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828" y="30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20874100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Georgia"/>
                <a:ea typeface="Georgia"/>
                <a:cs typeface="Georgia"/>
                <a:sym typeface="Georgia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Georgia"/>
                <a:ea typeface="Georgia"/>
                <a:cs typeface="Georgia"/>
                <a:sym typeface="Georgia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Georgia"/>
                <a:ea typeface="Georgia"/>
                <a:cs typeface="Georgia"/>
                <a:sym typeface="Georgia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Georgia"/>
                <a:ea typeface="Georgia"/>
                <a:cs typeface="Georgia"/>
                <a:sym typeface="Georgia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.gl/a6tYQD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D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11-aptly-named-Green-Park-take-the-weight-off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4563" y="-55384"/>
            <a:ext cx="14334005" cy="107254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C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11-aptly-named-Green-Park-take-the-weight-off.jpg"/>
          <p:cNvPicPr/>
          <p:nvPr/>
        </p:nvPicPr>
        <p:blipFill>
          <a:blip r:embed="rId2">
            <a:alphaModFix amt="33000"/>
            <a:extLst/>
          </a:blip>
          <a:stretch>
            <a:fillRect/>
          </a:stretch>
        </p:blipFill>
        <p:spPr>
          <a:xfrm>
            <a:off x="-844563" y="-55384"/>
            <a:ext cx="14334005" cy="10725445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/>
          <p:nvPr/>
        </p:nvSpPr>
        <p:spPr>
          <a:xfrm>
            <a:off x="2218159" y="4171949"/>
            <a:ext cx="8568482" cy="140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Summer reading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8B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1622400" y="3568700"/>
            <a:ext cx="9854951" cy="2616201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/>
          <a:p>
            <a:pPr lvl="0" algn="l" defTabSz="914400">
              <a:defRPr sz="1800"/>
            </a:pPr>
            <a:r>
              <a:rPr sz="5600">
                <a:solidFill>
                  <a:srgbClr val="FFFFFF"/>
                </a:solidFill>
                <a:uFill>
                  <a:solidFill>
                    <a:srgbClr val="66AD14"/>
                  </a:solidFill>
                </a:uFill>
              </a:rPr>
              <a:t>1. 	Every book</a:t>
            </a:r>
            <a:r>
              <a:rPr sz="5600">
                <a:solidFill>
                  <a:srgbClr val="FFFFFF"/>
                </a:solidFill>
                <a:uFill>
                  <a:solidFill>
                    <a:srgbClr val="25374A"/>
                  </a:solidFill>
                </a:uFill>
              </a:rPr>
              <a:t> will teach </a:t>
            </a:r>
          </a:p>
          <a:p>
            <a:pPr lvl="0" algn="l" defTabSz="914400">
              <a:defRPr sz="1800"/>
            </a:pPr>
            <a:r>
              <a:rPr sz="5600">
                <a:solidFill>
                  <a:srgbClr val="FFFFFF"/>
                </a:solidFill>
                <a:uFill>
                  <a:solidFill>
                    <a:srgbClr val="25374A"/>
                  </a:solidFill>
                </a:uFill>
              </a:rPr>
              <a:t>	you something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574924" y="3195910"/>
            <a:ext cx="9854951" cy="3361780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/>
          <a:p>
            <a:pPr lvl="0" algn="l" defTabSz="914400">
              <a:defRPr sz="1800"/>
            </a:pPr>
            <a:r>
              <a:rPr sz="5600">
                <a:solidFill>
                  <a:srgbClr val="FFFFFF"/>
                </a:solidFill>
                <a:uFill>
                  <a:solidFill>
                    <a:srgbClr val="66AD14"/>
                  </a:solidFill>
                </a:uFill>
              </a:rPr>
              <a:t>2. 	Books give you access to 		experiences </a:t>
            </a:r>
            <a:r>
              <a:rPr sz="5600" i="1">
                <a:solidFill>
                  <a:srgbClr val="FFFFFF"/>
                </a:solidFill>
                <a:uFill>
                  <a:solidFill>
                    <a:srgbClr val="66AD14"/>
                  </a:solidFill>
                </a:uFill>
              </a:rPr>
              <a:t>&amp;</a:t>
            </a:r>
            <a:r>
              <a:rPr sz="5600">
                <a:solidFill>
                  <a:srgbClr val="FFFFFF"/>
                </a:solidFill>
                <a:uFill>
                  <a:solidFill>
                    <a:srgbClr val="66AD14"/>
                  </a:solidFill>
                </a:uFill>
              </a:rPr>
              <a:t> 	emotions </a:t>
            </a:r>
          </a:p>
          <a:p>
            <a:pPr lvl="0" algn="l" defTabSz="914400">
              <a:defRPr sz="1800"/>
            </a:pPr>
            <a:r>
              <a:rPr sz="5600">
                <a:solidFill>
                  <a:srgbClr val="FFFFFF"/>
                </a:solidFill>
                <a:uFill>
                  <a:solidFill>
                    <a:srgbClr val="66AD14"/>
                  </a:solidFill>
                </a:uFill>
              </a:rPr>
              <a:t>	you have never had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5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body" idx="1"/>
          </p:nvPr>
        </p:nvSpPr>
        <p:spPr>
          <a:xfrm>
            <a:off x="1558677" y="3195910"/>
            <a:ext cx="9887446" cy="3361780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>
            <a:lvl1pPr algn="l" defTabSz="914400">
              <a:defRPr sz="5600">
                <a:solidFill>
                  <a:srgbClr val="FFFFFF"/>
                </a:solidFill>
                <a:uFill>
                  <a:solidFill>
                    <a:srgbClr val="66AD14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600">
                <a:solidFill>
                  <a:srgbClr val="FFFFFF"/>
                </a:solidFill>
                <a:uFill>
                  <a:solidFill>
                    <a:srgbClr val="66AD14"/>
                  </a:solidFill>
                </a:uFill>
              </a:rPr>
              <a:t>3. 	Reading makes you smarter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6197" y="1920428"/>
            <a:ext cx="11349206" cy="6217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london08_1600x120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0236" y="-41719"/>
            <a:ext cx="13745272" cy="10154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39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london08_1600x1200.jpg"/>
          <p:cNvPicPr/>
          <p:nvPr/>
        </p:nvPicPr>
        <p:blipFill>
          <a:blip r:embed="rId2">
            <a:alphaModFix amt="33000"/>
            <a:extLst/>
          </a:blip>
          <a:stretch>
            <a:fillRect/>
          </a:stretch>
        </p:blipFill>
        <p:spPr>
          <a:xfrm>
            <a:off x="-370236" y="-41719"/>
            <a:ext cx="13745272" cy="1015432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2033147" y="4171949"/>
            <a:ext cx="8938506" cy="140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The ‘summer dip’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C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2147367" y="3195910"/>
            <a:ext cx="8710066" cy="3361780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>
            <a:lvl1pPr algn="l" defTabSz="914400">
              <a:defRPr sz="5300">
                <a:solidFill>
                  <a:srgbClr val="FFFFFF"/>
                </a:solidFill>
                <a:uFill>
                  <a:solidFill/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300">
                <a:solidFill>
                  <a:srgbClr val="FFFFFF"/>
                </a:solidFill>
                <a:uFill>
                  <a:solidFill/>
                </a:uFill>
              </a:rPr>
              <a:t>The ‘Summer dip’ 	happens over the school holidays, if students don’t read.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5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3095328" y="-470868"/>
            <a:ext cx="6306144" cy="11028860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>
            <a:lvl1pPr algn="l" defTabSz="914400">
              <a:defRPr sz="70000">
                <a:solidFill>
                  <a:srgbClr val="C0392B"/>
                </a:solidFill>
                <a:uFill>
                  <a:solidFill/>
                </a:uFill>
                <a:latin typeface="Georgia Bold"/>
                <a:ea typeface="Georgia Bold"/>
                <a:cs typeface="Georgia Bold"/>
                <a:sym typeface="Georgia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70000">
                <a:solidFill>
                  <a:srgbClr val="C0392B"/>
                </a:solidFill>
                <a:uFill>
                  <a:solidFill/>
                </a:uFill>
              </a:rPr>
              <a:t>4</a:t>
            </a:r>
          </a:p>
        </p:txBody>
      </p:sp>
      <p:sp>
        <p:nvSpPr>
          <p:cNvPr id="53" name="Shape 53"/>
          <p:cNvSpPr/>
          <p:nvPr/>
        </p:nvSpPr>
        <p:spPr>
          <a:xfrm>
            <a:off x="2147367" y="3050306"/>
            <a:ext cx="8710066" cy="3652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637" tIns="40637" rIns="40637" bIns="40637" anchor="ctr"/>
          <a:lstStyle>
            <a:lvl1pPr algn="l" defTabSz="914400">
              <a:defRPr sz="5600">
                <a:solidFill>
                  <a:srgbClr val="FFFFFF"/>
                </a:solidFill>
                <a:uFill>
                  <a:solidFill/>
                </a:u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5600">
                <a:solidFill>
                  <a:srgbClr val="FFFFFF"/>
                </a:solidFill>
                <a:uFill>
                  <a:solidFill/>
                </a:uFill>
              </a:rPr>
              <a:t>Research shows that as few as four books read over the summer break can help students to avoid the dip.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creenshot 2014-07-01 15.02.05.png"/>
          <p:cNvPicPr/>
          <p:nvPr/>
        </p:nvPicPr>
        <p:blipFill>
          <a:blip r:embed="rId2">
            <a:extLst/>
          </a:blip>
          <a:srcRect r="43980"/>
          <a:stretch>
            <a:fillRect/>
          </a:stretch>
        </p:blipFill>
        <p:spPr>
          <a:xfrm>
            <a:off x="-1014853" y="-347568"/>
            <a:ext cx="5988299" cy="10253568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5932779" y="640080"/>
            <a:ext cx="5903527" cy="8473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Archway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Central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Finsbury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Islington Local 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History Centre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Islington Museum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Home Library Service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John Barnes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Lewis Carroll 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Children’s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Mildmay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N4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North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South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West Library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Screenshot 2014-07-01 15.02.05.png"/>
          <p:cNvPicPr/>
          <p:nvPr/>
        </p:nvPicPr>
        <p:blipFill>
          <a:blip r:embed="rId2">
            <a:extLst/>
          </a:blip>
          <a:srcRect r="43980"/>
          <a:stretch>
            <a:fillRect/>
          </a:stretch>
        </p:blipFill>
        <p:spPr>
          <a:xfrm>
            <a:off x="-1014853" y="-347568"/>
            <a:ext cx="5988299" cy="1025356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/>
          <p:nvPr/>
        </p:nvSpPr>
        <p:spPr>
          <a:xfrm>
            <a:off x="5932779" y="640080"/>
            <a:ext cx="5903527" cy="8473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Archway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Central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Finsbury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Islington Local 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History Centre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Islington Museum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Home Library Service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John Barnes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Lewis Carroll 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Children’s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Mildmay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N4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North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South Library</a:t>
            </a:r>
          </a:p>
          <a:p>
            <a:pPr marL="635000" lvl="0" indent="-635000" algn="l">
              <a:lnSpc>
                <a:spcPct val="140000"/>
              </a:lnSpc>
              <a:buClr>
                <a:srgbClr val="1B618F"/>
              </a:buClr>
              <a:buSzPct val="100000"/>
              <a:buAutoNum type="arabicPeriod"/>
              <a:defRPr sz="1800"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West Library</a:t>
            </a:r>
          </a:p>
        </p:txBody>
      </p:sp>
      <p:sp>
        <p:nvSpPr>
          <p:cNvPr id="60" name="Shape 60"/>
          <p:cNvSpPr/>
          <p:nvPr/>
        </p:nvSpPr>
        <p:spPr>
          <a:xfrm>
            <a:off x="-127000" y="-203200"/>
            <a:ext cx="13668921" cy="10413554"/>
          </a:xfrm>
          <a:prstGeom prst="rect">
            <a:avLst/>
          </a:prstGeom>
          <a:solidFill>
            <a:srgbClr val="33485C">
              <a:alpha val="95000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body" idx="1"/>
          </p:nvPr>
        </p:nvSpPr>
        <p:spPr>
          <a:xfrm>
            <a:off x="1558677" y="3195910"/>
            <a:ext cx="9887446" cy="3361780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/>
          <a:p>
            <a:pPr lvl="0" defTabSz="914400">
              <a:defRPr sz="1800"/>
            </a:pPr>
            <a:r>
              <a:rPr sz="3200">
                <a:solidFill>
                  <a:srgbClr val="3498DB"/>
                </a:solidFill>
                <a:uFill>
                  <a:solidFill/>
                </a:uFill>
              </a:rPr>
              <a:t>Library opening times:</a:t>
            </a:r>
          </a:p>
          <a:p>
            <a:pPr lvl="0" defTabSz="914400">
              <a:defRPr sz="1800"/>
            </a:pPr>
            <a:endParaRPr sz="3200">
              <a:solidFill>
                <a:srgbClr val="FFFFFF"/>
              </a:solidFill>
              <a:uFill>
                <a:solidFill/>
              </a:uFill>
            </a:endParaRPr>
          </a:p>
          <a:p>
            <a:pPr lvl="0" defTabSz="914400">
              <a:defRPr sz="1800"/>
            </a:pPr>
            <a:r>
              <a:rPr sz="5600">
                <a:solidFill>
                  <a:srgbClr val="FFFFFF"/>
                </a:solidFill>
                <a:uFill>
                  <a:solidFill/>
                </a:uFill>
                <a:hlinkClick r:id="rId3"/>
              </a:rPr>
              <a:t>www.goo.gl/a6tYQD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B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2312467" y="3540869"/>
            <a:ext cx="8891488" cy="4043462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/>
          <a:p>
            <a:pPr lvl="0" algn="l" defTabSz="914400">
              <a:defRPr sz="1800"/>
            </a:pPr>
            <a:r>
              <a:rPr sz="5600">
                <a:solidFill>
                  <a:srgbClr val="FFFFFF"/>
                </a:solidFill>
                <a:uFill>
                  <a:solidFill/>
                </a:uFill>
              </a:rPr>
              <a:t>The Oxfam book shop on Islington Green sells second hand copies of books for about </a:t>
            </a:r>
            <a:r>
              <a:rPr sz="5600">
                <a:solidFill>
                  <a:srgbClr val="FFFFFF"/>
                </a:solidFill>
                <a:uFill>
                  <a:solidFill/>
                </a:uFill>
                <a:latin typeface="Georgia Bold"/>
                <a:ea typeface="Georgia Bold"/>
                <a:cs typeface="Georgia Bold"/>
                <a:sym typeface="Georgia Bold"/>
              </a:rPr>
              <a:t>£2.50</a:t>
            </a:r>
            <a:r>
              <a:rPr sz="5600">
                <a:solidFill>
                  <a:srgbClr val="FFFFFF"/>
                </a:solidFill>
                <a:uFill>
                  <a:solidFill/>
                </a:uFill>
              </a:rPr>
              <a:t> each.</a:t>
            </a:r>
          </a:p>
        </p:txBody>
      </p:sp>
      <p:pic>
        <p:nvPicPr>
          <p:cNvPr id="64" name="oxfam-logo(1)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1079" y="1152439"/>
            <a:ext cx="2955012" cy="27688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2312467" y="3540869"/>
            <a:ext cx="8891488" cy="4119662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/>
          <a:p>
            <a:pPr lvl="0" algn="l" defTabSz="914400">
              <a:defRPr sz="1800"/>
            </a:pPr>
            <a:r>
              <a:rPr sz="5600">
                <a:solidFill>
                  <a:srgbClr val="2B3D4F"/>
                </a:solidFill>
                <a:uFill>
                  <a:solidFill/>
                </a:uFill>
              </a:rPr>
              <a:t>On Amazon, you can buy second hand books for as little as a penny. If you include postage, a book can come to just </a:t>
            </a:r>
            <a:r>
              <a:rPr sz="5600">
                <a:solidFill>
                  <a:srgbClr val="E98B39"/>
                </a:solidFill>
                <a:uFill>
                  <a:solidFill/>
                </a:uFill>
                <a:latin typeface="Georgia Bold"/>
                <a:ea typeface="Georgia Bold"/>
                <a:cs typeface="Georgia Bold"/>
                <a:sym typeface="Georgia Bold"/>
              </a:rPr>
              <a:t>£2.81</a:t>
            </a:r>
          </a:p>
        </p:txBody>
      </p:sp>
      <p:pic>
        <p:nvPicPr>
          <p:cNvPr id="67" name="AmazoncomIncAMZNItsIntimidatingCEOFightsWithPublishersWideReach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3317" y="2048841"/>
            <a:ext cx="3664434" cy="13344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5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en.jpg"/>
          <p:cNvPicPr/>
          <p:nvPr/>
        </p:nvPicPr>
        <p:blipFill>
          <a:blip r:embed="rId2">
            <a:alphaModFix amt="32569"/>
            <a:extLst/>
          </a:blip>
          <a:stretch>
            <a:fillRect/>
          </a:stretch>
        </p:blipFill>
        <p:spPr>
          <a:xfrm>
            <a:off x="-802531" y="-86288"/>
            <a:ext cx="14889262" cy="9926176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2324478" y="4171949"/>
            <a:ext cx="8355844" cy="140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Summer writing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1054820" y="854843"/>
            <a:ext cx="10895160" cy="8043914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/>
          <a:p>
            <a:pPr marL="393700" lvl="0" indent="-368300" algn="l" defTabSz="914400">
              <a:spcBef>
                <a:spcPts val="2300"/>
              </a:spcBef>
              <a:buClr>
                <a:srgbClr val="9B50BA"/>
              </a:buClr>
              <a:buSzPct val="54000"/>
              <a:buChar char="★"/>
              <a:defRPr sz="1800"/>
            </a:pPr>
            <a:r>
              <a:rPr sz="3200">
                <a:solidFill>
                  <a:srgbClr val="2B3D4F"/>
                </a:solidFill>
                <a:uFill>
                  <a:solidFill/>
                </a:uFill>
              </a:rPr>
              <a:t>Writing a journal</a:t>
            </a:r>
          </a:p>
          <a:p>
            <a:pPr marL="393700" lvl="0" indent="-368300" algn="l" defTabSz="914400">
              <a:spcBef>
                <a:spcPts val="2300"/>
              </a:spcBef>
              <a:buClr>
                <a:srgbClr val="9B50BA"/>
              </a:buClr>
              <a:buSzPct val="54000"/>
              <a:buChar char="★"/>
              <a:defRPr sz="1800"/>
            </a:pPr>
            <a:r>
              <a:rPr sz="3200">
                <a:solidFill>
                  <a:srgbClr val="2B3D4F"/>
                </a:solidFill>
                <a:uFill>
                  <a:solidFill/>
                </a:uFill>
              </a:rPr>
              <a:t>Write postcards to friends and family if you go on holiday</a:t>
            </a:r>
          </a:p>
          <a:p>
            <a:pPr marL="393700" lvl="0" indent="-368300" algn="l" defTabSz="914400">
              <a:spcBef>
                <a:spcPts val="2300"/>
              </a:spcBef>
              <a:buClr>
                <a:srgbClr val="9B50BA"/>
              </a:buClr>
              <a:buSzPct val="54000"/>
              <a:buChar char="★"/>
              <a:defRPr sz="1800"/>
            </a:pPr>
            <a:r>
              <a:rPr sz="3200">
                <a:solidFill>
                  <a:srgbClr val="2B3D4F"/>
                </a:solidFill>
                <a:uFill>
                  <a:solidFill/>
                </a:uFill>
              </a:rPr>
              <a:t>Write a letter to a friend – it’s always nice to have something written down</a:t>
            </a:r>
          </a:p>
          <a:p>
            <a:pPr marL="393700" lvl="0" indent="-368300" algn="l" defTabSz="914400">
              <a:spcBef>
                <a:spcPts val="2300"/>
              </a:spcBef>
              <a:buClr>
                <a:srgbClr val="9B50BA"/>
              </a:buClr>
              <a:buSzPct val="54000"/>
              <a:buChar char="★"/>
              <a:defRPr sz="1800"/>
            </a:pPr>
            <a:r>
              <a:rPr sz="3200">
                <a:solidFill>
                  <a:srgbClr val="2B3D4F"/>
                </a:solidFill>
                <a:uFill>
                  <a:solidFill/>
                </a:uFill>
              </a:rPr>
              <a:t>Write thank you letters to people who do lovely things for you and hand-deliver them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1054820" y="854843"/>
            <a:ext cx="10895160" cy="8043914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/>
          <a:p>
            <a:pPr marL="393700" lvl="0" indent="-368300" algn="l" defTabSz="914400">
              <a:spcBef>
                <a:spcPts val="2300"/>
              </a:spcBef>
              <a:buClr>
                <a:srgbClr val="9B50BA"/>
              </a:buClr>
              <a:buSzPct val="54000"/>
              <a:buChar char="★"/>
              <a:defRPr sz="1800"/>
            </a:pPr>
            <a:r>
              <a:rPr sz="3200">
                <a:solidFill>
                  <a:srgbClr val="2B3D4F"/>
                </a:solidFill>
                <a:uFill>
                  <a:solidFill/>
                </a:uFill>
              </a:rPr>
              <a:t>Write a story – set your imagination free!</a:t>
            </a:r>
          </a:p>
          <a:p>
            <a:pPr marL="393700" lvl="0" indent="-368300" algn="l" defTabSz="914400">
              <a:spcBef>
                <a:spcPts val="2300"/>
              </a:spcBef>
              <a:buClr>
                <a:srgbClr val="9B50BA"/>
              </a:buClr>
              <a:buSzPct val="54000"/>
              <a:buChar char="★"/>
              <a:defRPr sz="1800"/>
            </a:pPr>
            <a:r>
              <a:rPr sz="3200">
                <a:solidFill>
                  <a:srgbClr val="2B3D4F"/>
                </a:solidFill>
                <a:uFill>
                  <a:solidFill/>
                </a:uFill>
              </a:rPr>
              <a:t>Write a news article about something happening in your area (and start your career as a journalist by submitting it to a local newspaper)</a:t>
            </a:r>
          </a:p>
          <a:p>
            <a:pPr marL="393700" lvl="0" indent="-368300" algn="l" defTabSz="914400">
              <a:spcBef>
                <a:spcPts val="2300"/>
              </a:spcBef>
              <a:buClr>
                <a:srgbClr val="9B50BA"/>
              </a:buClr>
              <a:buSzPct val="54000"/>
              <a:buChar char="★"/>
              <a:defRPr sz="1800"/>
            </a:pPr>
            <a:r>
              <a:rPr sz="3200">
                <a:solidFill>
                  <a:srgbClr val="2B3D4F"/>
                </a:solidFill>
                <a:uFill>
                  <a:solidFill/>
                </a:uFill>
              </a:rPr>
              <a:t>Write a letter to the editor of a newspaper when you see a story you are unhappy about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Screen-Shot-2013-07-04-at-1.55.01-PM.png"/>
          <p:cNvPicPr/>
          <p:nvPr/>
        </p:nvPicPr>
        <p:blipFill>
          <a:blip r:embed="rId2">
            <a:alphaModFix amt="32664"/>
            <a:extLst/>
          </a:blip>
          <a:stretch>
            <a:fillRect/>
          </a:stretch>
        </p:blipFill>
        <p:spPr>
          <a:xfrm>
            <a:off x="-1664258" y="-45430"/>
            <a:ext cx="16708760" cy="9928697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/>
        </p:nvSpPr>
        <p:spPr>
          <a:xfrm>
            <a:off x="1342770" y="4171949"/>
            <a:ext cx="10319260" cy="140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My summer reading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4880" y="3102162"/>
            <a:ext cx="2653564" cy="3790544"/>
          </a:xfrm>
          <a:prstGeom prst="rect">
            <a:avLst/>
          </a:prstGeom>
        </p:spPr>
      </p:pic>
      <p:pic>
        <p:nvPicPr>
          <p:cNvPr id="80" name="Picture 79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76835" y="3104144"/>
            <a:ext cx="2561103" cy="3786579"/>
          </a:xfrm>
          <a:prstGeom prst="rect">
            <a:avLst/>
          </a:prstGeom>
        </p:spPr>
      </p:pic>
      <p:pic>
        <p:nvPicPr>
          <p:cNvPr id="81" name="Picture 80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52482" y="3087625"/>
            <a:ext cx="2636349" cy="3819617"/>
          </a:xfrm>
          <a:prstGeom prst="rect">
            <a:avLst/>
          </a:prstGeom>
        </p:spPr>
      </p:pic>
      <p:pic>
        <p:nvPicPr>
          <p:cNvPr id="82" name="Picture 81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72062" y="3087625"/>
            <a:ext cx="2602684" cy="3819617"/>
          </a:xfrm>
          <a:prstGeom prst="rect">
            <a:avLst/>
          </a:prstGeom>
        </p:spPr>
      </p:pic>
      <p:pic>
        <p:nvPicPr>
          <p:cNvPr id="83" name="Picture 82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32870" y="3074958"/>
            <a:ext cx="2742450" cy="37865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/>
          <p:cNvPicPr/>
          <p:nvPr/>
        </p:nvPicPr>
        <p:blipFill>
          <a:blip r:embed="rId2">
            <a:alphaModFix amt="14283"/>
            <a:extLst/>
          </a:blip>
          <a:stretch>
            <a:fillRect/>
          </a:stretch>
        </p:blipFill>
        <p:spPr>
          <a:xfrm>
            <a:off x="554880" y="3102162"/>
            <a:ext cx="2654301" cy="3791654"/>
          </a:xfrm>
          <a:prstGeom prst="rect">
            <a:avLst/>
          </a:prstGeom>
        </p:spPr>
      </p:pic>
      <p:pic>
        <p:nvPicPr>
          <p:cNvPr id="86" name="Picture 85"/>
          <p:cNvPicPr/>
          <p:nvPr/>
        </p:nvPicPr>
        <p:blipFill>
          <a:blip r:embed="rId3">
            <a:alphaModFix amt="14283"/>
            <a:extLst/>
          </a:blip>
          <a:stretch>
            <a:fillRect/>
          </a:stretch>
        </p:blipFill>
        <p:spPr>
          <a:xfrm>
            <a:off x="2876835" y="3104144"/>
            <a:ext cx="2561103" cy="3786579"/>
          </a:xfrm>
          <a:prstGeom prst="rect">
            <a:avLst/>
          </a:prstGeom>
        </p:spPr>
      </p:pic>
      <p:pic>
        <p:nvPicPr>
          <p:cNvPr id="87" name="Picture 86"/>
          <p:cNvPicPr/>
          <p:nvPr/>
        </p:nvPicPr>
        <p:blipFill>
          <a:blip r:embed="rId4">
            <a:alphaModFix amt="14283"/>
            <a:extLst/>
          </a:blip>
          <a:stretch>
            <a:fillRect/>
          </a:stretch>
        </p:blipFill>
        <p:spPr>
          <a:xfrm>
            <a:off x="5152482" y="3087625"/>
            <a:ext cx="2636349" cy="3819617"/>
          </a:xfrm>
          <a:prstGeom prst="rect">
            <a:avLst/>
          </a:prstGeom>
        </p:spPr>
      </p:pic>
      <p:pic>
        <p:nvPicPr>
          <p:cNvPr id="88" name="Picture 87"/>
          <p:cNvPicPr/>
          <p:nvPr/>
        </p:nvPicPr>
        <p:blipFill>
          <a:blip r:embed="rId5">
            <a:alphaModFix amt="14283"/>
            <a:extLst/>
          </a:blip>
          <a:stretch>
            <a:fillRect/>
          </a:stretch>
        </p:blipFill>
        <p:spPr>
          <a:xfrm>
            <a:off x="7472062" y="3087625"/>
            <a:ext cx="2602684" cy="3819617"/>
          </a:xfrm>
          <a:prstGeom prst="rect">
            <a:avLst/>
          </a:prstGeom>
        </p:spPr>
      </p:pic>
      <p:pic>
        <p:nvPicPr>
          <p:cNvPr id="89" name="Picture 88"/>
          <p:cNvPicPr/>
          <p:nvPr/>
        </p:nvPicPr>
        <p:blipFill>
          <a:blip r:embed="rId6">
            <a:alphaModFix amt="14283"/>
            <a:extLst/>
          </a:blip>
          <a:stretch>
            <a:fillRect/>
          </a:stretch>
        </p:blipFill>
        <p:spPr>
          <a:xfrm>
            <a:off x="9732870" y="3074958"/>
            <a:ext cx="2742450" cy="3786580"/>
          </a:xfrm>
          <a:prstGeom prst="rect">
            <a:avLst/>
          </a:prstGeom>
        </p:spPr>
      </p:pic>
      <p:pic>
        <p:nvPicPr>
          <p:cNvPr id="90" name="Picture 89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51625" y="733053"/>
            <a:ext cx="5638801" cy="828749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/>
          <p:nvPr/>
        </p:nvPicPr>
        <p:blipFill>
          <a:blip r:embed="rId2">
            <a:alphaModFix amt="14283"/>
            <a:extLst/>
          </a:blip>
          <a:stretch>
            <a:fillRect/>
          </a:stretch>
        </p:blipFill>
        <p:spPr>
          <a:xfrm>
            <a:off x="554880" y="3102162"/>
            <a:ext cx="2654301" cy="3791654"/>
          </a:xfrm>
          <a:prstGeom prst="rect">
            <a:avLst/>
          </a:prstGeom>
        </p:spPr>
      </p:pic>
      <p:pic>
        <p:nvPicPr>
          <p:cNvPr id="93" name="Picture 92"/>
          <p:cNvPicPr/>
          <p:nvPr/>
        </p:nvPicPr>
        <p:blipFill>
          <a:blip r:embed="rId3">
            <a:alphaModFix amt="14283"/>
            <a:extLst/>
          </a:blip>
          <a:stretch>
            <a:fillRect/>
          </a:stretch>
        </p:blipFill>
        <p:spPr>
          <a:xfrm>
            <a:off x="2876835" y="3104144"/>
            <a:ext cx="2561103" cy="3786579"/>
          </a:xfrm>
          <a:prstGeom prst="rect">
            <a:avLst/>
          </a:prstGeom>
        </p:spPr>
      </p:pic>
      <p:pic>
        <p:nvPicPr>
          <p:cNvPr id="94" name="Picture 93"/>
          <p:cNvPicPr/>
          <p:nvPr/>
        </p:nvPicPr>
        <p:blipFill>
          <a:blip r:embed="rId4">
            <a:alphaModFix amt="14283"/>
            <a:extLst/>
          </a:blip>
          <a:stretch>
            <a:fillRect/>
          </a:stretch>
        </p:blipFill>
        <p:spPr>
          <a:xfrm>
            <a:off x="5152482" y="3087625"/>
            <a:ext cx="2636349" cy="3819617"/>
          </a:xfrm>
          <a:prstGeom prst="rect">
            <a:avLst/>
          </a:prstGeom>
        </p:spPr>
      </p:pic>
      <p:pic>
        <p:nvPicPr>
          <p:cNvPr id="95" name="Picture 94"/>
          <p:cNvPicPr/>
          <p:nvPr/>
        </p:nvPicPr>
        <p:blipFill>
          <a:blip r:embed="rId5">
            <a:alphaModFix amt="14283"/>
            <a:extLst/>
          </a:blip>
          <a:stretch>
            <a:fillRect/>
          </a:stretch>
        </p:blipFill>
        <p:spPr>
          <a:xfrm>
            <a:off x="7472062" y="3087625"/>
            <a:ext cx="2602684" cy="3819617"/>
          </a:xfrm>
          <a:prstGeom prst="rect">
            <a:avLst/>
          </a:prstGeom>
        </p:spPr>
      </p:pic>
      <p:pic>
        <p:nvPicPr>
          <p:cNvPr id="96" name="Picture 95"/>
          <p:cNvPicPr/>
          <p:nvPr/>
        </p:nvPicPr>
        <p:blipFill>
          <a:blip r:embed="rId6">
            <a:alphaModFix amt="14283"/>
            <a:extLst/>
          </a:blip>
          <a:stretch>
            <a:fillRect/>
          </a:stretch>
        </p:blipFill>
        <p:spPr>
          <a:xfrm>
            <a:off x="9732870" y="3074958"/>
            <a:ext cx="2742450" cy="3786580"/>
          </a:xfrm>
          <a:prstGeom prst="rect">
            <a:avLst/>
          </a:prstGeom>
        </p:spPr>
      </p:pic>
      <p:pic>
        <p:nvPicPr>
          <p:cNvPr id="97" name="Picture 96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3000" y="561398"/>
            <a:ext cx="5638800" cy="86308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/>
          <p:cNvPicPr/>
          <p:nvPr/>
        </p:nvPicPr>
        <p:blipFill>
          <a:blip r:embed="rId2">
            <a:alphaModFix amt="14283"/>
            <a:extLst/>
          </a:blip>
          <a:stretch>
            <a:fillRect/>
          </a:stretch>
        </p:blipFill>
        <p:spPr>
          <a:xfrm>
            <a:off x="554880" y="3102162"/>
            <a:ext cx="2654301" cy="3791654"/>
          </a:xfrm>
          <a:prstGeom prst="rect">
            <a:avLst/>
          </a:prstGeom>
        </p:spPr>
      </p:pic>
      <p:pic>
        <p:nvPicPr>
          <p:cNvPr id="100" name="Picture 99"/>
          <p:cNvPicPr/>
          <p:nvPr/>
        </p:nvPicPr>
        <p:blipFill>
          <a:blip r:embed="rId3">
            <a:alphaModFix amt="14283"/>
            <a:extLst/>
          </a:blip>
          <a:stretch>
            <a:fillRect/>
          </a:stretch>
        </p:blipFill>
        <p:spPr>
          <a:xfrm>
            <a:off x="2876835" y="3104144"/>
            <a:ext cx="2561103" cy="3786579"/>
          </a:xfrm>
          <a:prstGeom prst="rect">
            <a:avLst/>
          </a:prstGeom>
        </p:spPr>
      </p:pic>
      <p:pic>
        <p:nvPicPr>
          <p:cNvPr id="101" name="Picture 100"/>
          <p:cNvPicPr/>
          <p:nvPr/>
        </p:nvPicPr>
        <p:blipFill>
          <a:blip r:embed="rId4">
            <a:alphaModFix amt="14283"/>
            <a:extLst/>
          </a:blip>
          <a:stretch>
            <a:fillRect/>
          </a:stretch>
        </p:blipFill>
        <p:spPr>
          <a:xfrm>
            <a:off x="5152482" y="3087625"/>
            <a:ext cx="2636349" cy="3819617"/>
          </a:xfrm>
          <a:prstGeom prst="rect">
            <a:avLst/>
          </a:prstGeom>
        </p:spPr>
      </p:pic>
      <p:pic>
        <p:nvPicPr>
          <p:cNvPr id="102" name="Picture 101"/>
          <p:cNvPicPr/>
          <p:nvPr/>
        </p:nvPicPr>
        <p:blipFill>
          <a:blip r:embed="rId5">
            <a:alphaModFix amt="14283"/>
            <a:extLst/>
          </a:blip>
          <a:stretch>
            <a:fillRect/>
          </a:stretch>
        </p:blipFill>
        <p:spPr>
          <a:xfrm>
            <a:off x="7472062" y="3087625"/>
            <a:ext cx="2602684" cy="3819617"/>
          </a:xfrm>
          <a:prstGeom prst="rect">
            <a:avLst/>
          </a:prstGeom>
        </p:spPr>
      </p:pic>
      <p:pic>
        <p:nvPicPr>
          <p:cNvPr id="103" name="Picture 102"/>
          <p:cNvPicPr/>
          <p:nvPr/>
        </p:nvPicPr>
        <p:blipFill>
          <a:blip r:embed="rId6">
            <a:alphaModFix amt="14283"/>
            <a:extLst/>
          </a:blip>
          <a:stretch>
            <a:fillRect/>
          </a:stretch>
        </p:blipFill>
        <p:spPr>
          <a:xfrm>
            <a:off x="9732870" y="3074958"/>
            <a:ext cx="2742450" cy="3786580"/>
          </a:xfrm>
          <a:prstGeom prst="rect">
            <a:avLst/>
          </a:prstGeom>
        </p:spPr>
      </p:pic>
      <p:pic>
        <p:nvPicPr>
          <p:cNvPr id="104" name="Picture 103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3000" y="757253"/>
            <a:ext cx="5638800" cy="84219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/>
          <p:cNvPicPr/>
          <p:nvPr/>
        </p:nvPicPr>
        <p:blipFill>
          <a:blip r:embed="rId2">
            <a:alphaModFix amt="14283"/>
            <a:extLst/>
          </a:blip>
          <a:stretch>
            <a:fillRect/>
          </a:stretch>
        </p:blipFill>
        <p:spPr>
          <a:xfrm>
            <a:off x="554880" y="3102162"/>
            <a:ext cx="2654301" cy="3791654"/>
          </a:xfrm>
          <a:prstGeom prst="rect">
            <a:avLst/>
          </a:prstGeom>
        </p:spPr>
      </p:pic>
      <p:pic>
        <p:nvPicPr>
          <p:cNvPr id="107" name="Picture 106"/>
          <p:cNvPicPr/>
          <p:nvPr/>
        </p:nvPicPr>
        <p:blipFill>
          <a:blip r:embed="rId3">
            <a:alphaModFix amt="14283"/>
            <a:extLst/>
          </a:blip>
          <a:stretch>
            <a:fillRect/>
          </a:stretch>
        </p:blipFill>
        <p:spPr>
          <a:xfrm>
            <a:off x="2876835" y="3104144"/>
            <a:ext cx="2561103" cy="3786579"/>
          </a:xfrm>
          <a:prstGeom prst="rect">
            <a:avLst/>
          </a:prstGeom>
        </p:spPr>
      </p:pic>
      <p:pic>
        <p:nvPicPr>
          <p:cNvPr id="108" name="Picture 107"/>
          <p:cNvPicPr/>
          <p:nvPr/>
        </p:nvPicPr>
        <p:blipFill>
          <a:blip r:embed="rId4">
            <a:alphaModFix amt="14283"/>
            <a:extLst/>
          </a:blip>
          <a:stretch>
            <a:fillRect/>
          </a:stretch>
        </p:blipFill>
        <p:spPr>
          <a:xfrm>
            <a:off x="5152482" y="3087625"/>
            <a:ext cx="2636349" cy="3819617"/>
          </a:xfrm>
          <a:prstGeom prst="rect">
            <a:avLst/>
          </a:prstGeom>
        </p:spPr>
      </p:pic>
      <p:pic>
        <p:nvPicPr>
          <p:cNvPr id="109" name="Picture 108"/>
          <p:cNvPicPr/>
          <p:nvPr/>
        </p:nvPicPr>
        <p:blipFill>
          <a:blip r:embed="rId5">
            <a:alphaModFix amt="14283"/>
            <a:extLst/>
          </a:blip>
          <a:stretch>
            <a:fillRect/>
          </a:stretch>
        </p:blipFill>
        <p:spPr>
          <a:xfrm>
            <a:off x="7472062" y="3087625"/>
            <a:ext cx="2602684" cy="3819617"/>
          </a:xfrm>
          <a:prstGeom prst="rect">
            <a:avLst/>
          </a:prstGeom>
        </p:spPr>
      </p:pic>
      <p:pic>
        <p:nvPicPr>
          <p:cNvPr id="110" name="Picture 109"/>
          <p:cNvPicPr/>
          <p:nvPr/>
        </p:nvPicPr>
        <p:blipFill>
          <a:blip r:embed="rId6">
            <a:alphaModFix amt="14283"/>
            <a:extLst/>
          </a:blip>
          <a:stretch>
            <a:fillRect/>
          </a:stretch>
        </p:blipFill>
        <p:spPr>
          <a:xfrm>
            <a:off x="9732870" y="3074958"/>
            <a:ext cx="2742450" cy="3786580"/>
          </a:xfrm>
          <a:prstGeom prst="rect">
            <a:avLst/>
          </a:prstGeom>
        </p:spPr>
      </p:pic>
      <p:pic>
        <p:nvPicPr>
          <p:cNvPr id="111" name="Picture 110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51625" y="722307"/>
            <a:ext cx="5638801" cy="85502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A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/>
          <p:cNvPicPr/>
          <p:nvPr/>
        </p:nvPicPr>
        <p:blipFill>
          <a:blip r:embed="rId2">
            <a:alphaModFix amt="14283"/>
            <a:extLst/>
          </a:blip>
          <a:stretch>
            <a:fillRect/>
          </a:stretch>
        </p:blipFill>
        <p:spPr>
          <a:xfrm>
            <a:off x="554880" y="3102162"/>
            <a:ext cx="2654301" cy="3791654"/>
          </a:xfrm>
          <a:prstGeom prst="rect">
            <a:avLst/>
          </a:prstGeom>
        </p:spPr>
      </p:pic>
      <p:pic>
        <p:nvPicPr>
          <p:cNvPr id="114" name="Picture 113"/>
          <p:cNvPicPr/>
          <p:nvPr/>
        </p:nvPicPr>
        <p:blipFill>
          <a:blip r:embed="rId3">
            <a:alphaModFix amt="14283"/>
            <a:extLst/>
          </a:blip>
          <a:stretch>
            <a:fillRect/>
          </a:stretch>
        </p:blipFill>
        <p:spPr>
          <a:xfrm>
            <a:off x="2876835" y="3104144"/>
            <a:ext cx="2561103" cy="3786579"/>
          </a:xfrm>
          <a:prstGeom prst="rect">
            <a:avLst/>
          </a:prstGeom>
        </p:spPr>
      </p:pic>
      <p:pic>
        <p:nvPicPr>
          <p:cNvPr id="115" name="Picture 114"/>
          <p:cNvPicPr/>
          <p:nvPr/>
        </p:nvPicPr>
        <p:blipFill>
          <a:blip r:embed="rId4">
            <a:alphaModFix amt="14283"/>
            <a:extLst/>
          </a:blip>
          <a:stretch>
            <a:fillRect/>
          </a:stretch>
        </p:blipFill>
        <p:spPr>
          <a:xfrm>
            <a:off x="5152482" y="3087625"/>
            <a:ext cx="2636349" cy="3819617"/>
          </a:xfrm>
          <a:prstGeom prst="rect">
            <a:avLst/>
          </a:prstGeom>
        </p:spPr>
      </p:pic>
      <p:pic>
        <p:nvPicPr>
          <p:cNvPr id="116" name="Picture 115"/>
          <p:cNvPicPr/>
          <p:nvPr/>
        </p:nvPicPr>
        <p:blipFill>
          <a:blip r:embed="rId5">
            <a:alphaModFix amt="14283"/>
            <a:extLst/>
          </a:blip>
          <a:stretch>
            <a:fillRect/>
          </a:stretch>
        </p:blipFill>
        <p:spPr>
          <a:xfrm>
            <a:off x="7472062" y="3087625"/>
            <a:ext cx="2602684" cy="3819617"/>
          </a:xfrm>
          <a:prstGeom prst="rect">
            <a:avLst/>
          </a:prstGeom>
        </p:spPr>
      </p:pic>
      <p:pic>
        <p:nvPicPr>
          <p:cNvPr id="117" name="Picture 116"/>
          <p:cNvPicPr/>
          <p:nvPr/>
        </p:nvPicPr>
        <p:blipFill>
          <a:blip r:embed="rId6">
            <a:alphaModFix amt="14283"/>
            <a:extLst/>
          </a:blip>
          <a:stretch>
            <a:fillRect/>
          </a:stretch>
        </p:blipFill>
        <p:spPr>
          <a:xfrm>
            <a:off x="9732870" y="3074958"/>
            <a:ext cx="2742450" cy="3786580"/>
          </a:xfrm>
          <a:prstGeom prst="rect">
            <a:avLst/>
          </a:prstGeom>
        </p:spPr>
      </p:pic>
      <p:pic>
        <p:nvPicPr>
          <p:cNvPr id="118" name="Picture 117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51625" y="1014602"/>
            <a:ext cx="5638801" cy="796677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body" idx="1"/>
          </p:nvPr>
        </p:nvSpPr>
        <p:spPr>
          <a:xfrm>
            <a:off x="3349328" y="-2225130"/>
            <a:ext cx="6306144" cy="11028860"/>
          </a:xfrm>
          <a:prstGeom prst="rect">
            <a:avLst/>
          </a:prstGeom>
        </p:spPr>
        <p:txBody>
          <a:bodyPr lIns="40637" tIns="40637" rIns="40637" bIns="40637" anchor="ctr">
            <a:noAutofit/>
          </a:bodyPr>
          <a:lstStyle>
            <a:lvl1pPr algn="l" defTabSz="914400">
              <a:defRPr sz="80000">
                <a:solidFill>
                  <a:srgbClr val="2374AB"/>
                </a:solidFill>
                <a:uFill>
                  <a:solidFill/>
                </a:uFill>
                <a:latin typeface="Georgia Bold"/>
                <a:ea typeface="Georgia Bold"/>
                <a:cs typeface="Georgia Bold"/>
                <a:sym typeface="Georgia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0000">
                <a:solidFill>
                  <a:srgbClr val="2374AB"/>
                </a:solidFill>
                <a:uFill>
                  <a:solidFill/>
                </a:uFill>
              </a:rPr>
              <a:t>7</a:t>
            </a:r>
          </a:p>
        </p:txBody>
      </p:sp>
      <p:sp>
        <p:nvSpPr>
          <p:cNvPr id="121" name="Shape 121"/>
          <p:cNvSpPr/>
          <p:nvPr/>
        </p:nvSpPr>
        <p:spPr>
          <a:xfrm>
            <a:off x="1793999" y="4171949"/>
            <a:ext cx="9416803" cy="140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Year 7 suggestions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4143" y="3074596"/>
            <a:ext cx="2654301" cy="3845675"/>
          </a:xfrm>
          <a:prstGeom prst="rect">
            <a:avLst/>
          </a:prstGeom>
        </p:spPr>
      </p:pic>
      <p:pic>
        <p:nvPicPr>
          <p:cNvPr id="124" name="Picture 123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66166" y="3431976"/>
            <a:ext cx="2654301" cy="3130915"/>
          </a:xfrm>
          <a:prstGeom prst="rect">
            <a:avLst/>
          </a:prstGeom>
        </p:spPr>
      </p:pic>
      <p:pic>
        <p:nvPicPr>
          <p:cNvPr id="125" name="Picture 124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75250" y="3147347"/>
            <a:ext cx="2654300" cy="3700173"/>
          </a:xfrm>
          <a:prstGeom prst="rect">
            <a:avLst/>
          </a:prstGeom>
        </p:spPr>
      </p:pic>
      <p:pic>
        <p:nvPicPr>
          <p:cNvPr id="126" name="Picture 125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02574" y="3070709"/>
            <a:ext cx="2654301" cy="3853449"/>
          </a:xfrm>
          <a:prstGeom prst="rect">
            <a:avLst/>
          </a:prstGeom>
        </p:spPr>
      </p:pic>
      <p:pic>
        <p:nvPicPr>
          <p:cNvPr id="127" name="Picture 126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96356" y="3092791"/>
            <a:ext cx="2654301" cy="380928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/>
          <p:cNvPicPr/>
          <p:nvPr/>
        </p:nvPicPr>
        <p:blipFill>
          <a:blip r:embed="rId2">
            <a:alphaModFix amt="14000"/>
            <a:extLst/>
          </a:blip>
          <a:stretch>
            <a:fillRect/>
          </a:stretch>
        </p:blipFill>
        <p:spPr>
          <a:xfrm>
            <a:off x="554143" y="3074596"/>
            <a:ext cx="2654301" cy="3845675"/>
          </a:xfrm>
          <a:prstGeom prst="rect">
            <a:avLst/>
          </a:prstGeom>
        </p:spPr>
      </p:pic>
      <p:pic>
        <p:nvPicPr>
          <p:cNvPr id="130" name="Picture 129"/>
          <p:cNvPicPr/>
          <p:nvPr/>
        </p:nvPicPr>
        <p:blipFill>
          <a:blip r:embed="rId3">
            <a:alphaModFix amt="14000"/>
            <a:extLst/>
          </a:blip>
          <a:stretch>
            <a:fillRect/>
          </a:stretch>
        </p:blipFill>
        <p:spPr>
          <a:xfrm>
            <a:off x="2866166" y="3431976"/>
            <a:ext cx="2654301" cy="3130915"/>
          </a:xfrm>
          <a:prstGeom prst="rect">
            <a:avLst/>
          </a:prstGeom>
        </p:spPr>
      </p:pic>
      <p:pic>
        <p:nvPicPr>
          <p:cNvPr id="131" name="Picture 130"/>
          <p:cNvPicPr/>
          <p:nvPr/>
        </p:nvPicPr>
        <p:blipFill>
          <a:blip r:embed="rId4">
            <a:alphaModFix amt="14000"/>
            <a:extLst/>
          </a:blip>
          <a:stretch>
            <a:fillRect/>
          </a:stretch>
        </p:blipFill>
        <p:spPr>
          <a:xfrm>
            <a:off x="5175250" y="3147347"/>
            <a:ext cx="2654300" cy="3700173"/>
          </a:xfrm>
          <a:prstGeom prst="rect">
            <a:avLst/>
          </a:prstGeom>
        </p:spPr>
      </p:pic>
      <p:pic>
        <p:nvPicPr>
          <p:cNvPr id="132" name="Picture 131"/>
          <p:cNvPicPr/>
          <p:nvPr/>
        </p:nvPicPr>
        <p:blipFill>
          <a:blip r:embed="rId5">
            <a:alphaModFix amt="14000"/>
            <a:extLst/>
          </a:blip>
          <a:stretch>
            <a:fillRect/>
          </a:stretch>
        </p:blipFill>
        <p:spPr>
          <a:xfrm>
            <a:off x="7502574" y="3070709"/>
            <a:ext cx="2654301" cy="3853449"/>
          </a:xfrm>
          <a:prstGeom prst="rect">
            <a:avLst/>
          </a:prstGeom>
        </p:spPr>
      </p:pic>
      <p:pic>
        <p:nvPicPr>
          <p:cNvPr id="133" name="Picture 132"/>
          <p:cNvPicPr/>
          <p:nvPr/>
        </p:nvPicPr>
        <p:blipFill>
          <a:blip r:embed="rId6">
            <a:alphaModFix amt="14000"/>
            <a:extLst/>
          </a:blip>
          <a:stretch>
            <a:fillRect/>
          </a:stretch>
        </p:blipFill>
        <p:spPr>
          <a:xfrm>
            <a:off x="9796356" y="3092791"/>
            <a:ext cx="2654301" cy="3809286"/>
          </a:xfrm>
          <a:prstGeom prst="rect">
            <a:avLst/>
          </a:prstGeom>
        </p:spPr>
      </p:pic>
      <p:pic>
        <p:nvPicPr>
          <p:cNvPr id="134" name="Picture 133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3000" y="788207"/>
            <a:ext cx="5638800" cy="841845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5"/>
          <p:cNvPicPr/>
          <p:nvPr/>
        </p:nvPicPr>
        <p:blipFill>
          <a:blip r:embed="rId2">
            <a:alphaModFix amt="14000"/>
            <a:extLst/>
          </a:blip>
          <a:stretch>
            <a:fillRect/>
          </a:stretch>
        </p:blipFill>
        <p:spPr>
          <a:xfrm>
            <a:off x="554143" y="3074596"/>
            <a:ext cx="2654301" cy="3845675"/>
          </a:xfrm>
          <a:prstGeom prst="rect">
            <a:avLst/>
          </a:prstGeom>
        </p:spPr>
      </p:pic>
      <p:pic>
        <p:nvPicPr>
          <p:cNvPr id="137" name="Picture 136"/>
          <p:cNvPicPr/>
          <p:nvPr/>
        </p:nvPicPr>
        <p:blipFill>
          <a:blip r:embed="rId3">
            <a:alphaModFix amt="14000"/>
            <a:extLst/>
          </a:blip>
          <a:stretch>
            <a:fillRect/>
          </a:stretch>
        </p:blipFill>
        <p:spPr>
          <a:xfrm>
            <a:off x="2866166" y="3431976"/>
            <a:ext cx="2654301" cy="3130915"/>
          </a:xfrm>
          <a:prstGeom prst="rect">
            <a:avLst/>
          </a:prstGeom>
        </p:spPr>
      </p:pic>
      <p:pic>
        <p:nvPicPr>
          <p:cNvPr id="138" name="Picture 137"/>
          <p:cNvPicPr/>
          <p:nvPr/>
        </p:nvPicPr>
        <p:blipFill>
          <a:blip r:embed="rId4">
            <a:alphaModFix amt="14000"/>
            <a:extLst/>
          </a:blip>
          <a:stretch>
            <a:fillRect/>
          </a:stretch>
        </p:blipFill>
        <p:spPr>
          <a:xfrm>
            <a:off x="5175250" y="3147347"/>
            <a:ext cx="2654300" cy="3700173"/>
          </a:xfrm>
          <a:prstGeom prst="rect">
            <a:avLst/>
          </a:prstGeom>
        </p:spPr>
      </p:pic>
      <p:pic>
        <p:nvPicPr>
          <p:cNvPr id="139" name="Picture 138"/>
          <p:cNvPicPr/>
          <p:nvPr/>
        </p:nvPicPr>
        <p:blipFill>
          <a:blip r:embed="rId5">
            <a:alphaModFix amt="14000"/>
            <a:extLst/>
          </a:blip>
          <a:stretch>
            <a:fillRect/>
          </a:stretch>
        </p:blipFill>
        <p:spPr>
          <a:xfrm>
            <a:off x="7502574" y="3070709"/>
            <a:ext cx="2654301" cy="3853449"/>
          </a:xfrm>
          <a:prstGeom prst="rect">
            <a:avLst/>
          </a:prstGeom>
        </p:spPr>
      </p:pic>
      <p:pic>
        <p:nvPicPr>
          <p:cNvPr id="140" name="Picture 139"/>
          <p:cNvPicPr/>
          <p:nvPr/>
        </p:nvPicPr>
        <p:blipFill>
          <a:blip r:embed="rId6">
            <a:alphaModFix amt="14000"/>
            <a:extLst/>
          </a:blip>
          <a:stretch>
            <a:fillRect/>
          </a:stretch>
        </p:blipFill>
        <p:spPr>
          <a:xfrm>
            <a:off x="9796356" y="3092791"/>
            <a:ext cx="2654301" cy="3809286"/>
          </a:xfrm>
          <a:prstGeom prst="rect">
            <a:avLst/>
          </a:prstGeom>
        </p:spPr>
      </p:pic>
      <p:pic>
        <p:nvPicPr>
          <p:cNvPr id="141" name="Picture 140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3000" y="1654583"/>
            <a:ext cx="5638800" cy="66857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2"/>
          <p:cNvPicPr/>
          <p:nvPr/>
        </p:nvPicPr>
        <p:blipFill>
          <a:blip r:embed="rId2">
            <a:alphaModFix amt="14000"/>
            <a:extLst/>
          </a:blip>
          <a:stretch>
            <a:fillRect/>
          </a:stretch>
        </p:blipFill>
        <p:spPr>
          <a:xfrm>
            <a:off x="554143" y="3074596"/>
            <a:ext cx="2654301" cy="3845675"/>
          </a:xfrm>
          <a:prstGeom prst="rect">
            <a:avLst/>
          </a:prstGeom>
        </p:spPr>
      </p:pic>
      <p:pic>
        <p:nvPicPr>
          <p:cNvPr id="144" name="Picture 143"/>
          <p:cNvPicPr/>
          <p:nvPr/>
        </p:nvPicPr>
        <p:blipFill>
          <a:blip r:embed="rId3">
            <a:alphaModFix amt="14000"/>
            <a:extLst/>
          </a:blip>
          <a:stretch>
            <a:fillRect/>
          </a:stretch>
        </p:blipFill>
        <p:spPr>
          <a:xfrm>
            <a:off x="2866166" y="3431976"/>
            <a:ext cx="2654301" cy="3130915"/>
          </a:xfrm>
          <a:prstGeom prst="rect">
            <a:avLst/>
          </a:prstGeom>
        </p:spPr>
      </p:pic>
      <p:pic>
        <p:nvPicPr>
          <p:cNvPr id="145" name="Picture 144"/>
          <p:cNvPicPr/>
          <p:nvPr/>
        </p:nvPicPr>
        <p:blipFill>
          <a:blip r:embed="rId4">
            <a:alphaModFix amt="14000"/>
            <a:extLst/>
          </a:blip>
          <a:stretch>
            <a:fillRect/>
          </a:stretch>
        </p:blipFill>
        <p:spPr>
          <a:xfrm>
            <a:off x="5175250" y="3147347"/>
            <a:ext cx="2654300" cy="3700173"/>
          </a:xfrm>
          <a:prstGeom prst="rect">
            <a:avLst/>
          </a:prstGeom>
        </p:spPr>
      </p:pic>
      <p:pic>
        <p:nvPicPr>
          <p:cNvPr id="146" name="Picture 145"/>
          <p:cNvPicPr/>
          <p:nvPr/>
        </p:nvPicPr>
        <p:blipFill>
          <a:blip r:embed="rId5">
            <a:alphaModFix amt="14000"/>
            <a:extLst/>
          </a:blip>
          <a:stretch>
            <a:fillRect/>
          </a:stretch>
        </p:blipFill>
        <p:spPr>
          <a:xfrm>
            <a:off x="7502574" y="3070709"/>
            <a:ext cx="2654301" cy="3853449"/>
          </a:xfrm>
          <a:prstGeom prst="rect">
            <a:avLst/>
          </a:prstGeom>
        </p:spPr>
      </p:pic>
      <p:pic>
        <p:nvPicPr>
          <p:cNvPr id="147" name="Picture 146"/>
          <p:cNvPicPr/>
          <p:nvPr/>
        </p:nvPicPr>
        <p:blipFill>
          <a:blip r:embed="rId6">
            <a:alphaModFix amt="14000"/>
            <a:extLst/>
          </a:blip>
          <a:stretch>
            <a:fillRect/>
          </a:stretch>
        </p:blipFill>
        <p:spPr>
          <a:xfrm>
            <a:off x="9796356" y="3092791"/>
            <a:ext cx="2654301" cy="3809286"/>
          </a:xfrm>
          <a:prstGeom prst="rect">
            <a:avLst/>
          </a:prstGeom>
        </p:spPr>
      </p:pic>
      <p:pic>
        <p:nvPicPr>
          <p:cNvPr id="148" name="Picture 147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3000" y="964573"/>
            <a:ext cx="5638800" cy="806572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49"/>
          <p:cNvPicPr/>
          <p:nvPr/>
        </p:nvPicPr>
        <p:blipFill>
          <a:blip r:embed="rId2">
            <a:alphaModFix amt="14000"/>
            <a:extLst/>
          </a:blip>
          <a:stretch>
            <a:fillRect/>
          </a:stretch>
        </p:blipFill>
        <p:spPr>
          <a:xfrm>
            <a:off x="554143" y="3074596"/>
            <a:ext cx="2654301" cy="3845675"/>
          </a:xfrm>
          <a:prstGeom prst="rect">
            <a:avLst/>
          </a:prstGeom>
        </p:spPr>
      </p:pic>
      <p:pic>
        <p:nvPicPr>
          <p:cNvPr id="151" name="Picture 150"/>
          <p:cNvPicPr/>
          <p:nvPr/>
        </p:nvPicPr>
        <p:blipFill>
          <a:blip r:embed="rId3">
            <a:alphaModFix amt="14000"/>
            <a:extLst/>
          </a:blip>
          <a:stretch>
            <a:fillRect/>
          </a:stretch>
        </p:blipFill>
        <p:spPr>
          <a:xfrm>
            <a:off x="2866166" y="3431976"/>
            <a:ext cx="2654301" cy="3130915"/>
          </a:xfrm>
          <a:prstGeom prst="rect">
            <a:avLst/>
          </a:prstGeom>
        </p:spPr>
      </p:pic>
      <p:pic>
        <p:nvPicPr>
          <p:cNvPr id="152" name="Picture 151"/>
          <p:cNvPicPr/>
          <p:nvPr/>
        </p:nvPicPr>
        <p:blipFill>
          <a:blip r:embed="rId4">
            <a:alphaModFix amt="14000"/>
            <a:extLst/>
          </a:blip>
          <a:stretch>
            <a:fillRect/>
          </a:stretch>
        </p:blipFill>
        <p:spPr>
          <a:xfrm>
            <a:off x="5175250" y="3147347"/>
            <a:ext cx="2654300" cy="3700173"/>
          </a:xfrm>
          <a:prstGeom prst="rect">
            <a:avLst/>
          </a:prstGeom>
        </p:spPr>
      </p:pic>
      <p:pic>
        <p:nvPicPr>
          <p:cNvPr id="153" name="Picture 152"/>
          <p:cNvPicPr/>
          <p:nvPr/>
        </p:nvPicPr>
        <p:blipFill>
          <a:blip r:embed="rId5">
            <a:alphaModFix amt="14000"/>
            <a:extLst/>
          </a:blip>
          <a:stretch>
            <a:fillRect/>
          </a:stretch>
        </p:blipFill>
        <p:spPr>
          <a:xfrm>
            <a:off x="7502574" y="3070709"/>
            <a:ext cx="2654301" cy="3853449"/>
          </a:xfrm>
          <a:prstGeom prst="rect">
            <a:avLst/>
          </a:prstGeom>
        </p:spPr>
      </p:pic>
      <p:pic>
        <p:nvPicPr>
          <p:cNvPr id="154" name="Picture 153"/>
          <p:cNvPicPr/>
          <p:nvPr/>
        </p:nvPicPr>
        <p:blipFill>
          <a:blip r:embed="rId6">
            <a:alphaModFix amt="14000"/>
            <a:extLst/>
          </a:blip>
          <a:stretch>
            <a:fillRect/>
          </a:stretch>
        </p:blipFill>
        <p:spPr>
          <a:xfrm>
            <a:off x="9796356" y="3092791"/>
            <a:ext cx="2654301" cy="3809286"/>
          </a:xfrm>
          <a:prstGeom prst="rect">
            <a:avLst/>
          </a:prstGeom>
        </p:spPr>
      </p:pic>
      <p:pic>
        <p:nvPicPr>
          <p:cNvPr id="155" name="Picture 154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3000" y="778784"/>
            <a:ext cx="5638800" cy="84372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156"/>
          <p:cNvPicPr/>
          <p:nvPr/>
        </p:nvPicPr>
        <p:blipFill>
          <a:blip r:embed="rId2">
            <a:alphaModFix amt="14000"/>
            <a:extLst/>
          </a:blip>
          <a:stretch>
            <a:fillRect/>
          </a:stretch>
        </p:blipFill>
        <p:spPr>
          <a:xfrm>
            <a:off x="554143" y="3074596"/>
            <a:ext cx="2654301" cy="3845675"/>
          </a:xfrm>
          <a:prstGeom prst="rect">
            <a:avLst/>
          </a:prstGeom>
        </p:spPr>
      </p:pic>
      <p:pic>
        <p:nvPicPr>
          <p:cNvPr id="158" name="Picture 157"/>
          <p:cNvPicPr/>
          <p:nvPr/>
        </p:nvPicPr>
        <p:blipFill>
          <a:blip r:embed="rId3">
            <a:alphaModFix amt="14000"/>
            <a:extLst/>
          </a:blip>
          <a:stretch>
            <a:fillRect/>
          </a:stretch>
        </p:blipFill>
        <p:spPr>
          <a:xfrm>
            <a:off x="2866166" y="3431976"/>
            <a:ext cx="2654301" cy="3130915"/>
          </a:xfrm>
          <a:prstGeom prst="rect">
            <a:avLst/>
          </a:prstGeom>
        </p:spPr>
      </p:pic>
      <p:pic>
        <p:nvPicPr>
          <p:cNvPr id="159" name="Picture 158"/>
          <p:cNvPicPr/>
          <p:nvPr/>
        </p:nvPicPr>
        <p:blipFill>
          <a:blip r:embed="rId4">
            <a:alphaModFix amt="14000"/>
            <a:extLst/>
          </a:blip>
          <a:stretch>
            <a:fillRect/>
          </a:stretch>
        </p:blipFill>
        <p:spPr>
          <a:xfrm>
            <a:off x="5175250" y="3147347"/>
            <a:ext cx="2654300" cy="3700173"/>
          </a:xfrm>
          <a:prstGeom prst="rect">
            <a:avLst/>
          </a:prstGeom>
        </p:spPr>
      </p:pic>
      <p:pic>
        <p:nvPicPr>
          <p:cNvPr id="160" name="Picture 159"/>
          <p:cNvPicPr/>
          <p:nvPr/>
        </p:nvPicPr>
        <p:blipFill>
          <a:blip r:embed="rId5">
            <a:alphaModFix amt="14000"/>
            <a:extLst/>
          </a:blip>
          <a:stretch>
            <a:fillRect/>
          </a:stretch>
        </p:blipFill>
        <p:spPr>
          <a:xfrm>
            <a:off x="7502574" y="3070709"/>
            <a:ext cx="2654301" cy="3853449"/>
          </a:xfrm>
          <a:prstGeom prst="rect">
            <a:avLst/>
          </a:prstGeom>
        </p:spPr>
      </p:pic>
      <p:pic>
        <p:nvPicPr>
          <p:cNvPr id="161" name="Picture 160"/>
          <p:cNvPicPr/>
          <p:nvPr/>
        </p:nvPicPr>
        <p:blipFill>
          <a:blip r:embed="rId6">
            <a:alphaModFix amt="14000"/>
            <a:extLst/>
          </a:blip>
          <a:stretch>
            <a:fillRect/>
          </a:stretch>
        </p:blipFill>
        <p:spPr>
          <a:xfrm>
            <a:off x="9796356" y="3092791"/>
            <a:ext cx="2654301" cy="3809286"/>
          </a:xfrm>
          <a:prstGeom prst="rect">
            <a:avLst/>
          </a:prstGeom>
        </p:spPr>
      </p:pic>
      <p:pic>
        <p:nvPicPr>
          <p:cNvPr id="162" name="Picture 161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3000" y="832314"/>
            <a:ext cx="5638800" cy="833023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</Words>
  <Application>Microsoft Office PowerPoint</Application>
  <PresentationFormat>Custom</PresentationFormat>
  <Paragraphs>56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 J. Facer</dc:creator>
  <cp:lastModifiedBy>Ms J. Facer</cp:lastModifiedBy>
  <cp:revision>1</cp:revision>
  <dcterms:modified xsi:type="dcterms:W3CDTF">2014-07-02T10:02:57Z</dcterms:modified>
</cp:coreProperties>
</file>