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2"/>
  </p:notesMasterIdLst>
  <p:sldIdLst>
    <p:sldId id="257" r:id="rId2"/>
    <p:sldId id="262" r:id="rId3"/>
    <p:sldId id="261" r:id="rId4"/>
    <p:sldId id="260" r:id="rId5"/>
    <p:sldId id="256" r:id="rId6"/>
    <p:sldId id="264" r:id="rId7"/>
    <p:sldId id="263" r:id="rId8"/>
    <p:sldId id="266" r:id="rId9"/>
    <p:sldId id="269" r:id="rId10"/>
    <p:sldId id="270" r:id="rId11"/>
    <p:sldId id="259" r:id="rId12"/>
    <p:sldId id="258" r:id="rId13"/>
    <p:sldId id="265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7" r:id="rId83"/>
    <p:sldId id="348" r:id="rId84"/>
    <p:sldId id="349" r:id="rId85"/>
    <p:sldId id="350" r:id="rId86"/>
    <p:sldId id="351" r:id="rId87"/>
    <p:sldId id="352" r:id="rId88"/>
    <p:sldId id="353" r:id="rId89"/>
    <p:sldId id="354" r:id="rId90"/>
    <p:sldId id="355" r:id="rId91"/>
    <p:sldId id="356" r:id="rId92"/>
    <p:sldId id="357" r:id="rId93"/>
    <p:sldId id="358" r:id="rId94"/>
    <p:sldId id="359" r:id="rId95"/>
    <p:sldId id="360" r:id="rId96"/>
    <p:sldId id="361" r:id="rId97"/>
    <p:sldId id="362" r:id="rId98"/>
    <p:sldId id="365" r:id="rId99"/>
    <p:sldId id="366" r:id="rId100"/>
    <p:sldId id="367" r:id="rId101"/>
    <p:sldId id="368" r:id="rId102"/>
    <p:sldId id="369" r:id="rId103"/>
    <p:sldId id="370" r:id="rId104"/>
    <p:sldId id="371" r:id="rId105"/>
    <p:sldId id="372" r:id="rId106"/>
    <p:sldId id="373" r:id="rId107"/>
    <p:sldId id="374" r:id="rId108"/>
    <p:sldId id="375" r:id="rId109"/>
    <p:sldId id="376" r:id="rId110"/>
    <p:sldId id="377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85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slide" Target="slides/slide109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slide" Target="slides/slide110.xml"/><Relationship Id="rId112" Type="http://schemas.openxmlformats.org/officeDocument/2006/relationships/notesMaster" Target="notesMasters/notesMaster1.xml"/><Relationship Id="rId113" Type="http://schemas.openxmlformats.org/officeDocument/2006/relationships/printerSettings" Target="printerSettings/printerSettings1.bin"/><Relationship Id="rId114" Type="http://schemas.openxmlformats.org/officeDocument/2006/relationships/presProps" Target="presProps.xml"/><Relationship Id="rId115" Type="http://schemas.openxmlformats.org/officeDocument/2006/relationships/viewProps" Target="viewProps.xml"/><Relationship Id="rId116" Type="http://schemas.openxmlformats.org/officeDocument/2006/relationships/theme" Target="theme/theme1.xml"/><Relationship Id="rId11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09:18:14.8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1688 8855 512,'0'0'0,"23"0"0,3 0 0,23 0 0,25 0 0,-24 0 0,50 0 0,-1 0 0,-1 0 0,26 0 0,1 0 0,23-24 0,-23 24 0,23 0 0,2-25 0,-27 25 0,27 0 0,-28 0 0,3-25 0,0 25 0,-2 0 0,2 0 0,-26 0 0,0 0 0,50 25 0</inkml:trace>
  <inkml:trace contextRef="#ctx0" brushRef="#br0" timeOffset="29225.9223">4937 8185 512,'25'0'0,"-2"0"0,3 0 0,-26 50 0,0-25 0,0 24 0,0 0 0,0 26 0,0-26 0,0 51 0,25-25 0,-25 24 0,0 0 0,0 24 0,0 2 0,0-25 0,0-1 0,0 0 0,-25-50 0,25 26 0,0-26 0,0-49 0,0 25 0,0 0 0,0-25 0,0 0 0,0 0 0,0 0 0,0-25 0,0 0 0,0 0 0,25-49 0,-25 25 0,23-1 0,3-24 0,-1-1 0,1 25 0,-2 1 0,26-1 0,-26 25 0,0 1 0,2 24 0,-1-25 0,-2 50 0,3-25 0,-1 24 0,0 1 0,0 25 0,-1-1 0,2 26 0,-2-25 0,0-1 0,2 1 0,-2-1 0,26 1 0,-50-1 0,50-24 0,-25 0 0,-1-25 0,1 25 0,0-25 0,-1 0 0,1 0 0,0-25 0,-1 0 0,2 0 0,24 1 0,-25-51 0,24 1 0,-24 0 0,-1 24 0,1 1 0,-25 23 0,25 26 0,-25-24 0,24 24 0,-24 0 0,0 24 0,0 2 0,0 23 0,0 1 0,-24-1 0,24 26 0,24-26 0,-24-24 0,25 24 0,0-24 0,1-25 0,22 0 0,-22 0 0,22 0 0,-22-25 0,24 1 0,-26-26 0,1 25 0,1-24 0,-2-26 0,-24 1 0,0 25 0,0-26 0,-24 25 0,-2 1 0,1 24 0,-24-25 0,24 26 0,-24 24 0,-2 0 0,3 24 0,-3 26 0,2-1 0,-1 26 0,26 0 0,-27 24 0</inkml:trace>
  <inkml:trace contextRef="#ctx0" brushRef="#br0" timeOffset="29553.9551">7119 9128 512,'0'0'0,"25"75"0,-25-26 0,0 1 0,0 24 0,0-24 0,0-1 0,0 1 0,0-50 0,0 24 0,24 1 0,-24-25 0,0 0 0,0 0 0,0-25 0,0 1 0,-24-1 0,24-25 0,0-24 0,24 0 0,-24 24 0,26-49 0,-2 24 0,1 26 0,24-2 0,-23 3 0,23 22 0,-24-23 0,24 25 0,-24 24 0,51 0 0,-53 0 0,28 0 0,-2 24 0,0 1 0,27 25 0</inkml:trace>
  <inkml:trace contextRef="#ctx0" brushRef="#br0" timeOffset="30121.0118">8087 9326 512,'0'25'0,"-24"0"0,24-25 0,0 25 0,-27 0 0,27-25 0,0 0 0,0 24 0,0-24 0,0 0 0,0 0 0,0 0 0,0 0 0,0-24 0,0 24 0,-24-25 0,24 25 0,-25-25 0,25 0 0,0-24 0,0-1 0,0 1 0,0-26 0,25 25 0,-1 1 0,3-2 0,-27 3 0,48 22 0,-22 2 0,-2-1 0,26 1 0,-26 24 0,26-25 0,-26 25 0,2 0 0,23 0 0,-24 25 0,0-1 0,-1-24 0,2 25 0,-26 25 0,24-26 0,-24 26 0,25-25 0,-25 24 0,25 1 0,-25-1 0,0 1 0,23-25 0,-23 25 0,27-26 0,-2 1 0,-1 0 0,1-25 0,24 0 0,-24 0 0,0 0 0,25 0 0,-26-25 0,2 25 0,-1-49 0,-2 23 0,28-23 0,-51-1 0,23 1 0,-23-26 0,0 26 0,0-25 0,0-1 0,-23 26 0,-2-1 0,-24 25 0,-2 1 0,27 24 0,-26-26 0,25 52 0,-24-2 0,24 1 0,-24 0 0,-3 25 0</inkml:trace>
  <inkml:trace contextRef="#ctx0" brushRef="#br0" timeOffset="30409.0406">9401 9252 512,'0'0'0,"0"24"0,0-24 0,0 0 0,0 0 0,0 0 0,0 26 0,0-26 0,0-26 0,0 26 0,0 0 0,0-49 0,0 25 0,0-26 0,0 0 0,26-24 0,-2 23 0,0 3 0,26-27 0,-25 51 0,24-26 0,2 0 0,23 26 0,-24-2 0,24 2 0,1-1 0,-1 25 0,50-26 0</inkml:trace>
  <inkml:trace contextRef="#ctx0" brushRef="#br0" timeOffset="30702.0699">11311 8136 512,'0'0'0,"0"24"0,-24 1 0,24-25 0,-25 50 0,-25 24 0,-1-25 0,3 26 0,-1 0 0,-1 23 0,-1 3 0,2 23 0,0-25 0,-1 0 0,0 25 0,26-25 0,0-25 0,-3 1 0,3-1 0,24-24 0,-25-26 0,1 26 0,24-50 0,0 0 0,0 0 0,24 0 0,-24-25 0,25-24 0</inkml:trace>
  <inkml:trace contextRef="#ctx0" brushRef="#br0" timeOffset="31148.1145">11287 9177 512,'0'26'0,"0"-52"0,0 26 0,24 0 0,-48-24 0,48-1 0,1 0 0,-25 0 0,25-24 0,0 24 0,0-49 0,24 48 0,-24-23 0,-1 25 0,2-1 0,-26 25 0,25 0 0,-25-25 0,23 25 0,-23 0 0,0 0 0,0 25 0,0 24 0,0 0 0,0-23 0,0 22 0,0-22 0,0 23 0,26-24 0,-26 0 0,25-25 0,-25 0 0,25 25 0,-25-25 0,24-25 0,0 25 0,-24 0 0,26-25 0,-2 0 0,1 1 0,1-27 0,-1 3 0,24 22 0,-24-23 0,-25 25 0,24 24 0,1 0 0,-25 0 0,0 0 0,24 0 0,-24 24 0,26 1 0,-2-1 0,1 2 0,-25 22 0,26-22 0,-2-1 0,0-1 0,2 1 0,23 25 0</inkml:trace>
  <inkml:trace contextRef="#ctx0" brushRef="#br0" timeOffset="31591.1588">12378 8806 512,'0'-25'0,"0"50"0,0-25 0,0 0 0,25 49 0,-25-24 0,0 25 0,0-26 0,0 26 0,0-25 0,0 24 0,25-24 0,-2-25 0,-23 25 0,51-25 0,-51 0 0,23 0 0,3 0 0,0-25 0,23 0 0,-24 0 0,0-24 0,0-1 0,-2 26 0,3-2 0,-1 2 0,-25-1 0,23 25 0,-23 0 0,0 0 0,0 25 0,26-25 0,-26 24 0,0 26 0,26 0 0,-26-1 0,0 1 0,23 24 0,-23 1 0,0-25 0,0 24 0,-23-24 0,23-1 0,-26 25 0,0-24 0,3-25 0,-2 24 0,-24 26 0,24-75 0,-25 50 0,25-26 0,1-24 0,-28 0 0,29 0 0,-2-50 0,-1 26 0,3-25 0,23-1 0,-25-50 0</inkml:trace>
  <inkml:trace contextRef="#ctx0" brushRef="#br0" timeOffset="31911.1908">13593 8756 512,'0'0'0,"0"0"0,-25 0 0,-24 0 0,24 0 0,1 25 0,-1 0 0,-1-25 0,2 25 0,0-1 0,24 1 0,0-25 0,24 50 0,0-50 0,2 0 0,23 24 0,0 0 0,1 2 0,25-1 0,-25 24 0,-27-49 0,28 25 0,-28 25 0,3-50 0,-26 24 0,0 26 0,0-25 0,-26-25 0,26 50 0,-23-50 0,-2 24 0,-24 1 0,23-25 0,-22 25 0</inkml:trace>
  <inkml:trace contextRef="#ctx0" brushRef="#br0" timeOffset="32923.292">14139 8707 512,'0'0'0,"24"24"0,-24 26 0,0-25 0,0 24 0,0 26 0,0-27 0,0 27 0,0-25 0,0 0 0,0-26 0,0 2 0,0-2 0,0-24 0,0 0 0,0 25 0,0-25 0,0-25 0,-24 25 0,24 0 0,0-50 0,0 26 0,0-1 0,0-25 0,0 25 0,24 25 0,-24-24 0,26 24 0,-1 0 0,0 0 0,-1-25 0,26 50 0,-2-25 0,3 0 0,-1 0 0,24 24 0,-24-48 0,24 24 0,1 0 0,-26-25 0,-24 25 0,24 0 0,-24-26 0,-1 2 0,-24 24 0,0-24 0,0 24 0,0-26 0,0 26 0,-24-24 0,-1 24 0,0 0 0,1 0 0,-25 24 0,24 2 0,-26-2 0,27 0 0,-2 2 0,26 23 0,-24-24 0,48 25 0,-24-1 0,26-23 0,23-2 0,-23 1 0,23-25 0,-24 0 0,24 24 0,0-24 0,-23-24 0,23 24 0,-23 0 0,-2-25 0,1 1 0,0-2 0,-2 2 0,3-26 0,-1 25 0,-1 0 0,-24-24 0,25 49 0,1-50 0,-2 26 0,1 24 0,-1-26 0,2 2 0,-1 24 0,24 0 0,-1 0 0,-22 0 0,0 0 0,-1 24 0,-1-24 0,0 26 0,-24-2 0,0 0 0,26 27 0,-26-27 0,0 1 0,0 0 0,0 0 0,24 0 0,-24-25 0,24 24 0,-24-24 0,26 0 0,-1 0 0,24 26 0,-23-52 0,23 26 0,-25-24 0,26-1 0,-26 0 0,26 0 0,1 0 0,-26-24 0,24 49 0,0-50 0,-24 26 0,-25 24 0,24 0 0,2 0 0,-26 0 0,24 24 0,0 26 0,3-25 0,-3 24 0,26 26 0,-27-1 0,3 1 0,23-1 0,-24 0 0,0 1 0,-25 24 0,24-24 0,-24-2 0,-24 2 0,-1 0 0,0-26 0,-24 25 0,-25-24 0,-2-1 0,2 1 0,-49-25 0,23 0 0,2-25 0,-76 24 0</inkml:trace>
  <inkml:trace contextRef="#ctx0" brushRef="#br0" timeOffset="33718.3715">1885 11211 512,'0'0'0,"0"0"0,25 0 0,-25 0 0,24 0 0,3 0 0,22 0 0,-24 0 0,24 0 0,-1-24 0,3 24 0,49-25 0,-26 25 0,0-26 0,51 2 0,-27 24 0,27-24 0,-27-2 0,77 2 0</inkml:trace>
  <inkml:trace contextRef="#ctx0" brushRef="#br0" timeOffset="39682.9679">5433 10467 512,'-25'0'0,"-51"0"0,2 0 0,0 0 0,-25 26 0,-1-2 0,26 1 0,0 0 0,0 25 0,0-27 0,49 3 0,-1 23 0,26 0 0,0-23 0,26 23 0,-1-24 0,24 25 0,25-25 0,1 25 0,0-1 0,-1-25 0,26 26 0,-26 0 0,0-1 0,-26-24 0,3 25 0,-1-25 0,-26-1 0,2 26 0,-26-25 0,0 0 0,0 0 0,-50 0 0,0-1 0,-1 1 0,-23 25 0,0-50 0,0 24 0,0 1 0,0-25 0,-26 25 0</inkml:trace>
  <inkml:trace contextRef="#ctx0" brushRef="#br0" timeOffset="39988.9985">6599 10964 512,'0'0'0,"-25"0"0,25 0 0,-26 0 0,-22 0 0,-3 25 0,-23-1 0,25-24 0,-2 49 0,-23 1 0,24-26 0,1 27 0,0 23 0,24-24 0,-1-1 0,3 1 0,23 0 0,0-1 0,23-24 0,3 25 0,23-26 0,-24 1 0,24 0 0,1-25 0,1 0 0,23 0 0,25 0 0</inkml:trace>
  <inkml:trace contextRef="#ctx0" brushRef="#br0" timeOffset="40504.05">7343 10617 512,'0'0'0,"0"0"0,-25 0 0,25 23 0,0 3 0,0 23 0,-26-24 0,26 50 0,-23-26 0,23 26 0,-26 24 0,26-1 0,0 2 0,0-1 0,0 26 0,26-51 0,-26 0 0,23 1 0,-23-50 0,0-1 0,26-24 0,-26 25 0,0-25 0,25 0 0,-25 0 0,24-25 0,-24 1 0,0 24 0,25-50 0,0-24 0,-1 24 0,1-24 0,25-1 0,-1 25 0,2 26 0,-2-26 0,-24 25 0,24 25 0,2 0 0,-27 0 0,0 0 0,2 25 0,-1 0 0,-2 0 0,3 24 0,23 1 0,-49 0 0,25-1 0,-1-24 0,3 25 0,-3-1 0,-24-24 0,24 0 0,2 24 0,-2-24 0,-24 1 0,24-26 0,2 24 0,-2-24 0,-24 0 0,25 0 0</inkml:trace>
  <inkml:trace contextRef="#ctx0" brushRef="#br0" timeOffset="41832.1828">10741 11013 512,'-24'-24'0,"24"24"0,0 0 0,0 0 0,0 0 0,0 0 0,0 24 0,0-24 0,0 49 0,0 1 0,0 0 0,-27-1 0,27 1 0,0 24 0,0-24 0,-24-25 0,48 25 0,-24-25 0,0-1 0,0-24 0,0 25 0,27-25 0,-27 0 0,0 0 0,0-25 0,0 1 0,0-1 0,0-25 0,0 0 0,24 1 0,-24-26 0,24 1 0,2 24 0,-2 0 0,1-23 0,0 48 0,-1 0 0,1 0 0,0 0 0,-1 25 0,-24 0 0,26 0 0,-26 25 0,25 0 0,-25-25 0,24 50 0,2-26 0,-26 25 0,24 1 0,1 0 0,0-25 0,-2-1 0,3 26 0,23-25 0,-23-25 0,23 25 0,1-25 0,0-25 0,24 25 0,-24-25 0,-2 0 0,3-24 0,-2 24 0,1-25 0,-1 0 0,-23 1 0,-1 0 0,-25-1 0,0 25 0,0 0 0,-25 0 0,-1 25 0,26 0 0,-25 0 0,1 25 0,-2 25 0,2-25 0,0 25 0,-1 23 0,0-23 0,25 25 0,0-26 0,25 26 0,0-51 0,23 26 0,2-25 0,1 0 0,23-25 0,-25 0 0,26 0 0,-26-25 0,25 0 0,-48 0 0,23-24 0,0 49 0,-24-50 0,1 25 0,-2-24 0,-24 49 0,0-25 0,26 25 0,-26 0 0,0 0 0,0 0 0,0 25 0,0-1 0,-26 26 0,26 0 0,0-1 0,0 1 0,26 0 0,-26-1 0,24-49 0,1 25 0,0 1 0,-2-26 0,3 0 0,-1 0 0,-2 0 0,3-26 0,0 26 0,-2-25 0,-24 1 0,25-26 0,0 50 0,0-50 0,-25 25 0,25 25 0,-25 0 0,0-25 0,0 25 0,23 25 0,3-25 0,-1 25 0,-25 0 0,23 0 0,3 0 0,0 0 0,23-25 0,-24 24 0,24-24 0,1 25 0,-2-50 0,-22 50 0,23-25 0,2-25 0,-27 25 0,1-24 0,-25 24 0,0-25 0,24 0 0,-24 0 0,-24-25 0,24 1 0,-25 24 0,1-25 0,24 1 0,-51-26 0</inkml:trace>
  <inkml:trace contextRef="#ctx0" brushRef="#br0" timeOffset="42188.2184">14189 10889 512,'-26'0'0,"2"0"0,-27 0 0,28 0 0,-51 0 0,24 0 0,-25 25 0,24-25 0,-23 0 0,25 0 0,25 0 0,0 0 0,-3 25 0,27-25 0,0 0 0,27 0 0,-3 25 0,0 0 0,25-1 0,2 1 0,-2-1 0,0 2 0,2 22 0,-1-22 0,-1-1 0,-24 24 0,-25-24 0,23 0 0,-23 0 0,-23-1 0,-2 1 0,-1 0 0,3 25 0,-27-25 0,-1-25 0,2 25 0,-25 24 0</inkml:trace>
  <inkml:trace contextRef="#ctx0" brushRef="#br0" timeOffset="42604.26">14760 11560 512,'0'24'0,"24"0"0,-24 26 0,0 0 0,25-26 0,-25 1 0,0-25 0,0 26 0,0-26 0,0 0 0,0 0 0,0-26 0,-25 1 0,25 1 0,-24-26 0,-1 0 0,-26-24 0,27 0 0,-2-1 0,26 1 0,0 24 0,0-24 0,0 23 0,0 3 0,26-2 0,-2 25 0,27 1 0,-2-1 0,-24 0 0,24 25 0,0 0 0,1 0 0,1 25 0,-27-25 0,-24 25 0,25-25 0,-25 24 0,-25 1 0,1-1 0,-27 26 0,1-26 0,-24 2 0,25 23 0,-26-24 0,26 0 0,-25 0 0</inkml:trace>
  <inkml:trace contextRef="#ctx0" brushRef="#br0" timeOffset="43259.3255">15702 10989 512,'0'0'0,"0"0"0,0 24 0,0-48 0,-25 24 0,-25 24 0,0-24 0,-23 25 0,21 25 0,-22-26 0,26 0 0,22 2 0,2-1 0,24-1 0,-25-24 0,50 25 0,-1-25 0,27 0 0,-28 0 0,51-25 0,-22 1 0,21-1 0,27 25 0,-26-26 0,-24 2 0,25 24 0,-27 0 0,2 0 0,-26 24 0,3 2 0,-2-26 0,-25 49 0,24-24 0,-24 0 0,0 25 0,25-1 0,-25 1 0,24 0 0,-24 24 0,25-24 0,-25-1 0,25-24 0,-25 25 0,24-50 0,-24 24 0,0-24 0,0 0 0,0 0 0,0 25 0,0-50 0,0 25 0,0 0 0,0 0 0,0-24 0,0-1 0,0-25 0,26-23 0,-26 22 0,24-48 0,0 0 0,3 24 0,-3 1 0,1 0 0,0 48 0,-2-23 0,-23 25 0,0-1 0,26 25 0,-1 0 0,-1-25 0,1 50 0,24-25 0,-23 25 0,-1-1 0,25-24 0,-50 25 0,0-1 0,0 2 0,0-26 0,-25 24 0,-25 0 0,0 2 0,-24-26 0,23 25 0,-22-25 0,22 0 0,3 24 0,-2-24 0,25 0 0,0-24 0</inkml:trace>
  <inkml:trace contextRef="#ctx0" brushRef="#br0" timeOffset="43899.3895">17015 11236 512,'26'0'0,"24"0"0,-1 0 0,1-25 0,-26 1 0,26-1 0,-26 25 0,2-26 0,-1 2 0,0 0 0,0 24 0,-25-26 0,0 2 0,-25-1 0,25 1 0,-25 24 0,0 0 0,-25-25 0,0 50 0,2-25 0,-2 0 0,0 24 0,-24 25 0,49-49 0,-1 50 0,2-26 0,24 2 0,0-1 0,24 24 0,2-24 0,-1-25 0,24 50 0,26-50 0,-1 0 0,-24 0 0,24 24 0,1-48 0,-1 24 0,-24-25 0,24 0 0,-24 0 0,-25 25 0,24-25 0,-24 1 0,-25 24 0,24 0 0,-24 0 0,0 0 0,0 24 0,0-24 0,0 0 0,0 25 0,-24 0 0,24 25 0,0-26 0,-25 1 0,25 0 0,0-25 0,25 25 0,-25-25 0,0 25 0,0-25 0,0 0 0,0 0 0,0 0 0,0-25 0,0 0 0,24 0 0,-24-24 0,0-26 0,25 26 0,0-2 0,24 3 0,-23-2 0,24 25 0,-1 1 0,-1-26 0,3 50 0,24 0 0,-2 0 0,27 25 0,-26 0 0,-23-1 0,23 1 0,-26-1 0,3 2 0,23-2 0</inkml:trace>
  <inkml:trace contextRef="#ctx0" brushRef="#br0" timeOffset="45143.5139">2058 13394 512,'-23'0'0,"72"0"0,-24-24 0,24 48 0,-24-24 0,49-24 0,-24 24 0,48 0 0,-22-26 0,23 26 0,-1 0 0,3-24 0,-3 24 0,2 0 0,-1 0 0,74 0 0</inkml:trace>
  <inkml:trace contextRef="#ctx0" brushRef="#br0" timeOffset="47129.7125">4837 12651 512,'0'0'0,"0"24"0,0 26 0,-25 0 0,25-2 0,0 3 0,0-3 0,0 27 0,0-26 0,0 2 0,0 23 0,25-24 0,0-25 0,-25 24 0,25 0 0,-25-49 0,24 26 0,-24-2 0,26-24 0,-26 0 0,0 0 0,0 0 0,0-24 0,0-2 0,0 2 0,0-50 0,0 24 0,25 1 0,-25-52 0,0 27 0,0 0 0,23-1 0,-23 1 0,0 50 0,26-26 0,-26 0 0,0 50 0,0-24 0,25 24 0,-25 0 0,0 24 0,23 2 0,3-2 0,-26 26 0,25 24 0,1 1 0,-2 23 0,0-24 0,2 1 0,22-25 0,-22 25 0,-1-50 0,24-1 0,-24 25 0,0-49 0,0 0 0,25 0 0,-26 0 0,0 0 0,2-24 0,-2-1 0,0 1 0,2-26 0,-2 0 0,2-24 0,-1 23 0,-1 2 0,1-26 0,0 51 0,-1 0 0,-24 24 0,25 0 0,-25 0 0,0 0 0,25 0 0,-1 24 0,-24 26 0,26-26 0,-2 50 0,2-23 0,22 23 0,-22-24 0,-1 0 0,-1-1 0,26-25 0,-26 2 0,26-2 0,-24-24 0,22 24 0,-22-24 0,22 0 0,-22-24 0,-26 24 0,25-24 0,0-2 0,-25 2 0,0-1 0,24-24 0,-24-1 0,0 25 0,-24-25 0,24 26 0,0 24 0,0 0 0,0 0 0,-25 24 0,25 2 0,-25 23 0,25 1 0,0 24 0,25-24 0,-25 24 0,25-25 0,24 1 0,-23 0 0,22-26 0,3 0 0,23-24 0,-25 0 0,26-24 0,-1-25 0,25-1 0</inkml:trace>
  <inkml:trace contextRef="#ctx0" brushRef="#br0" timeOffset="47445.7441">7516 12775 512,'-25'0'0,"-25"0"0,1 0 0,0 0 0,-2 0 0,2 24 0,24 0 0,-25 1 0,26 1 0,24-2 0,-25-24 0,25 24 0,25 26 0,-1-25 0,2 0 0,23-1 0,26 2 0,-1-26 0,-25 25 0,26 25 0,0-50 0,-1 24 0,-25 1 0,-24 0 0,0 0 0,1 0 0,-2-1 0,-24 1 0,0-1 0,-24 26 0,-2-26 0,1 2 0,-24-1 0,24-1 0,-24 1 0,24 0 0,-24-25 0,23 0 0</inkml:trace>
  <inkml:trace contextRef="#ctx0" brushRef="#br0" timeOffset="47783.7779">8581 12823 512,'0'0'0,"-23"-24"0,23 24 0,-25 0 0,0 0 0,1 0 0,-26 0 0,-24 24 0,23-24 0,2 25 0,0-25 0,-1 26 0,0-26 0,50 24 0,-24-24 0,24 24 0,24 2 0,-24-26 0,26 24 0,48 26 0,-25-26 0,0 2 0,26-1 0,-1 25 0,-24-26 0,0 26 0,0-25 0,-25 0 0,-1-1 0,1 25 0,0-49 0,-25 26 0,0-2 0,-25 0 0,0 2 0,-24-1 0,22-1 0,-21-24 0,-27 0 0</inkml:trace>
  <inkml:trace contextRef="#ctx0" brushRef="#br0" timeOffset="48869.8865">9525 12997 512,'0'0'0,"0"0"0,-24-25 0,24 50 0,-26-25 0,-22 0 0,22 25 0,-24 25 0,1-25 0,0 25 0,-2-1 0,28-24 0,-2 25 0,-1-26 0,26 1 0,26-1 0,-1 2 0,-2-26 0,3 0 0,22-26 0,-22 26 0,23-24 0,1-1 0,-24 1 0,22-26 0,27 0 0,-50 26 0,24-2 0,-49 2 0,26 24 0,-26 0 0,0 0 0,0 0 0,0 0 0,0 0 0,0 0 0,24 24 0,-24 2 0,0-2 0,25 26 0,0-25 0,-1 0 0,2 24 0,48 1 0,-25-26 0,26-24 0,-1 24 0,24 2 0,3-26 0,-2 0 0,1-26 0,-26 2 0,0 24 0,0-24 0,1-26 0,-25 25 0,-26 1 0,1-26 0,-25 0 0,0 26 0,0-26 0,-25 25 0,-25-1 0,26 2 0,-27-1 0,2 0 0,25 25 0,-27 0 0,28 0 0,-2 25 0,-1 0 0,26-1 0,-23 27 0,46 23 0,-23-24 0,0 24 0,26 1 0,-1-1 0,-2 25 0,3-25 0,-26 1 0,0-1 0,0 1 0,0-26 0,-26 26 0,3-26 0,-2 1 0,-24-25 0,-3 25 0,4-50 0,-2 24 0,1-24 0,-25 0 0,22-24 0,4 24 0,-2-26 0,1-23 0,24 24 0,25 0 0,0-24 0,0-1 0,25 25 0,-1-24 0,1-26 0,50 51 0,-26-51 0,51 1 0,-26 24 0,51 0 0,-28 1 0,27-25 0,1 48 0,-1-47 0,-25 48 0,1-25 0,-2 25 0,-23-49 0,-25 49 0,23-1 0,-22-23 0,-27 0 0,2 23 0,-1 2 0,-2-26 0,-23 25 0,0 1 0,-23 0 0,-2-2 0,-1 2 0,2 24 0,-27 0 0,3 0 0,-27 24 0,26 2 0,-1-2 0,-1 25 0,3-23 0,-1 22 0,23 2 0,2-25 0,-1 24 0,25-23 0,0-1 0,0 25 0,25-1 0,-1 1 0,26-25 0,0-1 0,24 1 0,1-1 0,24 2 0,24-26 0,-23 0 0,73-26 0</inkml:trace>
  <inkml:trace contextRef="#ctx0" brushRef="#br0" timeOffset="49776.9772">12750 12675 512,'0'0'0,"0"0"0,-26 0 0,3 0 0,-27 0 0,-24 0 0,22 0 0,4 0 0,-26 0 0,25 25 0,23-25 0,-24 0 0,25 25 0,25-1 0,0-24 0,0 26 0,25-2 0,1 25 0,-2-23 0,26-2 0,0 26 0,24-26 0,-25 26 0,1-26 0,0 27 0,-25-27 0,0 26 0,-2-50 0,-23 25 0,0 25 0,-23-50 0,23 25 0,-50-1 0,0-24 0,0 25 0,-24-25 0,-25 24 0</inkml:trace>
  <inkml:trace contextRef="#ctx0" brushRef="#br0" timeOffset="50204.0199">2405 14734 512,'0'0'0,"76"24"0,-27-24 0,51-24 0,-26 48 0,50-48 0,-25 24 0,50 0 0,-25-26 0,75 26 0</inkml:trace>
  <inkml:trace contextRef="#ctx0" brushRef="#br0" timeOffset="50525.052">5655 14411 512,'0'-25'0,"-24"1"0,-2-1 0,2 0 0,-26 25 0,2 0 0,-27-25 0,-1 25 0,2 25 0,0 0 0,-25 0 0,25 24 0,-26-23 0,26 22 0,0 28 0,23-3 0,-23 1 0,51 26 0,-28-1 0,26 1 0,25 23 0,-25-23 0,25-1 0,25 1 0,-25-1 0,25-25 0,-25 0 0,24-24 0,-24-1 0,27-24 0,-27-25 0,0 25 0,0-50 0,0 0 0</inkml:trace>
  <inkml:trace contextRef="#ctx0" brushRef="#br0" timeOffset="50672.0667">4514 15106 512,'0'0'0,"0"0"0,25 0 0,0 0 0,26 0 0,-28 0 0,51-26 0,1 26 0,0 0 0,0-48 0,73 23 0</inkml:trace>
  <inkml:trace contextRef="#ctx0" brushRef="#br0" timeOffset="50932.0927">6400 14411 512,'0'26'0,"-25"-26"0,25 24 0,0 0 0,-26 2 0,3 47 0,-2-23 0,-1 0 0,3 24 0,-2 1 0,-1-1 0,26 1 0,-25 0 0,0-2 0,25 27 0,0-1 0,-24-24 0,24-1 0,0 0 0,0 1 0,0-26 0,0 26 0</inkml:trace>
  <inkml:trace contextRef="#ctx0" brushRef="#br0" timeOffset="51436.1431">7367 14386 512,'0'0'0,"0"-24"0,0 24 0,0 0 0,0 0 0,0 0 0,-24 24 0,24 1 0,0 1 0,-25 22 0,-1 28 0,3-3 0,-28-23 0,1 49 0,26 1 0,-1-26 0,-24 26 0,24-27 0,25 27 0,0-26 0,0 1 0,25-1 0,-25-25 0,49 26 0,0-25 0,1-1 0,1 1 0,23-1 0,24-24 0,-23 25 0,25-25 0,23-1 0,-24 2 0,1-26 0,-2 0 0,-23 0 0,-49 0 0,22 24 0,-22-48 0,-26 24 0,0 0 0,0-26 0,0-23 0,-26 49 0,-22-50 0,22 25 0,-49 1 0,26-1 0,-26 0 0,1 25 0,0 0 0,-25-25 0,50 50 0,-25-25 0,-2 25 0</inkml:trace>
  <inkml:trace contextRef="#ctx0" brushRef="#br0" timeOffset="60065.0059">2233 16346 512,'-26'0'0,"26"0"0,26 0 0,-26 0 0,24-25 0,26 25 0,0-24 0,-2 24 0,28 0 0,-1-26 0,23 2 0,-23 24 0,24 0 0,50 0 0</inkml:trace>
  <inkml:trace contextRef="#ctx0" brushRef="#br0" timeOffset="60735.0729">3968 16197 512,'0'0'0,"-24"26"0,24-26 0,0 48 0,0 2 0,0-1 0,-24 1 0,24 25 0,0-26 0,0 2 0,0 23 0,0-50 0,0 2 0,0 22 0,24-22 0,-24-26 0,0 0 0,0 0 0,0 0 0,0 0 0,0-26 0,0 2 0,0-26 0,24-24 0,-24 24 0,0-24 0,26-1 0,-1 1 0,-25-1 0,23 27 0,-23-27 0,0 50 0,27-25 0,-27 50 0,0-25 0,0 25 0,0 0 0,0 0 0,0 25 0,0 0 0,0 0 0,0 24 0,24 2 0,-24 23 0,0-25 0,25 0 0,0 26 0,-1-25 0,2-1 0,22 1 0,-22-25 0,-2 0 0,27-1 0,-28 2 0,28-26 0,-27 0 0,1 0 0,24-26 0,-24-23 0,24 24 0,1-50 0,1 1 0,-2 24 0,25-24 0,-24 25 0,-25 23 0,-1 2 0,-24 0 0,26 24 0,-26 0 0,0 0 0,0 0 0,0 24 0,0 0 0,0 2 0,0 23 0,-26 0 0,26 1 0,0 0 0,0 24 0,0-48 0,26 23 0,-1 26 0,24-51 0,-1 0 0,3 2 0,-1-26 0,24 0 0</inkml:trace>
  <inkml:trace contextRef="#ctx0" brushRef="#br0" timeOffset="61364.1358">5581 16644 512,'24'-49'0,"2"-2"0,-2 2 0,2 24 0,-26 0 0,0-25 0,0 50 0,0-25 0,-26 1 0,2 24 0,-2 0 0,2 0 0,-26 24 0,2 26 0,-2-25 0,-25 0 0,26 25 0,24-1 0,-1-23 0,2-2 0,24 1 0,24 0 0,-24-25 0,26 24 0,-1-24 0,-2 0 0,3 0 0,24 0 0,-25-24 0,-1 24 0,26-25 0,-26 0 0,2 1 0,-2 24 0,0-26 0,2 26 0,-26 0 0,24 0 0,-24 0 0,0 0 0,0 26 0,0-26 0,0 24 0,26 26 0,-26-26 0,25 2 0,-1-2 0,26 0 0,-26 2 0,26-1 0,24-25 0,-23 0 0,23 0 0,0 0 0,0 0 0,-23-25 0,23-1 0,-25 2 0,-24-26 0,0 1 0,24 0 0,-49-2 0,0 27 0,0-26 0,-25 0 0,1 25 0,-1 0 0,0 25 0,-24-24 0,24 24 0,-1 0 0,3 24 0,23 1 0,-25 0 0,-1 25 0,1 0 0,0 25 0,25-1 0,-24 24 0,24 1 0,-25-24 0,25 25 0,-25-1 0,1-24 0,-1-2 0,25 27 0,-26-51 0,-22 1 0,22 0 0,2-26 0,-2 1 0,-23-25 0,24 0 0,1-25 0,-1-24 0,25 24 0,-25-49 0</inkml:trace>
  <inkml:trace contextRef="#ctx0" brushRef="#br0" timeOffset="61768.1762">7194 16495 512,'-26'-50'0,"26"50"0,-24-25 0,-1 0 0,25 25 0,-49 0 0,-25 25 0,23 0 0,-23-25 0,0 50 0,24-25 0,25-1 0,0 27 0,1-27 0,24 1 0,0-25 0,24 25 0,1-1 0,0-24 0,1 0 0,-2 26 0,26-52 0,-2 26 0,2 0 0,1-49 0,-2 24 0,25 1 0,-25-2 0,1 1 0,-25 25 0,1-24 0,-3 24 0,3 0 0,-26 0 0,0 0 0,0 0 0,0 0 0,0 24 0,25 1 0,-25 1 0,0-2 0,24 26 0,-24-26 0,25 2 0,0 48 0</inkml:trace>
  <inkml:trace contextRef="#ctx0" brushRef="#br0" timeOffset="62282.2276">7491 16395 512,'0'0'0,"0"0"0,25 0 0,1 0 0,-3 25 0,28-25 0,-2 0 0,25 0 0,1 25 0,0-25 0,-1 0 0,26 0 0,-52 0 0,2 0 0,0 0 0,-26 0 0,-24 0 0,25 0 0,-25 0 0,0 0 0,-25 0 0,1 0 0,-2 25 0,-22-25 0,-2 25 0,-1 0 0,-22-1 0,22 27 0,28-27 0,-2-24 0,-1 50 0,26-26 0,0 2 0,0-2 0,26 0 0,-1 2 0,24-1 0,-24-1 0,48 0 0,-22-24 0,23 0 0,-24 0 0,24 0 0,1-24 0,-1 24 0,-24-24 0,24-1 0,-24 25 0,-1-26 0,-24 26 0,0 0 0,-25 0 0,24-24 0,-24 24 0,0 24 0,0-24 0,0 0 0,-24 26 0,24-1 0,-25-25 0,25 24 0,-25 0 0,25-24 0,0 26 0</inkml:trace>
  <inkml:trace contextRef="#ctx0" brushRef="#br0" timeOffset="62431.2425">8682 16370 512,'-25'-24'0,"25"-1"0,0 1 0,-24 24 0,24-26 0,0 26 0,24 26 0</inkml:trace>
  <inkml:trace contextRef="#ctx0" brushRef="#br0" timeOffset="62961.2955">8682 16370 512,'199'423'0,"-199"-423"0,0 0 0,0 0 0,0 0 0,25-26 0,-25 2 0,23 0 0,28-26 0,-2 0 0,1 26 0,-1-2 0,2-23 0,-2 24 0,-1 25 0,-22-25 0,-2 25 0,-24 0 0,0 0 0,0-25 0,25 50 0,-25 0 0,25-25 0,-25 25 0,25-1 0,-25 1 0,26 1 0,-2-2 0,0 1 0,2 0 0,-2-1 0,1-24 0,24 26 0,2-2 0,-2-24 0,26 0 0,-26 0 0,-1 0 0,4-24 0,-3 24 0,0-26 0,1 2 0,-25-1 0,0 0 0,-2 1 0,3-2 0,-26 26 0,0-25 0,0 1 0,-26 24 0,26 0 0,-23 0 0,-2 24 0,0 1 0,0-25 0,0 26 0,1 23 0,24-24 0,-25 25 0,50-2 0,-1 3 0,1-27 0,25 26 0,-2-1 0,27 0 0,25-23 0,25 23 0</inkml:trace>
  <inkml:trace contextRef="#ctx0" brushRef="#br0" timeOffset="63281.3275">11138 16346 512,'-25'-49'0,"-24"-1"0,-26 0 0,49 50 0,-23-25 0,24 1 0,1 24 0,24 24 0,0-24 0,-25 25 0,50 1 0,-25-2 0,49 26 0,-24-1 0,25 0 0,-1 1 0,1 25 0,0 0 0,-27-26 0,3-24 0,-1 25 0,-25-26 0,0 0 0,0 27 0,-25-51 0,-1 0 0,3 24 0,-2 0 0,-24-48 0,-1 24 0,-1 0 0,-23-24 0,0-1 0</inkml:trace>
  <inkml:trace contextRef="#ctx0" brushRef="#br0" timeOffset="65234.5228">14313 12179 512,'0'25'0,"48"74"0,-22 0 0,23 0 0,2 25 0,-27 0 0,25-25 0,-23 50 0,-2 1 0,0-26 0,2 23 0,-26 28 0,24-26 0,-24-1 0,0 26 0,25 0 0,-25-26 0,0 50 0,0-24 0,0 1 0,0-2 0,26 0 0,-26-23 0,25 23 0,-25 0 0,24-23 0,1-2 0,-25 2 0,24-3 0,1 3 0,0-26 0,-1-1 0,2-24 0,-2 1 0,1-1 0,1-24 0,-2-25 0,1-1 0,-25-24 0,25-1 0,-25 2 0,23-2 0</inkml:trace>
  <inkml:trace contextRef="#ctx0" brushRef="#br0" timeOffset="65564.5558">14883 13320 512,'74'-25'0,"-49"25"0,1-24 0,-2 24 0,26 0 0,-27 0 0,52 0 0,-24-25 0,48 25 0,-25-25 0,26 0 0,23 0 0,51 1 0</inkml:trace>
  <inkml:trace contextRef="#ctx0" brushRef="#br0" timeOffset="66547.6541">16173 13418 512,'0'-24'0,"0"24"0,0-24 0,0-2 0,0 26 0,0-49 0,24 25 0,-24-1 0,26-25 0,-2 1 0,0-1 0,27-25 0,-1 25 0,-1 0 0,-24 26 0,24-26 0,-24 25 0,-1 1 0,2 24 0,-1 0 0,0 0 0,0 0 0,-2 24 0,3 1 0,-26 1 0,25-2 0,-2 26 0,3-1 0,-1-24 0,1 25 0,-2-1 0,0-23 0,26-2 0,-26 1 0,27-25 0,-2 0 0,1 25 0,-1-25 0,1-25 0,0 0 0,-2 1 0,-22-26 0,24 25 0,-25-25 0,-1-24 0,1 24 0,-25 0 0,-25 1 0,25 25 0,-24 24 0,-1-26 0,0 26 0,0 0 0,-1 0 0,2 26 0,0-2 0,-2 0 0,2 27 0,24-3 0,-24 2 0,24 0 0,0 0 0,24 25 0,0-51 0,26 1 0,-26 25 0,27-50 0,23 0 0,-24 0 0,24 0 0,-24-25 0,0 0 0,-2 0 0,-22 1 0,23-26 0,1 25 0,-26-25 0,1 0 0,-25 26 0,26 24 0,-26-26 0,0 2 0,0 48 0,25-24 0,-25 0 0,0 50 0,-25-25 0,25 24 0,0 2 0,0 23 0,25-49 0,-25 25 0,25-1 0,-2-24 0,28-25 0,-28 24 0,28-24 0,-27 0 0,27 0 0,-26-24 0,23 24 0,-22-25 0,-1 1 0,-2-1 0,28-25 0,-28 25 0,-23 1 0,26 24 0,-26 0 0,0-26 0,0 26 0,25 26 0,-25-26 0,0 0 0,0 24 0,26 1 0,-2-25 0,0 25 0,26 0 0,-26-25 0,27 0 0,-28 25 0,28-25 0,-26-25 0,0 25 0,24 0 0,-24-25 0,-1 0 0,-24 0 0,26 1 0,-26-26 0,0 25 0,-26-50 0,2 26 0,-1-1 0,0 0 0,-24 1 0,0 25 0,-1-51 0</inkml:trace>
  <inkml:trace contextRef="#ctx0" brushRef="#br0" timeOffset="66898.6892">19521 12625 512,'0'0'0,"-24"-24"0,-2 24 0,2 24 0,-50 2 0,0-26 0,23 0 0,-23 0 0,24 0 0,1 0 0,0 24 0,49-48 0,-25 24 0,25 24 0,0-24 0,0 0 0,25 25 0,-1 0 0,1-1 0,24 26 0,25-26 0,-24 1 0,1 25 0,23 0 0,-25-26 0,0 1 0,-23 24 0,-2-23 0,2-26 0,-26 25 0,0-1 0,-26 2 0,-24-2 0,1-24 0,0 0 0,-2 25 0,3-25 0,-52 0 0</inkml:trace>
  <inkml:trace contextRef="#ctx0" brushRef="#br0" timeOffset="67320.7314">19894 13370 512,'24'24'0,"-24"26"0,24-25 0,-24-1 0,0 1 0,26-25 0,-26 25 0,0-25 0,0 0 0,0 0 0,0 0 0,-26-25 0,26 0 0,0-24 0,-24-1 0,0 0 0,24-23 0,-26-2 0,26 26 0,0-52 0,0 52 0,0-26 0,26 1 0,-26 25 0,24 25 0,0-26 0,2 25 0,-1 25 0,0-25 0,24 1 0,-24 48 0,24-24 0,-23 0 0,22 25 0,-22 0 0,-26-1 0,0 2 0,0 22 0,0-48 0,-26 51 0,2-27 0,-26 0 0,1 2 0,-25 23 0,24-49 0,-24 25 0,24-25 0,0 24 0,50-48 0,-48 24 0</inkml:trace>
  <inkml:trace contextRef="#ctx0" brushRef="#br0" timeOffset="68517.8511">20885 12749 512,'0'0'0,"-74"-24"0,24 48 0,-24-24 0,-1 0 0,1 50 0,0-26 0,0 1 0,24 1 0,26-2 0,-1 0 0,25 2 0,0-2 0,25 1 0,-1-25 0,1 25 0,24-25 0,1 0 0,0 0 0,25 0 0,-1-25 0,24 0 0,-22 1 0,23-2 0,-25 26 0,-25-24 0,-24 24 0,1 0 0,-2 0 0,-24 0 0,0 24 0,24 2 0,-24-26 0,0 49 0,0-24 0,0 25 0,0-1 0,0 1 0,0 25 0,0-26 0,26 0 0,-26 25 0,0-23 0,24-27 0,0 1 0,-24 0 0,26 0 0,-1 0 0,-25-25 0,23 0 0,-23 0 0,0 24 0,0-24 0,0-24 0,0 24 0,0 0 0,0-50 0,0 25 0,0-24 0,0-26 0,0 25 0,0-23 0,26-27 0,-1 26 0,0-1 0,0 1 0,-25 24 0,24 26 0,2-27 0,-26 27 0,24 0 0,0 24 0,2 0 0,-2 0 0,27 0 0,-27 0 0,26 24 0,-26 0 0,1-24 0,0 25 0,-25 1 0,0-2 0,0-24 0,0 24 0,-25 2 0,-24-2 0,24 1 0,-24 0 0,-2-25 0,1 0 0,26 0 0,24 0 0,-24 0 0,24 24 0,0-24 0,0 0 0,24 0 0,0 26 0,26-52 0,25 26 0,-25 0 0,48 0 0,-24-24 0,27 24 0,-3-25 0,3-24 0,-27 49 0,0-26 0,0 2 0,-48 24 0,-2-24 0,0 24 0,-24-26 0,26 52 0,-26-52 0,-26 26 0,2 0 0,0 26 0,-27-26 0,2 24 0,-2 0 0,-23 2 0,25 23 0,24-24 0,-25 25 0,50-25 0,-24 25 0,48-1 0,-24-24 0,50 0 0,-25 0 0,24-25 0,2 0 0,-2 0 0,25 0 0,-23 0 0,-3 0 0,-22-25 0,22 25 0,-48 0 0,26 0 0,-1 0 0,-25 0 0,0 0 0,0 0 0,0 0 0,0 0 0,0 0 0,0 0 0,0 0 0,0 0 0,0 0 0,0 0 0,0 0 0,0 0 0,0 0 0,0 0 0,0 0 0,23-25 0,-23 0 0,26-24 0,-26-1 0,25-1 0,0 2 0,-25 0 0,0 23 0,25-22 0,-1 22 0,2 1 0,22 1 0,2 0 0,25 24 0,24 0 0,-24 0 0,23 24 0,2 0 0,73 27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09:19:46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3249 10517 512,'25'0'0,"26"0"0,46 0 0,3-24 0,-1 24 0,26 0 0,-25-26 0,48 26 0,-24 0 0,-1 0 0,27-24 0,-27 24 0,27 0 0,-27 0 0,1 0 0,-24 0 0,25 0 0,-51 0 0,25 24 0,0-24 0,-50 0 0,25 26 0,26-2 0</inkml:trace>
  <inkml:trace contextRef="#ctx0" brushRef="#br0" timeOffset="1150.115">6821 10815 512,'0'-25'0,"0"50"0,26-50 0,-2 25 0,26 0 0,-26-26 0,51 2 0,-25-1 0,24 0 0,0-25 0,0 27 0,1-27 0,-25 25 0,-26 0 0,1 1 0,-25-2 0,-25 2 0,1-1 0,-1 25 0,0-25 0,-24 25 0,0 0 0,-2-24 0,1 48 0,1 1 0,0 0 0,-1-1 0,0 26 0,25 25 0,1-27 0,24 52 0,-26-1 0,52-24 0,-26 24 0,49 0 0,1-24 0,0-26 0,-1 26 0,0-51 0,26-24 0,-26 25 0,2-25 0,-2-25 0,0 25 0,1-24 0,1-1 0,-2-25 0,-24 25 0,24-24 0,0-25 0,1 24 0,0-24 0,0-1 0,-2 25 0,3 1 0,22-1 0,-22 25 0,-27 0 0,26 1 0,-26 48 0,26 1 0,0-25 0,-26 49 0,2 2 0,23 23 0,-24 1 0,24-1 0,1 24 0,-25-23 0,23 0 0,4-26 0,-3 1 0,-24-25 0,-1 0 0,26-25 0,-50-25 0,50 0 0</inkml:trace>
  <inkml:trace contextRef="#ctx0" brushRef="#br0" timeOffset="2179.2179">9079 10517 512,'0'0'0,"0"25"0,-25 0 0,25 48 0,0-23 0,-25 24 0,25 26 0,0 0 0,0-2 0,25 2 0,0-26 0,-1 1 0,1-26 0,1 1 0,-1-50 0,-25 25 0,0-25 0,23 0 0,-23 0 0,0 25 0,0-50 0,-23 0 0,23 0 0,0-25 0,-25 1 0,25-26 0,0 26 0,25-25 0,-25 48 0,23 2 0,3-1 0,-26 25 0,25 0 0,-2 0 0,3 0 0,23 25 0,1-25 0,-24 0 0,48 24 0,-25-24 0,25 0 0,-24 0 0,24-24 0,1 24 0,-1-25 0,1 25 0,-1-49 0,1 24 0,-26 0 0,0 0 0,-23 0 0,-1-24 0,-25 24 0,0-25 0,0 25 0,-25 0 0,25 1 0,-49-2 0,23 52 0,-23-26 0,24 24 0,-25 26 0,1 0 0,24-1 0,-24 1 0,23 50 0,26-51 0,0 25 0,0 1 0,26-26 0,-2-24 0,26 25 0,-1-50 0,1 0 0,24 0 0,1-25 0,-27-25 0,3 25 0,22 1 0,-21-27 0,-3 3 0,-24-2 0,24 25 0,-49-24 0,25 24 0,-25 25 0,24-25 0,-24 25 0,0 25 0,0-25 0,0 50 0,0-26 0,0 25 0,0 1 0,0 0 0,0-1 0,0-24 0,25 0 0,-25 0 0,24-25 0,-24 25 0,0-25 0,27 0 0,-27-25 0,0 25 0,0-50 0,0 25 0,0-24 0,0-1 0,0-24 0,24 0 0,-24 24 0,24 0 0,2 1 0,-2-2 0,26 2 0,-26 0 0,50 23 0,1-22 0,0-2 0,-1 25 0,1 1 0,-1-26 0,1 50 0,-1-25 0,-24 25 0,-2 0 0,3 0 0,-26 0 0,-1 25 0,0-1 0,2 2 0,-26-2 0,0 26 0,0 23 0,0-23 0,-26 24 0,2 26 0,0-25 0,24 24 0,0-25 0,0 1 0,0-26 0,24 1 0,0-25 0,2-1 0,23 26 0,-23-50 0,22 0 0,3 0 0,-2-25 0,25 25 0</inkml:trace>
  <inkml:trace contextRef="#ctx0" brushRef="#br0" timeOffset="2338.2338">11659 11013 512,'0'-24'0,"0"24"0,0 0 0,48 0 0,-22 0 0,49 0 0,-27-25 0,52 25 0,49-25 0</inkml:trace>
  <inkml:trace contextRef="#ctx0" brushRef="#br0" timeOffset="2724.2724">12899 10715 512,'-26'0'0,"3"-25"0,-29 25 0,29 0 0,-28 0 0,3 25 0,-2 0 0,-25-25 0,26 50 0,-2-1 0,-22 1 0,23 0 0,26 24 0,-2-25 0,1-23 0,25 22 0,25-22 0,1-26 0,-2 25 0,2-25 0,23 0 0,-24 0 0,24 0 0,-1-25 0,-22-25 0,24 26 0,-25-26 0,25-24 0,-25 24 0,-2 0 0,3 25 0,-26 1 0,25 24 0,-25-25 0,0 25 0,0 0 0,0 0 0,0 25 0,0-1 0,0 26 0,0 0 0,23 0 0,-23 23 0,26-47 0,0 48 0,-3-25 0,3-24 0,-1-25 0,24 25 0,25 0 0</inkml:trace>
  <inkml:trace contextRef="#ctx0" brushRef="#br0" timeOffset="2852.2852">13568 10964 512,'0'-25'0,"0"50"0,0 0 0,25 24 0,-25 1 0,0-26 0,0 26 0,0-1 0,0-24 0,0 0 0,0 25 0</inkml:trace>
  <inkml:trace contextRef="#ctx0" brushRef="#br0" timeOffset="3000.3">13568 10964 512,'-49'-298'0,"49"272"0,0 26 0,0 0 0,0 0 0,0 0 0,0 26 0,24-2 0</inkml:trace>
  <inkml:trace contextRef="#ctx0" brushRef="#br0" timeOffset="3301.3301">13568 10964 512,'322'347'0,"-322"-347"0,0 0 0,0 0 0,0-25 0,0 0 0,0 0 0,26-24 0,-1-2 0,0 3 0,0-27 0,24 26 0,-24-1 0,24 0 0,0 25 0,-23 1 0,24 24 0,-26 0 0,0 0 0,2 0 0,22 24 0,-22 1 0,-1 0 0,-1 0 0,27 50 0,-27-26 0,1 1 0,-1 24 0,2-49 0,-2-1 0,-24 1 0,50 25 0</inkml:trace>
  <inkml:trace contextRef="#ctx0" brushRef="#br0" timeOffset="3445.3445">15057 10914 512,'0'0'0,"0"25"0,25 0 0,-25 24 0,0 0 0,23-23 0,-23 22 0,0 3 0,0-2 0,0 1 0</inkml:trace>
  <inkml:trace contextRef="#ctx0" brushRef="#br0" timeOffset="3590.359">15057 10914 512,'-150'-224'0,"126"200"0,24-2 0,0 26 0,-25-23 0,25 23 0,0 0 0,25 0 0,-25-25 0</inkml:trace>
  <inkml:trace contextRef="#ctx0" brushRef="#br0" timeOffset="4197.4197">15057 10914 512,'496'297'0,"-496"-272"0,0-25 0,0-25 0,0 50 0,0-25 0,0-25 0,0 25 0,24-49 0,2 23 0,22-22 0,-22-27 0,22 1 0,28 24 0,-27 0 0,25 1 0,0 23 0,-22 2 0,-28 24 0,25-25 0,-24 50 0,24-25 0,-23 24 0,-2 2 0,0 23 0,3-24 0,-3 25 0,1 0 0,0-1 0,24-24 0,-24 25 0,24-2 0,0-48 0,27 26 0,-28-1 0,26-25 0,-23-25 0,23 25 0,-24 0 0,0-26 0,-2 2 0,-22-26 0,24 1 0,-25 25 0,-25-26 0,0 0 0,-25 25 0,0 0 0,0 1 0,-24 24 0,49 0 0,-25 0 0,-1 0 0,26 24 0,-24 26 0,0-25 0,-2 50 0,2-2 0,0 1 0,-2 1 0,26 25 0,-25-1 0,-1 0 0,26 25 0,26-25 0,-26 0 0,0 0 0,-26 26 0,26-51 0,-23 50 0,-28-24 0,-22-27 0,-2 27 0,1-25 0,-25-25 0,-25-1 0,0 0 0,-1-23 0,-23-52 0,-27 26 0,-47-24 0</inkml:trace>
  <inkml:trace contextRef="#ctx0" brushRef="#br0" timeOffset="4660.466">3497 12749 512,'0'-24'0,"0"24"0,0-25 0,25 25 0,26-25 0,23 1 0,0-2 0,25 26 0,1-49 0,22 49 0,-21 0 0,71-26 0</inkml:trace>
  <inkml:trace contextRef="#ctx0" brushRef="#br0" timeOffset="5554.5554">6275 12104 512,'0'0'0,"0"25"0,0 1 0,0-2 0,0 26 0,-23 0 0,23-26 0,0 51 0,23-27 0,-23 2 0,26 0 0,22 0 0,-22-25 0,-1-1 0,24 2 0,2-2 0,-27-24 0,26 0 0,-2-24 0,3-2 0,-27 2 0,26-27 0,0 2 0,-26 0 0,26-1 0,0 1 0,-26-1 0,1 26 0,-25-2 0,0 2 0,26 24 0,-26 0 0,0 0 0,0 0 0,0 0 0,0 24 0,24 2 0,-24 22 0,25 3 0,-25-3 0,25 52 0,-1-50 0,1 25 0,0 23 0,-1-24 0,-24 1 0,26-1 0,-2 26 0,-24-25 0,0-1 0,0 0 0,-24 1 0,24-1 0,-26-25 0,-23 1 0,24-25 0,-24 0 0,0-1 0,-2-48 0,-23-1 0,24 0 0,26-25 0,-26 1 0,25-1 0,0-24 0,25 0 0,0-1 0,25 1 0,0-1 0,1 1 0,48 0 0,-26-1 0,27 25 0,0 1 0,24 0 0,-25-1 0,0 25 0,26-1 0,-26 2 0,-24 24 0,25 0 0,-27 0 0,3 0 0,-27 24 0,1 2 0,0 23 0,1 1 0,-2 0 0,-24 24 0,0 1 0,24-27 0,-24-22 0,0 23 0,26 0 0,-1-49 0,-2 26 0,3-26 0,23 0 0,-24 0 0,-1 0 0,27-26 0,-27-23 0,26 24 0,0-25 0,-26 2 0,1-27 0,0 25 0,-25-24 0,0 0 0,-25 49 0,0-25 0,1 25 0,-2 0 0,-22 25 0,-2-24 0,-1 48 0,2 1 0,0 0 0,0-1 0,-2 27 0,27-1 0,0-1 0</inkml:trace>
  <inkml:trace contextRef="#ctx0" brushRef="#br0" timeOffset="5915.5915">8806 12476 512,'0'25'0,"0"-25"0,0 25 0,0-1 0,0 27 0,-25-1 0,25-1 0,0-24 0,0 49 0,0-25 0,25 1 0,-25-26 0,25 26 0,-1-50 0,2 0 0,-1 25 0,24-50 0,-24 1 0,24 24 0,-24-50 0,24 26 0,-24-27 0,1 3 0,-1-2 0,-2 25 0,28 0 0,-51 1 0,0 24 0,0 0 0,23 0 0,-23 0 0,26 24 0,-26 26 0,24-26 0,1 26 0,0-26 0,26 27 0,-3-3 0,2 2 0,24-25 0,1 0 0,25 25 0</inkml:trace>
  <inkml:trace contextRef="#ctx0" brushRef="#br0" timeOffset="6661.6661">10319 12700 512,'0'0'0,"0"0"0,0 0 0,0-25 0,25 25 0,0 0 0,-1-24 0,27-2 0,-3 2 0,3-1 0,-2-25 0,-24 25 0,-1 0 0,1 1 0,-1-2 0,-24 2 0,-24 24 0,24-24 0,-25 24 0,1 0 0,-1 0 0,-1 24 0,-22 0 0,-1 2 0,-3-2 0,28 26 0,0 25 0,-26-25 0,50-1 0,-26 0 0,26 1 0,0-26 0,26 1 0,24 1 0,-26-2 0,27-24 0,-26 0 0,24 0 0,-1 0 0,3-24 0,-2-2 0,26 26 0,-25-49 0,-1 25 0,25-26 0,1 25 0,-26-24 0,26 23 0,-27 26 0,-22-24 0,23 24 0,-23 0 0,-1 0 0,-25 24 0,24 2 0,1-2 0,-25 1 0,25 0 0,0 25 0,0-26 0,-2 25 0,3 1 0,-1-50 0,25 24 0,-25 2 0,24-26 0,1 0 0,-2 0 0,2 0 0,1-26 0,-3 2 0,3 0 0,-2-51 0,-25 51 0,26-26 0,-25 0 0,1 26 0,-26-2 0,0 26 0,24-24 0,-24 24 0,0 0 0,0 0 0,0 24 0,0 26 0,0-25 0,0 50 0,0-27 0,24 27 0,-24-1 0,0 0 0,26 1 0,-26 0 0,0 0 0,0-2 0,0-23 0,-26 0 0,26-1 0,-24 1 0,0-25 0,-2 0 0,-23-50 0,-1 25 0,1-25 0,-25 0 0</inkml:trace>
  <inkml:trace contextRef="#ctx0" brushRef="#br0" timeOffset="6807.6807">11956 12204 512,'24'25'0,"26"-50"0,-25 25 0,25 0 0,-26-25 0,27 25 0,-2 25 0</inkml:trace>
  <inkml:trace contextRef="#ctx0" brushRef="#br0" timeOffset="7145.7145">12651 12625 512,'-25'26'0,"25"-2"0,-25 26 0,25 0 0,0-26 0,0 0 0,25 27 0,0-27 0,0 0 0,0 2 0,24-26 0,25 0 0,-25-26 0,27 26 0,-2-24 0,-26 0 0,4-27 0,-29 3 0,3-2 0,-1 0 0,-25 0 0,-25 1 0,-1-1 0,3 25 0,-29 0 0,-22 1 0,26 24 0,-28-26 0,1 52 0,27-2 0,-26 1 0,24 0 0,1-1 0,23 2 0,26-1 0,0-1 0,26 2 0,23-2 0</inkml:trace>
  <inkml:trace contextRef="#ctx0" brushRef="#br0" timeOffset="7640.764">13146 12625 512,'51'0'0,"22"-49"0,1 49 0,1-26 0,-49 2 0,-1 24 0,-1 0 0,-24 0 0,25 0 0,-25 24 0,0 2 0,24-26 0,-24 49 0,0-23 0,0 23 0,0-24 0,25 25 0,0-26 0,-1 25 0,3-23 0,21-2 0,-22-24 0,23 0 0,-1 0 0,3 0 0,-1-24 0,0-2 0,-2 1 0,-22 1 0,22-26 0,-22 1 0,23 24 0,-49-25 0,26 26 0,-26-1 0,0-1 0,0 2 0,0 24 0,0-25 0,0 50 0,0-50 0,0 50 0,0-1 0,25-24 0,0 51 0,-1-1 0,0-1 0,2 26 0,-2-2 0,0 1 0,2 26 0,23-25 0,-23 24 0,-1-24 0,-1 24 0,1 0 0,-25-25 0,0 0 0,0 25 0,-25-24 0,1-25 0,-1 24 0,-25 0 0,-25-24 0,1 0 0,25 0 0,-51-50 0,26 24 0,-25 1 0,-1-50 0,-23 1 0,-27-2 0</inkml:trace>
  <inkml:trace contextRef="#ctx0" brushRef="#br0" timeOffset="8138.8138">3325 14485 512,'23'0'0,"51"0"0,26 0 0,-1 0 0,26 0 0,-1 0 0,-26 0 0,27 0 0,49 0 0</inkml:trace>
  <inkml:trace contextRef="#ctx0" brushRef="#br0" timeOffset="52343.2338">5854 13469 512,'0'0'0,"0"74"0,0-24 0,-25-2 0,25 3 0,-25 23 0,1 1 0,-1-26 0,25 26 0,-25-26 0,25 26 0,-24-25 0,24 23 0,0-23 0,0 0 0,24 24 0,1-23 0,0-27 0,-1 26 0,1 0 0,24-27 0,1 27 0,1-25 0,23-25 0,-25 25 0,25-25 0,-23 0 0,23 0 0,25 0 0,-25-25 0,0 0 0,-23 25 0,23-50 0,-25 27 0,2-3 0,-3-24 0,-48 26 0,26 0 0,-26-27 0,0 2 0,0 24 0,-26 0 0,2-24 0,0 23 0,-27 26 0,26-24 0,-24-1 0,0 50 0,24-25 0,-1 0 0,-22 24 0,22 2 0,1-2 0,25 26 0,-24 0 0,24-1 0,0 1 0,24 0 0,1 0 0,1-2 0,22 2 0,3-25 0,23-1 0,0 26 0,0-25 0,0-25 0,76 25 0</inkml:trace>
  <inkml:trace contextRef="#ctx0" brushRef="#br0" timeOffset="53118.3113">7814 14411 512,'-24'-25'0,"-27"-24"0,2 24 0,-2 0 0,3 0 0,-27 25 0,25 0 0,1 0 0,-1 0 0,1 25 0,0 0 0,-26 25 0,49-26 0,-23 27 0,49-27 0,-25 26 0,50-26 0,-25 2 0,25-3 0,-1 2 0,26 0 0,1-25 0,-28 25 0,28-25 0,-2-25 0,0 25 0,26-25 0,-26 0 0,2 2 0,-2-3 0,0-24 0,-24 26 0,0 24 0,1-24 0,-2 24 0,-24 0 0,0 0 0,0 0 0,0 24 0,0 0 0,0-24 0,-24 50 0,-2-1 0,26-24 0,0 25 0,0-1 0,26-23 0,-2-2 0,0 26 0,2-25 0,22-25 0,3 0 0,-27 25 0,25-50 0,2 25 0,-1-25 0,-2 0 0,-22-24 0,23 49 0,-24-50 0,-1 25 0,2 25 0,-26-25 0,25 0 0,-25 25 0,0 0 0,0 0 0,0 0 0,0 0 0,0 0 0,0 0 0,0 0 0,24 0 0,-24 0 0,0 25 0,25-25 0,-25 0 0,25 25 0,-25-25 0,0 0 0,0 0 0,0 0 0,0 0 0,0-25 0,0 25 0,0 0 0,0-25 0,0 0 0,-25 25 0,25-49 0,0 25 0,-25-2 0,25 2 0,-24-26 0,24 25 0,0-24 0,0-1 0,-25 25 0,25 1 0,0-26 0,0 25 0,0 1 0,0 24 0,0-26 0,25 2 0,-1 24 0,1-25 0,0 25 0,25 0 0,-1-25 0,-1 50 0,28-25 0,-2 0 0,26 0 0</inkml:trace>
  <inkml:trace contextRef="#ctx0" brushRef="#br0" timeOffset="53603.3598">9302 14584 512,'-26'0'0,"26"25"0,0-25 0,0 25 0,0 0 0,0-25 0,0 0 0,0 0 0,0 0 0,0 0 0,0 0 0,0 0 0,0 0 0,0 0 0,0-25 0,0 25 0,0-25 0,26-23 0,-26 22 0,24-24 0,-24 26 0,25-26 0,0 1 0,26 24 0,-27-25 0,0 1 0,26 49 0,0-26 0,-26 2 0,1-1 0,25 25 0,-25 0 0,0 25 0,-1-25 0,2 24 0,-26 2 0,24 23 0,1 1 0,-25-25 0,25 24 0,-2 1 0,-23 0 0,0 0 0,26-2 0,0-23 0,-2 25 0</inkml:trace>
  <inkml:trace contextRef="#ctx0" brushRef="#br0" timeOffset="53767.3762">10417 14386 512,'0'25'0,"-24"1"0,24-2 0,0 0 0,-24 2 0,24-2 0</inkml:trace>
  <inkml:trace contextRef="#ctx0" brushRef="#br0" timeOffset="53932.3927">10417 14386 512,'-147'-273'0,"122"249"0,25-1 0,0 0 0,0 25 0,0-25 0,0 25 0,0-25 0,0 25 0</inkml:trace>
  <inkml:trace contextRef="#ctx0" brushRef="#br0" timeOffset="54703.4698">10417 14386 512,'224'273'0,"-199"-273"0,-25 25 0,24-25 0,-24 0 0,0 24 0,27-24 0,-27 0 0,0 0 0,24 0 0,-24-24 0,24 24 0,2-25 0,-2 0 0,26-25 0,-26 27 0,26-3 0,-26-24 0,27 26 0,-27 0 0,2-2 0,-26 26 0,24 0 0,1-25 0,0 25 0,-25 0 0,23 25 0,3-25 0,-26 26 0,25-2 0,-1 0 0,2 2 0,-1-2 0,-1 2 0,26-3 0,-25 27 0,23-25 0,-22-25 0,23 25 0,25-1 0,-23-24 0,-2 0 0,25 26 0,-49-26 0,26-26 0,-28 26 0,28-24 0,-27-1 0,-24 0 0,25-25 0,-50 27 0,25-3 0,-24-24 0,-27 26 0,3 0 0,-3 24 0,1-26 0,2 1 0,-2 50 0,1-25 0,24 0 0,-25 26 0,25-2 0,25 0 0,0 2 0,0-2 0,25 2 0,-1-3 0,2 2 0,22-25 0,3 25 0,-2 0 0,1-25 0,-1 0 0,2 0 0,-2 0 0,0 0 0,-24 0 0,25 0 0,-26 0 0,-24 0 0,25 25 0,1-25 0,-26 24 0,0 2 0,24 23 0,-24-24 0,0 50 0,0-25 0,0 24 0,0-1 0,-24 2 0,24 0 0,-26 24 0,1-24 0,1-1 0,-26 0 0,1 1 0,-2-26 0,3 1 0,-53-1 0,28 1 0,-26-50 0,-25 25 0,24-25 0,-50-50 0,27 25 0,-100-49 0</inkml:trace>
  <inkml:trace contextRef="#ctx0" brushRef="#br0" timeOffset="54891.4886">10219 13518 512,'0'0'0,"0"0"0,0 25 0</inkml:trace>
  <inkml:trace contextRef="#ctx0" brushRef="#br0" timeOffset="55421.5416">3374 16370 512,'0'0'0,"0"25"0,25-25 0,-2 0 0,52 25 0,1-25 0,-2 0 0,25 0 0,1 25 0,22-25 0,-21 0 0,-3 25 0,2-25 0,24 0 0,24 0 0</inkml:trace>
  <inkml:trace contextRef="#ctx0" brushRef="#br0" timeOffset="61542.1536">6449 15577 512,'-24'0'0,"-1"0"0,0-25 0,-24 25 0,-25 0 0,23 25 0,-23-25 0,0 0 0,23 25 0,3 0 0,-2-25 0,0 25 0,25-1 0,25-24 0,-25 25 0,25 25 0,0-50 0,25 49 0,0-24 0,25 25 0,0 0 0,-2-1 0,27-23 0,24 22 0,-23 27 0,-2-26 0,-25 2 0,1 23 0,-1-25 0,-23-25 0,-2 26 0,-24-25 0,0 0 0,0 0 0,-24 0 0,-27-25 0,2 24 0,-2-24 0,3 0 0,-1 0 0,-27-24 0,27 24 0,-50 0 0</inkml:trace>
  <inkml:trace contextRef="#ctx0" brushRef="#br0" timeOffset="62105.2099">6895 15751 512,'0'24'0,"0"-24"0,0 50 0,-24 0 0,0 0 0,24-1 0,-26 25 0,2 1 0,0-26 0,24 26 0,-26-25 0,26-1 0,-25-25 0,25 26 0,0-50 0,0 25 0,0-25 0,0 0 0,0 0 0,0 0 0,0-25 0,0 0 0,0 0 0,0-24 0,25-1 0,1 2 0,-2 22 0,26 1 0,-26 1 0,26-1 0,-26 25 0,1-25 0,25 25 0,-25 25 0,24-25 0,-24 25 0,0-25 0,-1 24 0,2 27 0,-2-27 0,1 0 0,1 26 0,-3-25 0,3-1 0,-1 1 0,24 25 0,-24-50 0,24 25 0,1-25 0,-24 25 0,23-50 0,-24 25 0,-2 0 0,28-25 0,-51 0 0,24 0 0,-24-24 0,0 0 0,-24-1 0,-1 26 0,-1-27 0,3 27 0,-28-1 0,2 0 0,-1 0 0,-24 25 0,25 0 0,-25 0 0,23 25 0,-23 0 0</inkml:trace>
  <inkml:trace contextRef="#ctx0" brushRef="#br0" timeOffset="62471.2465">7665 16842 512,'0'24'0,"25"2"0,-1-2 0,1-24 0,-25 0 0,0 25 0,0-25 0,0-25 0,0 1 0,0 24 0,0-74 0,0 23 0,0 3 0,0-27 0,25-25 0,-25 26 0,26-1 0,-2-23 0,0 48 0,2 0 0,-1 1 0,-2-1 0,3 25 0,-1 0 0,-1 1 0,25 24 0,2 0 0,-27 0 0,26 0 0,-26 24 0,26 1 0,-25 0 0,-25 0 0,25 0 0,-50-25 0,25 49 0,-25-49 0,-25 26 0,26-2 0,-26-24 0,-25 0 0,26 24 0,0-48 0,-25 24 0</inkml:trace>
  <inkml:trace contextRef="#ctx0" brushRef="#br0" timeOffset="62837.2831">9029 15875 512,'-26'0'0,"3"-25"0,-28 25 0,28 0 0,-28 0 0,-23 0 0,24 25 0,1-25 0,-25 24 0,47-24 0,4 26 0,-2-26 0,25 0 0,0 24 0,0 1 0,25 1 0,-2-2 0,29 0 0,-3 1 0,0 0 0,1 0 0,0 0 0,-26 24 0,27-23 0,-28-2 0,-23-24 0,0 50 0,0-50 0,-23 24 0,23-24 0,-51 25 0,27-25 0,-26 24 0,0-24 0,26 0 0,-26 0 0,26 0 0,-1-24 0,-2-1 0</inkml:trace>
  <inkml:trace contextRef="#ctx0" brushRef="#br0" timeOffset="63676.367">9848 16024 512,'0'0'0,"0"0"0,0 24 0,0-24 0,-25 25 0,25 0 0,0 0 0,0 0 0,0-1 0,25 1 0,-2 1 0,3-26 0,0 24 0,23-24 0,25 0 0,-24 0 0,24 0 0,1-24 0,-1-2 0,-24 26 0,-2-49 0,4 49 0,-3-25 0,-24 0 0,24 25 0,-49 0 0,25-25 0,-25 25 0,0 0 0,0 0 0,0 0 0,24 25 0,-24 0 0,0 0 0,0 24 0,0 25 0,0-24 0,0 24 0,0 1 0,0-1 0,-24 1 0,24-25 0,0 24 0,0-24 0,-25-25 0,25 23 0,0-22 0,-26-26 0,3 24 0,23-24 0,-25 0 0,-1 0 0,3-24 0,-29-26 0,28 26 0,0-27 0,24-23 0,0 0 0,0-1 0,0 26 0,24-26 0,27 25 0,-3 1 0,3-1 0,-2 2 0,25 22 0,1-23 0,24 24 0,-25 0 0,1 0 0,0 0 0,-1 25 0,-25 0 0,0 0 0,2 25 0,-2 0 0,-24-25 0,0 25 0,0 0 0,-25-1 0,0 1 0,0 1 0,0-2 0,0 0 0,0 2 0,0-2 0,23-24 0,-23 25 0,26-1 0,-26-24 0,49 25 0,-23 0 0,48-25 0,-24 0 0,-2 0 0,2-25 0,1 0 0,-26 1 0,24-1 0,-24-25 0,-1 2 0,1-3 0,-50 2 0,25 24 0,-24 0 0,-27 0 0,3 1 0,-3 24 0,-23 0 0,0 0 0,25 24 0,-26 1 0,50 0 0,-1 25 0,26-26 0,0 1 0,51 1 0,-27-2 0,50 0 0,2 2 0</inkml:trace>
  <inkml:trace contextRef="#ctx0" brushRef="#br0" timeOffset="64001.3995">12030 16297 512,'25'-50'0,"25"26"0,0-2 0,-25 1 0,-1 25 0,-24-24 0,25 24 0,-25 0 0,0 0 0,0 0 0,0 49 0,-25-49 0,1 26 0,-1-2 0,-1 26 0,26-26 0,-24 1 0,48-1 0,-24 1 0,26 0 0,-1 0 0,-1-25 0,1 0 0,24 0 0,-23-25 0,24 0 0,-26 0 0,26 1 0,-1-1 0,25 1 0,-24-26 0,-25 26 0,0 24 0,0 0 0,-25 0 0,0-26 0,25 26 0,-25 26 0,0-26 0,0 24 0,0 0 0,0 2 0,0-2 0,23 1 0,3 24 0,-1-24 0,24 0 0,26 25 0</inkml:trace>
  <inkml:trace contextRef="#ctx0" brushRef="#br0" timeOffset="65157.5151">14139 15429 512,'0'0'0,"0"0"0,0 0 0,-25 24 0,25 1 0,0-1 0,-26 26 0,26 25 0,-23-26 0,-2 26 0,-1 24 0,3-24 0,23 0 0,0-2 0,0 2 0,23 0 0,-23-27 0,26 2 0,-1-1 0,24-24 0,-24 25 0,-1-50 0,27 0 0,-26 25 0,-1-25 0,0-25 0,2 25 0,-26 0 0,24-50 0,-24 25 0,24-24 0,-24-25 0,0 50 0,0-51 0,0 25 0,-24 25 0,24-24 0,-24 25 0,-2-2 0,2 1 0,-25 25 0,24-24 0,-25 24 0,-1 24 0,3 1 0,22 1 0,26-26 0,-23 24 0,23 0 0,23-24 0</inkml:trace>
  <inkml:trace contextRef="#ctx0" brushRef="#br0" timeOffset="65472.5466">14263 16148 512,'50'0'0,"-2"0"0,3 0 0,-1 24 0,-1-24 0,0 0 0,-23 0 0,-2 0 0,0 0 0,26 0 0,-25 0 0,1-24 0,-1 24 0,-1-25 0,1 0 0,-25 0 0,24 25 0,1-49 0,-25 25 0,0 24 0,0-26 0,0 1 0,0 1 0,-25 24 0,1-26 0,-1 52 0,-24-26 0,-2 0 0,27 24 0,-26 27 0,0-27 0,26 0 0,-1 26 0,1 0 0,-1-26 0,25 27 0,25-3 0,-25-22 0,49-2 0,-25 25 0,26-49 0,0 25 0,-1 0 0,26 0 0</inkml:trace>
  <inkml:trace contextRef="#ctx0" brushRef="#br0" timeOffset="66084.6078">15156 16123 512,'-25'-25'0,"-1"50"0,26 0 0,-23-1 0,23 1 0,-25 1 0,25-2 0,0 26 0,0-26 0,25 1 0,-25-1 0,23 1 0,-23-25 0,26 25 0,-1 0 0,-1-25 0,1 0 0,1 0 0,-26-25 0,24 25 0,1-25 0,-1 0 0,2 1 0,22-1 0,-22 1 0,-1-2 0,-2 26 0,3 0 0,0-24 0,-26 24 0,25 0 0,-25 0 0,24 24 0,-24 2 0,24-26 0,2 24 0,-2 1 0,0-1 0,2-24 0,22 25 0,4 0 0,21-25 0,-23 25 0,24-25 0,2 0 0,-27 0 0,0 0 0,26 0 0,-27-25 0,3 25 0,-26-25 0,0 0 0,-2 1 0,-23-1 0,0 1 0,-23-26 0,-2 50 0,0-24 0,1-2 0,-3 26 0,-21 0 0,22 0 0,-23 0 0,24 26 0,-24-26 0,25 48 0,-1-22 0,-26 23 0,27 0 0,-2 1 0,2 25 0,0-26 0,-2 26 0,2-26 0,24 25 0,-25 1 0,1-25 0,24-1 0,-26-24 0,0 25 0,26-25 0,-23-1 0,-2 2 0,-1-2 0</inkml:trace>
  <inkml:trace contextRef="#ctx0" brushRef="#br0" timeOffset="66255.6249">15504 15974 512,'-26'-25'0,"26"25"0,0 0 0,0 0 0,0 0 0,0 0 0,0 25 0</inkml:trace>
  <inkml:trace contextRef="#ctx0" brushRef="#br0" timeOffset="66691.6685">17116 15775 512,'0'0'0,"0"0"0,0 25 0,0 0 0,0 0 0,-25 0 0,0 25 0,0-1 0,-1 1 0,3 24 0,23-24 0,-25-1 0,-1 25 0,26-48 0,0 23 0,0 0 0,26-24 0,-26 0 0,25 0 0,-2-25 0,3 25 0,-1-25 0,0 25 0,0-25 0,25 0 0,-2 0 0,2-25 0,-26 0 0,27 0 0,-26 0 0,-25-25 0,0 50 0,0-49 0,0-1 0,-50 26 0,24 0 0,-22-2 0,-2 1 0,-24 25 0,24-24 0,-24 24 0,23 0 0,3 0 0,-2 0 0</inkml:trace>
  <inkml:trace contextRef="#ctx0" brushRef="#br0" timeOffset="67035.7029">17662 16297 512,'0'0'0,"0"-26"0,-25 52 0,25-26 0,0 24 0,-26-24 0,26 49 0,0-24 0,-24 0 0,24 0 0,24 0 0,-24 0 0,26 0 0,-1-1 0,-2-24 0,3 25 0,-1 1 0,24-26 0,-24 0 0,-1 0 0,27-26 0,-26 1 0,0 1 0,-2-1 0,3-25 0,-26 0 0,0 25 0,0-24 0,-26-1 0,3 26 0,-27 0 0,-1-2 0,-23 26 0,25 0 0,-51-25 0</inkml:trace>
  <inkml:trace contextRef="#ctx0" brushRef="#br0" timeOffset="68005.7999">17662 16297 512,'370'73'0,"-344"-48"0,-1-25 0,-25 50 0,24-25 0,-24-25 0,0 50 0,25-26 0,-25 1 0,0-25 0,0 26 0,26-2 0,-26-24 0,0 0 0,0 0 0,0 0 0,0 0 0,0-24 0,0-2 0,0 1 0,0 1 0,0-26 0,0 0 0,0 0 0,0 1 0,0-1 0,0 26 0,25 0 0,-25-27 0,0 27 0,0 24 0,0-25 0,0 25 0,0 0 0,0 0 0,0-25 0,24 50 0,-24-25 0,24 0 0,2 25 0,22-1 0,-22-24 0,22 25 0,3 1 0,-1-26 0,24 24 0,-24 0 0,25 2 0,-26-26 0,0 0 0,1 0 0,0 0 0,-26 0 0,0 0 0,3-26 0,-4 2 0,-23 24 0,26-24 0,-52-2 0,26 26 0,-23-25 0,-4 1 0,3-1 0,-26 25 0,1 0 0,0 0 0,-1 25 0,26-25 0,-26 0 0,25 49 0,-1-23 0,2-2 0,24 26 0,0-26 0,0 25 0,24-24 0,27 25 0,-28 0 0,28-25 0,23 24 0,0 1 0,0-25 0,2 24 0,-27-23 0,25-2 0,0 0 0,2 27 0,-28-51 0,27 0 0,-25 24 0,-26-24 0,2-24 0,-2 24 0,2-25 0,-1-1 0,-25 2 0,0 0 0,-25-26 0,-1 0 0,2 26 0,-26-2 0,0 1 0,1 1 0,0-1 0,-2 25 0,1 0 0,1 0 0,24-25 0,1 50 0,24-25 0,-25 0 0,25 25 0,0-1 0,25-24 0,-25 25 0,24 1 0,26-26 0,1 24 0,23-24 0,-25 25 0,0-50 0,1 25 0,0-24 0,0-2 0,-2-23 0,-22 24 0,-1-50 0,24 25 0,-24-23 0,-25-1 0,26-26 0,-26 50 0,0-23 0,-26-2 0,1 0 0,-1 0 0,3 26 0,-2-25 0,-1 49 0,3-25 0,-2-25 0,-25 2 0</inkml:trace>
  <inkml:trace contextRef="#ctx0" brushRef="#br0" timeOffset="72613.2606">3769 9252 512,'0'0'0,"26"0"0,-1 24 0,25-24 0,24-24 0,-24 24 0,25 0 0,23 0 0,-24-25 0,27 50 0,-27-50 0,49 25 0,-24 0 0,50 0 0</inkml:trace>
  <inkml:trace contextRef="#ctx0" brushRef="#br0" timeOffset="73148.3141">6077 9029 512,'0'0'0,"0"0"0,0 0 0,0 24 0,0 1 0,0 25 0,0-1 0,0 1 0,0-1 0,25 1 0,0 25 0,-1-26 0,1 1 0,0-25 0,26 24 0,-2-24 0,-24-25 0,24 25 0,1-25 0,-1-25 0,-23 25 0,22 0 0,3-50 0,-28 26 0,28-1 0,-27-25 0,1 26 0,26-26 0,-27 25 0,0-24 0,-24 49 0,26-26 0,-26 26 0,24 0 0,-24 26 0,0-26 0,24 24 0,-24 1 0,26 0 0,-2 0 0,1 24 0,1-24 0,-2 0 0,1 0 0,24-25 0,1 0 0,0 0 0,-1 0 0,-23 0 0,23-25 0,0 0 0,-24 0 0,0 1 0,-25-1 0,24 0 0,-24 0 0,0-24 0,0-1 0,0 1 0,0 23 0,-24 2 0,24-26 0,-25 25 0,0 0 0,1 25 0,-1-24 0</inkml:trace>
  <inkml:trace contextRef="#ctx0" brushRef="#br0" timeOffset="73883.3876">8063 9053 512,'0'0'0,"-27"0"0,27-24 0,0 24 0,-24 0 0,-1 0 0,1-25 0,-27 50 0,28-1 0,-28 1 0,3 0 0,-3 49 0,2-24 0,-2-1 0,28 1 0,-28 0 0,28-25 0,23 24 0,0-24 0,0 0 0,23-25 0,3 25 0,-1-25 0,-25 0 0,49 0 0,-24-25 0,-1 0 0,1 0 0,26 1 0,-27-1 0,26 0 0,-25 0 0,-2-24 0,3 23 0,-1 26 0,-1 0 0,25 0 0,-49 0 0,27 26 0,-3-26 0,0 49 0,26-24 0,-26-25 0,2 50 0,23-26 0,0-24 0,-23 25 0,23-25 0,-24 0 0,0 0 0,25 0 0,-26-25 0,1-24 0,0 24 0,-25 0 0,23-24 0,-23-1 0,0 1 0,0-1 0,0 0 0,-23 25 0,23-24 0,-25 24 0,25 25 0,0-26 0,-25 2 0,25 24 0,0 24 0,0-24 0,0 26 0,0 23 0,0-24 0,0 50 0,25-1 0,-25-25 0,0 26 0,0-25 0,25-1 0,-25-24 0,0 0 0,0-25 0,0 0 0,0 25 0,0-25 0,0 0 0,0-25 0,23 25 0,-23-25 0,0 0 0,0 1 0,27-1 0,-2-25 0,-1 25 0,1 1 0,24-26 0,1 25 0,24 1 0,26-2 0</inkml:trace>
  <inkml:trace contextRef="#ctx0" brushRef="#br0" timeOffset="74122.4115">9599 9029 512,'0'0'0,"0"0"0,0 0 0,-24-25 0,24 50 0,-25-25 0,-24 0 0,-1 24 0,26 26 0,-52-25 0,27 24 0,23 1 0,-22-1 0,22-23 0,3 23 0,-2 1 0,25-25 0,0-1 0,25 1 0,-2 0 0,3 0 0,-1-25 0,24 0 0,0 0 0,-24-25 0,74 25 0</inkml:trace>
  <inkml:trace contextRef="#ctx0" brushRef="#br0" timeOffset="74485.4478">9599 9029 512,'298'-99'0,"-298"99"0,0 0 0,0 0 0,0 24 0,-26 0 0,26 27 0,0-27 0,-23 26 0,23 24 0,0 1 0,-25-25 0,25 24 0,0 0 0,0-49 0,25 25 0,-25-50 0,23 24 0,-23-24 0,26 0 0,0 0 0,-2 0 0,-24 0 0,25-24 0,0-26 0,-1 50 0,1-25 0,0-24 0,0 24 0,23-25 0,-22 26 0,0-2 0,-26 26 0,23 0 0,-23 0 0,0 0 0,26 0 0,-26 26 0,25-2 0,-25 1 0,23 0 0,-23 25 0,0-1 0,26-24 0,-26 0 0,0-1 0,25 26 0</inkml:trace>
  <inkml:trace contextRef="#ctx0" brushRef="#br0" timeOffset="74629.4622">10666 9351 512,'0'0'0,"24"0"0,-24 25 0,0 0 0,27 0 0,-27-1 0,24 1 0,-24 0 0,0-25 0,24 25 0</inkml:trace>
  <inkml:trace contextRef="#ctx0" brushRef="#br0" timeOffset="74766.4759">10666 9351 512,'-123'-248'0,"123"223"0,0 25 0,0 0 0,0 0 0</inkml:trace>
  <inkml:trace contextRef="#ctx0" brushRef="#br0" timeOffset="75348.5341">10666 9351 512,'149'99'0,"-149"-99"0,0 0 0,0-24 0,0-1 0,25 0 0,-25 0 0,25-24 0,-1 49 0,1-50 0,0 25 0,-1 25 0,2-24 0,-1-2 0,-25 26 0,24 26 0,2-52 0,-2 52 0,1-2 0,0-24 0,-2 0 0,28 49 0,-27-49 0,27 0 0,-2 26 0,26-26 0,-26 0 0,0 0 0,2 0 0,-2 0 0,-24-26 0,0 26 0,-1-24 0,0-1 0,2 1 0,-2 24 0,-24-50 0,-24 50 0,24-25 0,0 0 0,-26 25 0,2 0 0,0 0 0,-1 0 0,-26 25 0,28 0 0,-2-1 0,-1 2 0,26-2 0,-24 25 0,24 1 0,-25 0 0,25 0 0,0-1 0,0 1 0,0-1 0,0 1 0,0-1 0,0-23 0,0-2 0,0 25 0,-26 1 0,26-50 0,-23 25 0,-2 0 0,25 0 0,-25-25 0,0 25 0,0-25 0,-24 0 0,23 0 0,2-25 0,-1 0 0,-1 0 0,3 0 0,-2-25 0</inkml:trace>
  <inkml:trace contextRef="#ctx0" brushRef="#br0" timeOffset="75753.5746">12798 8930 512,'0'0'0,"-23"0"0,-2 0 0,25 0 0,-49 0 0,24 24 0,-25 0 0,1 2 0,-3-1 0,4-1 0,22 1 0,3 0 0,-2 0 0,25-25 0,0 25 0,25-1 0,-2 2 0,28-26 0,-2 24 0,1-24 0,0 25 0,0-1 0,-1 2 0,-1-2 0,4 1 0,-29 0 0,3 0 0,-26 0 0,0-1 0,0 1 0,0 0 0,-26 0 0,3-1 0,-29 1 0,4-25 0,-1 25 0,-1 0 0,0-25 0,0 0 0,1 0 0,-25-25 0,24 0 0</inkml:trace>
  <inkml:trace contextRef="#ctx0" brushRef="#br0" timeOffset="76030.6023">13047 9376 512,'24'25'0,"-24"24"0,26-24 0,-26 0 0,26 0 0,-26-25 0,23 24 0,3-24 0,-1 0 0,24 25 0,-25-25 0,26-25 0,1 25 0,-3-24 0,-22 24 0,-1-25 0,-1 0 0,-24 0 0,0 1 0,0-1 0,-24 0 0,-27-25 0,27 50 0,-27 0 0,3 0 0,-2 0 0,1 25 0,-2 0 0,-24-25 0</inkml:trace>
  <inkml:trace contextRef="#ctx0" brushRef="#br0" timeOffset="76963.6956">13644 9599 512,'0'0'0,"0"-25"0,-27 0 0,27 1 0,0-1 0,27-25 0,-27 1 0,24 24 0,-24-25 0,24 26 0,-24 24 0,26-26 0,-26 26 0,0 0 0,0 0 0,23 0 0,-23 26 0,26-2 0,-26 26 0,25-25 0,-25 24 0,0-24 0,23 0 0,-23 0 0,26-25 0,-26 0 0,0 0 0,25 0 0,-25 0 0,0 0 0,24 0 0,-24 0 0,26-25 0,-1 0 0,-25 0 0,25 1 0,0-1 0,-2 0 0,-23-25 0,26 50 0,-26 0 0,0-24 0,25 24 0,-25 0 0,0 0 0,23 0 0,-23 24 0,26 1 0,-1-25 0,-25 25 0,24 0 0,2 0 0,-1-1 0,0 1 0,-1-25 0,0 25 0,2 0 0,-2-25 0,0 0 0,27 0 0,-27 0 0,27-25 0,-27 25 0,1-25 0,25 0 0,-26 25 0,0-24 0,-24-26 0,26 25 0,-26 0 0,0-25 0,0 26 0,-26-1 0,26 1 0,-48 24 0,48 0 0,-26 0 0,2 0 0,-1 24 0,1 1 0,-1 25 0,-1-26 0,26 26 0,0-25 0,0 0 0,26 24 0,-1-49 0,-1 25 0,51 0 0,-27-25 0,2 0 0,1 0 0,-2 0 0,0-50 0,1 50 0,0-25 0,-1 1 0,1-26 0,0 0 0,-27 26 0,28-51 0,-27 25 0,1 26 0,1-51 0,-26 50 0,0-24 0,0 23 0,0 2 0,0 24 0,0 0 0,0 0 0,0 0 0,0 0 0,0 24 0,0 2 0,0-1 0,0 24 0,0 1 0,0-1 0,24 1 0,-24 25 0,0-26 0,25 1 0,-1-1 0,2-24 0,-1 0 0,-2 0 0,28-25 0,-28 24 0,29-24 0</inkml:trace>
  <inkml:trace contextRef="#ctx0" brushRef="#br0" timeOffset="77145.7138">15330 9276 512,'25'0'0,"-2"-24"0,28-1 0,-2 1 0,2-2 0,-3 2 0,52-26 0</inkml:trace>
  <inkml:trace contextRef="#ctx0" brushRef="#br0" timeOffset="77476.7469">15876 8855 512,'0'0'0,"0"0"0,24 0 0,-24 0 0,0 0 0,0 25 0,0-25 0,0 24 0,0 26 0,0 0 0,0-1 0,0 1 0,0 24 0,0-24 0,24-1 0,-24 1 0,0-25 0,0-25 0,0 25 0,0-25 0,0 0 0,0 25 0,26-25 0,-26-25 0,0 25 0,24 0 0,0-25 0,3-24 0,-2 23 0,-1-23 0,25-1 0,1 26 0,-26-1 0,26 0 0,-26 0 0,3 25 0,-3 0 0,1 0 0,-25 0 0,25 0 0,-2 25 0,-23 0 0,26 0 0,-1-1 0,-1 26 0,1-1 0,0 1 0,-1 0 0</inkml:trace>
  <inkml:trace contextRef="#ctx0" brushRef="#br0" timeOffset="77620.7613">17041 9227 512,'0'25'0,"0"-25"0,0 50 0,25-26 0,-25-24 0,25 25 0,-25 0 0</inkml:trace>
  <inkml:trace contextRef="#ctx0" brushRef="#br0" timeOffset="77762.7755">17041 9227 512,'-26'-347'0,"26"347"0,0 0 0,0 0 0,0 0 0,0 0 0,0 50 0</inkml:trace>
  <inkml:trace contextRef="#ctx0" brushRef="#br0" timeOffset="78527.852">17041 9227 512,'323'174'0,"-298"-174"0,-25 0 0,0-25 0,0 25 0,24-25 0,1-24 0,0 23 0,-1 2 0,2-1 0,-2-25 0,0 26 0,26-1 0,-50 0 0,26 25 0,-1 0 0,-2 25 0,3-25 0,-1 25 0,-1-1 0,1-24 0,0 50 0,24-25 0,-23-1 0,24 2 0,-1-2 0,-1-24 0,3 25 0,-2-25 0,2 0 0,-27-25 0,0 25 0,2-24 0,-1-2 0,-2 2 0,3 24 0,-1-25 0,-25-25 0,0 50 0,0-24 0,0-26 0,-25 50 0,25-25 0,-26 25 0,3 0 0,-2 0 0,-1 25 0,2-25 0,0 50 0,-1-26 0,-1 2 0,26 23 0,-25-25 0,25 2 0,0-2 0,25 1 0,1 0 0,-1-25 0,-1 25 0,0-50 0,2 25 0,-1 25 0,-2-50 0,3 25 0,-1 0 0,-2-25 0,-23 0 0,26 1 0,-26 24 0,25-26 0,-25 26 0,0 0 0,26-24 0,-26 48 0,0-24 0,24 26 0,-24-2 0,24 1 0,2 0 0,-2 25 0,0-1 0,2 1 0,-1-1 0,-2 26 0,4-1 0,-3-25 0,-24 26 0,25-25 0,-25 24 0,0-24 0,0 0 0,-25-1 0,1 0 0,-3-24 0,4 25 0,-28-26 0,3 26 0,-2-25 0,-25-25 0,1 0 0,0 0 0,-25-25 0,-1 1 0,0-2 0,-48-23 0</inkml:trace>
  <inkml:trace contextRef="#ctx0" brushRef="#br0" timeOffset="78912.8905">16867 8260 512,'0'0'0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09:21:30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10939 9699 512,'-25'0'0,"25"0"0,-25 0 0,25 49 0,0-49 0,-24 24 0,24 26 0,0 0 0,0 0 0,24-1 0,-24 25 0,0 1 0,25-26 0,-25 26 0,25-1 0,-25-23 0,24-2 0,2-24 0,-26-1 0,25 2 0,-25-2 0,24-24 0,-24 25 0,26-25 0,-26-25 0,24 25 0,-24 0 0,25-50 0,-25 26 0,25-1 0,-2-24 0,-23-2 0,26 1 0,-26 50 0,0-49 0,25 49 0,-25 0 0,0-25 0,0 25 0,24 25 0,-24-25 0,26 25 0,-1-1 0,24 2 0,-24-2 0,25 27 0,-27-27 0,28 1 0,-27 0 0,27-1 0,-28-24 0,3 0 0,24 26 0,-26-26 0,-24 0 0,24 0 0,2 0 0,-2-26 0,-24 2 0,25-1 0,-25-24 0,26-2 0,-26 1 0,0 1 0,0-1 0,25 1 0,-25 0 0,23-1 0,-23 0 0,0 25 0,0-24 0,26 24 0,-26 0 0,0 0 0,25 25 0,-25-24 0,0 24 0,24-26 0,-24 52 0,25-26 0</inkml:trace>
  <inkml:trace contextRef="#ctx0" brushRef="#br0" timeOffset="397.0397">12328 10517 512,'0'25'0,"0"-25"0,0 0 0,0 0 0,0 0 0,0 0 0,0 0 0,0 0 0,0 0 0,0-25 0,0 1 0,0-2 0,0 2 0,0-50 0,0 48 0,26-23 0,-26-1 0,24 0 0,-24 25 0,25-24 0,-25 0 0,25 23 0,-2 26 0,3-24 0,-1 24 0,24 0 0,-23-24 0,-2 48 0,26 0 0,-25-24 0,0 50 0,24-25 0,-24-1 0,-2 1 0,-23 25 0,26-25 0,0-1 0,-26 2 0,0 23 0,0-49 0,0 26 0,0-2 0,0 26 0</inkml:trace>
  <inkml:trace contextRef="#ctx0" brushRef="#br0" timeOffset="536.0536">12873 9748 512,'26'-25'0,"-26"1"0,25 24 0,0-26 0</inkml:trace>
  <inkml:trace contextRef="#ctx0" brushRef="#br0" timeOffset="965.0965">12873 9748 512,'273'-49'0,"-273"73"0,0 1 0,0 25 0,26-26 0,-26 26 0,0 0 0,25-1 0,-25 25 0,24-24 0,-24-1 0,0 1 0,25 24 0,-25-48 0,0-2 0,24 27 0,-24-51 0,0 24 0,0 1 0,0-25 0,0 0 0,0 0 0,0 0 0,0 0 0,0-25 0,0 1 0,0-2 0,26-23 0,-26 23 0,24-23 0,-24 24 0,24 0 0,27-24 0,-27 24 0,2 1 0,23-2 0,0 26 0,1 0 0,-26 0 0,27 0 0,-27 26 0,2 23 0,-3-25 0,-23 1 0,26 0 0,-1 0 0,-25 0 0,0-1 0,23-24 0,-23 0 0,0 26 0,0-26 0,0 49 0</inkml:trace>
  <inkml:trace contextRef="#ctx0" brushRef="#br0" timeOffset="1073.1073">13792 9847 512,'0'-25'0,"0"1"0,-25-2 0</inkml:trace>
  <inkml:trace contextRef="#ctx0" brushRef="#br0" timeOffset="1851.1851">13792 9847 512,'248'421'0,"-248"-421"0,0 0 0,0 0 0,0 0 0,0 0 0,0-24 0,0-1 0,25 0 0,-25 0 0,23-24 0,3 24 0,-1-25 0,25 2 0,-25 22 0,0 26 0,-1-25 0,0 25 0,2 0 0,22 0 0,-22 25 0,-1 1 0,-1-2 0,2 0 0,23 2 0,-24 23 0,25-49 0,-26 24 0,26 1 0,-1-25 0,-23 0 0,23 0 0,-24 0 0,-1 0 0,1-25 0,0 1 0,-25 24 0,24-25 0,-24 1 0,26-2 0,-26-22 0,0 22 0,0 1 0,-26 1 0,26-1 0,-24 25 0,-1 0 0,0 0 0,1 0 0,-1 0 0,1 25 0,-1-1 0,-1 1 0,26 1 0,-25 22 0,25-22 0,-24-2 0,48 1 0,-24-1 0,0 1 0,25 0 0,1-25 0,-26 0 0,25 0 0,-1 0 0,1-25 0,-25 0 0,24 25 0,1-24 0,-25-1 0,25 25 0,-25-24 0,24 24 0,-24 0 0,0 0 0,0-26 0,0 26 0,0 0 0,0 0 0,26 0 0,-26 26 0,0-2 0,24 1 0,1 24 0,-25 1 0,26-25 0,-26 25 0,24 25 0,1-26 0,-25 0 0,0 26 0,25-25 0,-25 24 0,-25-25 0,25 26 0,-25-1 0,1 1 0,-2-25 0,-23-1 0,-1 1 0,0 24 0,-23-49 0,-3 24 0,-22-24 0,-1-25 0,-51 25 0</inkml:trace>
  <inkml:trace contextRef="#ctx0" brushRef="#br0" timeOffset="2510.251">9029 9302 512,'25'0'0,"0"-26"0,24 26 0,25 0 0,0-24 0,1 24 0,1 0 0,22-25 0,1 25 0,25 0 0,-1 0 0,3 0 0,21 0 0,2 0 0,2 0 0,-3 0 0,1 0 0,-1 0 0,27 0 0,-3 25 0,3-25 0,-3 0 0,2 0 0,25 0 0,-26 0 0,26 0 0,-2 0 0,2 0 0,1-25 0,22 25 0,-24 0 0,1 0 0,25 0 0,0 0 0,-26-24 0,25 24 0,-25 0 0,1 0 0,0 0 0,-2 0 0,2 0 0,-26 0 0,1 24 0,-25-24 0,1 0 0,-3 0 0,-22 25 0,-1-25 0,-26 0 0,-22 0 0,-2 0 0,-26 0 0,-22 0 0,-1 0 0,-25 0 0,0 0 0</inkml:trace>
  <inkml:trace contextRef="#ctx0" brushRef="#br0" timeOffset="2983.2983">11907 10790 512,'73'-26'0,"102"26"0,-2-24 0,1 24 0,0 0 0,-26-25 0,25 25 0,2 0 0,-3 0 0,3 0 0,-2 0 0,1 0 0,0 0 0,-25 0 0,-1 0 0,-23 25 0,23-25 0,-49 24 0,1-24 0,-2 0 0,-23 26 0,25-1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09:24:58.9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1314 9276 512,'0'0'0,"26"-24"0,49-1 0,-1 25 0,0 0 0,0 0 0,51 0 0,-27 0 0,26 0 0,1 0 0,-1 0 0,0 0 0,0 0 0,-1 0 0,-23 0 0,24 0 0,-25 0 0,1 25 0,-1-25 0,24 0 0</inkml:trace>
  <inkml:trace contextRef="#ctx0" brushRef="#br0" timeOffset="7654.7654">3920 9053 512,'0'0'0,"0"0"0,0 0 0,24 50 0,-24-25 0,0 24 0,0 26 0,0-25 0,0 24 0,0 0 0,24 1 0,-24-51 0,0 26 0,26 0 0,-26-26 0,25-24 0,-25 26 0,23 23 0</inkml:trace>
  <inkml:trace contextRef="#ctx0" brushRef="#br0" timeOffset="7828.7828">3920 8806 512,'0'0'0,"-26"-25"0,2 25 0,24-25 0,0 25 0,0 0 0,0 0 0,0-25 0,0 25 0</inkml:trace>
  <inkml:trace contextRef="#ctx0" brushRef="#br0" timeOffset="8190.819">4564 9723 512,'0'25'0,"-25"-25"0,25 0 0,0 0 0,0 0 0,0 0 0,0 0 0,0-25 0,25-25 0,-25 26 0,0-51 0,24 26 0,3-26 0,-4 1 0,28 0 0,-2 24 0,0 1 0,1-26 0,0 50 0,0 0 0,-2 0 0,-22 25 0,-1 25 0,-2-25 0,3 25 0,-1 0 0,25 24 0,-26 1 0,2 25 0,-2-1 0,26 0 0,-25 1 0,24-26 0,-24 1 0,0-1 0,24 1 0,-23-50 0,22 25 0</inkml:trace>
  <inkml:trace contextRef="#ctx0" brushRef="#br0" timeOffset="8781.8781">5829 8855 512,'0'0'0,"0"0"0,0 0 0,0 25 0,0 25 0,0-26 0,0 26 0,0 24 0,0 1 0,0 24 0,25 0 0,-25-24 0,24-1 0,2 0 0,-2-49 0,2 25 0,-26-26 0,25-24 0,-25 0 0,0 26 0,0-26 0,0 0 0,0-26 0,0 26 0,-25-24 0,25-1 0,-26-25 0,2 1 0,24-26 0,24 51 0,-24-26 0,26 25 0,-26 25 0,25-25 0,-2 25 0,3 0 0,-1 0 0,24 0 0,0 0 0,1 25 0,24-25 0,-23 0 0,23 0 0,0 0 0,0-25 0,26 1 0,-1 24 0,-25-50 0,0 25 0,1 1 0,-25-2 0,0 2 0,-26-1 0,1-25 0,-25 25 0,0 1 0,-25 24 0,1-25 0,-1 25 0,-24 0 0,-2 25 0,1 24 0,2 1 0,-26-25 0,23 49 0,26 1 0,1-1 0,-1-24 0,25 24 0,0-25 0,25-24 0,-1 0 0,26 0 0,0-25 0,0 25 0,24-25 0,-25-25 0,26-25 0,-1 25 0,25 1 0</inkml:trace>
  <inkml:trace contextRef="#ctx0" brushRef="#br0" timeOffset="9096.9096">7516 9177 512,'0'0'0,"0"0"0,0 0 0,0 26 0,0-2 0,0 1 0,0-1 0,0 26 0,0 0 0,0 0 0,26-1 0,-26 1 0,0-50 0,23 24 0,-23 1 0,26-25 0,-26 25 0,0-25 0,0 0 0,0 0 0,0-25 0,0 25 0,-26-49 0,3 24 0,-3-25 0,26 1 0,-25 24 0,25 25 0,0-25 0,0 0 0,0 1 0,25 24 0,1-26 0,23 2 0,-1-1 0,3 1 0,-2-2 0,26 2 0,0-1 0,-1 25 0,-1 0 0,-22 0 0,23 0 0,-24 0 0,48 25 0</inkml:trace>
  <inkml:trace contextRef="#ctx0" brushRef="#br0" timeOffset="9508.9508">8434 9351 512,'0'25'0,"0"-25"0,24 0 0,2 0 0,-2 0 0,26 0 0,0 0 0,-1-25 0,25 25 0,-24-25 0,0 1 0,25 24 0,-26 0 0,-1-26 0,3 2 0,-26-1 0,-25 25 0,24-24 0,-24-2 0,0 2 0,-24-1 0,24 0 0,-25 25 0,-26-25 0,28 25 0,-28 0 0,3 25 0,-2 0 0,0 24 0,0-23 0,26-2 0,-1 51 0,25-26 0,0 1 0,0-1 0,25 1 0,24-25 0,1 24 0,-1-24 0,2 0 0,46-25 0,-21 25 0,-1-50 0,47 25 0</inkml:trace>
  <inkml:trace contextRef="#ctx0" brushRef="#br0" timeOffset="9794.9794">9997 9103 512,'0'-25'0,"-50"0"0,0 25 0,1 0 0,-1 0 0,0 25 0,1 0 0,0 0 0,-2-25 0,2 25 0,24-1 0,25 2 0,-24-26 0,48 24 0,1 1 0,0 25 0,-1-26 0,51 1 0,-25 0 0,24 25 0,-1-26 0,3 1 0,-2 25 0,1-26 0,-27 1 0,-22 0 0,0 0 0,-3-25 0,-23 49 0,0-23 0,-23-2 0,-3 1 0,-23-1 0,24 26 0</inkml:trace>
  <inkml:trace contextRef="#ctx0" brushRef="#br0" timeOffset="10076.0075">10469 9004 512,'49'0'0,"-1"-26"0,3 26 0,-27 26 0,1-26 0,-25 25 0,0 24 0,0 1 0,-25 25 0,25 24 0,-24-25 0,-1 25 0,25 25 0,0-50 0,25 25 0,-25-24 0,49-25 0,-25-25 0,3 24 0,-3-49 0,26 26 0,-26-26 0,50 0 0,-24-26 0,-26 1 0,27-24 0,48-1 0</inkml:trace>
  <inkml:trace contextRef="#ctx0" brushRef="#br0" timeOffset="10362.0361">10741 9649 512,'0'-25'0,"0"25"0,0 0 0,24 0 0,26-25 0,0 0 0,-1 0 0,26-24 0,24-1 0,0 26 0,-24-1 0,24 0 0,-26 25 0,-22 0 0,-1 0 0,-25 0 0,-2 0 0,3 25 0,-1 0 0,-25-1 0,25 26 0,-25-25 0,0-1 0,24 26 0,-24-25 0,0-25 0,0 49 0,24-23 0</inkml:trace>
  <inkml:trace contextRef="#ctx0" brushRef="#br0" timeOffset="10516.0515">11583 9004 512,'-23'-26'0,"23"26"0,0-24 0,0 48 0,0-48 0,0 24 0,23 0 0</inkml:trace>
  <inkml:trace contextRef="#ctx0" brushRef="#br0" timeOffset="10840.0839">12030 9649 512,'-24'-25'0,"24"25"0,0 0 0,0 0 0,0 0 0,0 0 0,0-25 0,24 0 0,-24-24 0,25 24 0,1-25 0,-2-24 0,26 49 0,-1-24 0,-24 23 0,24 26 0,-23-24 0,24 24 0,-26 0 0,26 0 0,-1 24 0,-1 2 0,-22-2 0,24 1 0,-25 0 0,0 25 0,25-1 0,-27-24 0,3 0 0,22-1 0,-22-24 0,0 0 0,23 0 0,1 0 0</inkml:trace>
  <inkml:trace contextRef="#ctx0" brushRef="#br0" timeOffset="11301.13">13071 9153 512,'-24'0'0,"-26"0"0,2 24 0,-2 2 0,1-2 0,-3 51 0,4-26 0,22 1 0,3-25 0,-2 24 0,25 1 0,0-50 0,25 24 0,-2 1 0,3-25 0,-1 0 0,24 0 0,-23-25 0,23 1 0,-24 24 0,0-25 0,-1-25 0,0 26 0,2-1 0,-2 0 0,-24 0 0,24 25 0,-24-25 0,0 25 0,26 25 0,-26-25 0,0 0 0,26 25 0,-3 0 0,-23 24 0,26-24 0,-1 25 0,-1 24 0,1 0 0,-1 1 0,-24-25 0,26 24 0,-26 0 0,0 1 0,0-25 0,0 23 0,-26 2 0,2-26 0,-1 1 0,1 1 0,-1-2 0,-24 0 0,23-23 0,-24-2 0,0-24 0,-23 25 0,22-50 0,-24 25 0,27-24 0,-1-2 0,24-23 0,-25 24 0,25-50 0</inkml:trace>
  <inkml:trace contextRef="#ctx0" brushRef="#br0" timeOffset="12025.2024">14088 9153 512,'26'0'0,"-1"24"0,-1-24 0,2 26 0,-26-2 0,25 1 0,-25 25 0,0-1 0,0 26 0,0-1 0,0-25 0,0 26 0,25-26 0,-25-23 0,0-2 0,24 1 0,0-25 0,-24 0 0,26 0 0,-26 0 0,24 0 0,-24-25 0,24 1 0,2-2 0,-26-23 0,25 24 0,-1-25 0,2 26 0,-1-1 0,-1 0 0,-24 25 0,25 0 0,-1 0 0,2 0 0,-2 0 0,0 25 0,2 0 0,-2-1 0,27 1 0,-26 0 0,-1-25 0,1 50 0,24-50 0,-24 0 0,-1 24 0,2-24 0,-26 0 0,24 0 0,1 0 0,-25-24 0,0 24 0,26-25 0,-26 0 0,24-25 0,1 26 0,0-26 0,-2 1 0,28 24 0,-27 0 0,1 0 0,1 25 0,-2 0 0,1-25 0,-1 50 0,27-25 0,-28 25 0,3-25 0,-1 25 0,-2 24 0,3-49 0,0 50 0,-1-25 0,-25-25 0,24 24 0,0 26 0,2-50 0,22 0 0,-22 25 0,22-25 0,-22 0 0,24 0 0,-1-25 0,-23 25 0,22-25 0,-22 25 0,-2-49 0,0 49 0,-24-25 0,27-25 0,-54 1 0,27 24 0,-24 0 0,-26-24 0,26 49 0,-26 0 0,1-26 0,-1 52 0,-24-2 0,0 51 0</inkml:trace>
  <inkml:trace contextRef="#ctx0" brushRef="#br0" timeOffset="12647.2646">16223 9624 512,'0'0'0,"0"-25"0,0 25 0,0-50 0,0 26 0,0 24 0,0-50 0,0 25 0,0 1 0,24-1 0,0 0 0,-24 0 0,51 0 0,-26 1 0,23-2 0,27 26 0,-25-24 0,25-1 0,-2 50 0,1-50 0,3 25 0,21 0 0,-48 0 0,24 0 0,1-24 0,-25 24 0,-2-26 0,-22 26 0,-2 0 0,-24 0 0,24-24 0,-48 24 0,24 0 0,-24 0 0,-26 0 0,-24 50 0,24-26 0,-24 1 0,-1 25 0,25-1 0,-24-24 0,49 49 0,-1-49 0,26-25 0,0 50 0,0-50 0,26 0 0,-1 24 0,25-24 0,-26 0 0,26-24 0,0 24 0,-2-25 0,3-25 0,-1 26 0,0-26 0,-2-24 0,2-1 0,-26 25 0,2-24 0,-1 24 0,0 1 0,0-1 0,-25 26 0,0-2 0,-25 2 0,25-1 0,0 50 0,0-25 0,0 0 0,0 24 0,0 2 0,-25-2 0,25 26 0,0 24 0,0-49 0,0 25 0,0 24 0,25-25 0,-25-23 0,25 23 0,24-24 0,-24-25 0,49 0 0</inkml:trace>
  <inkml:trace contextRef="#ctx0" brushRef="#br0" timeOffset="12948.2947">18405 9004 512,'-26'-26'0,"3"26"0,-51 0 0,23 0 0,3 26 0,-28-1 0,1-1 0,27 1 0,-26 0 0,23 25 0,26-26 0,1 2 0,24-2 0,24 1 0,27-1 0,22 2 0,1-2 0,26 1 0,-1 0 0,1 25 0,-26-26 0,1 1 0,-25 25 0,-2-26 0,-22 1 0,-1 0 0,-25 0 0,-25 0 0,-1-1 0,-22 2 0,-26-2 0,-26 1 0,-25-1 0</inkml:trace>
  <inkml:trace contextRef="#ctx0" brushRef="#br0" timeOffset="13768.3767">1587 11088 512,'0'0'0,"50"0"0,1 0 0,-2 0 0,0 0 0,25 0 0,-24 0 0,24 0 0,26 0 0,-26 0 0,1 0 0,-1 0 0,1 0 0,49 0 0</inkml:trace>
  <inkml:trace contextRef="#ctx0" brushRef="#br0" timeOffset="19787.9786">4738 11261 512,'0'0'0,"0"-25"0,-26 25 0,26 0 0,-23-25 0,-2 1 0,-1 24 0,3 0 0,-28 0 0,26 24 0,-24-24 0,-1 25 0,-25 25 0,1-25 0,24 24 0,-24 1 0,25 0 0,0-25 0,-1 24 0,25 1 0,25-26 0,-26 1 0,26 0 0,26 0 0,-1-25 0,-2 25 0,4-25 0,22 0 0,0 0 0,1-25 0,0 0 0,-2-25 0,2 26 0,25-26 0,-25 1 0,-1-1 0,-24 0 0,26-24 0,-28 24 0,3 0 0,-1-25 0,-25 1 0,23 25 0,-23 0 0,26-1 0,-26 0 0,0 1 0,0-2 0,0 27 0,0-26 0,0 26 0,0-2 0,0 3 0,0 23 0,0-25 0,0 25 0,-26 0 0,26 0 0,0 25 0,0-25 0,-23 23 0,23 3 0,-25 23 0,-1 0 0,3 26 0,23 0 0,-27 0 0,3-2 0,24 1 0,0 26 0,0-50 0,0 24 0,0-24 0,24 0 0,3-1 0,-4 2 0,3-27 0,22 0 0,-22 1 0,23-25 0,1 0 0,24 0 0,-23 0 0,-2 0 0,-1-25 0,29 1 0,-29 0 0,2-2 0,0 1 0,-25-24 0,-2 24 0,3 0 0,-26 0 0,25 0 0,-25 0 0,-25 1 0,25-1 0,-26 25 0,3 0 0,-2-25 0,-1 25 0,2 25 0,24 0 0,-24-25 0,24 49 0,-26-24 0,26 0 0,0 25 0,26-1 0,-2 2 0,0-3 0,2-23 0,22 0 0,-22 0 0,49 0 0,-25-25 0,-2 0 0,26-25 0,27 25 0</inkml:trace>
  <inkml:trace contextRef="#ctx0" brushRef="#br0" timeOffset="20145.0143">6375 11038 512,'-26'24'0,"-71"-24"0,21 26 0,2-2 0,25-24 0,-2 50 0,3-50 0,22 0 0,2 25 0,24-25 0,-26 24 0,52 1 0,-26-25 0,24 25 0,27 0 0,-28 0 0,28-1 0,-2 1 0,0 0 0,27 0 0,-28 0 0,3 0 0,-2 0 0,-24-1 0,0 1 0,-1 1 0,1-2 0,-25 0 0,0 1 0,0 0 0,-25 0 0,25 0 0,-24-1 0,-26-24 0,24 51 0,3-51 0,-28 0 0,28 24 0,-2-24 0,-26 0 0</inkml:trace>
  <inkml:trace contextRef="#ctx0" brushRef="#br0" timeOffset="20448.0446">7194 11236 512,'0'0'0,"-26"0"0,2 0 0,-26 0 0,26 0 0,-26 50 0,0-25 0,1-1 0,-1 1 0,0 0 0,26 25 0,0-25 0,-2 0 0,26 24 0,0-49 0,0 50 0,26-26 0,-2-24 0,0 25 0,2 0 0,22-25 0,2 0 0,1 0 0,47 25 0</inkml:trace>
  <inkml:trace contextRef="#ctx0" brushRef="#br0" timeOffset="20893.0891">7194 11236 512,'422'149'0,"-422"-149"0,0 25 0,0 0 0,0 0 0,0 0 0,0-1 0,0 1 0,23-25 0,-23 26 0,26-2 0,-26-24 0,0 0 0,25 0 0,-25 0 0,0 0 0,0 0 0,-25-24 0,25-2 0,-26 26 0,26-25 0,-23 1 0,-2-1 0,25-25 0,-26 25 0,26 0 0,0 0 0,0-24 0,0 24 0,26 0 0,-1 0 0,-2 25 0,3-24 0,23 24 0,1-25 0,-24 50 0,22-25 0,3 0 0,-2 24 0,0 1 0,-24 25 0,26-25 0,-27 24 0,0-24 0,2 25 0,-26-25 0,24 24 0,-24-49 0,0 25 0,24 1 0,-24-26 0,0 24 0,0-24 0,-24 0 0,24 0 0</inkml:trace>
  <inkml:trace contextRef="#ctx0" brushRef="#br0" timeOffset="21060.1058">8111 10864 512,'-24'-25'0,"24"1"0,0 24 0,-24-25 0,24 25 0,0-26 0,0 2 0</inkml:trace>
  <inkml:trace contextRef="#ctx0" brushRef="#br0" timeOffset="21422.142">8111 10864 512,'422'-74'0,"-422"99"0,0-1 0,0 51 0,0-25 0,-25-1 0,25 26 0,0-27 0,0 27 0,0 0 0,0-26 0,0 1 0,25 0 0,0 0 0,-2-26 0,29 1 0,-28-25 0,26 26 0,-1-26 0,1 0 0,-1 0 0,2-26 0,-2 1 0,-1 25 0,3-49 0,-26 24 0,-25 0 0,24-25 0,-24 1 0,-24 49 0,24-50 0,-25 25 0,-26 25 0,28 0 0,-28 0 0,-23 25 0,25 0 0,-1-25 0,1 25 0,-1 24 0,1-24 0,22 0 0,4 0 0,-2 0 0</inkml:trace>
  <inkml:trace contextRef="#ctx0" brushRef="#br0" timeOffset="21611.1609">9376 11261 512,'0'0'0,"25"25"0,-25 0 0,0-1 0,0 1 0,26 25 0,-26-25 0,0 0 0,0 24 0,0-24 0,24 1 0,-24-2 0,0 0 0</inkml:trace>
  <inkml:trace contextRef="#ctx0" brushRef="#br0" timeOffset="21763.1761">9376 11261 512,'-50'-248'0,"50"224"0,0 24 0,-24 0 0,24 0 0,0 0 0,0 0 0,0-25 0,0 50 0,24-1 0</inkml:trace>
  <inkml:trace contextRef="#ctx0" brushRef="#br0" timeOffset="22140.2138">9376 11261 512,'298'149'0,"-298"-124"0,0 0 0,0-25 0,0 0 0,0 0 0,25 25 0,-25-25 0,0 0 0,0 0 0,0 0 0,0-25 0,0 25 0,0-25 0,0-25 0,25 50 0,-1-50 0,2 1 0,-2 24 0,1 0 0,0 0 0,-2 1 0,3 24 0,0-25 0,-2 25 0,26 0 0,-1 0 0,1 25 0,-2-1 0,-22 1 0,23 0 0,2 0 0,-2 0 0,1-1 0,-26 1 0,27 0 0,-26 0 0,24-25 0,-24 0 0,24 0 0,-24 0 0,-1 0 0,1 0 0,26-25 0,-3 0 0</inkml:trace>
  <inkml:trace contextRef="#ctx0" brushRef="#br0" timeOffset="22603.2601">10889 11236 512,'-24'-25'0,"24"-24"0,-25 23 0,0 26 0,1-24 0,-2 0 0,2 48 0,0-24 0,-27 0 0,26 50 0,1-25 0,-1-1 0,-1 26 0,3-25 0,23 0 0,0-1 0,0 1 0,23-25 0,-23 0 0,26 25 0,-1-25 0,-1-25 0,1 25 0,-1 0 0,27-25 0,-27 1 0,2 24 0,-2 0 0,1-25 0,0 25 0,-25-25 0,24 0 0,-24 50 0,0-50 0,0 25 0,0 0 0,25 0 0,-25 0 0,0 25 0,0 0 0,25 0 0,-25-1 0,0 26 0,24-25 0,-24 25 0,26-1 0,-1 2 0,-25-3 0,24 2 0,-24 0 0,0 25 0,0-27 0,0 27 0,0-1 0,-24-24 0,-1 24 0,-25-23 0,25-2 0,-24 26 0,-1-27 0,-24 3 0,-1-27 0,1 0 0,0 2 0,0-2 0,-26-24 0,26 0 0,0-24 0,-1 24 0,-49-26 0</inkml:trace>
  <inkml:trace contextRef="#ctx0" brushRef="#br0" timeOffset="28012.801">1910 13271 512,'0'0'0,"24"-25"0,3 25 0,22 0 0,25 0 0,0-25 0,25 25 0,1-25 0,-1 0 0,25 25 0,0 0 0,49 0 0</inkml:trace>
  <inkml:trace contextRef="#ctx0" brushRef="#br0" timeOffset="33242.3239">4315 12327 512,'0'0'0,"-48"0"0,-2-24 0,-24 48 0,24 2 0,-49-26 0,25 25 0,0-1 0,-3 0 0,3-24 0,26 50 0,-2-25 0,26-25 0,-2 49 0,26-23 0,0-1 0,0-1 0,26 2 0,-2-2 0,26 1 0,-2 24 0,3-23 0,23-2 0,0 51 0,-24-51 0,0 26 0,25-1 0,-26-24 0,0 25 0,-23-25 0,-2 25 0,-24-26 0,0 1 0,0 25 0,-24-50 0,-2 25 0,-23 24 0,0-49 0,-1 24 0,-1-24 0,3 26 0,-2-52 0,0 26 0,-1 0 0,3-49 0,-1 0 0</inkml:trace>
  <inkml:trace contextRef="#ctx0" brushRef="#br0" timeOffset="33699.3696">4588 12378 512,'0'0'0,"0"0"0,27 24 0,-4-24 0,3 50 0,-1-26 0,-25 26 0,0 0 0,0 25 0,0-1 0,0 24 0,0 1 0,-25-49 0,25 24 0,0 1 0,0-25 0,0-25 0,0 0 0,0 0 0,0-25 0,0 0 0,0 25 0,0-50 0,0 25 0,25 0 0,-25 0 0,0-25 0,23 0 0,3 0 0,-1-25 0,24 26 0,1-27 0,-1 27 0,2-1 0,-2 25 0,-24-25 0,-2 25 0,3 25 0,-1-25 0,1 25 0,-2-1 0,0 2 0,2-1 0,-2 25 0,0-1 0,2-24 0,-1 0 0,-2 24 0,3-49 0,-1 25 0,0-1 0,24 2 0</inkml:trace>
  <inkml:trace contextRef="#ctx0" brushRef="#br0" timeOffset="34014.4011">5804 13072 512,'0'0'0,"0"0"0,0 25 0,-24-1 0,24 2 0,0-2 0,0 26 0,0-25 0,24 0 0,-24-1 0,25 1 0,24-1 0,-23-24 0,24 26 0,-2-26 0,3 0 0,-2 0 0,0-26 0,1 26 0,1-24 0,-2 24 0,-24-25 0,-25 1 0,23-1 0,-23-25 0,0 25 0,0 1 0,-23-26 0,-2 25 0,-24-1 0,-2 2 0,1 24 0,1 0 0,0 0 0,-25 0 0,23 24 0,1 2 0,-24-1 0</inkml:trace>
  <inkml:trace contextRef="#ctx0" brushRef="#br0" timeOffset="34510.4507">6474 13121 512,'0'0'0,"0"26"0,0-2 0,0-24 0,0 25 0,0 25 0,0-25 0,26-1 0,-26 25 0,0 1 0,0-26 0,24 2 0,0-1 0,2-1 0,-1-24 0,-2 25 0,28-25 0,-27-25 0,26 25 0,0 0 0,-26-24 0,2 24 0,-2-25 0,0-1 0,2 2 0,-2 24 0,-24-24 0,25 24 0,-25 0 0,0 0 0,26 0 0,-26 24 0,0-24 0,24 0 0,1 50 0,0-25 0,-1-25 0,1 24 0,24 1 0,1-25 0,-25 0 0,24 25 0,2-25 0,-2-25 0,0 25 0,-24-25 0,0 1 0,0 24 0,-25-25 0,26-1 0,-26 2 0,0-26 0,0 26 0,0-25 0,-26 24 0,26-25 0,-50 25 0,25 1 0,1 24 0,-1-50 0,0 50 0,-24-25 0</inkml:trace>
  <inkml:trace contextRef="#ctx0" brushRef="#br0" timeOffset="35193.519">8063 13469 512,'0'0'0,"0"0"0,0 0 0,0 0 0,0-25 0,24 25 0,-24-50 0,0 26 0,24-2 0,-24 2 0,26-25 0,-2 24 0,0-25 0,2 25 0,-2 1 0,1-2 0,0 2 0,-25 24 0,24 0 0,2-25 0,-1 25 0,-1 25 0,1-25 0,-25 24 0,25 26 0,-1-25 0,2 0 0,-26 25 0,0-26 0,24 1 0,1-1 0,-25 26 0,25-50 0,-2 0 0,29 24 0,-28-24 0,26-24 0,-26 24 0,26 0 0,-25-24 0,0 24 0,-1 0 0,2-26 0,-1 2 0,-2-1 0,-23 25 0,26-24 0,-26 24 0,25 0 0,-25 0 0,0 0 0,0 24 0,0-24 0,23 25 0,3-1 0,-1 2 0,-25-26 0,49 24 0,-24 0 0,26 2 0,-28-26 0,51 0 0,-48 0 0,23 0 0,1 0 0,-24-26 0,-2 2 0,0 24 0,2-24 0,-2-26 0,-24 25 0,0-24 0,0-1 0,-24 25 0,-2 1 0,-22-26 0,-3 50 0,26 0 0,-24-25 0,0 25 0,-25 25 0,23-25 0,26 24 0,1 2 0,-26-2 0</inkml:trace>
  <inkml:trace contextRef="#ctx0" brushRef="#br0" timeOffset="35471.5468">9724 12848 512,'0'-25'0,"0"25"0,0 0 0,0 0 0,0 0 0,0 25 0,0 1 0,0-2 0,0 26 0,0-26 0,0 26 0,0 25 0,0-51 0,0 26 0,0 0 0,0 0 0,24-26 0,2 25 0,-2-23 0,1-2 0,23 26 0,4-50 0,-28 0 0,26 0 0,24 25 0</inkml:trace>
  <inkml:trace contextRef="#ctx0" brushRef="#br0" timeOffset="35630.5627">9724 13046 512,'0'0'0,"24"0"0,-24 0 0,50 0 0,0 0 0,-1 0 0,26-24 0,24 24 0,26-25 0</inkml:trace>
  <inkml:trace contextRef="#ctx0" brushRef="#br0" timeOffset="35854.5851">11187 12625 512,'0'0'0,"-26"0"0,26 26 0,0-26 0,-23 49 0,23-24 0,0-1 0,-25 26 0,25 25 0,25-27 0,-25 27 0,23 0 0,3-26 0,-1 1 0,-1 25 0,2-50 0,-1-1 0,24 25 0</inkml:trace>
  <inkml:trace contextRef="#ctx0" brushRef="#br0" timeOffset="36597.6594">11113 12972 512,'-25'0'0,"25"0"0,25 0 0,0 0 0,-2 0 0,3 0 0,23 0 0,26 0 0,-25 0 0,49 0 0,1 0 0,-26-24 0,25 24 0,-24 0 0,-27-26 0,27 26 0,-26-24 0,-23 0 0,-2 24 0,1-26 0,1 1 0,-26 25 0,0-24 0,0 24 0,0-24 0,0 48 0,-26-48 0,1 24 0,1 24 0,-2 0 0,2 1 0,-1 1 0,1 22 0,-1 2 0,-1-25 0,26 24 0,0 2 0,26-27 0,-1 26 0,24-25 0,1 0 0,-1 0 0,1 0 0,0-50 0,-1 25 0,25 0 0,-24 0 0,0-50 0,0 25 0,-1 1 0,-1-26 0,4-1 0,-28 27 0,1-26 0,0 0 0,0 26 0,-25 0 0,0 24 0,0 0 0,0 0 0,0 0 0,0 0 0,-25 24 0,25 0 0,-25 26 0,25 0 0,0 0 0,0-1 0,0 1 0,0 0 0,25-25 0,25 24 0,-27-24 0,28-25 0,-2 0 0,0 0 0,2 0 0,-26-25 0,23 1 0,-22-1 0,-2-25 0,26 25 0,-24-49 0,-3 23 0,3 2 0,-1 0 0,-1-1 0,-24 26 0,25-2 0,-25 26 0,0 0 0,0 0 0,0 0 0,0 0 0,0 26 0,24-2 0,-24 26 0,26-1 0,-2 0 0,0 2 0,27-1 0,-1-1 0,-1 1 0,25-25 0,2 24 0</inkml:trace>
  <inkml:trace contextRef="#ctx0" brushRef="#br0" timeOffset="36750.6747">14014 12848 512,'0'-25'0,"26"25"0,-1-24 0,24 24 0,0 0 0,51-24 0,-26-2 0,76 26 0</inkml:trace>
  <inkml:trace contextRef="#ctx0" brushRef="#br0" timeOffset="37430.7427">15529 12476 512,'-25'-24'0,"-50"24"0,24 0 0,-23 0 0,25 24 0,-1-24 0,1 25 0,24-25 0,25 25 0,-26-25 0,52 50 0,-26-25 0,25-1 0,24 2 0,1 23 0,25-24 0,-27 25 0,26-26 0,-22 25 0,-3 1 0,25-26 0,-50 26 0,2-25 0,-1 0 0,-25-1 0,0 2 0,-25-1 0,-1-1 0,-22 2 0,-2-2 0,-25-24 0,26 0 0,-25 0 0,23 0 0,-22-24 0,22-2 0,2 2 0,23-1 0,3-25 0,23 25 0,23-24 0,3 23 0,-1 2 0,24 0 0,26-27 0,0 27 0,22 24 0,-20-24 0,21 24 0,-48 24 0,24 0 0,-24-24 0,-1 25 0,-23 1 0,-2-2 0,26 0 0,-26 26 0,0-25 0,-24-25 0,27 25 0,-2-1 0,-1-24 0,1 26 0,-1-26 0,1 0 0,24 0 0,-23 0 0,-2-26 0,0 2 0,27 24 0,-26-25 0,-25-24 0,0 49 0,25-50 0,-50 0 0,25 25 0,-25-23 0,1 22 0,-27 2 0,27 24 0,-26-25 0,0 25 0,1 0 0,0 25 0,-2-25 0,27 24 0,-26 26 0,50-50 0,0 24 0,24 1 0,2 1 0,22-26 0,28 24 0</inkml:trace>
  <inkml:trace contextRef="#ctx0" brushRef="#br0" timeOffset="38192.8189">16793 12823 512,'50'-24'0,"0"24"0,-26-24 0,-24 48 0,24-24 0,2 0 0,-26 0 0,0 24 0,0-24 0,0 25 0,25 1 0,-25-2 0,23 0 0,-23 2 0,26-2 0,24 1 0,-25 0 0,-1-25 0,26 0 0,0 0 0,-2 0 0,3 0 0,-1-25 0,-1 0 0,-24 1 0,25-2 0,-26 2 0,0-26 0,-24 25 0,26 1 0,-26 0 0,0-2 0,0 26 0,0 0 0,0 0 0,0 0 0,24 50 0,-24-50 0,26 49 0,-1 1 0,-2 0 0,3-26 0,-1 50 0,-1-23 0,1 23 0,0-24 0,-1 0 0,1-1 0,-25-25 0,0 26 0,0 0 0,0-25 0,-25-1 0,25 1 0,-24-25 0,-1 0 0,0 0 0,1-25 0,-1-24 0,-1-1 0,3 0 0,23-23 0,0 48 0,0-25 0,0 1 0,0-1 0,23 50 0,-23-51 0,51 27 0,-2-26 0,0 26 0,2-26 0,-1 26 0,24-2 0,0 1 0,-25 25 0,2-24 0,-3 24 0,-22 0 0,22 0 0,-22 0 0,-1 24 0,-2 1 0,3-25 0,-26 26 0,25-2 0,-25 0 0,26 2 0,-26-2 0,24 1 0,0-25 0,2 25 0,-26-25 0,24 0 0,0 0 0,2 0 0,-1-25 0,-25 25 0,23-25 0,-23 1 0,27-26 0,-54 0 0,27 25 0,-23-23 0,23 22 0,-51 2 0,27-1 0,-26 25 0,2 0 0,22 0 0,-25 0 0,3 25 0,22-25 0,3 24 0,-2 2 0,25-2 0</inkml:trace>
  <inkml:trace contextRef="#ctx0" brushRef="#br0" timeOffset="38534.8531">18851 12700 512,'26'0'0,"-26"0"0,24 0 0,-24 0 0,0 0 0,0 0 0,0 0 0,0 25 0,0-1 0,0 2 0,0-2 0,0 0 0,0 27 0,24-27 0,-24 0 0,50 2 0,-24-26 0,-1 0 0,-1 0 0,26 0 0,-1-26 0,-24 26 0,-1-24 0,3 0 0,-4-2 0,28 1 0,-28-23 0,3 22 0,-26 2 0,25 24 0,-25-25 0,0 25 0,0 0 0,24 0 0,-24 25 0,0-1 0,25 2 0,0-2 0,25 25 0,-26-23 0,27-2 0,23 0 0</inkml:trace>
  <inkml:trace contextRef="#ctx0" brushRef="#br0" timeOffset="38956.8953">20439 12749 512,'0'-49'0,"-25"24"0,25-25 0,-24 26 0,-1 24 0,0-25 0,-24 25 0,-1 0 0,24 0 0,-22 0 0,-2 0 0,25 25 0,25-1 0,-25 2 0,25-2 0,25-24 0,-25 25 0,25-25 0,25 25 0,-2-25 0,2 24 0,1-24 0,-2 0 0,0 0 0,1 0 0,0 0 0,-26 26 0,27-2 0,-28-24 0,3 24 0,23 1 0,-24 25 0,0-26 0,-1 51 0,1-26 0,0 2 0,1-1 0,-1-1 0,-2 1 0,-23-1 0,0 0 0,0 1 0,-23-26 0,-2 2 0,-1-1 0,1-25 0,-24 24 0,24-24 0,0 0 0,-24-24 0,23 24 0,3-51 0,-2 3 0,-1-2 0,2-24 0</inkml:trace>
  <inkml:trace contextRef="#ctx0" brushRef="#br0" timeOffset="39491.9488">20687 12749 512,'25'-24'0,"49"-1"0,-49-24 0,1 23 0,22 26 0,-48 0 0,0 0 0,26 0 0,-26 0 0,0 0 0,0 0 0,0 26 0,0-2 0,0 1 0,25 24 0,-25-23 0,0-2 0,23 0 0,3-24 0,-1 25 0,24-25 0,-24 26 0,1-52 0,-2 26 0,26 0 0,-26-25 0,26 1 0,-25 0 0,-2-2 0,3-23 0,-1 24 0,0 1 0,-25-2 0,25 26 0,-25-24 0,0 24 0,0 0 0,0 24 0,0-24 0,24 0 0,-24 50 0,26-50 0,-2 25 0,0 0 0,2-1 0,-2 2 0,27-2 0,-2-24 0,-24 0 0,24 0 0,-24 0 0,25 0 0,-26-24 0,0 24 0,-24-26 0,27 2 0,-27 24 0,23-50 0,-23 26 0,0-2 0,-23 26 0,23-24 0,-27 24 0,3 0 0,24 0 0,-24 0 0,24 24 0,-26-24 0,26 26 0,0 23 0,0-24 0,0-1 0,26 2 0,22 22 0,2-23 0,1 1 0,23-26 0,0 24 0,26-24 0</inkml:trace>
  <inkml:trace contextRef="#ctx0" brushRef="#br0" timeOffset="39785.9782">22747 12625 512,'0'-49'0,"-26"49"0,-23-26 0,-1 2 0,1-1 0,-2 25 0,3 0 0,-2 0 0,0 0 0,25 0 0,-1 25 0,3-1 0,23-24 0,0 26 0,0-1 0,23-1 0,3 2 0,-1-2 0,25 1 0,-26 0 0,26 25 0,-26-26 0,27 0 0,-28 1 0,3 25 0,-1-26 0,0-24 0,-25 26 0,0-2 0,0-24 0,-25 25 0,0-25 0,-1 0 0,26 0 0,-23 0 0,-2 0 0</inkml:trace>
  <inkml:trace contextRef="#ctx0" brushRef="#br0" timeOffset="40112.0108">23366 12651 512,'0'-26'0,"-25"26"0,-24-24 0,24 24 0,-24 0 0,-1-25 0,-24 25 0,24 25 0,0-25 0,1 0 0,49 24 0,-25-24 0,25 0 0,0 26 0,0-2 0,25 1 0,0 0 0,-1 25 0,26-26 0,-26 0 0,2 27 0,22-27 0,-22 0 0,-26 2 0,24-2 0,-24 1 0,0 0 0,0-25 0,0 24 0,-24-24 0,24 26 0,-26-1 0,-22-25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09:26:09.2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3422 12204 512,'0'0'0,"0"25"0,0-25 0,0 0 0,0 24 0,0 2 0,0-2 0,0 0 0,-23 27 0,23-3 0,-25 2 0,-1 0 0,26 25 0,-48-25 0,22 24 0,1 0 0,0 1 0,1-1 0,-1 24 0,0-47 0,1 23 0,-1 26 0,25-51 0,0 25 0,0-24 0,0-1 0,25 1 0,-1 24 0,1-24 0,0-25 0,24 25 0,2-26 0,23 1 0,-26 0 0,27 0 0,1-25 0,23 0 0,-25 0 0,0-25 0,0 0 0,0 0 0,0 25 0,2-50 0,-1 26 0,-1-1 0,-26-25 0,2 1 0,1 24 0,-27-25 0,1 1 0,0 23 0,-25 2 0,0-26 0,-25 26 0,0 24 0,1-49 0,-1 49 0,-24-25 0,22 25 0,-21 0 0,22 0 0,-22 0 0,22 25 0,2 24 0,-26-25 0,26 26 0,-3 0 0,4 24 0,23 1 0,0-27 0,0 3 0,0 23 0,23-49 0,28 25 0,-26-25 0,24-25 0,1 24 0,0 1 0,-2-50 0,2 25 0,1 0 0,-2 0 0,0-49 0,1 49 0,1-50 0,-28 1 0,28-1 0,23-1 0,-25-22 0,1 23 0,25 1 0,-27 24 0,-22-25 0,22 50 0,-22-24 0,25 24 0,-27 0 0,0 24 0,-24-24 0,26 24 0,-2 27 0,0-2 0,-24 1 0,26-1 0,-1 26 0,-2-25 0,3-1 0,-1 1 0,0-25 0,24-1 0,-23 1 0,22-25 0,26 0 0,2-25 0,-2 25 0</inkml:trace>
  <inkml:trace contextRef="#ctx0" brushRef="#br0" timeOffset="376.0376">6349 13320 512,'-23'0'0,"23"-25"0,-25 50 0,-24-50 0,24 50 0,-26-1 0,2 2 0,-1 22 0,1 3 0,-25 23 0,48-24 0,-24-2 0,26 3 0,24-27 0,0 2 0,24-2 0,2-24 0,-2 0 0,2 25 0,22-50 0,-22 25 0,-1-24 0,-1 24 0,26-50 0,-26 25 0,26-25 0,-24 1 0,22-1 0,-22 1 0,-1 24 0,-2-1 0,-23 26 0,26-24 0,-26 24 0,0 24 0,0 2 0,0-1 0,0-1 0,0 26 0,0 24 0,25-24 0,0 25 0,-1-26 0,27 1 0,-3-25 0,3 24 0,23-49 0,0 25 0,-24-25 0,74 25 0</inkml:trace>
  <inkml:trace contextRef="#ctx0" brushRef="#br0" timeOffset="621.0621">7665 13271 512,'-26'-25'0,"52"50"0,-26-1 0,0 1 0,0 25 0,0-2 0,0 3 0,0 48 0,0-26 0,0 2 0,0 0 0,25 0 0,-25-26 0,24 1 0,1-26 0,0 1 0,-25 0 0,26 0 0,-26-50 0,24 25 0,-24-25 0,0 0 0</inkml:trace>
  <inkml:trace contextRef="#ctx0" brushRef="#br0" timeOffset="983.0983">7639 13046 512,'-48'-24'0,"22"-26"0,26 0 0,0 2 0,0 22 0,0 1 0,26-23 0,-1 22 0,24 2 0,-24-1 0,49 0 0,-24 25 0,48 0 0,-23 0 0,1 0 0,-2 25 0,24 0 0,2 25 0,-26-2 0,1 3 0,-26-3 0,26 2 0,-26 24 0,1-23 0,-1 23 0,1 1 0,-25-26 0,-25 26 0,24-1 0,-24-25 0,0 1 0,-24 24 0,-1-24 0,-25-25 0,25 49 0,-49-24 0,25-25 0,-26 24 0,26-24 0,-51 0 0,25 0 0,1-1 0,0-24 0,0 0 0,23-24 0,2 24 0,0-50 0,-25 1 0</inkml:trace>
  <inkml:trace contextRef="#ctx0" brushRef="#br0" timeOffset="1619.1619">9253 13370 512,'0'0'0,"0"0"0,0 24 0,-25 26 0,25-25 0,0 24 0,-26 1 0,26 23 0,-23-22 0,23-1 0,23-26 0,-23 1 0,0 25 0,26-50 0,-1 25 0,-2-25 0,3 0 0,-2 0 0,-24 0 0,25-25 0,0 25 0,0-50 0,1 25 0,-2 1 0,26-26 0,-26 25 0,1-1 0,0 2 0,-25 0 0,0 24 0,24 0 0,-24 0 0,0 0 0,0 24 0,0 0 0,0 2 0,0-1 0,0 25 0,0-26 0,25 1 0,1-25 0,-26 25 0,24 0 0,1-25 0,0 0 0,-25 0 0,24 0 0,2 0 0,-2 0 0,26-25 0,-27 0 0,3 0 0,24 1 0,-25-26 0,24-25 0,26 26 0,-27 24 0,4-25 0,-3 26 0,-24 24 0,-2-25 0,3 25 0,-26 0 0,25 25 0,0-25 0,-1 49 0,-24 1 0,24-1 0,3 1 0,-27 25 0,25-26 0,-2 1 0,3-1 0,22-24 0,-22 0 0,-1-25 0,24 49 0</inkml:trace>
  <inkml:trace contextRef="#ctx0" brushRef="#br0" timeOffset="2007.2007">10914 13072 512,'0'0'0,"-25"0"0,25 25 0,-24 25 0,-1-1 0,25 1 0,-25 24 0,25-24 0,-24-2 0,24 27 0,0-25 0,0 0 0,24-2 0,-24-22 0,25-1 0,-25-25 0,25 0 0,-25 0 0,0 0 0,0 24 0,0-48 0,24 24 0,-24-25 0,25-1 0,0 2 0,25-25 0,-25 24 0,25-25 0,-1 26 0,-24 24 0,24-25 0,-24 25 0,-1 0 0,27 25 0,-27-25 0,1 24 0,0 26 0,0-25 0,-25 0 0,25 49 0,-2-49 0,-23 25 0,26-1 0</inkml:trace>
  <inkml:trace contextRef="#ctx0" brushRef="#br0" timeOffset="2684.2684">12055 13641 512,'0'-48'0,"0"-2"0,0 25 0,0 0 0,-25 1 0,25 24 0,-24 0 0,-2 0 0,-23 0 0,25 24 0,-27 1 0,28 0 0,-28 25 0,26-26 0,1 0 0,24 2 0,0-1 0,0-1 0,24 2 0,1-26 0,1 0 0,22 0 0,-22 0 0,-1-26 0,24 2 0,-25-1 0,26 25 0,1-50 0,-27 26 0,0 24 0,-24 0 0,26 0 0,-26 0 0,0 0 0,0 0 0,0 24 0,0 0 0,0 2 0,0-1 0,0 25 0,25-26 0,-25 1 0,24 0 0,1 0 0,-1-25 0,-24 0 0,25 0 0,1 0 0,-2 0 0,2 0 0,-2-25 0,1 0 0,0 0 0,-2 1 0,28-26 0,-28 50 0,3-25 0,-26 25 0,0 0 0,26 0 0,-26 0 0,0 0 0,0 25 0,0-25 0,-26 24 0,26 2 0,0-2 0,0-24 0,26 25 0,-26 0 0,0-25 0,24 0 0,1 0 0,0 0 0,0-25 0,0 0 0,-2 1 0,28-2 0,-2-23 0,0 23 0,2-22 0,-26 48 0,-1-25 0,0 25 0,2 0 0,-2 25 0,0-1 0,28 26 0,-29-1 0,28 1 0,-2 0 0,1 24 0,-2-24 0,-21-1 0,47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09:53:37.3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11485 12948 512,'0'-26'0,"0"26"0,0 0 0,0 26 0,0-26 0,0 0 0,-25 49 0,25 0 0,-26-23 0,3 23 0,-2 1 0,0 25 0,0-50 0,25 48 0,0-23 0,25-26 0,-25 27 0,25-27 0,0 1 0,-2 0 0,3-25 0,-1 0 0,-1 0 0,2 25 0,22-50 0,-22 25 0,-1-25 0,0 0 0,23 1 0,-22-27 0,23 27 0,-23-26 0,22 1 0,-22 25 0,23-26 0,-24 0 0,25 50 0,-26-50 0,1 26 0,25-1 0,-26 25 0,2-26 0,-1 26 0,24 0 0,-25 0 0,27 26 0,-27-1 0,26-25 0,-25 50 0,23-26 0,-22 26 0,22 0 0,4-1 0,-28 1 0,26-26 0,0 26 0,-27-1 0,28-24 0,-2 0 0,-23 0 0,-3-25 0,28 25 0</inkml:trace>
  <inkml:trace contextRef="#ctx0" brushRef="#br0" timeOffset="202.0202">12055 12426 512,'0'-24'0,"0"24"0,0 0 0,0 0 0,0 0 0</inkml:trace>
  <inkml:trace contextRef="#ctx0" brushRef="#br0" timeOffset="888.0888">14511 13121 512,'0'0'0,"25"50"0,-25-25 0,0 0 0,24 25 0,-24-1 0,0 1 0,0-2 0,0 27 0,0-25 0,0 0 0,0 24 0,0-25 0,0-23 0,0 23 0,0-24 0,0 0 0,0 0 0,0-1 0,26-24 0,-26 0 0,0 25 0,0-50 0,0 25 0,0 25 0,0-50 0,0 25 0,0-24 0,0-1 0,0-25 0,0 1 0,0-1 0,0-25 0,0 1 0,0 24 0,0-25 0,-26 1 0,26 25 0,0 0 0,0-26 0,0 25 0,-24 1 0,24-1 0,24 0 0,-24 26 0,0-26 0,26 26 0,-2-2 0,0 1 0,26 1 0,-25 24 0,26 0 0,-2 0 0,0 0 0,0 49 0,1-49 0,-25 50 0,25-26 0,-25 2 0,0-2 0,-25 1 0,23 0 0,-23-1 0,0 2 0,-23-1 0,-2-25 0,0 24 0,-25 2 0,25-2 0,-49-24 0,24 50 0,1-50 0,0 25 0,-26-25 0,1 25 0</inkml:trace>
  <inkml:trace contextRef="#ctx0" brushRef="#br0" timeOffset="1341.1341">15702 12898 512,'0'0'0,"0"0"0,-25 0 0,25-24 0,-26 48 0,26 0 0,-48 2 0,-2-2 0,1 26 0,-3 0 0,4-1 0,22 1 0,3-25 0,-2 0 0,25 0 0,0 0 0,25-1 0,-25-24 0,23 25 0,3-50 0,-1 25 0,-2 0 0,29-24 0,-27-1 0,23 0 0,2-25 0,0 26 0,24-26 0,-24 25 0,-25-25 0,25 50 0,-26-25 0,0 25 0,-24 0 0,0 0 0,26 0 0,-26 25 0,0-25 0,0 50 0,24-25 0,-24-1 0,24 26 0,-24-25 0,27 25 0,-2-25 0,24-1 0,-25 1 0,26-1 0,0-24 0,49 26 0</inkml:trace>
  <inkml:trace contextRef="#ctx0" brushRef="#br0" timeOffset="1697.1697">16917 12799 512,'0'0'0,"-50"-24"0,2 24 0,-3 0 0,25 0 0,-22 0 0,22 0 0,-22 0 0,23 0 0,0 24 0,25-24 0,-26 24 0,26 1 0,0 1 0,0-26 0,26 24 0,-1 0 0,0 2 0,0-2 0,24 26 0,-1-26 0,3-24 0,-1 51 0,0-27 0,-26 2 0,26-2 0,-25 1 0,-2 0 0,3 0 0,-26-25 0,0 25 0,0-25 0,-26 24 0,3 1 0,-28-25 0,27 24 0,-26-24 0,2 0 0,-29 0 0,3 26 0,26-52 0,-28 2 0</inkml:trace>
  <inkml:trace contextRef="#ctx0" brushRef="#br0" timeOffset="1996.1996">17438 12675 512,'0'0'0,"0"0"0,0 0 0,0 25 0,-25 0 0,25-1 0,-24 2 0,24 22 0,-25 3 0,25-3 0,-25 2 0,25 0 0,0 25 0,0-25 0,0-1 0,25 26 0,-25-26 0,49 1 0,1-26 0,0 0 0,-2 27 0,2-2 0,24-49 0,-23 25 0,47 0 0,3 0 0</inkml:trace>
  <inkml:trace contextRef="#ctx0" brushRef="#br0" timeOffset="2184.2184">17463 13147 512,'0'-26'0,"0"26"0,0-24 0,0 48 0,0-48 0,50 24 0,-2 0 0,2 0 0,50-25 0,-1 25 0,49 0 0</inkml:trace>
  <inkml:trace contextRef="#ctx0" brushRef="#br0" timeOffset="3076.3076">11088 14262 512,'0'0'0,"-24"0"0,-26 0 0,-50 0 0,26 0 0,-25 0 0,-50 0 0,49 0 0,-48 0 0,0-24 0,-2 24 0,-25-26 0,3 2 0,-2 24 0,-25-25 0,1 1 0,-1 24 0,1-26 0,-25 2 0,24-1 0,-23 25 0,-1-25 0,-2 0 0,3 25 0,-27 0 0,26-25 0,-25 25 0,0 0 0,0 0 0,1 0 0,-1 0 0,-25 0 0,24 0 0,-24 25 0,26 0 0,-1-25 0,-1 25 0,26 0 0,-26-1 0,27 2 0,-2 23 0,27-25 0,-2-24 0,0 50 0,26-25 0,23-25 0,2 25 0,23 0 0,1-25 0,26 25 0,24-25 0,-75 24 0</inkml:trace>
  <inkml:trace contextRef="#ctx0" brushRef="#br0" timeOffset="15386.5385">3325 13022 512,'0'0'0,"0"24"0,0 27 0,0 23 0,0-24 0,0 0 0,23-1 0,-23 1 0,0-26 0,0 26 0,26-50 0,-26 25 0,0-25 0,0 0 0,25 0 0,-25 0 0,0 0 0,0 0 0,0-25 0,0-1 0,0-22 0,0-2 0,0-24 0,23-1 0,-23 1 0,0 23 0,0-23 0,0 0 0,-23 24 0,23 1 0,0 25 0,0-26 0,0 50 0,0-25 0,0 0 0,0 25 0,0 25 0,23-25 0,-23 25 0,0 25 0,26-26 0,-26 51 0,25-27 0,-1 27 0,-24-26 0,50 2 0,-24 23 0,22-49 0,-22 0 0,22 0 0,-22 0 0,22-25 0,3 24 0,-25-24 0,22 0 0,-22-24 0,22 24 0,3-25 0,-1-25 0,-1 25 0,-24-49 0,25 23 0,-2 2 0,-22 0 0,22-25 0,-21 48 0,22-23 0,-24 49 0,-25-24 0,0 24 0,24 0 0,-24 0 0,0 24 0,0 0 0,0 1 0,0 25 0,0 0 0,0-26 0,25 26 0,-25-26 0,25 2 0,-1-1 0,1-1 0,0 2 0,26-26 0,-2 0 0,-24-26 0,-2 26 0,28-24 0,-27 24 0,1-51 0,-25 27 0,25-1 0,-25-50 0,0 51 0,0-26 0,-25 1 0,25 25 0,-25-2 0,1 2 0,-1 24 0,25 24 0,-26-24 0,3 26 0,-2 22 0,-1 3 0,3-3 0,-4 2 0,27 24 0,0-23 0,27-1 0,-27-1 0,49-24 0,-24 0 0,-2 0 0,28-25 0,-27 0 0,51 24 0,-50-48 0,25 24 0,-25-25 0,-2 25 0,3-50 0,22 25 0,-22 1 0,-1-26 0,1 25 0,-2-25 0,0 25 0,2 0 0,-26 1 0,24 24 0,-24 0 0,0 0 0,24 24 0,-24-24 0,26 25 0,-26 24 0,0-23 0,25-1 0,-25 25 0,23-50 0,-23 24 0,0-24 0,26 0 0,-1 0 0,-25 0 0,25 0 0,0 0 0,-1-24 0,-24-2 0,26 2 0,-2-27 0,-24 27 0,24-26 0,2 0 0,-2 26 0,-24 24 0,24-24 0,-24 24 0,26 0 0,-26 0 0,24 0 0,2 24 0,-26 0 0,25 2 0,-1-2 0,1 26 0,0-26 0,-25 2 0,24-1 0,1-1 0,0 2 0,-1-2 0,26-24 0,-24 0 0,22 0 0,-22-24 0,23-26 0,-24 50 0,24-51 0,-24 27 0,0-1 0,1 0 0,-1 25 0,-2-24 0,-23 24 0,0 0 0,0 0 0,26 24 0,-26 1 0,0-25 0,0 25 0,0-1 0,25 2 0,-25-1 0,23-1 0,3 2 0,-26-26 0,50 24 0,-26-24 0,1 0 0,25-24 0,0 24 0,-25-26 0,24 2 0,-24 24 0,-1-51 0,1 27 0,-25-1 0,25 0 0,-50-25 0,25 26 0,-25 0 0,25-2 0,-24 1 0,-1 25 0,-24 0 0,24 25 0,-25 1 0,0-26 0,1 0 0</inkml:trace>
  <inkml:trace contextRef="#ctx0" brushRef="#br0" timeOffset="16063.6062">6970 12922 512,'26'26'0,"-26"-26"0,24 49 0,-24-49 0,0 25 0,25 25 0,-25-25 0,25-1 0,-25 2 0,0-2 0,0-24 0,24 0 0,-24 25 0,0-25 0,0 0 0,0 0 0,0-25 0,0 25 0,-24-24 0,24 24 0,0-50 0,0 25 0,0-25 0,0 0 0,0 26 0,24-2 0,-24-22 0,25-3 0,24 27 0,-23 0 0,-2-2 0,27 2 0,-28 24 0,28-25 0,-27 25 0,26 25 0,-26-25 0,1 0 0,0 0 0,0 24 0,-25 2 0,26-2 0,-26 25 0,23-23 0,-23 22 0,0 2 0,0-25 0,0 0 0,0 25 0,26-25 0,-1-25 0,-25 50 0,23-50 0,3 24 0,-1-24 0,-1 0 0,1 0 0,0 0 0,25 0 0,-26-24 0,27-2 0,-28 2 0,3 24 0,-1-51 0,-1 27 0,1-1 0,-1 0 0,-24 1 0,27-2 0,-27 26 0,0 0 0,0 0 0,0-24 0,24 48 0,-24-24 0,0 26 0,0-2 0,24 26 0,-24 0 0,26-1 0,-2 1 0,-24 50 0,0-51 0,0 25 0,0 1 0,0-1 0,0 0 0,-24 1 0,-2-1 0,-22 1 0,-3-26 0,2 1 0,-25 24 0</inkml:trace>
  <inkml:trace contextRef="#ctx0" brushRef="#br0" timeOffset="16676.6675">5507 13344 512,'-24'0'0,"-26"50"0,25 25 0,-25-1 0,1 24 0,24 3 0,-1-2 0,2-25 0,0 25 0,24-24 0,0 24 0,24-25 0,-24 1 0,24-26 0,2 2 0,-1-27 0,24 26 0,1-26 0,-25 2 0,49-26 0,-24 0 0,-26 0 0,26 0 0,0 0 0,-25-26 0,-1 2 0,26-2 0,-26-22 0,-24 22 0,25-23 0,-25 49 0,25-50 0,-25 25 0,0 25 0,0 0 0,0-25 0,0 25 0,0 0 0,0 0 0,0 0 0,24 25 0,26-25 0,-24 25 0,22 0 0,3 0 0,23-1 0,-25 27 0,2-27 0,-3 0 0,-22 2 0,22 24 0,-22-50 0,-26 23 0,25 27 0,-25-50 0,-25 25 0,25 24 0,-26-23 0,3-26 0,-28 49 0,3-24 0,22-25 0,-24 0 0,26 25 0,-1-50 0,25 25 0,-25 0 0</inkml:trace>
  <inkml:trace contextRef="#ctx0" brushRef="#br0" timeOffset="17037.7036">7417 14287 512,'-25'0'0,"0"-25"0,1 25 0,-27 25 0,2-50 0,0 50 0,-1 0 0,-24-25 0,24 25 0,0 0 0,1-1 0,23-24 0,2 25 0,24 1 0,0-2 0,0 0 0,24 2 0,26-2 0,1 2 0,-2 22 0,0-23 0,1 0 0,24 0 0,-23 25 0,-2-26 0,-24 1 0,-1 0 0,-24 0 0,0 0 0,0 0 0,-24-25 0,-1 24 0,-1 2 0,-23-26 0,24 0 0,-25 0 0,1 0 0,0 0 0,-1-26 0</inkml:trace>
  <inkml:trace contextRef="#ctx0" brushRef="#br0" timeOffset="17249.7248">7616 14362 512,'23'-25'0,"-23"25"0,0 25 0,26-25 0,-26 24 0,0 1 0,0 1 0,-26 48 0,26-50 0,-23 50 0,23-24 0,0 25 0,-25-26 0,25 26 0,0-26 0,0-23 0,25 23 0,-25-24 0,23 0 0,-23 0 0</inkml:trace>
  <inkml:trace contextRef="#ctx0" brushRef="#br0" timeOffset="17721.772">7516 14609 512,'0'0'0,"0"0"0,26-25 0,-3 50 0,3-25 0,-1 0 0,24 0 0,0 0 0,1 0 0,0 0 0,0 25 0,-2-25 0,3 0 0,-2 0 0,2 25 0,-27-25 0,0 0 0,26 25 0,-50-1 0,24 2 0,2-2 0,-26 1 0,24 0 0,-24 25 0,0-25 0,25-1 0,0 26 0,-25-25 0,24 0 0,2 0 0,23-25 0,-49 25 0,25-25 0,0 0 0,-1 0 0,2 0 0,-26 0 0,0 0 0,24-25 0,-24 0 0,0 0 0,25-24 0,-50-1 0,25 25 0,0-25 0,-24 0 0,-2 26 0,2-26 0,-50 25 0,49 0 0,-25 25 0,0-25 0,0 25 0,26 25 0,0-25 0,-2 0 0,-22 25 0</inkml:trace>
  <inkml:trace contextRef="#ctx0" brushRef="#br0" timeOffset="18402.8401">8831 15032 512,'0'0'0,"-25"-25"0,25 0 0,0 0 0,0 25 0,0-24 0,0-2 0,0 2 0,25-1 0,-25 0 0,24 25 0,-24-25 0,26 0 0,-1 25 0,-2-25 0,3 25 0,-1-24 0,-2 48 0,3-24 0,-1 0 0,-25 0 0,25 25 0,-1-25 0,1 25 0,-25 0 0,0 0 0,0 0 0,26 25 0,-26-26 0,0 1 0,0 0 0,25 0 0,-25 0 0,23 24 0,3-25 0,-1-24 0,-2 25 0,27 0 0,-25-25 0,25 0 0,-24 24 0,22-48 0,-22 24 0,23 0 0,0-25 0,-24 25 0,1-25 0,-2 25 0,-24-24 0,25-2 0,-25 3 0,25 23 0,-25-25 0,0 25 0,0 0 0,0-25 0,24 50 0,-24-50 0,0 25 0,0 25 0,0 0 0,0-2 0,0 27 0,0 0 0,26 0 0,-26 24 0,0 1 0,0-1 0,0 1 0,-26-1 0,2 0 0,-1 1 0,0-26 0,-25 26 0,1-1 0,-25-23 0,24 22 0,-25-23 0,1-25 0,-26 24 0,1-23 0,-1-2 0,3 0 0,22 2 0,-25-52 0,2 26 0,46-24 0,-21 0 0,23-2 0,26 1 0,-50-24 0</inkml:trace>
  <inkml:trace contextRef="#ctx0" brushRef="#br0" timeOffset="20315.0313">11138 8930 512,'-25'0'0,"0"-50"0,-25 25 0,50 1 0,0-1 0,-24 0 0,24 25 0,0-25 0,0 0 0,0 25 0,0-24 0,0-2 0,0 2 0,0 24 0,0-25 0,0-1 0,0 2 0,0-1 0,24 0 0,-24 1 0,26-26 0,-2 0 0,1 25 0,0-23 0,24-2 0,-24 0 0,25 0 0,-1 1 0,26-1 0,-27 0 0,3 0 0,24 1 0,-1 25 0,-1-2 0,2-22 0,-1 22 0,1 1 0,24 1 0,0-1 0,-24 25 0,25-25 0,-26 25 0,-1 0 0,1 0 0,52 0 0</inkml:trace>
  <inkml:trace contextRef="#ctx0" brushRef="#br0" timeOffset="20655.0653">12824 7342 512,'0'-25'0,"26"50"0,-3-25 0,3 0 0,-1 0 0,24 25 0,25-25 0,-24 0 0,25 24 0,-1-24 0,0 24 0,1 2 0,0-26 0,-2 25 0,-23-1 0,1 1 0,-27-25 0,-24 25 0,24 0 0,-24-25 0,-24 25 0,24 0 0,-24 0 0,-27 24 0,26-24 0,-24 25 0,24-26 0,-24 1 0,-1 25 0,-1-26 0,3 2 0</inkml:trace>
  <inkml:trace contextRef="#ctx0" brushRef="#br0" timeOffset="20984.0982">14263 7118 512,'-24'0'0,"24"0"0,-25 26 0,25-2 0,-25 0 0,-1 2 0,26 23 0,-24 26 0,-1-26 0,25 1 0,0 49 0,0-49 0,0 24 0,25-24 0,-1 0 0,-24-26 0,26 27 0,-1-3 0,0-48 0,-1 26 0,26-2 0,-26-24 0,0 25 0,2-25 0,23 24 0</inkml:trace>
  <inkml:trace contextRef="#ctx0" brushRef="#br0" timeOffset="21110.1108">14858 7615 512,'0'0'0,"0"25"0,0-1 0,0 1 0,0 0 0,0 0 0,0 24 0</inkml:trace>
  <inkml:trace contextRef="#ctx0" brushRef="#br0" timeOffset="21237.1235">14858 7615 512,'-123'-323'0,"123"348"0</inkml:trace>
  <inkml:trace contextRef="#ctx0" brushRef="#br0" timeOffset="21469.1467">14858 7615 512,'347'-447'0,"-347"497"0,0-25 0,26 24 0,-26-24 0,24 49 0,-24-24 0,0-1 0,25 26 0,-1-25 0,-24-25 0,26 24 0,-1-24 0,-2 0 0,3 0 0,-1-25 0,-2 24 0,3-48 0,0 24 0,-1 24 0</inkml:trace>
  <inkml:trace contextRef="#ctx0" brushRef="#br0" timeOffset="21682.168">15702 7144 512,'0'0'0,"0"0"0,0 24 0,23 26 0,-23-25 0,0 24 0,26 1 0,-26-1 0,26 1 0,-2 24 0,1-24 0,-1 0 0,2-25 0,-2 24 0,0-24 0,-24-25 0,26 0 0</inkml:trace>
  <inkml:trace contextRef="#ctx0" brushRef="#br0" timeOffset="22382.238">15156 7590 512,'0'0'0,"24"0"0,-24 0 0,25-25 0,1 25 0,23 0 0,1-50 0,24 50 0,0-49 0,25 24 0,-25-25 0,0 26 0,2-26 0,-1 25 0,-27 25 0,-22-49 0,22 24 0,-21-1 0,-27 2 0,25 0 0,-1-2 0,-24 2 0,25-1 0,-25 25 0,0-24 0,0-1 0,24 25 0,-24 0 0,0-25 0,0 25 0,0 0 0,25-25 0,-25 25 0,0 0 0,0 0 0,0-25 0,0 25 0,25 25 0,-25-50 0,0 25 0,0 25 0,0-25 0,0 25 0,0 0 0,0 0 0,-25-1 0,25 1 0,0 25 0,0-2 0,0 3 0,0-2 0,0 1 0,25-25 0,-1 23 0,2-22 0,-2-1 0,27-1 0,-27 1 0,26-25 0,-1 0 0,0 0 0,25-25 0,-23 25 0,-1 0 0,24-49 0,-25 23 0,2 2 0,-27 0 0,0-26 0,-24 25 0,26 0 0,-52-24 0,26 23 0,-24 2 0,0 24 0,-2 0 0,1 0 0,-1 0 0,3 24 0,-2 2 0,-1-1 0,26-1 0,0 26 0,0 0 0,0-26 0,26 26 0,-1-25 0,24-1 0,2 1 0,23 0 0,-26-25 0,52 0 0,-25 0 0,73 25 0</inkml:trace>
  <inkml:trace contextRef="#ctx0" brushRef="#br0" timeOffset="22740.2738">18083 6871 512,'0'0'0,"-25"-25"0,-1 25 0,3 0 0,-28 0 0,28 0 0,-27 0 0,-1 25 0,2-1 0,0-24 0,24 25 0,-1 0 0,26-25 0,0 25 0,0 0 0,26 0 0,-1 0 0,24-1 0,-24 1 0,24-1 0,27 2 0,-27 22 0,-1-22 0,27-1 0,-24 24 0,-26-24 0,23 25 0,-22-26 0,-26 0 0,0 2 0,0-1 0,0-1 0,-26-24 0,2 25 0,-25 0 0,23-25 0,-48 0 0</inkml:trace>
  <inkml:trace contextRef="#ctx0" brushRef="#br0" timeOffset="23298.3296">18504 6871 512,'0'24'0,"0"1"0,0 0 0,26 0 0,-26 0 0,0 25 0,0-1 0,0-25 0,0 50 0,0-23 0,24-2 0,-24-24 0,0 25 0,0-50 0,0 0 0,0 24 0,0-24 0,0 0 0,0 0 0,0 0 0,0 0 0,0 0 0,0 0 0,0-24 0,0-1 0,24 0 0,-24 0 0,26 0 0,-1 1 0,-2-1 0,4 25 0,-3-26 0,26 26 0,-26-24 0,1 48 0,24-24 0,-23 0 0,-2 0 0,27 26 0,-28-26 0,28 25 0,-27-1 0,26-24 0,-26 25 0,50-25 0,-24 0 0,-24 0 0,22 0 0,3 0 0,-27 0 0,1-25 0,0 1 0,-25-1 0,0-1 0,0 2 0,0 0 0,-25-2 0,-24 2 0,24-1 0,-49 1 0,25 24 0,-27 0 0,27-25 0,-1 25 0,1 25 0,23-1 0,3-24 0,-28 0 0</inkml:trace>
  <inkml:trace contextRef="#ctx0" brushRef="#br0" timeOffset="23870.3868">19547 7391 512,'25'-24'0,"-25"24"0,0 0 0,0 0 0,23 0 0,-23-25 0,0 0 0,0 25 0,0-25 0,0-24 0,0 24 0,0-1 0,0-22 0,26 22 0,-1-23 0,-2 25 0,3-1 0,-1 0 0,25-25 0,-26 50 0,2 0 0,22-25 0,-22 25 0,-2 25 0,0-25 0,2 0 0,-26 25 0,25 0 0,-25 0 0,25 0 0,0-1 0,-25 1 0,24-1 0,1 2 0,0-2 0,-1 0 0,2 2 0,22-26 0,-22 0 0,24 25 0,-1-25 0,-24-25 0,0 25 0,-1 0 0,1-26 0,0 2 0,-1 0 0,2-2 0,-26 2 0,24-1 0,-24 1 0,0-1 0,0 25 0,0 0 0,0-25 0,0 25 0,26 25 0,-26-25 0,0 25 0,25 24 0,-2 1 0,-23-26 0,26 51 0,-1-26 0,-1 1 0,-24 23 0,25-22 0,-25-2 0,0-24 0,25 25 0,-25 0 0,-25-26 0,0 26 0,1-25 0,-27 0 0,3-1 0,-52 27 0</inkml:trace>
  <inkml:trace contextRef="#ctx0" brushRef="#br0" timeOffset="24516.4514">14933 8235 512,'-26'-24'0,"-23"24"0,0 0 0,0 0 0,24 24 0,-50 1 0,49 0 0,-22-1 0,22 25 0,-23 1 0,25 24 0,-1-24 0,25 24 0,0 27 0,-26-27 0,26 0 0,26 1 0,-26-1 0,0-25 0,0 1 0,25 0 0,-25-50 0,0 24 0,0 2 0,0-26 0,0 24 0,0-24 0,0 0 0,-25 0 0,25 0 0,0 0 0,-26-50 0,26 50 0,0-49 0,-24-1 0,24 25 0,0-24 0,0-1 0,24 0 0,2 1 0,-1 0 0,-25 24 0,49 0 0,-25 0 0,2 1 0,22-2 0,2 2 0,1-1 0,-2-1 0</inkml:trace>
  <inkml:trace contextRef="#ctx0" brushRef="#br0" timeOffset="25119.5117">15131 8904 512,'0'0'0,"-26"26"0,26-26 0,-23 0 0,23 24 0,0-24 0,-25 0 0,25 24 0,0-24 0,0 0 0,0 0 0,0 0 0,0 0 0,0 0 0,0 0 0,0-24 0,0 0 0,0-2 0,0 2 0,0-25 0,25 24 0,-25 0 0,0-25 0,23 26 0,3-2 0,-26-23 0,25 49 0,-1-26 0,1 26 0,1-24 0,-2 48 0,1-24 0,-1 0 0,2 0 0,-1 26 0,-2-1 0,3-1 0,-1 26 0,-2-25 0,3 0 0,0 0 0,-26 0 0,25-1 0,-1 1 0,0-25 0,-24 0 0,26 24 0,-2-24 0,0-24 0,2 24 0,-1 0 0,-25-25 0,23 25 0,-23-24 0,0-1 0,0 0 0,0 0 0,0-24 0,-23 23 0,23-23 0,-51 49 0,27-50 0,-26 50 0,26 0 0,-25 0 0,-3 0 0,4 0 0</inkml:trace>
  <inkml:trace contextRef="#ctx0" brushRef="#br0" timeOffset="25562.556">15998 8831 512,'0'0'0,"0"-25"0,0 25 0,0-25 0,27 25 0,-27-25 0,0-24 0,25 23 0,-25 2 0,24-27 0,1 27 0,-25-1 0,24 25 0,-24-25 0,25 25 0,0 0 0,-25 0 0,0 25 0,24-25 0,-24 25 0,26-1 0,-2 2 0,-24-1 0,24-1 0,3 2 0,-3-26 0,-24 0 0,25 24 0,0-24 0,-2 0 0,-23-24 0,26 24 0,-1 0 0,-1-26 0,1 2 0,24-1 0,-23-25 0,-1 25 0,0 0 0,0 1 0,-2 24 0,-23 0 0,26-26 0,-1 26 0,-2 26 0,3-2 0,-1 1 0,1 24 0,22-23 0,2-26 0,25 49 0</inkml:trace>
  <inkml:trace contextRef="#ctx0" brushRef="#br0" timeOffset="26322.632">17389 8160 512,'0'0'0,"0"0"0,0 25 0,0 1 0,24-2 0,-24 1 0,25 24 0,-25 0 0,0 26 0,0-26 0,0-23 0,25 23 0,-25-24 0,0-25 0,-25 24 0,25-24 0,0 0 0,0 0 0,0 0 0,-25-24 0,25-1 0,0 25 0,25-25 0,-25-25 0,25 26 0,-1-1 0,2-25 0,-2 2 0,26 22 0,-26 2 0,2-1 0,-1 25 0,-2 0 0,3 0 0,-1 0 0,-25 25 0,24-25 0,-24 50 0,0-27 0,0 27 0,0-25 0,0 24 0,0-23 0,-24-2 0,24 1 0,0 0 0,0-25 0,0 24 0,24-24 0,-24 0 0,0-24 0,0 24 0,25-25 0,-25 25 0,25-25 0,-1-25 0,-24 26 0,25-1 0,1 0 0,-1 0 0,0 25 0,-2 0 0,3 0 0,-26 0 0,25 25 0,-2-25 0,3 0 0,-1 25 0,-1 0 0,1-25 0,26 0 0,-27 24 0,26-48 0,-25 24 0,24 0 0,-1-25 0,3 25 0,-25-25 0,-2 25 0,0-50 0,-24 50 0,0-23 0,-24-27 0,24 50 0,-24-25 0,-2 0 0,-25 25 0,28 0 0,-28-24 0,28 48 0,-2-24 0,25 25 0,-26 0 0,26-1 0,0 2 0,26 22 0,-1-23 0,-2 25 0,28-26 0,49 2 0</inkml:trace>
  <inkml:trace contextRef="#ctx0" brushRef="#br0" timeOffset="26685.6683">19497 8855 512,'0'-24'0,"0"24"0,0 0 0,0 0 0,0 0 0,0 0 0,0-25 0,0 0 0,0 0 0,-26-24 0,26 23 0,0-23 0,-24-26 0,24 50 0,0-25 0,0 1 0,0 24 0,0-25 0,24 27 0,-24-3 0,50 2 0,-24-1 0,-1 0 0,24 25 0,-1-24 0,-22 24 0,25 24 0,-27-24 0,0 25 0,2 0 0,-26-1 0,0 2 0,0-3 0,0 2 0,-26 0 0,-22 0 0,22 24 0,-25-49 0,-23 26 0,0-2 0</inkml:trace>
  <inkml:trace contextRef="#ctx0" brushRef="#br0" timeOffset="27090.7088">20291 8285 512,'0'0'0,"0"-25"0,0 25 0,-26 0 0,26 0 0,-50 0 0,2 25 0,22 25 0,-23-50 0,0 48 0,-1-23 0,25 0 0,-1 0 0,26-1 0,0-24 0,0 0 0,26 26 0,-26-26 0,25-26 0,0 26 0,0 0 0,-1-24 0,26-1 0,-26 0 0,26 0 0,-26 0 0,2 25 0,-2-23 0,2 23 0,-26 0 0,0 0 0,0-26 0,0 52 0,25-26 0,-25 0 0,24 23 0,1 2 0,0 0 0,-1 0 0,1 0 0,24-1 0,-23-24 0,24 26 0,24-2 0</inkml:trace>
  <inkml:trace contextRef="#ctx0" brushRef="#br0" timeOffset="27382.738">21033 8061 512,'0'0'0,"-48"-25"0,-1 25 0,-2-25 0,3 25 0,-3 0 0,2 0 0,-1 0 0,26 25 0,-1 0 0,-1-25 0,3 25 0,23 0 0,0 0 0,23-1 0,3 1 0,23 1 0,1-2 0,-1 26 0,2 0 0,-3-27 0,3 2 0,-2 25 0,-24-25 0,-2-25 0,3 24 0,-26 2 0,25-26 0,-50 24 0,25 1 0,-26-25 0,3 0 0,-28 0 0</inkml:trace>
  <inkml:trace contextRef="#ctx0" brushRef="#br0" timeOffset="27665.7663">21033 8061 512,'448'-75'0,"-448"100"0,0-25 0,-24 25 0,24-25 0,0 50 0,-26-25 0,2 0 0,24 24 0,-25 1 0,0-25 0,0 24 0,25 0 0,0-24 0,25 0 0,-25 25 0,25-26 0,0 2 0,25-2 0,-2 1 0,26 0 0,27-1 0</inkml:trace>
  <inkml:trace contextRef="#ctx0" brushRef="#br0" timeOffset="27830.7828">21258 8335 512,'0'0'0,"25"0"0,-2 0 0,28 0 0,23 0 0,26 23 0,24-23 0,-1 0 0,76 25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10:03:37.6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4019 14386 512,'0'0'0,"23"0"0,4 0 0,-3 0 0,1 0 0,24-24 0,1 24 0,0 0 0,-26-25 0,50 25 0,-23-25 0,23 0 0,-25 0 0,27 1 0,-27-2 0,-1-23 0,3 25 0,-2 24 0,-24-50 0,-25 25 0,25 25 0,-25-25 0,0 0 0,-25 25 0,25-25 0,-25 25 0,-24 0 0,24-24 0,-24 24 0,-2 0 0,1 0 0,1 0 0,0 24 0,-1-24 0,1 25 0,-27 0 0,28 25 0,22-26 0,-22 2 0,-2 23 0,25 1 0,-24-1 0,22 1 0,4-1 0,-2 2 0,-1 23 0,26-24 0,0-2 0,0 2 0,26-1 0,-26 1 0,25-25 0,-2 25 0,28 0 0,-26-50 0,24 24 0,1 2 0,0-2 0,-26-24 0,27 0 0,-2 0 0,0-24 0,25 24 0,-24-26 0,1 2 0,-2-26 0,-1 25 0,3-25 0,-2 0 0,26 1 0,-51-26 0,27 26 0,-2-1 0,-1 2 0,-22-3 0,25 2 0,-27-1 0,0-25 0,26 51 0,-26-1 0,2-25 0,-1 26 0,-2-1 0,-23 25 0,26 0 0,-26 0 0,0 0 0,0 0 0,25 25 0,-25-1 0,0 2 0,25 23 0,-25 1 0,25-26 0,-25 26 0,24-25 0,-24 0 0,26-1 0,-2 27 0,0-51 0,2 24 0,-26 0 0,24-24 0,-24 0 0,24 26 0,-24-26 0,26 0 0,-26-26 0,24 26 0,-24-24 0,26 0 0,-1-2 0,-1-23 0,1-1 0,0 0 0,-1 26 0,1-26 0,0 1 0,-1 23 0,-24 2 0,26-1 0,-26 0 0,24 25 0,-24 0 0,0 0 0,0 0 0,26 0 0,-26 0 0,0 25 0,0 0 0,25 25 0,-25-1 0,23-25 0,3 26 0,-1 0 0,24 0 0,0-26 0,-24 27 0,26-27 0,-3 26 0,3-26 0,-2 25 0,-24 1 0,0-25 0,24 24 0,-23-23 0,-2-2 0,0 1 0,-24 0 0,26 0 0,-1 0 0,-25 0 0,0-25 0,0 0 0,23 0 0,-23 0 0,0 0 0,0 0 0,0 0 0,0-25 0,-23 25 0,23-50 0,0 25 0,0-24 0,0-1 0,0 0 0,0 0 0,0-23 0,0 23 0,0-25 0,0 26 0,0-1 0,23-25 0,-23 51 0,0-25 0,26-1 0,-26 25 0,49 0 0,-49 0 0,50 0 0,-24 25 0,22 0 0,-22 0 0,22 25 0,2 0 0,1 0 0,-2 0 0,-24 25 0,24-26 0,-24 25 0,-1-23 0,-24 23 0,0-24 0,0 25 0,-24-26 0,-1-24 0,-24 51 0,24-27 0,-24-24 0,-2 24 0,1 2 0,2-26 0,-2 0 0,0 0 0,0 0 0,26 0 0,24 0 0,-25-26 0,25 2 0,25 0 0</inkml:trace>
  <inkml:trace contextRef="#ctx0" brushRef="#br0" timeOffset="701">7739 14039 512,'0'-25'0,"0"25"0,0-25 0,-25 25 0,25 0 0,-24 0 0,-27 0 0,28 25 0,-28 0 0,-23 0 0,24 0 0,-24 25 0,25-26 0,23 1 0,3-1 0,-28 2 0,51-2 0,0 1 0,0-25 0,25 0 0,1 25 0,-3-25 0,3 0 0,-1 0 0,-1 0 0,26-25 0,-1 25 0,27-25 0,-27-25 0,25 26 0,-25-1 0,1 1 0,0-26 0,0 25 0,-25 0 0,-2 25 0,3 0 0,-26-25 0,0 25 0,0 0 0,0 0 0,0 0 0,0 25 0,0 25 0,-26-26 0,3 26 0,23-1 0,0-23 0,0-2 0,23 26 0,3-25 0,-1-25 0,-1 25 0,25-25 0,2 0 0,-27 0 0,26 0 0,0-25 0,-26 0 0,26 0 0,0-24 0,-25-1 0,24 1 0,0-1 0,-23-25 0,-2 26 0,1-1 0,0 1 0,-25 24 0,0-25 0,0 25 0,0 1 0,0 24 0,0 0 0,0-26 0,-25 26 0,25 0 0,0 0 0,-25 26 0,25-2 0,-24 26 0,-2 0 0,2 24 0,24 0 0,0-24 0,0 25 0,0-2 0,24-23 0,2 25 0,-2-26 0,1 2 0,23-27 0,-21 26 0,22-26 0,1 2 0,-1-3 0,-24-23 0,25 0 0,0 0 0</inkml:trace>
  <inkml:trace contextRef="#ctx0" brushRef="#br0" timeOffset="1224">8508 13989 512,'0'0'0,"25"-24"0,0-26 0,-2 25 0,29 1 0,-28-26 0,26 25 0,-1 0 0,1-25 0,-1 50 0,-23 0 0,-1-24 0,-2 24 0,28 0 0,-51 0 0,23 24 0,-23 2 0,26-2 0,-26 1 0,0 25 0,0 24 0,0-24 0,-26 24 0,26-24 0,0 0 0,0-1 0,0-25 0,0 2 0,26-2 0,-26 1 0,0-25 0,0 25 0,0-25 0,0 0 0,25 0 0,-25 0 0,0 0 0,0-25 0,25 0 0,-1 1 0,1-26 0,-25 25 0,51 1 0,-28-2 0,3 2 0,-1 24 0,-2-25 0,3 25 0,-2 0 0,-24 25 0,25-1 0,0 2 0,-25 23 0,25-25 0,-25 26 0,26-25 0,-26 25 0,24-25 0,-24 24 0,24-23 0,-24-2 0,0 0 0,26 2 0</inkml:trace>
  <inkml:trace contextRef="#ctx0" brushRef="#br0" timeOffset="1380">9947 14262 512,'0'0'0,"0"25"0,-24 0 0,24 0 0,0 0 0,-26-25 0,26 24 0,0-24 0,0 25 0</inkml:trace>
  <inkml:trace contextRef="#ctx0" brushRef="#br0" timeOffset="1539">9947 14262 512,'0'-421'0,"-24"396"0,24 25 0,-26 0 0,26 0 0,0-25 0,0 25 0</inkml:trace>
  <inkml:trace contextRef="#ctx0" brushRef="#br0" timeOffset="2209">10617 13915 512,'0'0'0,"0"-25"0,-25 25 0,25 0 0,-26 0 0,-22 0 0,22 0 0,-49 0 0,27 0 0,-2 0 0,1 0 0,-2 0 0,28 0 0,-3 0 0,0 0 0,26 0 0,-23 0 0,23 25 0,23-25 0,-23 25 0,26 0 0,0-1 0,-3 1 0,3 25 0,22-25 0,3 25 0,-26-26 0,23 25 0,4-23 0,-29-2 0,3 1 0,-26 0 0,0 0 0,0 0 0,0-25 0,-26 24 0,3-24 0,-2 0 0,-2 0 0,-21 0 0,23 0 0,0 0 0,-1 0 0,26 0 0,-23-24 0,23 24 0,0 0 0,23 0 0,3 0 0,-1 0 0,0-25 0,23 25 0,27-25 0,-24 25 0,-2-25 0,25 25 0,25-25 0,-24 1 0,-26 24 0,25-26 0,-23 26 0,-1-24 0,-26-1 0,26 1 0,-27-2 0,3 2 0,-26 24 0,25-25 0,-25 0 0,-25 0 0,25 0 0,-26 1 0,3 24 0,-2-25 0,0 25 0,-25 0 0,26 25 0,-1-25 0,-25 24 0,0 26 0,26-25 0,-26 24 0,50 1 0,-24-25 0,48 25 0,1-1 0,0 1 0,-1-25 0,26-1 0,25 27 0,-1-27 0,-24 0 0,24 2 0,25-2 0</inkml:trace>
  <inkml:trace contextRef="#ctx0" brushRef="#br0" timeOffset="2446">10096 13444 512,'0'0'0,"0"0"0,0 0 0,0 0 0,0 0 0,0 0 0</inkml:trace>
  <inkml:trace contextRef="#ctx0" brushRef="#br0" timeOffset="2905">11757 14188 512,'0'-25'0,"0"25"0,0 0 0,51 0 0,-3 25 0,3-25 0,22 0 0,2 0 0,25 24 0,-2-24 0,3 0 0,-4 0 0,3-24 0,25 24 0</inkml:trace>
  <inkml:trace contextRef="#ctx0" brushRef="#br0" timeOffset="7502">13916 13641 512,'0'0'0,"0"0"0,0 0 0,0 26 0,0-26 0,0 25 0,0-1 0,-26 2 0,26 23 0,0 1 0,0-1 0,0-24 0,0 49 0,0-24 0,0-25 0,0 24 0,0 1 0,0-25 0,0 25 0,-24-26 0,24 1 0,0-25 0,0 25 0,0-25 0,0 0 0,0 25 0,0-25 0,0 0 0,0 0 0,0 0 0,0-25 0,0 25 0,24-25 0,2 0 0,-26 1 0,25-2 0,25-23 0,-27 25 0,3-2 0,22 2 0,-22-1 0,23 25 0,-23 0 0,-1 0 0,0 0 0,-1 25 0,0-25 0,-24 24 0,26 26 0,-26-25 0,0-1 0,24 26 0,-24 0 0,24-25 0,-24 0 0,26-1 0,-1 1 0,-1-25 0,2 26 0,-1-26 0,24 0 0,-25 0 0,26 0 0,0 0 0,-26-26 0,27 1 0,-26 1 0,-1-1 0,25 0 0,-49 0 0,25-24 0,-25 23 0,0 2 0,-25-25 0,1 23 0,-1 2 0,-24-1 0,-2 0 0,1 25 0,2-25 0,-2 25 0,1 25 0,-26-25 0,24 0 0,3 25 0,22 0 0,2-1 0,24 2 0,0-2 0,24 1 0,2-1 0,48 2 0</inkml:trace>
  <inkml:trace contextRef="#ctx0" brushRef="#br0" timeOffset="8650">15725 13866 512,'0'0'0,"0"0"0,0 24 0,0-24 0,-23 0 0,23 25 0,0 25 0,-25-26 0,25 26 0,0 0 0,-26 0 0,26 23 0,0 2 0,0-25 0,0 24 0,0-24 0,0 0 0,26 0 0,-26-2 0,0-23 0,25 0 0,-25 0 0,0-1 0,23-24 0,-23 0 0,0 0 0,0 0 0,-23 0 0,23 0 0,0-24 0,-25-1 0,25 0 0,0-25 0,-26 1 0,26 25 0,0-26 0,0 26 0,0-27 0,0 51 0,0-24 0,0 24 0,26 0 0,-26 0 0,0-25 0,25 50 0,-25-25 0,23-25 0,3 50 0,0-25 0,23 0 0,1 0 0,-2 0 0,26-25 0,-22 25 0,21 0 0,1-25 0,-24 25 0,1 0 0,-2-25 0,-24 0 0,-2 25 0,3-24 0,-1-2 0,-25 2 0,0 24 0,-25-49 0,-1 49 0,3 0 0,-2-26 0,-24 26 0,-2 26 0,1-26 0,26 0 0,-26 24 0,1 25 0,25-49 0,-1 50 0,25-25 0,0 0 0,0 0 0,25 0 0,-1-1 0,25 1 0,-24 1 0,50-26 0,-27 24 0,3-24 0,22 0 0,2 0 0,-1 0 0,2 0 0,-2-24 0,-26-2 0,29 26 0,-29-25 0,2 1 0,-26-1 0,2 0 0,-26 0 0,0 0 0,0 25 0,0-50 0,0 50 0,-26 0 0,2 0 0,0-24 0,-2 48 0,2-24 0,-26 26 0,25-2 0,-1 26 0,3-25 0,-2 0 0,25-1 0,25 1 0,-25 1 0,23-26 0,28 24 0,-25-24 0,22 24 0,2-24 0,25 0 0,-1-24 0,-24 24 0,24-24 0,24-2 0,-47 1 0,23-49 0,0 49 0,-24-24 0,0-1 0,-26-25 0,2 51 0,-26-26 0,0 0 0,0 26 0,0-1 0,0 0 0,0 25 0,0-25 0,-26 25 0,26 0 0,0 0 0,-24 25 0,-2 0 0,2 0 0,0 24 0,-2 1 0,2-1 0,-1 26 0,25-25 0,0-1 0,0 26 0,25-26 0,-1 1 0,26 0 0,0 0 0,0-27 0,-2 27 0,3-25 0,23 24 0</inkml:trace>
  <inkml:trace contextRef="#ctx0" brushRef="#br0" timeOffset="10355">18480 14039 512,'0'0'0,"0"50"0,0-26 0,-24 26 0,24-1 0,0 26 0,-26-25 0,26-1 0,0 26 0,0-25 0,26 0 0,-26-2 0,24-23 0,0 0 0,26 0 0,-26-25 0,2 0 0,22 0 0,3 0 0,-26-25 0,0 25 0,-1-25 0,26-25 0,-26 27 0,2-3 0,-2 2 0,-24-26 0,24 50 0,-24-24 0,0-2 0,0 26 0,0 0 0,0 0 0,0 0 0,0 26 0,0-26 0,0 24 0,0 0 0,0 2 0,0-26 0,0 24 0,27 2 0,-4-26 0,3 0 0,-1 23 0,-25-46 0,24 23 0,1 0 0,24-26 0,-49 2 0,50 24 0,-26-50 0,-24 26 0,27-27 0,22 2 0,-24-26 0,-2 25 0,3 1 0,-26-25 0,25 24 0,-25 25 0,0 0 0,0 1 0,0-1 0,0 25 0,0-25 0,0 25 0,0 25 0,0-25 0,0 25 0,0-1 0,0 26 0,0 0 0,-25 0 0,25 23 0,0-23 0,0 0 0,0 0 0,25-26 0,-25 27 0,24-27 0,1-24 0,-25 24 0,25 2 0,-1-26 0,-24 0 0,26 0 0,-26 0 0,24-26 0,-24 26 0,26-24 0,-1 0 0,-2-2 0,3 1 0,22 1 0,-22 24 0,-1 0 0,1 0 0,-2 0 0,0 0 0,2 24 0,-2 1 0,0 1 0,2-2 0,-2 0 0,0 2 0,2 24 0,24-50 0,-1 23 0,-24 2 0,24-25 0,1-25 0,-26 25 0,26 0 0,-24-23 0,-1 23 0,24-26 0,-24 2 0,-25-2 0,24 2 0,-24 0 0,0-27 0,-24 51 0,24-24 0,-25-1 0,0 25 0,1 0 0,-27 0 0,27 25 0,-2-25 0,2 0 0,24 24 0,-24 1 0,24 1 0,0-26 0,0 24 0,24-24 0,0 0 0,2 24 0,-2 2 0,2-26 0,-1 24 0,24-24 0,-24 0 0,-1 26 0,26-26 0,0 0 0,-26 0 0,27 0 0,-2 0 0,-24-26 0,24 26 0,-24-24 0,24-2 0,-24 2 0,1 0 0,-1-27 0,-2 27 0,3-26 0,-1 25 0,-2-50 0,-23 51 0,26-25 0,-26 23 0,0-23 0,0 49 0,0-50 0,0 25 0,-26 25 0,26 0 0,0-24 0,0 48 0,0-24 0,0-24 0,0 48 0,0 1 0,0 0 0,0 0 0,-23 24 0,23-23 0,0 23 0,0 25 0,0-24 0,0 0 0,23-1 0,3 1 0,-1-26 0,24 26 0,2-1 0,-3-24 0,2 0 0,25 25 0,-26-50 0,50 0 0</inkml:trace>
  <inkml:trace contextRef="#ctx0" brushRef="#br0" timeOffset="10535">21033 14212 512,'0'0'0,"26"26"0,-1-26 0,1 0 0,22 24 0,2 1 0,48 0 0</inkml:trace>
  <inkml:trace contextRef="#ctx0" brushRef="#br0" timeOffset="11397">13941 15080 512,'0'0'0,"0"0"0,0 0 0,-25 0 0,-1 0 0,2 0 0,-1 0 0,-1 0 0,-22 0 0,-1 26 0,-1-2 0,-1-24 0,-23 25 0,25 0 0,25-1 0,-27-24 0,27 51 0,0-51 0,-3 24 0,27 1 0,0 0 0,0 0 0,27 0 0,-3 0 0,0 0 0,27 24 0,-2-25 0,0 2 0,27-2 0,-2 26 0,-25 0 0,-1-26 0,3 26 0,-1-25 0,-25-1 0,0 1 0,0 0 0,-25 0 0,0-25 0,-25 25 0,0-1 0,0-24 0,-25 26 0,-1-26 0,-23 0 0,25 24 0,1-24 0,-3-24 0,-23-2 0</inkml:trace>
  <inkml:trace contextRef="#ctx0" brushRef="#br0" timeOffset="11743">13692 15577 512,'49'0'0,"51"0"0,-25 0 0,0 0 0,-26 0 0,-1 25 0,-22 0 0,-1-25 0,-1 25 0,-24 24 0,0-24 0,0 0 0,-24 24 0,24-24 0,0 0 0,0 24 0,0-23 0,0-26 0,24 49 0,2-49 0,-1 26 0,0-26 0,23 0 0,2 0 0,-26-26 0,27 26 0,-1-25 0,-1 1 0,-24-26 0,-1 25 0,-24-25 0,26 1 0,-26 24 0,-26-25 0,2 1 0,-1 24 0,1 0 0,-27 0 0,2 25 0,-25 0 0,24 0 0,1 0 0,-26 25 0,24 0 0,28 0 0,-51 0 0</inkml:trace>
  <inkml:trace contextRef="#ctx0" brushRef="#br0" timeOffset="12460">14536 15899 512,'24'0'0,"2"0"0,-2 0 0,0 0 0,-24 0 0,26 0 0,-26-24 0,0 24 0,0-25 0,24 0 0,-24-25 0,0 26 0,25-26 0,-25 1 0,26 24 0,-26 0 0,0 0 0,0 0 0,25 25 0,-25 0 0,0 0 0,0 0 0,0 0 0,0 25 0,0 25 0,24-25 0,-24-1 0,0 26 0,0-25 0,25-1 0,-25 26 0,24-25 0,1-25 0,0 25 0,-1-25 0,2 0 0,-2 24 0,1-24 0,1-24 0,-2 24 0,-24-25 0,25 0 0,23 0 0,-48 0 0,51-24 0,-51 24 0,24-24 0,1 49 0,1-25 0,-26 0 0,0 25 0,24 0 0,-24 0 0,0 25 0,0-25 0,0 25 0,25-1 0,-25 1 0,24 0 0,-24 0 0,26-1 0,-1-24 0,24 0 0,-24 25 0,24-25 0,-23 0 0,23 0 0,1-25 0,-2 25 0,-22-24 0,-1-1 0,24 0 0,-23 0 0,-2 1 0,-24-26 0,25 25 0,-25 0 0,0 1 0,-25-2 0,25 26 0,-24 0 0,-2-24 0,0 48 0,26-24 0,-48 26 0,48-2 0,-26 26 0,2-25 0,24 24 0,0 1 0,0-25 0,24-1 0,2 26 0,-1 0 0,24-50 0,1 50 0,-1-50 0,25 24 0,-24-24 0,26 25 0,-27-50 0,25 1 0,24-2 0</inkml:trace>
  <inkml:trace contextRef="#ctx0" brushRef="#br0" timeOffset="12968">16544 15279 512,'0'0'0,"0"0"0,0 0 0,0 0 0,0 0 0,0 0 0,0 0 0,0 0 0,26 0 0,-26 0 0,0 0 0,0 25 0,0-25 0,-26 0 0,26 25 0,0-25 0,-24 25 0,24 25 0,-25-25 0,0 24 0,1-25 0,24 26 0,0-25 0,0 25 0,0-25 0,24-1 0,1 1 0,0 0 0,25-25 0,-25 25 0,25-1 0,-1-24 0,-24 0 0,49-24 0,-48 24 0,22-25 0,-22 25 0,-2-25 0,0-24 0,2 24 0,-1 0 0,-25-25 0,-25 0 0,25 26 0,-26-25 0,2-1 0,0 25 0,-2 0 0,-22-25 0,-3 50 0,2 0 0,-2 0 0,3 0 0,-28 25 0</inkml:trace>
  <inkml:trace contextRef="#ctx0" brushRef="#br0" timeOffset="13482">17140 15751 512,'0'0'0,"0"0"0,26 24 0,-26-48 0,0 24 0,0-25 0,24 0 0,-24 0 0,24 1 0,2-26 0,-26 0 0,24 26 0,0-2 0,2 2 0,-26 24 0,25 0 0,-25-25 0,25 25 0,-25 25 0,25-25 0,-25 24 0,24 2 0,1-2 0,0 1 0,-25 0 0,50 25 0,-26-50 0,0 49 0,26-24 0,-24 0 0,22-25 0,3 24 0,23-24 0,-25 0 0,2 0 0,-3 0 0,3-24 0,-2 24 0,-24-25 0,-1-25 0,1 26 0,1-26 0,-26 25 0,0-24 0,0 23 0,-26 2 0,1-1 0,-24 25 0,23 0 0,-22 0 0,22 0 0,3 25 0,-2-1 0,0 2 0,-1 23 0,26-24 0,0 25 0,26-1 0,-1 1 0,23-26 0,26 26 0,1-25 0,1-25 0,46 49 0</inkml:trace>
  <inkml:trace contextRef="#ctx0" brushRef="#br0" timeOffset="14129">18877 15577 512,'0'25'0,"0"-25"0,0 0 0,24 0 0,-24-25 0,51 50 0,-28-50 0,28 0 0,-2 25 0,25 0 0,-25-50 0,1 50 0,1-24 0,-28-25 0,3 24 0,-1 25 0,-25-50 0,0 25 0,-25 0 0,25 0 0,-26 1 0,-22 24 0,22 0 0,-24-25 0,26 25 0,-26 25 0,1-25 0,0 24 0,24 26 0,-1-25 0,3 0 0,-4 25 0,27-26 0,27 1 0,-4 25 0,3-26 0,-1 1 0,49 0 0,-25 25 0,27-50 0,-27 24 0,25-24 0,-25 0 0,25-24 0,-24 24 0,1-25 0,-2-25 0,-1 25 0,-22-25 0,-1 1 0,25 0 0,-26-1 0,-24 0 0,26 1 0,-26-2 0,0 27 0,0-50 0,-26 48 0,26 3 0,0-2 0,-24 0 0,24 25 0,0-25 0,0 25 0,0 0 0,0 0 0,0 25 0,-24 0 0,24-25 0,0 48 0,-26-22 0,26 48 0,-25-50 0,25 51 0,-26-25 0,26 25 0,26-26 0,-1 0 0,1 1 0,-2 0 0,26 0 0,-2-26 0,2 1 0,0 0 0,25 0 0</inkml:trace>
  <inkml:trace contextRef="#ctx0" brushRef="#br0" timeOffset="14738">20612 15255 512,'-23'-25'0,"-28"-25"0,1 50 0,1-25 0,-25 0 0,25 25 0,-2-24 0,1 24 0,2 0 0,22 0 0,2 0 0,24 24 0,-25 1 0,25 0 0,0-1 0,25 2 0,-1-1 0,2-1 0,22 51 0,-22-25 0,24-25 0,-1 24 0,1 25 0,24-49 0,-50 25 0,2-1 0,-2-24 0,-24 0 0,0 0 0,0-25 0,-24 0 0,-2 24 0,-23-24 0,24-24 0,-24 48 0,24-48 0,1 24 0,-1 0 0,-1 0 0,26-25 0,0 25 0,0 0 0,0 0 0,0 0 0,26 0 0,23 0 0,1-25 0,24 25 0,-24 0 0,48-25 0,-23 25 0,24 0 0,0-24 0,-25-1 0,0 25 0,-23-25 0,-1 0 0,0 25 0,-26-25 0,0-25 0,2 26 0,-26 24 0,0-49 0,0 24 0,-26 25 0,2-25 0,0 0 0,-2 25 0,2 0 0,-26 0 0,25 0 0,-1 25 0,-22 0 0,22 0 0,3-1 0,23 25 0,0-23 0,0 48 0,49-24 0,-24-1 0,24 1 0,26-1 0,-1 1 0,50-1 0</inkml:trace>
  <inkml:trace contextRef="#ctx0" brushRef="#br0" timeOffset="15371">22101 15552 512,'0'0'0,"25"0"0,-25 0 0,0-24 0,0 24 0,26 0 0,-26 0 0,0 0 0,0 24 0,0-48 0,0 48 0,0 1 0,-26-25 0,26 0 0,0 25 0,0 0 0,0-25 0,0 25 0,0-1 0,26-24 0,-3 25 0,-23 0 0,51-25 0,-28 0 0,3 25 0,22-50 0,3 25 0,-25 0 0,22-25 0,2 0 0,-26 1 0,27-1 0,-28 0 0,3 0 0,24 0 0,-25 1 0,-1-2 0,2 2 0,-2 24 0,0-25 0,2 1 0,-2 24 0,-24-25 0,24 25 0,2 25 0,-1-50 0,0 50 0,0-1 0,-1-24 0,1 25 0,0 25 0,-25-26 0,24 1 0,-24 25 0,0-25 0,0-1 0,0 26 0,0-25 0,0-1 0,-24 1 0,-1 0 0,0 0 0,1-25 0,-1 25 0,0-25 0,-26-25 0,27 25 0,-50 25 0</inkml:trace>
  <inkml:trace contextRef="#ctx0" brushRef="#br0" timeOffset="15530">22349 15204 512,'0'0'0,"0"0"0,0-24 0,0 24 0,0 24 0,0-24 0</inkml:trace>
  <inkml:trace contextRef="#ctx0" brushRef="#br0" timeOffset="17390">15082 16247 512,'0'0'0,"-25"-24"0,-24 24 0,23 0 0,1-26 0,-25 26 0,26 0 0,-26 0 0,1 0 0,0 0 0,23 26 0,-23-26 0,-1 48 0,26-22 0,-26-2 0,1 50 0,24-24 0,-1 25 0,-23-26 0,23 51 0,26-26 0,-24-24 0,24 49 0,0-50 0,0 26 0,24-26 0,-24 1 0,26 0 0,-26-25 0,0 0 0,0-1 0,0-24 0,25 25 0,-25-25 0,0 0 0,0 0 0,0 0 0,0 0 0,0 0 0,0-25 0,0 1 0,0-1 0,0 25 0,0-50 0,0 25 0,24 1 0,-24-26 0,26 25 0,-1-1 0,-1 2 0,1-1 0,-25 0 0,50 25 0,-26-24 0,0 24 0,2 0 0,-2 0 0,1 0 0,1 0 0,-1 0 0,24 0 0,-25 0 0,1 0 0,0 0 0,25 0 0,-1 0 0,-23-26 0,-2 26 0,26 0 0,-27-24 0,3 24 0,-26-24 0,25 24 0,-25-25 0,0-1 0,0 26 0,0-48 0,0 48 0,-25-26 0,-1 26 0,3-24 0,-2 24 0,0 0 0,1 0 0,-27 24 0,27 2 0,-2-2 0,2 0 0,-1 2 0,25-1 0,0-1 0,0 26 0,25-26 0,-1 1 0,2 0 0,23-1 0,-23 2 0,23 23 0,25-23 0,-25-26 0,2 24 0,22-24 0,1 0 0,-23 0 0,-2 25 0,2-50 0,-3 25 0,2 0 0,0-24 0,-25-2 0,-2 2 0,3 24 0,0-51 0,-26 27 0,0-1 0,0 0 0,-26 1 0,26-2 0,-26 26 0,3-24 0,-28 24 0,27 0 0,-26 0 0,26 0 0,0 24 0,-1-24 0,-1 26 0,0 23 0,26-49 0,0 25 0,26 25 0,-26-50 0,26 25 0,-1-1 0,23 2 0,-22-26 0,22 24 0,3-24 0,-2 0 0,1 0 0,-1 0 0,1 0 0,24-24 0,-23-2 0,-2 2 0,0-27 0,1 27 0,0-26 0,-2-24 0,-21 25 0,22 23 0,-24-48 0,-25 50 0,0-26 0,0 0 0,0 1 0,0 24 0,-25 0 0,0-25 0,25 25 0,-24 25 0,-3-25 0,3 25 0,0 0 0,24-24 0,-26 24 0,2 24 0,-1 1 0,25 0 0,-25 0 0,25 25 0,-24-1 0,24 2 0,0 23 0,0-24 0,0 24 0,24-25 0,1 1 0,0-1 0,-1 0 0,26-23 0,-26-1 0,27-1 0,-1 26 0</inkml:trace>
  <inkml:trace contextRef="#ctx0" brushRef="#br0" timeOffset="17558">16694 16866 512,'0'0'0,"-26"26"0,3-2 0,23-24 0,0 50 0,-25-50 0,25 0 0,0 24 0,0-24 0,0 0 0,25 0 0</inkml:trace>
  <inkml:trace contextRef="#ctx0" brushRef="#br0" timeOffset="17700">16694 16866 512,'-74'-197'0,"49"172"0,25 25 0,0 0 0,-25-25 0,25 25 0,0 0 0,0 0 0,0-24 0</inkml:trace>
  <inkml:trace contextRef="#ctx0" brushRef="#br0" timeOffset="18531">16694 16866 512,'149'175'0,"-149"-175"0,0 24 0,0-48 0,0 24 0,0 24 0,0-48 0,0 24 0,0 0 0,24-25 0,-24-1 0,26 26 0,-26-24 0,24 24 0,-24 0 0,24 0 0,-24-25 0,26 25 0,-26 0 0,25 0 0,-25 0 0,23 25 0,3-25 0,-26 0 0,25 0 0,0 24 0,0-24 0,-1 0 0,26 26 0,-26-26 0,26 0 0,0 0 0,-25 0 0,0 0 0,0 0 0,24-26 0,-49 26 0,25-24 0,-1 24 0,-24-25 0,26 25 0,-26 0 0,0-25 0,0 1 0,0 24 0,-26-26 0,26 2 0,-24 24 0,-1 0 0,0-24 0,1 48 0,-1-24 0,0 0 0,0 0 0,-1 24 0,2 2 0,0-26 0,-2 24 0,26-24 0,0 0 0,0 25 0,26 0 0,-26-25 0,24 0 0,0 24 0,2-48 0,-1 24 0,0 24 0,0-24 0,-1-24 0,1 24 0,0 0 0,-1-25 0,2 25 0,-26 0 0,24 0 0,-24 0 0,0 0 0,24 0 0,-24 0 0,0 25 0,26-25 0,-26 24 0,0 2 0,0 23 0,24-23 0,-24-2 0,0 51 0,0-50 0,0 48 0,0-23 0,0 25 0,0-1 0,0 0 0,0-24 0,-24 25 0,24-1 0,-26-24 0,2-1 0,-26 25 0,26-24 0,-1-25 0,-49 24 0,49-23 0,-26-2 0,3-24 0,-2 0 0,-24 25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7" units="1/in"/>
        </inkml:channelProperties>
      </inkml:inkSource>
      <inkml:timestamp xml:id="ts0" timeString="2015-02-25T10:16:55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2678 9822 512,'0'0'0,"26"-24"0,24 24 0,-1-26 0,1 2 0,24 24 0,0 0 0,26-25 0,-1 1 0,26 24 0,-2-26 0,-24 2 0,49-1 0,3 25 0,-29-25 0,28 0 0,74 25 0</inkml:trace>
  <inkml:trace contextRef="#ctx0" brushRef="#br0" timeOffset="410">6176 9153 512,'-25'0'0,"25"-25"0,-24 25 0,-26 0 0,1 0 0,0 0 0,-26 0 0,-25 25 0,2-1 0,-27 2 0,27-2 0,-2 25 0,1-23 0,25-2 0,0 1 0,48 0 0,-25 0 0,51 0 0,0-1 0,0 1 0,26 0 0,25 24 0,-3-24 0,26 0 0,0 0 0,27 24 0,-3-23 0,2 23 0,-1-25 0,0 26 0,-24-25 0,0 25 0,-26-25 0,0-1 0,-24 27 0,0-27 0,-25 0 0,0 2 0,-50 23 0,26-25 0,-27 1 0,3 25 0,-28-25 0,2-25 0,0 50 0,-1-50 0,1 0 0,-24 0 0</inkml:trace>
  <inkml:trace contextRef="#ctx0" brushRef="#br0" timeOffset="600">6574 9772 512,'0'26'0,"0"73"0,25-25 0,-25 0 0,0 1 0,23-26 0,-23-24 0,0 25 0,0-26 0,26 26 0</inkml:trace>
  <inkml:trace contextRef="#ctx0" brushRef="#br0" timeOffset="763">6622 9302 512,'0'0'0,"0"0"0,0 0 0,26 0 0,-26 0 0,25 24 0,-1 26 0,1 0 0</inkml:trace>
  <inkml:trace contextRef="#ctx0" brushRef="#br0" timeOffset="1220">7168 10021 512,'0'0'0,"0"0"0,0-24 0,0-2 0,0 1 0,0-24 0,26-1 0,-2 25 0,1-25 0,24 26 0,-23-1 0,23 25 0,-24-24 0,0 24 0,-1 0 0,1 0 0,0 0 0,0 24 0,24 1 0,-23-1 0,-1 2 0,-2 23 0,3 1 0,-1-25 0,-1 24 0,1-23 0,26-2 0,-27 0 0,-24-24 0,24 0 0,2 26 0,-1-26 0,-2-26 0,3 2 0,-26 0 0,25-2 0,-1-23 0,1 24 0,26-25 0,-51 1 0,24 23 0,0 2 0,-24 24 0,26 0 0,-26 0 0,24 0 0,-24 0 0,24 24 0,2 26 0,-2-25 0,26 25 0,-26-1 0,2-24 0,-1 25 0,24-26 0,0 51 0</inkml:trace>
  <inkml:trace contextRef="#ctx0" brushRef="#br0" timeOffset="1374">8929 9847 512,'0'0'0,"26"50"0,-1-1 0,-25-24 0,23 25 0,-23-26 0,0 2 0,26-26 0,-26 49 0</inkml:trace>
  <inkml:trace contextRef="#ctx0" brushRef="#br0" timeOffset="1512">8881 9276 512,'0'0'0,"0"-24"0,0 24 0,0-25 0,25 1 0</inkml:trace>
  <inkml:trace contextRef="#ctx0" brushRef="#br0" timeOffset="1940">8881 9276 512,'222'-148'0,"-197"173"0,-25-25 0,26 50 0,-1-26 0,-25 1 0,23 25 0,-23-1 0,26 1 0,-26 24 0,25 0 0,-25 1 0,23-26 0,3 50 0,-2-49 0,-24 0 0,25 24 0,0-49 0,26 25 0,-27-26 0,26 2 0,-26-26 0,1 0 0,24 24 0,2-48 0,-2 24 0,0 0 0,26-26 0,-27-22 0,4 22 0,-3-23 0,0-1 0,-24 0 0,0 26 0,0-26 0,-25 1 0,-25 23 0,0 2 0,0-1 0,1 25 0,-26 0 0,0 0 0,1 49 0,-1-23 0,26-2 0,-26 51 0,25-1 0,25-24 0,0-1 0,25 25 0,-1-24 0,2-25 0,23 24 0,25-24 0,1-25 0,-1 25 0,24-25 0,3-25 0,-2 0 0,26 0 0,23 1 0</inkml:trace>
  <inkml:trace contextRef="#ctx0" brushRef="#br0" timeOffset="2282">11287 9450 512,'-25'-24'0,"-25"24"0,25-25 0,-24 50 0,-25-25 0,-1 24 0,25-24 0,0 50 0,1-25 0,0-1 0,23 1 0,26 0 0,0 0 0,0 0 0,26-1 0,-2 2 0,26 23 0,-1-25 0,26 2 0,-26-2 0,51 26 0,-26-25 0,-24 0 0,-1 24 0,26-23 0,-50-2 0,-2 0 0,3 2 0,-26-2 0,0 1 0,0-1 0,0 1 0,-49-25 0,24 25 0,-50 0 0,26-25 0,-26 25 0,1-25 0,-25 0 0</inkml:trace>
  <inkml:trace contextRef="#ctx0" brushRef="#br0" timeOffset="2562">11907 9772 512,'0'0'0,"24"0"0,25 0 0,26 0 0,25 0 0,23 0 0,2 0 0,49 0 0,-27 0 0,53 0 0,-53 26 0,28-26 0,-50 0 0,-26 0 0,-26 0 0,-23-26 0,1 26 0,23 0 0</inkml:trace>
  <inkml:trace contextRef="#ctx0" brushRef="#br0" timeOffset="29148">14760 8855 512,'-25'0'0,"25"0"0,0 0 0,0 0 0,0 0 0,-26 0 0,26 25 0,0 25 0,0-2 0,-25 3 0,25 23 0,0 0 0,0 1 0,25-1 0,-25 1 0,0-26 0,26 1 0,-1-25 0,-1-1 0,1 1 0,-25 0 0,24-25 0,1 0 0,0 25 0,25-50 0,-26 0 0,27 0 0,-27 1 0,1-1 0,23-25 0,-22 26 0,-1-26 0,-1 25 0,1 0 0,-25 25 0,26-24 0,-26 24 0,24 24 0,-24-24 0,25 25 0,-25 25 0,24-25 0,2 24 0,-1 1 0,-2-26 0,-23 1 0,26 0 0,-1-25 0,-2 25 0,3-25 0,0 0 0,-1 0 0,-1-25 0,0 25 0,2-50 0,-2 26 0,0-26 0,2 1 0,-1-26 0,-2 26 0,3-26 0,0-24 0,-26 49 0,24-24 0,-24 24 0,25 0 0,-25 26 0,0-1 0,0 1 0,0 24 0,24 0 0,-24-25 0,0 50 0,0-25 0,0 24 0,0 1 0,0 49 0,0-24 0,-24 24 0,24 25 0,0-24 0,0-1 0,0 1 0,24-26 0,-24-49 0,0 50 0,0-25 0,26-25 0,-26 0 0,0 0 0,0 0 0,0 0 0,24 0 0,-24-25 0,0 0 0,24 0 0,-24-24 0,26-1 0,-2 1 0,0-1 0,3 1 0,-2-1 0,-1 50 0,25-25 0,-49 25 0,25 25 0,0-25 0,-25 24 0,24 2 0,2 23 0,-26 1 0,24-26 0,0 26 0,-24-25 0,27 24 0,-3-24 0,1-25 0,23 0 0,-22 25 0,23-25 0,-24-25 0,24 25 0,-23-25 0,24-24 0,-2 24 0,-22-25 0,22 0 0,-22 1 0,-1 25 0,1-26 0,-26 0 0,0 25 0,0 25 0,0-25 0,-26 25 0,26 0 0,-25 0 0,-1 0 0,3 25 0,-2 0 0,-1 25 0,3 0 0,23-1 0,-25 1 0,25-1 0,0 1 0,0-25 0,25-1 0,-2 26 0,28-50 0,-28 25 0,28-25 0,-1 0 0,0-25 0,-2 0 0,3 0 0,-2 1 0,26-26 0</inkml:trace>
  <inkml:trace contextRef="#ctx0" brushRef="#br0" timeOffset="29452">17339 9177 512,'0'-24'0,"25"-1"0,-25 0 0,25 25 0,-25 0 0,0-25 0,0 25 0,24 0 0,-24 0 0,25-25 0,-25 50 0,25-50 0,-1 25 0,2 0 0,-26 0 0,24 0 0,0 0 0,2 25 0,-2-25 0,2 0 0,-1 25 0,-2-25 0,-23 25 0,26 0 0,-1-1 0,-1 26 0,1-25 0,0 25 0,-1-26 0,1 26 0,1-25 0,-1 24 0,0-24 0,-2 25 0,3-26 0,-1 1 0,-2 0 0,-23 0 0,26-25 0,-1 25 0,-25-25 0,24 0 0,1 0 0</inkml:trace>
  <inkml:trace contextRef="#ctx0" brushRef="#br0" timeOffset="30261">19124 9177 512,'0'26'0,"0"-2"0,0 1 0,0-1 0,0 2 0,0 23 0,0 1 0,0-1 0,0-24 0,25 25 0,0-26 0,-1 1 0,26 0 0,-24-25 0,22 25 0,3-25 0,-2 0 0,0 0 0,-23 0 0,-2-25 0,27 0 0,-28 25 0,3-25 0,-26 1 0,25-26 0,-25 25 0,0-24 0,0 24 0,0 25 0,0-50 0,-25 26 0,25 24 0,0 0 0,0 0 0,0 0 0,0 0 0,0 0 0,25 24 0,-2 1 0,-23 0 0,26 0 0,-1 24 0,1 1 0,-2-25 0,0 24 0,2 26 0,-26-51 0,24 51 0,-48-25 0,24-26 0,-26 26 0,26 0 0,-24-26 0,-26 1 0,25 25 0,-1-26 0,-22-24 0,-1 26 0,24-2 0,-51-24 0,27 0 0,24 0 0,-24-24 0,23-2 0,3 26 0,23-48 0,0-3 0,23 27 0,3-51 0</inkml:trace>
  <inkml:trace contextRef="#ctx0" brushRef="#br0" timeOffset="30600">20291 9351 512,'0'25'0,"0"-25"0,0 0 0,0 0 0,0 0 0,0 0 0,0 25 0,0-25 0,0 25 0,0-1 0,-26 1 0,26 0 0,26 0 0,-1-1 0,-25-24 0,49 25 0,-24-25 0,24 0 0,0 0 0,27 0 0,-2 0 0,-25-25 0,1 1 0,-26 24 0,26-50 0,-24 25 0,-26-24 0,0 24 0,0-25 0,0 50 0,-26-24 0,-24-2 0,26 26 0,-26 0 0,1 26 0,0-2 0,-26 1 0,25 0 0,0 25 0,1-26 0,49 1 0,0 25 0,0-26 0</inkml:trace>
  <inkml:trace contextRef="#ctx0" brushRef="#br0" timeOffset="30983">21283 9302 512,'0'0'0,"0"0"0,0 0 0,0 24 0,0-24 0,0 50 0,0-25 0,-25 0 0,25 24 0,0-24 0,0-25 0,25 25 0,-2-1 0,3-24 0,-1 0 0,0 0 0,0 0 0,-1-24 0,26-1 0,0 0 0,-26 0 0,0-24 0,3 24 0,-3 0 0,-24 0 0,25 25 0,-25 0 0,0 0 0,0 0 0,25 0 0,-25 0 0,24 25 0,-24 0 0,25-25 0,0 25 0,-1 24 0,26-49 0,1 25 0,-2-25 0,0 25 0,1-25 0,24 25 0,-23-25 0,-2-25 0,-1 50 0,52-25 0</inkml:trace>
  <inkml:trace contextRef="#ctx0" brushRef="#br0" timeOffset="31892">13445 10567 512,'-26'-25'0,"-49"50"0,27 0 0,-27 0 0,26-2 0,0 27 0,-3-25 0,28 50 0,0-26 0,-26 1 0,50 25 0,-24 23 0,48-24 0,0 1 0,2 0 0,-2-26 0,26-24 0,-1 0 0,2 0 0,-2-50 0,25 50 0,-23-50 0,-3 0 0,27 0 0,-26 25 0,-24-24 0,24-1 0,-22 0 0,-3 0 0,0 25 0,-24 0 0,26 0 0,-26 0 0,0 0 0,0 0 0,0 0 0,23 0 0,-23 25 0,26 0 0,-1 0 0,-2-1 0,3-24 0,-1 25 0,-1 0 0,27-25 0,-26 0 0,0 0 0,24 0 0,-24-50 0,24 26 0,-24-1 0,-1 0 0,2 0 0,-1 0 0,-25-24 0,0 23 0,0-22 0,-25 22 0,25 2 0,-26-1 0,-23 25 0,23 0 0,-22 0 0,22 25 0,-22-25 0,-28 24 0</inkml:trace>
  <inkml:trace contextRef="#ctx0" brushRef="#br0" timeOffset="32607">14462 11435 512,'0'-25'0,"0"25"0,25-25 0,-25 25 0,0-25 0,24 0 0,-24 1 0,25-1 0,-25 0 0,24 0 0,2 25 0,-2-25 0,-24 25 0,24 0 0,-24 0 0,0 0 0,26 0 0,-26 25 0,0-25 0,24 50 0,-24-25 0,25-1 0,-25 1 0,0 0 0,26-25 0,-26 0 0,0 25 0,25-25 0,-25-25 0,0 25 0,24 0 0,-24-25 0,25 0 0,-25 25 0,24-49 0,1 24 0,-25 0 0,25 0 0,-1 1 0,-24 24 0,26 0 0,-26 0 0,0 0 0,24 24 0,1-24 0,1 25 0,-2 25 0,1-1 0,0 1 0,-2 25 0,3-26 0,-1 2 0,24-3 0,-23 2 0,-26-25 0,24 0 0,-24-1 0,0-24 0,0 25 0,0-25 0,25 0 0,-25 0 0,0 0 0,0 0 0,-25-25 0,25 1 0,0-26 0,0 0 0,-24 2 0,24-3 0,0-23 0,24 24 0,-24-24 0,25 24 0,25 0 0,-25 1 0,-2 23 0,28 2 0,-28 0 0,3 24 0,0 0 0,-1 0 0,-25 24 0,24-24 0,-24 24 0,24 2 0,-24-1 0,-24-1 0,24 1 0,-24 0 0,-1-25 0,-1 50 0,-23-26 0,-25 26 0</inkml:trace>
  <inkml:trace contextRef="#ctx0" brushRef="#br0" timeOffset="33537">16025 11162 512,'0'-26'0,"0"26"0,0-24 0,0 0 0,-27 24 0,3 0 0,-26 0 0,26 24 0,-26 0 0,1-24 0,-1 51 0,24-2 0,3-24 0,-28 0 0,51 0 0,-24-1 0,24 1 0,24 0 0,2-25 0,-1 0 0,-2 0 0,3-25 0,0 0 0,-2 25 0,25-24 0,-23-26 0,-2 25 0,0 0 0,2-24 0,-2 49 0,-24 0 0,24-26 0,-24 26 0,0 0 0,0 26 0,27-26 0,-27 25 0,25-1 0,-25 1 0,24 0 0,1 25 0,-1-26 0,1-24 0,0 50 0,25-50 0,-26 0 0,27 0 0,-27 0 0,-24-25 0,25 0 0,0 1 0,-2-1 0,-23 0 0,26 0 0,-26 0 0,25-24 0,-25 23 0,0 26 0,24-24 0,-24 24 0,0 0 0,0 0 0,0 0 0,0 24 0,25 2 0,-25-1 0,0-1 0,0 1 0,0 0 0,0 25 0,0-50 0,25 0 0,-25 0 0,0 24 0,0-24 0,0 0 0,0 0 0,0-24 0,0-1 0,-25 0 0,25 0 0,0-24 0,-25 24 0,25-25 0,0 26 0,25-2 0,-25 26 0,0-24 0,25 24 0,-1 0 0,2 0 0,-1 0 0,25 0 0,-1 0 0,-1 0 0,3 0 0,23 0 0,0 0 0,0 0 0,2 0 0,-1-25 0,-27 25 0,2 0 0,0-24 0,-25-1 0,0 25 0,0-25 0,-1 0 0,-24 25 0,0-25 0,-24 0 0,-1 0 0,-25 25 0,0 0 0,0 0 0,2 25 0,-2 0 0,25-25 0,0 50 0,0-25 0,-1 0 0,26-1 0,0 25 0,26 1 0,24 0 0,-25-25 0,49 24 0,-24-49 0,24 50 0,1-50 0,23 0 0,26 0 0</inkml:trace>
  <inkml:trace contextRef="#ctx0" brushRef="#br0" timeOffset="34623">18728 10393 512,'0'0'0,"0"0"0,0 0 0,0 0 0,0 0 0,0 25 0,0-25 0,0 0 0,0 25 0,0-1 0,-25 2 0,25 23 0,-24 1 0,-26-2 0,25 27 0,-1-26 0,2 2 0,0 23 0,24-24 0,-26 0 0,26-1 0,26 1 0,-2-26 0,0 26 0,2-25 0,-1-1 0,25 1 0,-1 0 0,-24 0 0,24-25 0,0 25 0,25-25 0</inkml:trace>
  <inkml:trace contextRef="#ctx0" brushRef="#br0" timeOffset="35154">18504 11038 512,'0'0'0,"0"0"0,0-25 0,0 25 0,0 0 0,50 0 0,-26 0 0,2 0 0,22-24 0,3-26 0,-1 25 0,24 0 0,0 0 0,-23-24 0,23 24 0,-25-1 0,-24 2 0,24 24 0,-49-25 0,25 25 0,-25 0 0,0 0 0,0 0 0,0 25 0,0-1 0,0 2 0,0-1 0,0 24 0,0 1 0,0 0 0,0-1 0,0 0 0,0-23 0,0 22 0,0-22 0,0-1 0,0-25 0,24 24 0,-24-24 0,27 0 0,-27 0 0,23 0 0,-23 0 0,51 0 0,-51-24 0,49-27 0,-24 27 0,-1 0 0,26-26 0,-26 25 0,26 1 0,-24-1 0,-1 0 0,-25 25 0,23 0 0,3 0 0,-1 25 0,-25 0 0,23-25 0,-23 49 0,26-25 0,-26 2 0,25 22 0,-25 3 0,0-27 0,26 1 0,-26 0 0</inkml:trace>
  <inkml:trace contextRef="#ctx0" brushRef="#br0" timeOffset="35325">20141 11088 512,'0'0'0,"0"24"0,0 0 0,0 2 0,26-26 0,-26 49 0,0-49 0,0 0 0,0 25 0,24 0 0</inkml:trace>
  <inkml:trace contextRef="#ctx0" brushRef="#br0" timeOffset="35458">20141 11088 512,'-123'-273'0,"123"248"0,0 50 0,0-50 0,0 25 0,25-26 0</inkml:trace>
  <inkml:trace contextRef="#ctx0" brushRef="#br0" timeOffset="36150">20141 11088 512,'199'148'0,"-199"-148"0,0 0 0,0-25 0,0 25 0,25-24 0,0-1 0,-1-1 0,26 2 0,-26-26 0,26 50 0,-24-24 0,-1-1 0,-25 25 0,23 0 0,3 0 0,-26 0 0,25 25 0,-25-25 0,24 24 0,-24 2 0,50-2 0,-50 0 0,49 2 0,-24-26 0,26 0 0,-2 25 0,-24-1 0,24-48 0,-1 24 0,-22 0 0,25-25 0,-27 25 0,0-26 0,2 2 0,-2 0 0,-24-2 0,24 2 0,-24-1 0,-24 1 0,0 24 0,-2-25 0,2 0 0,0 50 0,-27-25 0,2 0 0,-2 25 0,28-1 0,-2-24 0,-1 25 0,26-1 0,0-24 0,0 26 0,0-2 0,26-24 0,-1 0 0,-25 24 0,49-48 0,-24 24 0,-2 0 0,3 0 0,25 0 0,-27 0 0,0 0 0,2 0 0,-2 24 0,0 2 0,27-26 0,-28 25 0,3 24 0,-1-24 0,0 25 0,0-1 0,-1 1 0,26 0 0,-50-1 0,24 2 0,-24-27 0,0 25 0,-24-24 0,0 0 0,-2 24 0,2-24 0,-26 1 0,25-26 0,-24 24 0,24-24 0,-25-24 0,26 24 0,-2-26 0,-22 1 0</inkml:trace>
  <inkml:trace contextRef="#ctx0" brushRef="#br0" timeOffset="36473">22275 10989 512,'-26'-25'0,"26"0"0,-23 25 0,-2 0 0,-24 0 0,-2 0 0,1 0 0,1 0 0,-25 0 0,48 0 0,3 25 0,-4-25 0,3 0 0,24 25 0,24-1 0,-24-24 0,50 49 0,-24-23 0,23-2 0,1 26 0,-1-1 0,-24-24 0,26 0 0,-28 25 0,3-26 0,-1 26 0,-25-25 0,0 25 0,0-50 0,-25 49 0,-24-24 0,-2 25 0</inkml:trace>
  <inkml:trace contextRef="#ctx0" brushRef="#br0" timeOffset="37114">13767 12030 512,'0'0'0,"0"25"0,0 0 0,0 24 0,0 1 0,0-25 0,0 50 0,25-1 0,-25-25 0,23 25 0,3-24 0,-1 0 0,-1-25 0,2-1 0,-1-24 0,0 0 0,0 26 0,24-52 0,-49 2 0,25-1 0,-2-1 0,28 2 0,-51-26 0,24 26 0,2-26 0,-26 1 0,25-1 0,0 26 0,-25-26 0,24 50 0,-24-25 0,0 25 0,0 0 0,24 25 0,-24-25 0,26 24 0,-26 2 0,24-2 0,0 26 0,2-1 0,-1 1 0,-1-26 0,2 26 0,-1-26 0,-1 2 0,25-1 0</inkml:trace>
  <inkml:trace contextRef="#ctx0" brushRef="#br0" timeOffset="37419">15057 12080 512,'-25'0'0,"1"0"0,-27 24 0,1-24 0,1 0 0,0 25 0,24-25 0,-24 26 0,23-2 0,1 1 0,1-25 0,-2 0 0,26 49 0,26-23 0,-2-2 0,1 26 0,1-25 0,48-1 0,-50 0 0,26 26 0,0-25 0,-1 24 0,1-23 0,-25-1 0,0-25 0,-2 24 0,-23 2 0,0-2 0,0 1 0,-23-25 0,23 0 0,-25 25 0</inkml:trace>
  <inkml:trace contextRef="#ctx0" brushRef="#br0" timeOffset="37595">15378 12426 512,'26'0'0,"-1"75"0,-2-50 0,-23 25 0,26-25 0,-26-1 0,0 2 0,0-26 0,26 0 0,-26 0 0,0 0 0</inkml:trace>
  <inkml:trace contextRef="#ctx0" brushRef="#br0" timeOffset="37727">15378 12426 512,'100'-222'0,"-100"222"0,0-25 0,0 50 0,0-25 0,0-25 0,26 50 0,-26-25 0,25 25 0</inkml:trace>
  <inkml:trace contextRef="#ctx0" brushRef="#br0" timeOffset="38261">15378 12426 512,'399'199'0,"-399"-199"0,0-24 0,0 24 0,0 0 0,0-25 0,0-1 0,24 2 0,-24-1 0,0-24 0,25 23 0,-1 2 0,2 0 0,-26-1 0,24 25 0,0 0 0,-24 0 0,26 0 0,-2 25 0,27-25 0,-26 48 0,-1-48 0,25 26 0,-24 23 0,24-49 0,1 25 0,-26-1 0,27-24 0,-26 0 0,23 0 0,-22 0 0,23-24 0,-24-1 0,0 25 0,-1-25 0,-24-25 0,26 50 0,-26-48 0,0 23 0,-50-25 0,25 50 0,0-24 0,-24 24 0,23 0 0,3 24 0,-2-24 0,0 50 0,25-50 0,0 49 0,0 1 0,0-1 0,25 0 0,0 2 0,-2-1 0,3-1 0,-1 0 0,-25 25 0,24-49 0,-24 25 0,25 0 0,-25-1 0,-25 0 0,25 2 0,-24-27 0,-1 2 0,-1-2 0,-22 26 0,23-50 0,-26 0 0,3 0 0,-2-25 0,0-24 0,1-1 0,-27-1 0</inkml:trace>
  <inkml:trace contextRef="#ctx0" brushRef="#br0" timeOffset="38555">17438 11831 512,'0'-24'0,"0"24"0,0 24 0,0 2 0,0-2 0,0 25 0,-25 1 0,25 25 0,0-1 0,0 1 0,0 24 0,25-24 0,-25-27 0,25 27 0,-25-26 0,24 2 0,-24-1 0,26-26 0,-26 1 0,24-25 0,-24 0 0,24 0 0,-24 0 0,50-25 0</inkml:trace>
  <inkml:trace contextRef="#ctx0" brushRef="#br0" timeOffset="38673">17859 12426 512,'0'0'0,"26"0"0,-26 26 0,0 23 0,0-24 0,0-25 0,0 24 0,0 2 0,25-1 0,-25-25 0</inkml:trace>
  <inkml:trace contextRef="#ctx0" brushRef="#br0" timeOffset="38823">17859 12426 512,'-49'-396'0,"24"396"0,25 0 0,25-25 0,-25 25 0,0 0 0,24 0 0</inkml:trace>
  <inkml:trace contextRef="#ctx0" brushRef="#br0" timeOffset="39025">17859 12426 512,'348'-371'0,"-348"420"0,24-24 0,-24 1 0,0 23 0,0 0 0,0 1 0,0 25 0,-24-27 0,24 2 0,0 0 0,-24 0 0,24-25 0,0-1 0,0 2 0,0 23 0</inkml:trace>
  <inkml:trace contextRef="#ctx0" brushRef="#br0" timeOffset="39480">18504 12155 512,'0'0'0,"-24"0"0,24 0 0,-24 0 0,24 0 0,-26 0 0,1 24 0,-1-24 0,3 25 0,-28 24 0,28 1 0,-2-26 0,-1 27 0,26-27 0,0 0 0,26 26 0,-1-25 0,-2 0 0,3-25 0,22 24 0,3 2 0,-1-26 0,0 0 0,-2 0 0,26 0 0,-23-26 0,23 26 0,-24-24 0,0-1 0,-2 0 0,-21 1 0,-4-2 0,3 26 0,-26-48 0,0 48 0,0-25 0,-26 25 0,3 0 0,-4 0 0,3 0 0,0 0 0,-2 25 0,2 23 0,24-48 0,-25 50 0,25 0 0,0-26 0,0 2 0,0-1 0,49-1 0,-23 2 0,22-26 0,2 24 0,1-48 0,23 24 0,51-26 0</inkml:trace>
  <inkml:trace contextRef="#ctx0" brushRef="#br0" timeOffset="39718">20117 11980 512,'-25'0'0,"25"0"0,-25 25 0,1 0 0,-1 0 0,0 24 0,0 2 0,-1-2 0,2 0 0,0 1 0,-2 25 0,2-27 0,0 27 0,24-26 0,-26 2 0,26-27 0,0 26 0,0-25 0,0-25 0,0 25 0</inkml:trace>
  <inkml:trace contextRef="#ctx0" brushRef="#br0" timeOffset="40130">20737 12353 512,'0'0'0,"-25"0"0,25-26 0,0 26 0,-25-24 0,1 0 0,-1 24 0,-1 0 0,-22 0 0,-2 24 0,-25 0 0,26 2 0,-25-1 0,23 23 0,1-48 0,26 50 0,0-25 0,24-25 0,0 25 0,0-1 0,24-24 0,0 0 0,2 26 0,-2-26 0,27-26 0,-27 26 0,26 0 0,-1-24 0,0-1 0,1 25 0,1-49 0,-2 49 0,-24 0 0,-25-26 0,24 26 0,-24 0 0,0 0 0,25 0 0,-25 26 0,0-26 0,25 24 0,-25 1 0,24-25 0,1 25 0,0-25 0,1 24 0,22 2 0,-22-26 0,22 0 0,26 25 0</inkml:trace>
  <inkml:trace contextRef="#ctx0" brushRef="#br0" timeOffset="40440">21579 12080 512,'-48'-25'0,"-26"0"0,-26 25 0,26 0 0,-1 0 0,25 0 0,2 0 0,22 0 0,1 0 0,-1 25 0,26 0 0,0-1 0,26 1 0,-1 1 0,25-2 0,0 1 0,24 24 0,0-23 0,1 22 0,-1-22 0,0 23 0,1-25 0,-25 26 0,-26-25 0,1 0 0,-25-1 0,25 2 0,-50-1 0,0-1 0,1 2 0,-1-2 0,-24-24 0,-26 25 0,1 0 0</inkml:trace>
  <inkml:trace contextRef="#ctx0" brushRef="#br0" timeOffset="53738">1688 13418 512,'23'-24'0,"28"48"0,23-24 0,0 0 0,26 26 0,-1-26 0,-1 0 0,26 0 0,-24 0 0,-1 0 0,1 0 0,-1 0 0,75 25 0</inkml:trace>
  <inkml:trace contextRef="#ctx0" brushRef="#br0" timeOffset="56681">4193 13295 512,'-26'25'0,"26"49"0,-24 1 0,-1 24 0,0 0 0,25-24 0,-24-26 0,24 26 0,0-26 0,0-24 0,0-25 0,0 25 0,0-25 0,0 24 0,0-24 0,0 0 0,0-24 0,24 24 0,-24 0 0,25-50 0,-25 25 0,25 1 0,-25-51 0,24 26 0,-24-1 0,26-25 0,-2 1 0,-24 24 0,24 1 0,-24-1 0,26 26 0,-26-26 0,0 25 0,0 25 0,0-24 0,0 24 0,0 24 0,24 1 0,-24-1 0,0 26 0,24 0 0,-24-1 0,0 1 0,0 24 0,27-24 0,-4-25 0,-23 25 0,26-26 0,-1 1 0,-1-25 0,1 25 0,0-25 0,-1 0 0,-24 0 0,25-25 0,0 25 0,-1-25 0,3 1 0,-4-26 0,3-1 0,-1 3 0,-2-2 0,28-24 0,-27 23 0,26 3 0,-25-2 0,0 50 0,-1-25 0,-24 25 0,0 0 0,26 25 0,-26-1 0,0 2 0,0 22 0,-26 3 0,26 23 0,0-24 0,0 24 0,0-25 0,26 1 0,-1-25 0,-2 0 0,3 0 0,22-25 0,-22 0 0,25 0 0,-27 0 0,26 0 0,-26-25 0,26 0 0,-25 0 0,-2 1 0,3-2 0,-1 2 0,0-27 0,-25 3 0,25 23 0,-25 0 0,0 0 0,-25 0 0,25 25 0,-25-24 0,0 48 0,-1 1 0,3 0 0,-2 0 0,-1 24 0,2 1 0,24-1 0,0 1 0,0 0 0,24-25 0,2 24 0,22-49 0,3 25 0,-1-25 0,0 0 0,24 0 0,0-25 0,-24 1 0,24-26 0,25 0 0</inkml:trace>
  <inkml:trace contextRef="#ctx0" brushRef="#br0" timeOffset="56985">6227 13320 512,'-26'0'0,"26"0"0,0 0 0,0 0 0,0 0 0,0 24 0,0 2 0,-25-2 0,25 51 0,-25-26 0,25 1 0,-24 23 0,24 2 0,0-25 0,0 0 0,0 0 0,24-26 0,-24-24 0,0 25 0,0-25 0,0 0 0,0 0 0,0 25 0,0-50 0,0 25 0,0 0 0,0-25 0,0 1 0,0-1 0,25 0 0,-25-25 0,25 26 0,1-2 0,-1 2 0,-2-1 0,3 25 0,22 0 0,3-26 0</inkml:trace>
  <inkml:trace contextRef="#ctx0" brushRef="#br0" timeOffset="57631">7070 13641 512,'0'0'0,"0"-24"0,-25 24 0,25-24 0,-25 24 0,1-25 0,-2 50 0,-23-25 0,23 0 0,-22 24 0,-2 0 0,26 2 0,-27-1 0,26-1 0,1 2 0,-1-26 0,25 24 0,25-24 0,-25 25 0,24-25 0,1 0 0,26 0 0,-27 0 0,26-25 0,-26 1 0,26 24 0,-1-26 0,1 2 0,0 24 0,-1-25 0,0 25 0,-23 0 0,-2 0 0,1 25 0,-25-25 0,26 24 0,-3 2 0,3-2 0,-26 51 0,25-26 0,-25-24 0,24 25 0,-24 24 0,25-24 0,-25-26 0,25 2 0,-25-2 0,24 1 0,-24-25 0,0 24 0,25-24 0,-25 0 0,0 0 0,0 0 0,0 0 0,-25 0 0,25-24 0,0-1 0,0-25 0,0 1 0,-24-26 0,24 26 0,0-25 0,0-1 0,0 26 0,24-26 0,1 25 0,-25 1 0,25 24 0,0-25 0,1 26 0,-3 24 0,-23 0 0,51-25 0,-28 25 0,3 0 0,-1 0 0,-25 25 0,24-1 0,-24 1 0,0 0 0,0 0 0,0 0 0,0-25 0,-24 24 0,-1 0 0,-1 2 0,-22-26 0,22 25 0,3-25 0,-3 0 0,-24 0 0</inkml:trace>
  <inkml:trace contextRef="#ctx0" brushRef="#br0" timeOffset="58346">8036 13097 512,'0'0'0,"0"0"0,0 24 0,0 2 0,0-2 0,0 1 0,-24 0 0,24 25 0,-25 23 0,25-23 0,-24 0 0,-1-1 0,-1 1 0,26 0 0,0-26 0,0 0 0,0 2 0,0-26 0,26 25 0,-26-25 0,0 0 0,25 0 0,-25 0 0,24 0 0,-24 0 0,25-25 0,-1-1 0,3 2 0,-3 0 0,0-1 0,26 0 0,0 25 0,-26-25 0,1 25 0,0 25 0,-1-25 0,-24 0 0,26 25 0,-26 0 0,25-1 0,-25 0 0,0 27 0,0-51 0,24 50 0,-24-26 0,25-24 0,0 0 0,-1 25 0,2-25 0,-26 0 0,24 0 0,1 0 0,0-25 0,-2 25 0,-23 0 0,27-24 0,-2-2 0,-25 26 0,0-24 0,24 24 0,-24 0 0,0 0 0,0 0 0,0 0 0,0 0 0,0 0 0,0 0 0,0 24 0,25-24 0,-25 0 0,25 26 0,-1-2 0,1-24 0,0 0 0,25 0 0,-26 0 0,27 0 0,-28 0 0,28 0 0,-28-24 0,3 24 0,-26-26 0,25 2 0,-25 24 0,0-25 0,-25-1 0,25 2 0,-49 0 0,24-1 0,-24 25 0,24 0 0,-25-25 0,0 25 0,0 25 0,26-25 0,-50 0 0</inkml:trace>
  <inkml:trace contextRef="#ctx0" brushRef="#br0" timeOffset="58619">9154 13766 512,'0'0'0,"0"-24"0,0 24 0,0-26 0,0 2 0,0-1 0,0-1 0,0 2 0,0 0 0,0-1 0,25 0 0,-25 25 0,23-25 0,3 0 0,-1 25 0,-2-24 0,27 24 0,0 0 0,1-25 0,-3 25 0,27 0 0,-26 0 0,26 0 0,-1 25 0</inkml:trace>
  <inkml:trace contextRef="#ctx0" brushRef="#br0" timeOffset="59001">9972 13543 512,'0'0'0,"25"0"0,-1 0 0,51 0 0,-1 25 0,1-25 0,-1 25 0,24-25 0,51 48 0</inkml:trace>
  <inkml:trace contextRef="#ctx0" brushRef="#br0" timeOffset="67024">11808 13072 512,'0'25'0,"-26"-50"0,26 25 0,-25-26 0,1 2 0,-26 24 0,1 0 0,-2 0 0,3 0 0,-2 24 0,-1-24 0,-22 0 0,23 26 0,-25-26 0,26 0 0,0 25 0,24-1 0,0 2 0,1-26 0,24 24 0,0 1 0,0 25 0,0-25 0,24-1 0,26 1 0,-1 25 0,-24-2 0,25-22 0,-1 23 0,1 1 0,0-25 0,-1 0 0,0 23 0,-23-22 0,-1-1 0,-25 25 0,23-26 0,-23-24 0,0 25 0,0 0 0,0 0 0,-23-25 0,-2 25 0,-1-25 0,-23 24 0,23-24 0,-22 0 0,23 0 0,-25 0 0,1 25 0</inkml:trace>
  <inkml:trace contextRef="#ctx0" brushRef="#br0" timeOffset="67523">12229 13543 512,'0'0'0,"0"0"0,0-25 0,0 25 0,-25-25 0,25 25 0,-49-24 0,23 24 0,2 0 0,-26 0 0,-25 0 0,26 24 0,0 1 0,0 0 0,-2 25 0,2-26 0,23 0 0,2 2 0,0-1 0,24-25 0,0 24 0,0 2 0,24-26 0,0 24 0,2-24 0,-2 0 0,1 0 0,1 0 0,22 0 0,-22 0 0,23-24 0,0 24 0,-23-26 0,23 2 0,1 24 0,-26-51 0,2 51 0,-1 0 0,-25-24 0,0 24 0,0 0 0,24 0 0,-24 0 0,0 24 0,0-24 0,-24 0 0,24 51 0,0-27 0,0-24 0,0 26 0,24-2 0,-24 1 0,25-25 0,-1 25 0,1 0 0,1-25 0,-2 0 0,26 25 0</inkml:trace>
  <inkml:trace contextRef="#ctx0" brushRef="#br0" timeOffset="67989">12676 13493 512,'-25'0'0,"25"0"0,0 25 0,0 0 0,-25 0 0,25 0 0,-25-1 0,25 26 0,-24-25 0,24-1 0,24 2 0,-24-26 0,25 24 0,0-24 0,0 0 0,0 25 0,-2-25 0,3-25 0,-1 25 0,24-24 0,-23 24 0,-3-26 0,28 2 0,-26-1 0,-1-1 0,0 2 0,2 24 0,-26-24 0,0 24 0,24 0 0,-24 0 0,0 0 0,0 0 0,0 24 0,0-24 0,24 24 0,-24 2 0,0 23 0,26-23 0,-26 23 0,26 1 0,-26-1 0,0 1 0,23-1 0,-23-24 0,0 25 0,0-1 0,0-23 0,-23-2 0,-3 25 0,26-49 0,-50 50 0,26-25 0,-2-25 0,2 0 0,-25 25 0,24-25 0,-24-25 0,-3 0 0,29 1 0,-28-26 0,3-49 0</inkml:trace>
  <inkml:trace contextRef="#ctx0" brushRef="#br0" timeOffset="68642">13494 13518 512,'0'-25'0,"0"25"0,0 25 0,-24-25 0,24 25 0,0 0 0,0 0 0,0 23 0,0-22 0,0-1 0,24-1 0,-24 2 0,25-26 0,-25 0 0,24 24 0,-24-24 0,25-24 0,-25 48 0,25-48 0,-25 24 0,24-26 0,3 26 0,-3-49 0,0 23 0,2 2 0,-3 0 0,3-1 0,-1 0 0,-2 25 0,3-25 0,-1 25 0,-25 0 0,24 0 0,2 25 0,-1-25 0,0 25 0,0 0 0,-2-1 0,3 0 0,-1-24 0,24 26 0,-24-1 0,25-25 0,0 24 0,-26-24 0,26 0 0,-2 0 0,3 0 0,-1 0 0,-25-24 0,-1 24 0,1-25 0,-1-1 0,2 26 0,-26-24 0,0 0 0,0-1 0,0 0 0,-26 0 0,2 25 0,-1 0 0,1 0 0,-1 0 0,-1 25 0,2-25 0,-1 25 0,-1 24 0,2-25 0,0 27 0,-2-1 0,26 24 0,-24-24 0,24-1 0,-24 25 0,24-24 0,0-25 0,-25 24 0,25-23 0,0-2 0,0 25 0,-25-49 0,25 0 0,-26 0 0,2 0 0,-1 0 0</inkml:trace>
  <inkml:trace contextRef="#ctx0" brushRef="#br0" timeOffset="68795">13767 13320 512,'-26'0'0,"26"-25"0,0 25 0,0 25 0,0-50 0,26 25 0</inkml:trace>
  <inkml:trace contextRef="#ctx0" brushRef="#br0" timeOffset="69451">15304 13394 512,'0'0'0,"0"0"0,-24 0 0,-1 0 0,1 0 0,-27 0 0,2 0 0,0 24 0,24-24 0,-24 26 0,23-26 0,1 25 0,1-25 0,24 0 0,24 0 0,-24 24 0,25-24 0,25 25 0,-25 0 0,23-25 0,3 25 0,-2 0 0,1-1 0,-25 0 0,25 27 0,-25-51 0,-25 24 0,23 2 0,-23-2 0,-23-24 0,-2 25 0,-1 0 0,2-25 0,-1 25 0,1-25 0,-27 0 0,27 0 0,-1 0 0,-1-25 0,3 25 0,23-25 0,0 0 0,0 25 0,0-24 0,23-2 0,3 2 0,23 24 0,-24 0 0,25-25 0,-1 25 0,-23 25 0,22-25 0,3 0 0,-28 24 0,3 2 0,0-2 0,-1 1 0,-1 0 0,0 0 0,2 0 0,22-25 0,-22 24 0,-1-24 0,24 0 0,-23 0 0,-2 0 0,1-24 0,-1 24 0,2-25 0,-26 0 0,0 0 0,24 0 0,-48-25 0,24 26 0,-26-1 0,2-1 0,-1 2 0,-25 24 0,1-24 0,-2 48 0,3-24 0,22 0 0,-47 24 0</inkml:trace>
  <inkml:trace contextRef="#ctx0" brushRef="#br0" timeOffset="70329">15900 13866 512,'0'0'0,"50"0"0,-26 0 0,0-25 0,-24 0 0,27 0 0,-2 0 0,-25 1 0,24-26 0,1 25 0,-1-25 0,1 1 0,-25 24 0,25 0 0,-25 0 0,24 25 0,-24 0 0,0 0 0,0 0 0,0 25 0,26 0 0,-26 0 0,0 0 0,0 23 0,0-22 0,24 23 0,-24-23 0,24-26 0,-24 24 0,27 1 0,-3-25 0,1 0 0,0 0 0,-2 0 0,3-25 0,-1 25 0,-1-24 0,1-2 0,24 2 0,-23-1 0,-1-25 0,25 26 0,-27-1 0,3 25 0,-26-25 0,0 50 0,25-50 0,-25 25 0,0 25 0,0-25 0,23 25 0,-23-1 0,0 0 0,26-24 0,-1 26 0,1-1 0,-2-25 0,0 0 0,2 24 0,22-24 0,-22-24 0,22 24 0,-22 0 0,-1-25 0,0-1 0,24 2 0,-49 0 0,0-1 0,0 0 0,0 0 0,0 0 0,-24 1 0,-1 24 0,0-25 0,0 50 0,-1-25 0,3 0 0,-2 49 0,-1-24 0,2 0 0,24 24 0,0 1 0,0-25 0,0-1 0,24 2 0,27-2 0,-28 1 0,28 0 0,23-25 0,-24 0 0,0 0 0,24 0 0,-24-25 0,-1 0 0,25 1 0,-24-26 0,-26-1 0,26 27 0,-24 0 0,-1-26 0,-25 25 0,23-24 0,-23 24 0,0-1 0,0 2 0,0 24 0,0-24 0,0 24 0,0 0 0,0 0 0,0 0 0,0 0 0,-23 24 0,23 0 0,0 27 0,0-27 0,-25 26 0,25 0 0,-26-2 0,26 3 0,0-1 0,0-26 0,0 26 0,0-25 0,26 0 0,-26-1 0,25 1 0,-2 0 0,3-25 0,23 0 0</inkml:trace>
  <inkml:trace contextRef="#ctx0" brushRef="#br0" timeOffset="77525">11460 13791 512,'25'0'0,"50"-25"0,-26 25 0,25-24 0,0 24 0,2 0 0,-2 0 0,25 0 0,0-26 0,0 26 0,1 0 0,24 0 0,-1 0 0,2 0 0,-3 0 0,4 0 0,21 0 0,3 0 0,0 0 0,-2 26 0,25-26 0,-24 0 0,24 0 0,2 0 0,-3 0 0,3 0 0,-2 0 0,-24 0 0,50 0 0,-25 0 0,-1 0 0,0 0 0,1 0 0,-1 0 0,2 0 0,-3 24 0,3-24 0,-1 25 0,-1-25 0,1 25 0,-1 0 0,1-25 0,-25 25 0,25-1 0,-26 1 0,25 0 0,-48 0 0,23-25 0,-23 24 0,-1 1 0,0-25 0,-25 0 0,-25 25 0,0-25 0,0 0 0,-24 0 0,1 0 0,-27-25 0,1 25 0,-25-25 0,25 25 0</inkml:trace>
  <inkml:trace contextRef="#ctx0" brushRef="#br0" timeOffset="111319">11535 14113 512,'0'-24'0,"-26"-1"0,2 0 0,-27 25 0,3 0 0,-2-25 0,1 25 0,-2 25 0,2 0 0,-25-25 0,25 49 0,-1-23 0,-25 23 0,25 1 0,26-1 0,-1-24 0,25 25 0,0 25 0,25-51 0,-1 26 0,1-26 0,0 25 0,25-49 0,25 25 0,-26 0 0,-1-25 0,3 0 0,24 0 0,-26-25 0,26 0 0,-26 2 0,0-3 0,2 2 0,-28 24 0,3-26 0,-1 2 0,-25 24 0,25 0 0,-25 0 0,0 24 0,0-24 0,0 26 0,0-2 0,0 2 0,0-3 0,0 2 0,24 25 0,0-25 0,26-1 0,-25 2 0,26-26 0,-2 0 0,25 24 0,-24-24 0,-1 0 0,1-24 0,0 24 0,24-50 0,-50 25 0,1 0 0,1-25 0,-2 1 0,-24 25 0,-24-26 0,-2 26 0,1-27 0,1 27 0,-25-1 0,-26 0 0,0 25 0,25-25 0,-23 25 0,-1 25 0,-2 0 0,2 0 0,25-1 0,-25 27 0</inkml:trace>
  <inkml:trace contextRef="#ctx0" brushRef="#br0" timeOffset="112111">12278 14708 512,'26'0'0,"-26"0"0,24 0 0,-24 0 0,26-24 0,-26 24 0,24-25 0,1 0 0,0-25 0,-2 27 0,28-27 0,-2 0 0,1 26 0,-25-27 0,25 27 0,-25 24 0,-25 0 0,23 0 0,3 24 0,-1 1 0,-25 1 0,0 22 0,23 2 0,-46-1 0,23 1 0,23 0 0,-23-26 0,26 26 0,0-25 0,-3 0 0,-23-25 0,26 25 0,24-25 0,-26 0 0,-24 0 0,50-25 0,-26 0 0,-24 0 0,50 1 0,-24-26 0,-3 0 0,3 25 0,-1-23 0,-1 22 0,1 26 0,-1-24 0,-24 24 0,26 0 0,-26 0 0,0 0 0,24 0 0,0 24 0,-24 25 0,27-24 0,-3 25 0,-24-1 0,24 1 0,2 25 0,-1-25 0,-1 0 0,1-1 0,-1 1 0,1-25 0,0-2 0,-1 3 0,3-2 0,-27-24 0,24 25 0,-24-25 0,0 0 0,0 0 0,0 0 0,0-25 0,0 1 0,0-2 0,0-22 0,0-27 0,24 25 0,-24-24 0,26-1 0,-3 25 0,3-24 0,22 24 0,-22 1 0,23 25 0,-23-2 0,-1 2 0,0 24 0,0 0 0,-2 0 0,3 24 0,22 2 0,-48-26 0,26 24 0,-1 25 0,-25-49 0,0 25 0,0 0 0,-25 0 0,-1-25 0,3 25 0,-28-1 0,3 2 0,-28-26 0,27 24 0,-25-48 0,25 24 0,23 24 0,2-48 0,0 24 0,24-26 0,24 26 0,0-24 0,25-26 0</inkml:trace>
  <inkml:trace contextRef="#ctx0" brushRef="#br0" timeOffset="112854">14634 14511 512,'0'-26'0,"0"52"0,0-52 0,-24 26 0,24 0 0,0 0 0,-24-24 0,-2 48 0,2 2 0,-25-26 0,-2 50 0,2-2 0,-1-23 0,0 0 0,26 24 0,24-49 0,0 26 0,0-2 0,0-24 0,24 0 0,2 0 0,-2 0 0,0 0 0,2-24 0,23 24 0,-23-50 0,23 25 0,0 0 0,1 0 0,-26-23 0,2 48 0,-2 0 0,1-26 0,-25 26 0,0 0 0,26 0 0,-26 26 0,0-3 0,-26 27 0,26-25 0,0 24 0,-25 1 0,25 0 0,0-25 0,25 25 0,1-50 0,-1 0 0,-1 24 0,1-24 0,-25 0 0,49-24 0,-24 24 0,-1-25 0,2 25 0,-2-25 0,1 0 0,1 0 0,-2 25 0,1-25 0,-25 25 0,0 0 0,25-24 0,-25 24 0,0 0 0,0 0 0,0 0 0,0 24 0,0 1 0,0-25 0,0 25 0,23 25 0,-23-50 0,0 25 0,0-1 0,0-24 0,0 26 0,0-26 0,0 0 0,0 0 0,0 0 0,0 0 0,0-50 0,0 25 0,0 0 0,0-25 0,26 1 0,-1 23 0,-1-23 0,1-1 0,1 25 0,-2-24 0,1 25 0,25 24 0,-25 0 0,-2 0 0,28 0 0,-28 24 0,3 2 0,0-3 0,-1 27 0,23-25 0,-48 0 0,26 25 0,-26-26 0,0 1 0,24 0 0,-24-25 0,0 0 0,0 25 0</inkml:trace>
  <inkml:trace contextRef="#ctx0" brushRef="#br0" timeOffset="112945">15751 14312 512,'-26'0'0,"26"0"0</inkml:trace>
  <inkml:trace contextRef="#ctx0" brushRef="#br0" timeOffset="113497">15826 14858 512,'0'0'0,"0"0"0,0 0 0,0 0 0,0-25 0,24 0 0,-24 0 0,26 0 0,22-25 0,-22 26 0,22-26 0,-21 25 0,-2 0 0,-1 2 0,1 23 0,-25-26 0,24 52 0,-24-26 0,25 0 0,0 0 0,-1 23 0,2-23 0,-2 25 0,27 0 0,-27 0 0,26 0 0,-1-25 0,0 24 0,1-24 0,0 0 0,0 0 0,-2 0 0,3 0 0,-28-24 0,3-1 0,-1 0 0,1-25 0,-26 27 0,-26-27 0,26 50 0,-51-50 0,28 26 0,-28 24 0,28-26 0,-27 26 0,25 0 0,-25 26 0,25-26 0,0 24 0,25 26 0,0-26 0,-24 25 0,48 1 0,-24 0 0,0 0 0,25-1 0,-25 1 0,25 0 0,-25 24 0,0-24 0,0-25 0,0 49 0,-25-25 0,25-24 0,-25-1 0,1 2 0,-1-26 0,-1 0 0,3 0 0,-2 0 0</inkml:trace>
  <inkml:trace contextRef="#ctx0" brushRef="#br0" timeOffset="113878">17685 14188 512,'0'0'0,"-23"-25"0,-2 25 0,-25-24 0,24 24 0,-22 24 0,-2-48 0,25 48 0,-24-24 0,24 0 0,0 0 0,25 25 0,0-25 0,0 24 0,25 2 0,0-2 0,-1-24 0,26 50 0,0-25 0,24 24 0,-24 2 0,24-27 0,-49 26 0,24-26 0,-24 25 0,-1-24 0,-24 0 0,-24 0 0,24-25 0,-25 25 0,-24-25 0,-2 24 0,3-24 0,-28 0 0,28 0 0,-2 0 0,25-24 0,-24-1 0,24 25 0</inkml:trace>
  <inkml:trace contextRef="#ctx0" brushRef="#br0" timeOffset="114140">18032 14485 512,'-23'0'0,"23"26"0,0-2 0,0 25 0,0-49 0,0 25 0,0 0 0,0 0 0,23-25 0,3 0 0,-1 0 0,24 0 0,-23 0 0,23 0 0,-25-25 0,2 0 0,-26 0 0,25 2 0,-25-27 0,0 24 0,-25 2 0,25 0 0,-50-2 0,26 26 0,-27-25 0,26 25 0,-24 25 0,-25 1 0</inkml:trace>
  <inkml:trace contextRef="#ctx0" brushRef="#br0" timeOffset="114831">18032 14485 512,'424'298'0,"-424"-298"0,24-25 0,-24 1 0,0-2 0,24 2 0,-24-26 0,26 0 0,-2 1 0,0 25 0,27-26 0,-51 26 0,23-2 0,4 26 0,-27-25 0,0 50 0,24-25 0,-24 0 0,0 26 0,25-2 0,-25 0 0,0 26 0,0-1 0,0-24 0,0 25 0,0-25 0,25-1 0,-25-24 0,0 26 0,24-26 0,-24 0 0,25 0 0,-25 0 0,25-26 0,-25 26 0,24 0 0,2-49 0,-2 24 0,0 0 0,26-23 0,1-2 0,-27 50 0,26-26 0,-50 2 0,24 48 0,1-24 0,-25 0 0,25 26 0,-25-2 0,0 2 0,24-3 0,-24 27 0,27-25 0,-4 0 0,3-1 0,-1 2 0,24-26 0,0 24 0,1-24 0,-26 0 0,26 0 0,-24 0 0,22-24 0,-22-2 0,-1 26 0,-2-49 0,3 24 0,-26 0 0,0 0 0,0-24 0,0 25 0,-26 24 0,26-26 0,-48 2 0,22 48 0,3-24 0,-2 0 0,-1 26 0,2-2 0,24 2 0,-26 22 0,26-23 0,26 0 0,-26 0 0,24 25 0,27-50 0,-2 24 0,-1-24 0,29 0 0,-29 0 0,26-24 0,-24-2 0,0-23 0,49-1 0</inkml:trace>
  <inkml:trace contextRef="#ctx0" brushRef="#br0" timeOffset="115456">20167 14386 512,'0'-49'0,"0"24"0,0-25 0,0 0 0,-26 50 0,26-24 0,0 24 0,0 0 0,0 0 0,-24 0 0,24 24 0,0 2 0,0 23 0,-25 1 0,25 24 0,-25 0 0,25-24 0,0-1 0,0 1 0,25-25 0,0 0 0,-25-25 0,24 0 0,-24 24 0,26-24 0,-26-24 0,0 24 0,0-25 0,0 25 0,0-50 0,-26 50 0,26-25 0,0-24 0,0 49 0,0 0 0,0-24 0,0 24 0,0 0 0,26-26 0,-26 2 0,48 0 0,-22 24 0,24-51 0,-1 51 0,1-24 0,-1-1 0,0 0 0,1 0 0,-24 25 0,-1 0 0,-25 0 0,23 0 0,-23-25 0,0 50 0,0-25 0,-23 25 0,23 25 0,-25-26 0,-1 1 0,26 25 0,-24 0 0,-2-50 0,26 24 0,0 25 0,-24-49 0,24 0 0,24 25 0,-24-25 0,0 0 0,26 0 0,-26 0 0,24-25 0,2 25 0,-1-23 0,-2-3 0,28 2 0,-27-2 0,26 2 0,-1 0 0,-24-2 0,1 26 0,-1-25 0,-2 25 0,-23 25 0,26-25 0,-26 0 0,25 26 0,-25-2 0,0 0 0,0 2 0,0-2 0,23 2 0,-23-3 0,0 2 0,0-25 0,26 25 0,-1 0 0</inkml:trace>
  <inkml:trace contextRef="#ctx0" brushRef="#br0" timeOffset="115598">21407 14535 512,'24'-24'0,"-24"48"0,26-24 0,-26 0 0,0 26 0,0-26 0,24 23 0,-24 2 0,0 0 0,0 0 0,0 0 0,24 25 0</inkml:trace>
  <inkml:trace contextRef="#ctx0" brushRef="#br0" timeOffset="115739">21407 14535 512,'148'-273'0,"-148"273"0,0-24 0,0 24 0,0 0 0,0 24 0</inkml:trace>
  <inkml:trace contextRef="#ctx0" brushRef="#br0" timeOffset="116411">21407 14535 512,'322'298'0,"-322"-323"0,25 0 0,-25 25 0,24-49 0,2 23 0,-2 2 0,0-26 0,26 25 0,-24 0 0,23 2 0,-24-27 0,0 50 0,24 0 0,-49 0 0,0 0 0,25 0 0,-25 0 0,0 0 0,25 24 0,-25 2 0,0-3 0,26 2 0,-3 0 0,3-25 0,-1 25 0,-2 0 0,28-25 0,-28 0 0,28 24 0,-1-48 0,-26 24 0,26 0 0,-26-25 0,2 0 0,-1 0 0,-2 0 0,-23 2 0,0-3 0,0 2 0,0-2 0,-48 2 0,22 24 0,2 0 0,-26-24 0,26 48 0,-26-24 0,25 0 0,25 24 0,-26-24 0,3 0 0,23 26 0,0-26 0,0 0 0,23 24 0,-23-24 0,26 0 0,-1 0 0,25 26 0,-26-26 0,2-26 0,-2 52 0,0-26 0,27 0 0,-51 0 0,23 23 0,3-23 0,-1 25 0,0 25 0,0-25 0,-1 25 0,2 24 0,-2-24 0,0-1 0,2 26 0,-26-25 0,0-2 0,-26 27 0,26-26 0,-48-23 0,-2-1 0,0 24 0,-24-24 0,-1 0 0,1-25 0,-27 0 0,-21 25 0</inkml:trace>
  <inkml:trace contextRef="#ctx0" brushRef="#br0" timeOffset="117118">11509 14982 512,'0'0'0,"0"0"0,0 25 0,-24 25 0,24-1 0,0-25 0,-25 50 0,25-23 0,0-2 0,-26 1 0,52 25 0,-26-26 0,0 1 0,25-1 0,-1 1 0,27-25 0,-28 24 0,28-24 0,-2 0 0,1-1 0,25 1 0,-27-50 0,3 25 0,-27 0 0,25 0 0,-23-24 0,-2 24 0,-24-25 0,0-25 0,0 26 0,0-1 0,-24-25 0,-26 25 0,25 1 0,-24-2 0,0 2 0,-2 24 0,-24 0 0,27 0 0,-2 0 0,24 24 0,-22-24 0,48 26 0,-26-26 0,26 0 0,26 24 0,-1-24 0</inkml:trace>
  <inkml:trace contextRef="#ctx0" brushRef="#br0" timeOffset="117581">12278 15453 512,'0'25'0,"0"-50"0,0 50 0,0-25 0,0 0 0,0 0 0,0 24 0,0 2 0,0-2 0,0 1 0,26 0 0,-26 0 0,0 24 0,24-24 0,26-25 0,-25 25 0,23 0 0,-22-25 0,22 24 0,4-24 0,-3-24 0,1 24 0,-25 0 0,24-25 0,-24 0 0,-2 0 0,3-24 0,0 24 0,-26 0 0,23 0 0,-23 1 0,0-2 0,0 26 0,0 0 0,0 0 0,0 0 0,0 26 0,0-26 0,0 49 0,0 1 0,26-25 0,-26 49 0,25-25 0,-25 1 0,25 24 0,-25-24 0,0 1 0,0-3 0,0 2 0,0 0 0,0-1 0,-25 1 0,0-26 0,-1 2 0,-49-2 0,27 1 0,-1-25 0,-1 0 0,0 0 0,0-25 0,1 1 0,-2-26 0,3 26 0</inkml:trace>
  <inkml:trace contextRef="#ctx0" brushRef="#br0" timeOffset="117949">13991 15230 512,'0'-26'0,"-50"26"0,25-24 0,-25-1 0,25 25 0,-24 0 0,-2-25 0,2 25 0,25 0 0,0 0 0,-3 0 0,3 25 0,-1-25 0,25 25 0,0-1 0,0 2 0,25-1 0,-1 24 0,27-24 0,-27 25 0,25-25 0,2 24 0,-2 0 0,0-23 0,-23 23 0,24-24 0,-25-25 0,-25 50 0,0-50 0,0 0 0,0 24 0,-25 1 0,0-25 0,0 0 0,-1 0 0,-23-25 0,0 25 0</inkml:trace>
  <inkml:trace contextRef="#ctx0" brushRef="#br0" timeOffset="118351">14511 15329 512,'0'0'0,"0"-25"0,0 25 0,0 0 0,-24 0 0,-1 0 0,-1 25 0,2-25 0,-27 0 0,27 25 0,-26 0 0,26 0 0,0-25 0,-1 25 0,25-25 0,0 24 0,0-24 0,0 25 0,0-25 0,25 0 0,-1 0 0,0 0 0,2 0 0,22 0 0,-22 0 0,-1-25 0,-1 25 0,2-24 0,-1 24 0,-1 0 0,-24 0 0,0-25 0,0 25 0,25 0 0,-25 0 0,0 0 0,0 25 0,0-25 0,0 0 0,0 49 0,24-49 0,-24 0 0,26 24 0,-2 2 0,0-2 0</inkml:trace>
  <inkml:trace contextRef="#ctx0" brushRef="#br0" timeOffset="118772">14511 15329 512,'372'-50'0,"-397"75"0,25-25 0,-25 25 0,25-25 0,0 25 0,-24 0 0,24 0 0,24 0 0,-24-25 0,0 24 0,25 1 0,0-25 0,-1 0 0,26 24 0,-25-24 0,25-24 0,-25 24 0,0 0 0,24 0 0,-49 0 0,25-25 0,-1 25 0,1-24 0,-25 48 0,0-24 0,0-24 0,0 48 0,0-24 0,26 25 0,-26-25 0,0 50 0,0-26 0,0 26 0,0 0 0,0-1 0,0 1 0,0-1 0,0 1 0,0-25 0,-26 25 0,26-1 0,0-23 0,-25-2 0,1 0 0,-1 1 0,-1-25 0,3 25 0,-2-25 0,0 0 0,-25 0 0,25-25 0,-25-24 0,1-1 0</inkml:trace>
  <inkml:trace contextRef="#ctx0" brushRef="#br0" timeOffset="119365">15529 15354 512,'0'0'0,"0"0"0,0 0 0,0 25 0,0 0 0,0 0 0,0 24 0,24-25 0,-24-24 0,0 26 0,24-2 0,-24-24 0,26 0 0,-26 25 0,24-25 0,-24 0 0,24-25 0,-24 25 0,26-24 0,-26 24 0,25-26 0,-2 2 0,3-1 0,0 1 0,-2-1 0,1 25 0,-25 0 0,24 0 0,2 0 0,-26 0 0,24 25 0,0-25 0,2 24 0,-2 1 0,0-25 0,28 24 0,-3 2 0,-25-2 0,26-24 0,0 25 0,-2-25 0,3 0 0,-1 0 0,-27 25 0,28-50 0,-27 25 0,1 0 0,-25-25 0,25 1 0,-25-2 0,0 2 0,-25-25 0,0 49 0,1-25 0,-1 0 0,-1 25 0,3 0 0,-27 0 0,26 25 0,-3 0 0,3-1 0,0 1 0,24 25 0,-26-1 0,2 1 0,24 24 0,-25 0 0,0-24 0,25 0 0,0 0 0,-24-1 0,24-23 0,0-2 0,-25-24 0,25 24 0,-24-24 0,-1 25 0</inkml:trace>
  <inkml:trace contextRef="#ctx0" brushRef="#br0" timeOffset="119513">15577 15080 512,'0'-23'0,"-24"-2"0,24 25 0,0 0 0,0 0 0,0 0 0,0-25 0</inkml:trace>
  <inkml:trace contextRef="#ctx0" brushRef="#br0" timeOffset="120020">17190 15379 512,'0'0'0,"-24"25"0,24 0 0,0-1 0,-26 1 0,26-1 0,0 26 0,0-25 0,0 0 0,26 25 0,-2-26 0,0-24 0,26 25 0,-26-25 0,27 0 0,-1 0 0,-1-25 0,-24 1 0,25-1 0,-26 0 0,26-49 0,-26 48 0,2-23 0,22 0 0,-22-26 0,-1 50 0,-25-24 0,24 24 0,-24-1 0,0 2 0,-24-1 0,24 25 0,0 0 0,0-25 0,0 50 0,0-25 0,0 25 0,-25-1 0,25 27 0,0-27 0,-26 26 0,26 0 0,26 0 0,-1-1 0,-1 1 0,1-1 0,0-24 0,-1 25 0,27-1 0,-1-24 0,-1 0 0,-1-1 0,52 1 0</inkml:trace>
  <inkml:trace contextRef="#ctx0" brushRef="#br0" timeOffset="120170">17834 15329 512,'0'0'0,"0"0"0,0 0 0,25 0 0,26 0 0,-26 25 0,49-25 0,24 25 0</inkml:trace>
  <inkml:trace contextRef="#ctx0" brushRef="#br0" timeOffset="120347">17066 14957 512,'-51'0'0,"3"0"0,22 0 0,26-24 0,-24 24 0,24 24 0</inkml:trace>
  <inkml:trace contextRef="#ctx0" brushRef="#br0" timeOffset="120573">18728 15106 512,'0'24'0,"25"1"0,-1 0 0,-24 25 0,0-25 0,25 49 0,-25-49 0,0 25 0,0-1 0,0 0 0,0 1 0</inkml:trace>
  <inkml:trace contextRef="#ctx0" brushRef="#br0" timeOffset="120738">18728 15106 512,'298'-199'0,"-298"199"0,0-24 0,0 48 0,0-24 0,0 0 0,24 0 0,1 0 0</inkml:trace>
  <inkml:trace contextRef="#ctx0" brushRef="#br0" timeOffset="121078">19497 15057 512,'0'-25'0,"-50"25"0,0-25 0,-25 25 0,52 0 0,-28 0 0,28 0 0,-4 25 0,3-25 0,-1 0 0,25 25 0,0-2 0,0 3 0,25-2 0,-1 26 0,26-26 0,1 27 0,23-2 0,0 1 0,-24 0 0,25-1 0,-26 0 0,-24-23 0,24-2 0,-49 26 0,25-50 0,-25 25 0,-25 0 0,-1-25 0,3 0 0,-28 0 0,3 0 0,-28-25 0,27 25 0,-25 0 0,25-25 0,-2 25 0,-23-25 0</inkml:trace>
  <inkml:trace contextRef="#ctx0" brushRef="#br0" timeOffset="121305">20316 16073 512,'-25'-25'0,"-51"50"0,-22-25 0,-1 0 0,-1 0 0,-24 0 0,-1 0 0,28 25 0,-28-25 0,0 0 0,28 25 0,-4-25 0,3 0 0,24 0 0,-27 0 0</inkml:trace>
  <inkml:trace contextRef="#ctx0" brushRef="#br0" timeOffset="122597">11411 16024 512,'-25'0'0,"0"0"0,-25-24 0,26 48 0,-1-24 0,-25 0 0,-1 0 0,28 24 0,-27-24 0,0 25 0,1 0 0,-1 0 0,0 0 0,26-1 0,-1 1 0,0 1 0,25-2 0,0 0 0,0 2 0,25-2 0,0 1 0,24-1 0,0 1 0,2 0 0,23 25 0,-24-25 0,24 0 0,-24 24 0,24-23 0,-24-2 0,-2 26 0,-22-26 0,-1 2 0,-1-2 0,-24 0 0,0-24 0,0 26 0,-24-1 0,-27-25 0,28 24 0,-27 0 0,0-48 0,1 24 0,-1 0 0,-1 0 0,-22-24 0</inkml:trace>
  <inkml:trace contextRef="#ctx0" brushRef="#br0" timeOffset="122943">11808 16619 512,'0'25'0,"25"24"0,-25 1 0,0 0 0,0-25 0,0 49 0,0-50 0,23 26 0,-23-26 0,0 2 0,26-1 0,-1-1 0,-1 2 0,25-26 0,-23 24 0,23-24 0,1-24 0,-26 24 0,27-26 0,-27 2 0,1-27 0,-1 27 0,1-26 0,-25 0 0,0 2 0,-25 23 0,1-25 0,24 26 0,-49-2 0,24 2 0,-25-1 0,0 25 0,25-25 0,-25 25 0,1 25 0,0 0 0,23-25 0,-22 24 0</inkml:trace>
  <inkml:trace contextRef="#ctx0" brushRef="#br0" timeOffset="123924">12502 16941 512,'0'0'0,"0"-25"0,0 1 0,0-2 0,0 2 0,0-25 0,23-1 0,-23 26 0,0-26 0,26 0 0,-26 26 0,26-2 0,-26-23 0,24 49 0,-24-25 0,25 25 0,-25 0 0,0 0 0,0 25 0,25-25 0,-25 24 0,0 1 0,25 1 0,-25 23 0,25-24 0,-25-1 0,23 2 0,3-2 0,-1 0 0,-2-24 0,3 26 0,23-26 0,-23 0 0,-1 0 0,24 0 0,-25-26 0,2 26 0,-2-24 0,0 0 0,-24-2 0,26 2 0,0-1 0,-3-24 0,-23 49 0,26-26 0,-26 26 0,0 0 0,0 0 0,0-25 0,0 50 0,0-25 0,0 0 0,0 26 0,25-2 0,-25 26 0,0-50 0,0 50 0,24-26 0,1-24 0,-25 24 0,50 2 0,-26-26 0,0 25 0,3-25 0,21 0 0,-22-25 0,-1 25 0,-1 0 0,1-26 0,-1 2 0,1 24 0,-25-50 0,25 26 0,-25-1 0,0-24 0,0 23 0,0 26 0,0-25 0,-25 1 0,25 24 0,-25 0 0,25 0 0,-24 0 0,24 24 0,0-24 0,-25 25 0,25 25 0,0-25 0,0 0 0,25 25 0,-25-26 0,24-24 0,1 50 0,24-25 0,-22-25 0,21 0 0,-22 24 0,23-24 0,-24 0 0,24-24 0,-24 24 0,25-25 0,-25-1 0,0-22 0,0-2 0,-2 25 0,3-50 0,-1 26 0,-25-1 0,23 0 0,-23 0 0,0 1 0,0 25 0,0-2 0,-23 2 0,23 24 0,-25-24 0,25 24 0,0 0 0,-26 0 0,26-26 0,0 52 0,0-26 0,0 24 0,-23 0 0,23 26 0,0 24 0,0-24 0,0 0 0,0 24 0,23-48 0,3 48 0,-1-50 0,-2 26 0,3 0 0,-1-25 0,25-1 0,-25-24 0,0 24 0,23 2 0</inkml:trace>
  <inkml:trace contextRef="#ctx0" brushRef="#br0" timeOffset="124452">13941 16470 512,'-25'0'0,"25"0"0,25 0 0,-25 0 0,25-25 0,0 25 0,-2 0 0,28-25 0,-28 0 0,28 0 0,24 1 0,-26-1 0,-25 1 0,26 24 0,-26 0 0,2-26 0,-1 52 0,-25-52 0,0 26 0,24 26 0,-24-26 0,0 0 0,0 0 0,0 24 0,0 1 0,0 24 0,-24 1 0,24-25 0,-25 25 0,25-1 0,0 1 0,-26-25 0,26 24 0,26-23 0,-26-26 0,0 24 0,25 0 0,-25-24 0,24 26 0,-24-26 0,26 0 0,-26 0 0,25 0 0,-25-26 0,24 2 0,1 24 0,-25-24 0,24-26 0,26 25 0,-26 0 0,2 1 0,-2 24 0,-24 0 0,25-26 0,-25 26 0,26 26 0,-26-26 0,0 0 0,0 49 0,25-24 0,-25-25 0,-25 50 0,25-26 0,0 0 0,0 2 0,0-1 0,25-1 0</inkml:trace>
  <inkml:trace contextRef="#ctx0" brushRef="#br0" timeOffset="124601">15082 16793 512,'0'0'0,"0"25"0,-25-25 0,25 24 0,0-24 0,0 24 0</inkml:trace>
  <inkml:trace contextRef="#ctx0" brushRef="#br0" timeOffset="124755">15082 16793 512,'-74'-373'0,"74"373"0,0-25 0,0 25 0,0 0 0,0 0 0,0 0 0,0-25 0</inkml:trace>
  <inkml:trace contextRef="#ctx0" brushRef="#br0" timeOffset="125491">15082 16793 512,'98'99'0,"-98"-99"0,0 0 0,0 0 0,0-26 0,25 26 0,-25-24 0,26 0 0,-2-1 0,1-1 0,-1 2 0,2 0 0,-1 24 0,-2 0 0,-23-26 0,0 26 0,0 0 0,0 0 0,26 0 0,-26 26 0,0-26 0,0 24 0,25 0 0,-25 2 0,0-1 0,23-1 0,3 0 0,0-24 0,-1 26 0,-1-2 0,0-24 0,26 0 0,-26 25 0,2-25 0,-1-25 0,-2 50 0,-23-50 0,26 1 0,-26 24 0,0-26 0,26 2 0,-52 0 0,26 24 0,0-25 0,-26-1 0,3 26 0,-2 0 0,-1-24 0,2 24 0,0 24 0,-26-24 0,50 0 0,-24 26 0,-1-26 0,25 0 0,0 25 0,0-1 0,0-24 0,25 24 0,-1-24 0,0 0 0,2 26 0,-2-26 0,0 0 0,2 0 0,-1 24 0,-2-24 0,3 0 0,-26 25 0,26-25 0,-2 25 0,1-1 0,-25 2 0,24-1 0,-24 25 0,26-26 0,-26 26 0,24 0 0,-24-1 0,0 25 0,0-50 0,0 51 0,0-25 0,0 0 0,-24-1 0,-2 1 0,2-25 0,-1 0 0,1 24 0,-2-49 0,-23 0 0,24 25 0,-25-50 0,26 1 0,-26-1 0,1-25 0</inkml:trace>
  <inkml:trace contextRef="#ctx0" brushRef="#br0" timeOffset="126172">16223 16619 512,'0'0'0,"24"0"0,27 25 0,-2-50 0,-1 25 0,3 0 0,-2-24 0,26 24 0,0-26 0,-1 26 0,-25-49 0,2 49 0,-3-50 0,-22 25 0,-26 0 0,0 0 0,0 0 0,-26 1 0,2-1 0,-26 1 0,25 24 0,-24 0 0,-2 0 0,3 0 0,-2 24 0,0 1 0,0-1 0,26 1 0,-1 25 0,-1 0 0,3-1 0,23 26 0,0-25 0,0 0 0,23-2 0,3 3 0,-1-3 0,-1-22 0,26 23 0,0-24 0,0-1 0,-2 2 0,3-52 0,-2 26 0,2-24 0,-3-1 0,2-24 0,0 23 0,-2-22 0,3-27 0,-1 25 0,0-24 0,-26-1 0,26 26 0,-50-1 0,24-25 0,-24 26 0,24 25 0,-24-26 0,-24 0 0,24 25 0,0 1 0,0-1 0,-24 25 0,24 0 0,0 0 0,0 0 0,0 25 0,0-25 0,-26 49 0,26 1 0,0 24 0,0-25 0,0 26 0,0 0 0,26 0 0,-2-1 0,0 0 0,2 1 0,-1-27 0,25 2 0,-26-25 0,26 0 0,-26 25 0,50-25 0</inkml:trace>
  <inkml:trace contextRef="#ctx0" brushRef="#br0" timeOffset="126781">18183 16544 512,'-25'-24'0,"-26"-1"0,2 0 0,0 0 0,24 25 0,-24-25 0,24 25 0,-26 0 0,26 0 0,1 0 0,-1 0 0,25 25 0,0 0 0,-25 0 0,50 24 0,-25-24 0,25 25 0,-1 0 0,1 0 0,26-2 0,-3 3 0,-22 23 0,22-25 0,-22 0 0,-1 2 0,-1-27 0,-24 26 0,0-25 0,0 0 0,-24-25 0,-1 25 0,-1 0 0,3-25 0,-28 0 0,28 0 0,-27 0 0,24-25 0,1 50 0,25-25 0,-24-25 0,24 25 0,0 25 0,0-50 0,24 25 0,1 25 0,26-50 0,-26 25 0,49 0 0,-25 0 0,25-25 0,-23 0 0,23 0 0,25 1 0,-25-2 0,-24 2 0,24-1 0,-24-1 0,-2 2 0,-21-1 0,-27-24 0,24 49 0,-24-26 0,0 2 0,-24 0 0,24 24 0,-27-25 0,27 25 0,-23 25 0,-2-25 0,-25 0 0,26 48 0,-2-22 0,2 23 0,24 26 0,0-26 0,0 1 0,24 25 0,2-1 0,22-24 0,3-2 0,-1 3 0,24-27 0,0 1 0,24 0 0</inkml:trace>
  <inkml:trace contextRef="#ctx0" brushRef="#br0" timeOffset="128499">2977 3671 512,'-50'25'0,"-49"-1"0,25 27 0,-2-2 0,2 0 0,26 0 0,-2 1 0,25-25 0,0 24 0,0 1 0,25-25 0,0 25 0,0-25 0,25 0 0,-25-1 0,25 2 0,24-2 0,1-24 0,-26 0 0,26 0 0,-26-24 0,27 24 0,-1-26 0,-1 2 0,-24-1 0,-1-25 0,2 25 0,-2-24 0,26-1 0,-26 0 0,2 0 0,-1 1 0,-1 25 0,-24-26 0,25 26 0,-25 24 0,0 0 0,0 0 0,0 0 0,0 0 0,0 0 0,0 24 0,25-24 0,-25 50 0,0-26 0,24 25 0,1 1 0,-25 0 0,25 0 0,-1-26 0,-24 1 0,25 0 0,0 0 0,1-25 0,-1 25 0,24-25 0,-49-25 0,25 25 0,-2 0 0,3-25 0,-1-25 0,-25 26 0,24-26 0,-24-25 0,25 1 0,0 0 0,-25-1 0,0 26 0,0-1 0,0-25 0,0 51 0,0-1 0,0 25 0,-25-24 0,25 24 0,0 0 0,0-26 0,25 52 0,-25-2 0,0 1 0,26 24 0,-26-24 0,0 25 0,24 0 0,0 25 0,-24-1 0,26-50 0,-1 50 0,-2-49 0,3 0 0,-26 0 0,25-1 0,-2-24 0,3 0 0,-1 0 0,1 0 0,-26 0 0,24-24 0,26 24 0,-50-50 0,24 25 0,0-23 0,2-27 0,-26 26 0,25-26 0,-2 0 0,-23 25 0,27 1 0,-27 24 0,0-25 0,0 26 0,0 24 0,0-25 0,0 25 0,0 0 0,0 0 0,0 25 0,0-1 0,0 26 0,0-25 0,0 49 0,0-24 0,0 0 0,0 25 0,24-1 0,-24-24 0,25-2 0,0 2 0,-1-25 0,2-1 0,-2 2 0,0-26 0,2 0 0,-26 0 0,48 0 0,-21-26 0,-4 2 0,3-1 0,-1 0 0,-1 0 0,1 25 0,-25-25 0,0 25 0,25 25 0,-25-25 0,0 0 0,0 0 0,0 25 0,0-25 0,0 25 0,0-25 0,0 25 0</inkml:trace>
  <inkml:trace contextRef="#ctx0" brushRef="#br0" timeOffset="129383">4391 3571 512,'0'-49'0,"0"49"0,0-25 0,0 25 0,0 0 0,25-24 0,-25 24 0,0 0 0,0 0 0,0 0 0,24 24 0,-24-24 0,25 25 0,0-1 0,-25 1 0,24 0 0,1 25 0,0 0 0,-1-1 0,-24 1 0,27 24 0,-4-48 0,3 22 0,-26 2 0,25-25 0,-25-1 0,0-24 0,0 26 0,23-26 0,-23 0 0,0 24 0,0-24 0,0-24 0,0 48 0,0-48 0,0 24 0,0-26 0,26 2 0,-26-26 0,25 25 0,-1-23 0,1-2 0,0 25 0,0 0 0,0 25 0,-1-24 0,27 24 0,-28 0 0,28-26 0,-28 26 0,3 0 0,-1 0 0,1 0 0,-2 0 0,0-25 0,-24 25 0,0 0 0,0 0 0,0-24 0,0 24 0,0 0 0,-24-25 0,0 25 0,-2 0 0,1-25 0,-1 25 0,3 25 0,-2 0 0,-1-1 0,3 1 0,-2 25 0,-1-25 0,26 24 0,0 0 0,0-24 0,26 25 0,-1-1 0,-2-23 0,3-2 0,-1 1 0,-2-25 0,28 0 0,-25 0 0,22 0 0,-22-25 0,-2 1 0,26 24 0,-25-50 0,-2 0 0,3 25 0,24-23 0,-50-2 0,25 50 0,-1-25 0,-24 0 0,0 25 0,0 0 0,0 0 0,0 0 0,0 25 0,0 0 0,0-1 0,26 2 0,-26 22 0,0-48 0,0 50 0,0-25 0,-26-25 0,26 24 0,0 2 0,0-52 0,0 52 0,0-26 0,0 0 0,0 0 0,0 0 0,0 0 0,0-26 0,0 2 0,26 24 0,-26-50 0,24 25 0,0-23 0,2-2 0,-2 0 0,26 50 0,0-50 0,24 25 0</inkml:trace>
  <inkml:trace contextRef="#ctx0" brushRef="#br0" timeOffset="130025">6127 3745 512,'0'26'0,"0"-52"0,0 52 0,0-26 0,0-26 0,0 52 0,0-26 0,0-26 0,0 26 0,-25 26 0,0-26 0,1 0 0,-1 24 0,-24 26 0,24-26 0,-25 50 0,24-24 0,2-1 0,24 1 0,0-25 0,0 0 0,0 0 0,24 25 0,2-50 0,-2 0 0,2 24 0,-1-48 0,-2 24 0,3 0 0,-1-25 0,-1 0 0,1-25 0,0 25 0,-1-25 0,1 26 0,-25-26 0,25 25 0,-25-23 0,26 22 0,-26 2 0,25 24 0,-25 0 0,0 0 0,0 0 0,0 0 0,0 24 0,23 2 0,-23 22 0,26 2 0,-1-25 0,-25-1 0,23 2 0,3-2 0,-26 1 0,25-25 0,-25 25 0,25-50 0,-1 25 0,-24 0 0,25-25 0,1-25 0,-2 26 0,0-26 0,-24-23 0,26 47 0,-26-48 0,0-1 0,0 51 0,25-26 0,-25 25 0,0 0 0,0 25 0,0 0 0,0-25 0,0 50 0,0-25 0,0 25 0,0 0 0,0 25 0,0-26 0,0 51 0,0-25 0,0 0 0,0 23 0,0-23 0,0 0 0,0-26 0,0 26 0,0-25 0,0 0 0,0-25 0,23 25 0,-23-25 0,0-25 0</inkml:trace>
  <inkml:trace contextRef="#ctx0" brushRef="#br0" timeOffset="130232">6524 3895 512,'0'0'0,"24"-26"0,2 26 0,-1 0 0,24-24 0,-24 24 0,24 0 0,2 0 0,-3 0 0,-22 24 0,22 2 0,-22-3 0,-2 2 0,-24 0 0,25 0 0,-25 0 0,26-1 0,-26-24 0,-26 0 0,26 26 0,0-2 0</inkml:trace>
  <inkml:trace contextRef="#ctx0" brushRef="#br0" timeOffset="130364">6524 3895 512,'421'-274'0,"-421"274"0,0-25 0</inkml:trace>
  <inkml:trace contextRef="#ctx0" brushRef="#br0" timeOffset="130679">7144 3993 512,'0'0'0,"0"25"0,24-1 0,-24-24 0,26 0 0,-26 26 0,24-26 0,1 0 0,1 24 0,-3-48 0,3 24 0,-1 0 0,-1-26 0,1 2 0,0 24 0,-1-25 0,-24-25 0,0 25 0,0 2 0,0-3 0,0-23 0,-24 24 0,-1 25 0,0-24 0,1 24 0,-1 0 0,-1 0 0,3 24 0,-3 1 0,1 24 0,-25-23 0</inkml:trace>
  <inkml:trace contextRef="#ctx0" brushRef="#br0" timeOffset="130947">7690 4142 512,'0'0'0,"0"-25"0,0 25 0,24-25 0,-24 1 0,0-2 0,25 2 0,-25-1 0,0-25 0,25 25 0,1 2 0,-2-3 0,-24 26 0,24-24 0,2 24 0,-1 0 0,-2 24 0,28-24 0,-27 0 0,1 49 0,26-24 0,-27 0 0,0 0 0,2 0 0,-2-1 0,0-24 0,2 26 0</inkml:trace>
  <inkml:trace contextRef="#ctx0" brushRef="#br0" timeOffset="131144">8335 3671 512,'0'0'0,"0"0"0,0 0 0,25 25 0,-25-25 0,0 0 0</inkml:trace>
  <inkml:trace contextRef="#ctx0" brushRef="#br0" timeOffset="131285">8335 3671 512,'246'421'0,"-246"-396"0,0-50 0,27 25 0</inkml:trace>
  <inkml:trace contextRef="#ctx0" brushRef="#br0" timeOffset="140453">9997 3150 512,'-25'-25'0,"0"25"0,-25 0 0,24 25 0,-22 0 0,-27 0 0,1 24 0,24 1 0,-24-1 0,-1 26 0,1-1 0,24 0 0,1-24 0,23 0 0,3-1 0,-2-49 0,25 25 0,0 1 0,25-26 0,-2 0 0,27-26 0,0 1 0,25 25 0,-1 0 0,0-24 0,1 24 0,-1 0 0,1 0 0,-27 24 0,4 1 0,-3 1 0,-24-26 0,-25 24 0,24 26 0,-24-26 0,0 2 0,-24 22 0,-1-23 0,0 25 0,1 0 0,-2-1 0,0 1 0,-22 0 0,-1-26 0,23 26 0,-23-25 0,24 0 0,1-25 0,-27 25 0</inkml:trace>
  <inkml:trace contextRef="#ctx0" brushRef="#br0" timeOffset="141568">10417 3621 512,'-24'0'0,"0"0"0,-1 0 0,0 0 0,-1 0 0,3 0 0,-2 0 0,25 25 0,-26 0 0,3 0 0,23-1 0,0 51 0,0-1 0,0-25 0,23 1 0,-23 24 0,26-48 0,-1-2 0,-2 26 0,3-50 0,-1 0 0,0 0 0,-1 0 0,0-25 0,3 25 0,-2-25 0,-25-25 0,0 26 0,0-26 0,23 0 0,-23 1 0,0-25 0,0 50 0,0-27 0,0 27 0,26-1 0,-26 25 0,0-25 0,0 50 0,25-25 0,-25 25 0,23-1 0,3 27 0,-1-27 0,24 50 0,2-25 0,-27 1 0,26-25 0,-26 24 0,1-49 0,-25 26 0,25-26 0,-25 0 0,24 0 0,-24 0 0,0 0 0,0-26 0,0 2 0,0 24 0,0-50 0,0 0 0,0 1 0,0 0 0,0 0 0,25-2 0,-25 27 0,25-1 0,-1 25 0,2 0 0,-1 0 0,-1 0 0,2 49 0,-2-24 0,26 25 0,-27 0 0,28 0 0,-27-2 0,27 2 0,-2-25 0,-24-1 0,0 26 0,0-25 0,-2-25 0,3 0 0,-1 25 0,-25-50 0,24 25 0,2 0 0,-1-25 0,-25 1 0,0-2 0,23 2 0,-23-26 0,0 0 0,26 27 0,-26-27 0,25 25 0,-25 0 0,25-25 0,-25 25 0,24 25 0,-24 0 0,0-24 0,24 48 0,-24-24 0,0 0 0,26 0 0,-26 25 0,24 1 0,1-2 0,-25 1 0,26 0 0,-1-1 0,-2 2 0,3-26 0,-1 23 0,-1 2 0,1-25 0,-25 0 0,24 0 0,2 0 0,-26 0 0,24-25 0,-24 25 0,25-23 0,-25-3 0,26 2 0,-26-26 0,0 0 0,0 25 0,0-24 0,-26 24 0,26-25 0,-25 25 0,1 25 0,-2-25 0,2 50 0,24-25 0,-25 0 0,1 50 0,24-25 0,0 25 0,0-1 0,0 26 0,24-26 0,1 25 0,-1 1 0,26-1 0,1-49 0,-3 25 0,3 0 0,-2-50 0,0 24 0,1-24 0,-24-24 0,23-1 0,-1 0 0,26 0 0</inkml:trace>
  <inkml:trace contextRef="#ctx0" brushRef="#br0" timeOffset="142095">12924 3200 512,'0'0'0,"0"0"0,0 24 0,0 1 0,0 25 0,0-1 0,0 26 0,0-1 0,25 0 0,-1 26 0,0 0 0,26-2 0,0 1 0,-1-25 0,2-24 0,-27 25 0,25-25 0,-23-26 0,22 2 0,-21-2 0,-3-24 0,0 0 0,2 0 0,-1 0 0,-1-24 0,1-2 0,-25 26 0,24-49 0,1 24 0,-25 0 0,0-25 0,0 0 0,0 26 0,0-26 0,0 25 0,-25 0 0,25 25 0,-24-23 0,24 23 0,-25 0 0,25 0 0,-24 0 0,24 23 0,-25 2 0,25 0 0,0 25 0,25 24 0,-25-24 0,24 25 0,1-1 0,24-49 0,-24 25 0,-1-2 0,27-22 0,-27-26 0,25 24 0,2-24 0,-28-24 0,3-2 0,-1 3 0,-1-2 0,27-50 0</inkml:trace>
  <inkml:trace contextRef="#ctx0" brushRef="#br0" timeOffset="142469">13890 3646 512,'0'0'0,"0"0"0,-24-25 0,24 50 0,0 0 0,0 24 0,24 2 0,2 23 0,-1-1 0,0 2 0,0 24 0,24-24 0,25 25 0,-25-26 0,2-24 0,-26-27 0,-1 3 0,-24-26 0,24 0 0,2 0 0,-26-26 0,24 3 0,-24-2 0,0-25 0,0 25 0,0-49 0,-24 24 0,24 0 0,-26-25 0,26 26 0,-24-1 0,24 2 0,0 22 0,-24 26 0,24-24 0,0 24 0,0 0 0,0 0 0,24 24 0,-24 2 0,24 22 0,2 2 0,22 49 0,-22-24 0,23-25 0,2 24 0,-2 1 0,-25-50 0,26 24 0</inkml:trace>
  <inkml:trace contextRef="#ctx0" brushRef="#br0" timeOffset="143176">14088 4142 512,'-23'25'0,"23"-25"0,0 0 0,0 0 0,0 0 0,23 0 0,-23 0 0,26 0 0,23 0 0,-23 0 0,-1-25 0,24 25 0,1-25 0,-2 0 0,3 1 0,24-2 0,-26-23 0,1 24 0,-2-25 0,-22 27 0,-2-3 0,1 2 0,-25 24 0,26-25 0,-26 25 0,0-25 0,-26 25 0,26-24 0,-25 24 0,25 0 0,-24 0 0,24 0 0,-26 0 0,2 0 0,0 24 0,24 26 0,0-26 0,-26 25 0,52 26 0,-26-26 0,0 26 0,24 0 0,26-26 0,-26 1 0,1 0 0,1-25 0,-1-25 0,24 25 0,-49-25 0,24-25 0,1 25 0,24-25 0,-23 0 0,-26-24 0,24-1 0,1 0 0,-25 0 0,0 1 0,0-1 0,0 0 0,0 25 0,0 25 0,26-25 0,-26 25 0,0 0 0,0 25 0,0-25 0,24 50 0,-24-25 0,25-1 0,0 26 0,-25 0 0,23-25 0,-23-25 0,0 25 0,26 0 0,-26-25 0,0 0 0,0 0 0,0 0 0,0 0 0,0 0 0,-26-25 0,26 0 0,0 0 0,-23-25 0,23-24 0,0 24 0,0 0 0,23 1 0,-23 0 0,26 24 0,23-25 0,-24 25 0,25 1 0,25-26 0,-1 0 0</inkml:trace>
  <inkml:trace contextRef="#ctx0" brushRef="#br0" timeOffset="153096">17288 3771 512,'-48'0'0,"22"-26"0,-22 26 0,-2 0 0,25 0 0,0 0 0,-26 0 0,28 26 0,-2-2 0,-25 1 0,26 24 0,-2 0 0,2 1 0,24 24 0,0 1 0,0 0 0,0 24 0,0 1 0,24-51 0,2 25 0,-2-24 0,0-25 0,2-25 0,-1 24 0,-2-24 0,3-24 0,-26 24 0,25-25 0,0-1 0,0-23 0,-1 24 0,-24-48 0,0 23 0,0 0 0,26-24 0,-26 24 0,0 0 0,0 25 0,0 1 0,0 24 0,0 0 0,24 24 0,-24 1 0,24 25 0,2 0 0,-2 0 0,0 24 0,27-24 0,-26-1 0,24 0 0,-24-24 0,0-1 0,-1 2 0,2-26 0,-2-26 0,0 26 0,2 0 0,-26-49 0,24 24 0,-24-25 0,0-23 0,0-1 0,0-1 0,0 0 0,0-24 0,0 24 0,0 1 0,0 0 0,0 24 0,0 25 0,0 1 0,0-1 0,0 25 0,0 0 0,0 0 0,0 25 0,26 24 0,-26 26 0,25 23 0,-2 2 0,28-1 0,-27 25 0,26-24 0,-1-50 0,2 23 0,-26-23 0,-2-26 0,-23-24 0,26 26 0,-26-26 0,0 0 0,0 0 0,0 25 0,0-50 0,0-1 0,-26 26 0,26-24 0,-23-26 0,-2 26 0,25-2 0,-25-22 0,25 23 0,25 0 0,-25-24 0,25 23 0,-2 2 0,3-1 0,-1 0 0,-2 0 0,52-25 0</inkml:trace>
  <inkml:trace contextRef="#ctx0" brushRef="#br0" timeOffset="153455">18629 3348 512,'0'0'0,"-25"25"0,25 0 0,0 0 0,0-1 0,0 51 0,-26-1 0,26 26 0,0-1 0,0 1 0,26-2 0,-1 26 0,-2-24 0,28-26 0,-26 1 0,0-27 0,-1 2 0,1-50 0,24 25 0,-23 0 0,-2-25 0,0-25 0,3 25 0,-4-25 0,3 1 0,-26 24 0,0-26 0,0-22 0,0 23 0,0 0 0,-26-24 0,3 23 0,-4-23 0,3 24 0,-26 0 0,26 25 0,-1-25 0,0 25 0,1 0 0,-1 25 0</inkml:trace>
  <inkml:trace contextRef="#ctx0" brushRef="#br0" timeOffset="154089">18925 4316 512,'27'0'0,"22"-25"0,-24 25 0,-1 0 0,1-24 0,0 24 0,-1-26 0,1 26 0,0-24 0,-1-1 0,3 0 0,-4 0 0,3 0 0,-1 0 0,-25 1 0,23-2 0,-23 2 0,26-1 0,-26 25 0,0-25 0,-26 25 0,3-25 0,-2 25 0,25 0 0,-26 0 0,3 25 0,-4 0 0,3 0 0,-1-1 0,0 26 0,25 25 0,0-25 0,25 0 0,-25-1 0,25 1 0,-1-25 0,3-2 0,22 3 0,-24-2 0,24-24 0,-24-24 0,-1 24 0,26 0 0,-26-26 0,2 3 0,-2-2 0,2-25 0,-1-25 0,-25 51 0,23-26 0,3-25 0,-26 51 0,0-2 0,0-23 0,0 49 0,-26 0 0,26-25 0,-23 25 0,23 25 0,-25-25 0,25 25 0,0-1 0,0 26 0,0 0 0,0 0 0,25 25 0,-2-26 0,3 26 0,-1-2 0,-2 1 0,3 1 0,25 0 0,-27-26 0,0 1 0,-24-1 0,26 1 0,-26-25 0,24 0 0,-24 0 0,0-25 0,0 25 0,-24-25 0,24 0 0,-26-25 0,2 0 0,-26 0 0</inkml:trace>
  <inkml:trace contextRef="#ctx0" brushRef="#br0" timeOffset="154277">20018 4341 512,'25'50'0,"-1"23"0,1 1 0,0-23 0,-25-27 0,24 26 0,-24-50 0,26 0 0,-26 25 0,0-25 0,24-25 0</inkml:trace>
  <inkml:trace contextRef="#ctx0" brushRef="#br0" timeOffset="154417">20018 4341 512,'-76'-446'0,"76"446"0,0 23 0,0-23 0,0 25 0,26 0 0,-26 49 0</inkml:trace>
  <inkml:trace contextRef="#ctx0" brushRef="#br0" timeOffset="154712">20018 4341 512,'322'272'0,"-322"-296"0,-24 24 0,24-51 0,-25 27 0,25-1 0,0-24 0,0 0 0,0-1 0,0 0 0,25 0 0,-1 26 0,1-26 0,0 50 0,-1-25 0,1 50 0,24-25 0,-23 50 0,-2 0 0,2-1 0,22 1 0,-22-2 0,-1 2 0,-1 0 0,26 0 0,-26-1 0,-24-49 0,25 50 0,0-25 0</inkml:trace>
  <inkml:trace contextRef="#ctx0" brushRef="#br0" timeOffset="155052">20985 4514 512,'0'24'0,"-26"-48"0,26 24 0,0 24 0,0-48 0,-23-1 0,23 25 0,0-49 0,0 0 0,0 24 0,23-25 0,-23 1 0,26 23 0,-1 2 0,-2-26 0,-23 25 0,51 25 0,-25 0 0,-2 0 0,0 25 0,2 25 0,-2-26 0,26 51 0,-25-25 0,24-25 0,-24 24 0,0 0 0,0 0 0,-1-23 0,-24-1 0,26 24 0</inkml:trace>
  <inkml:trace contextRef="#ctx0" brushRef="#br0" timeOffset="155207">21505 4117 512,'0'-25'0,"0"50"0,0 0 0,0 0 0,26 0 0,-26 0 0,24 25 0,-24-26 0,24-24 0,-24 25 0</inkml:trace>
  <inkml:trace contextRef="#ctx0" brushRef="#br0" timeOffset="155360">21505 4117 512,'-222'-174'0,"222"174"0,-25-25 0,25 25 0,0 0 0</inkml:trace>
  <inkml:trace contextRef="#ctx0" brushRef="#br0" timeOffset="155933">21505 4117 512,'224'372'0,"-224"-347"0,0-25 0,0 0 0,0 0 0,0 0 0,0-25 0,0 25 0,0-25 0,0-25 0,0 2 0,0 23 0,0-49 0,25 24 0,-1 0 0,-24 25 0,26-25 0,-2 50 0,0 0 0,3 0 0,-4 0 0,28 25 0,-27 0 0,26 25 0,-26-1 0,26 1 0,1-25 0,-2 0 0,-24 0 0,-2 0 0,3-25 0,-1 0 0,-2 0 0,3 0 0,-1 0 0,-25-25 0,26 0 0,-26 25 0,0-25 0,0-24 0,0 23 0,0 26 0,0-24 0,-26-1 0,26 25 0,0 0 0,-25 25 0,25-1 0,0 2 0,-26-2 0,26 26 0,26 0 0,-26-1 0,0 25 0,25 1 0,1-26 0,-26 26 0,24-25 0,0 23 0,-24-23 0,26 0 0,-26 0 0,24-26 0,-24 26 0,0-25 0,0-25 0,0 24 0,0 1 0,0-50 0,-24 25 0,-2-24 0,2-1 0</inkml:trace>
  <inkml:trace contextRef="#ctx0" brushRef="#br0" timeOffset="156305">22869 4092 512,'0'25'0,"0"0"0,-24 0 0,24 0 0,0 24 0,0 1 0,0 25 0,0-50 0,0 24 0,24-25 0,-24 1 0,26 0 0,-1-1 0,0-24 0,0-24 0,24 24 0,-24-25 0,-1 0 0,2-25 0,-2 27 0,0-27 0,2 0 0,-26 0 0,0 1 0,0 24 0,-26-25 0,2 25 0,0 1 0,-2-2 0,2 26 0,-1-24 0,-24 24 0,24 24 0,0-24 0,0 26 0,-1-2 0,2 1 0,0 0 0,24 0 0</inkml:trace>
  <inkml:trace contextRef="#ctx0" brushRef="#br0" timeOffset="156665">22869 4092 512,'448'-347'0,"-448"347"0,0-25 0,0 1 0,0 24 0,0 0 0,-25 0 0,25 24 0,0 1 0,-25 1 0,25 23 0,-24 0 0,24 25 0,0 1 0,24 24 0,1-24 0,0 24 0,-1 1 0,26-27 0,-26 1 0,26 1 0,-24-25 0,-1-25 0,-2 24 0,-23-23 0,0-26 0,0 24 0,0 1 0,0-25 0,0-25 0,-23 25 0,23 0 0,0-24 0,-25-26 0,-1 25 0,26-50 0,0 26 0,0-1 0,0-24 0,51 25 0,-28 24 0,3-50 0,48 1 0</inkml:trace>
  <inkml:trace contextRef="#ctx0" brushRef="#br0" timeOffset="163213">20141 5854 512,'0'0'0,"-24"-26"0,-1 2 0,0-1 0,25 25 0,0-25 0,0 0 0,0 0 0,25 25 0,0-24 0,-1-1 0,26 1 0,0-2 0,0 2 0,-1 24 0,25 0 0,-24 0 0,24 0 0,-23 24 0,-28 2 0,3 23 0,23 25 0,-49-24 0,0 49 0,-24-24 0,-1 24 0,-1-24 0,3 23 0,-2-48 0,-1 24 0,2 1 0,-2-25 0,2 0 0,24-26 0,-25 0 0,25-24 0,0 25 0,25-25 0,-25 0 0,24 0 0,26 0 0,-24 0 0,22-25 0,3 1 0,23 0 0,-25-2 0,27 2 0,-2-1 0,23-24 0,4-26 0</inkml:trace>
  <inkml:trace contextRef="#ctx0" brushRef="#br0" timeOffset="163423">21804 5605 512,'0'0'0,"-26"50"0,26-1 0,0 1 0,0 0 0,0 24 0,0-23 0,26-2 0,-2 26 0,0-27 0,3 3 0,22-3 0,0 27 0</inkml:trace>
  <inkml:trace contextRef="#ctx0" brushRef="#br0" timeOffset="163611">21655 6101 512,'0'-24'0,"0"24"0,0-24 0,0 24 0,25-26 0,24 2 0,0-26 0,25 26 0,27-27 0,-27 1 0,74 1 0</inkml:trace>
  <inkml:trace contextRef="#ctx0" brushRef="#br0" timeOffset="164506">20414 7094 512,'-24'50'0,"-1"-2"0,25 3 0,0 23 0,0-24 0,25-2 0,-1 3 0,1-2 0,0 1 0,-1 0 0,2-50 0,24 25 0,-25-1 0,-2 1 0,3-50 0,-1 50 0,-1-50 0,-24 1 0,25 24 0,0-25 0,-25-25 0,0 25 0,0 0 0,0-24 0,0-2 0,24 27 0,-24 0 0,0 24 0,0 0 0,0 0 0,25 0 0,-25 24 0,25 0 0,-25 2 0,26 23 0,-1 1 0,-2-25 0,3 0 0,-1 25 0,-2-26 0,3-24 0,-1 25 0,-2 0 0,-23-25 0,26 0 0,-1-25 0,-25 0 0,0 1 0,26-1 0,-26-25 0,0 0 0,0 1 0,24-2 0,-24 3 0,0 23 0,0 0 0,24 0 0,-24 25 0,0 0 0,0 0 0,26 0 0,-26 25 0,0-25 0,24 25 0,-24 0 0,24 23 0,2-22 0,-1-1 0,24-1 0,-24 1 0,0 0 0,24 0 0,-23-25 0,-2 0 0,0 25 0,26-25 0,-26-25 0,3 25 0,22-25 0,-24 0 0,-1 25 0,1-25 0,0 1 0,-25 24 0,24-25 0,-24-1 0,0-22 0,0 48 0,0-50 0,-24 0 0,-1 26 0,0-1 0,1-25 0,-1 26 0,-24 24 0,22 0 0,-21 0 0,22 48 0,-48 3 0</inkml:trace>
  <inkml:trace contextRef="#ctx0" brushRef="#br0" timeOffset="164761">21879 7415 512,'23'-24'0,"-23"24"0,0-24 0,0-1 0,0 0 0,0 0 0,0-24 0,0-2 0,-23 27 0,23 0 0,0-26 0,23 25 0,-23 25 0,0-49 0,26 49 0,-1 0 0,-1-25 0,26 25 0,-26 0 0,77 25 0</inkml:trace>
  <inkml:trace contextRef="#ctx0" brushRef="#br0" timeOffset="165161">22697 6920 512,'0'-25'0,"-25"25"0,25-24 0,-25 24 0,25 24 0,-25-24 0,-24 25 0,24 0 0,-1 25 0,2 0 0,0 23 0,-26 1 0,50-23 0,-24-2 0,24 26 0,24-51 0,-24 0 0,0 2 0,24-26 0,2 0 0,-2 25 0,0-50 0,2 25 0,-26-50 0,25 50 0,-2-49 0,-23-1 0,0 1 0,26-26 0,-26 1 0,0 0 0,25-1 0,-25 1 0,0 23 0,0-23 0,-25 24 0,25 26 0,0 0 0,0-2 0,-26 26 0,26 0 0,0 0 0,0-25 0,0 50 0,0 1 0,26-2 0,-26 26 0,0 24 0,25-24 0,0 24 0,-25 1 0,49 48 0</inkml:trace>
  <inkml:trace contextRef="#ctx0" brushRef="#br0" timeOffset="165484">23094 6622 512,'-26'26'0,"-23"-2"0,24 0 0,1-24 0,-26 50 0,25-25 0,-1 24 0,-22 2 0,22-2 0,2-24 0,0 25 0,-2-25 0,26 0 0,26-1 0,-2-24 0,0 25 0,26-25 0,0 0 0,25 0 0,-26 0 0,26 0 0,-27 24 0,28-24 0,-51 26 0,-1-26 0,1 24 0,0-24 0,-1 50 0,-24-25 0,0-1 0,0 1 0,0 25 0,0-1 0,-24 1 0</inkml:trace>
  <inkml:trace contextRef="#ctx0" brushRef="#br0" timeOffset="183712">720 16966 512,'0'0'0,"25"0"0,-25 0 0,23 0 0,28 24 0,-2-24 0,-23 0 0,47 0 0,-23 0 0,0 0 0,-2 26 0,3-26 0,23-26 0,-24 26 0,48 26 0</inkml:trace>
  <inkml:trace contextRef="#ctx0" brushRef="#br0" timeOffset="185043">1860 16767 512,'0'0'0,"-24"26"0,24-1 0,-25 23 0,25-22 0,-25-2 0,25 26 0,-24-26 0,24 27 0,0-1 0,0-50 0,0 24 0,0 1 0,0 0 0,0-25 0,0 0 0,0 0 0,0 0 0,0 0 0,0 0 0,0-25 0,-25 0 0,25 1 0,0-26 0,-26-1 0,26 27 0,0-50 0,0 0 0,-23 23 0,23 3 0,23-2 0,-23 0 0,0 26 0,0-27 0,0 2 0,26 49 0,-26-50 0,0 50 0,25 0 0,-25-25 0,0 25 0,0 0 0,24 0 0,-24 0 0,25 0 0,0 25 0,-1-25 0,26 0 0,-26 0 0,26 25 0,1-50 0,-2 50 0,25-25 0,-25-25 0,1 25 0,0 0 0,0-25 0,-2 0 0,3 25 0,-1-25 0,-26 1 0,2-1 0,-2 1 0,0-2 0,-24 2 0,26 24 0,-26-24 0,0 24 0,0 0 0,0-26 0,0 26 0,0 26 0,0-26 0,0 0 0,0 24 0,-26 26 0,26-26 0,-24 25 0,24 26 0,-24-25 0,-2 24 0,26 1 0,-24 0 0,-1-1 0,25-1 0,-25-23 0,25 0 0,0 0 0,0-1 0,0-49 0,0 50 0,25-50 0,-25 0 0,0 0 0,0 25 0,0-50 0,25 25 0,-25 0 0,24-24 0,2-26 0,-26 25 0,48-25 0,-22 0 0,22 26 0,-22-2 0,-1 2 0,0 0 0,0 24 0,-25 0 0,0 0 0,24 0 0,-24 24 0,0-24 0,0 50 0,0-26 0,0 1 0,0 0 0,25 25 0,0-25 0,-1-1 0,2 2 0,22-2 0,2-24 0,-24 25 0,23 0 0,1-25 0,-1 0 0,-24 0 0,24-25 0,-24 0 0,1 25 0,-1-24 0,-2-26 0,-23 50 0,0-25 0,0-25 0,0 50 0,0-25 0,-23 0 0,-2 1 0,-1 24 0,26 0 0,-25 0 0,0 24 0,1 1 0,-26 0 0,26 25 0,-1-25 0,0 25 0,25-1 0,0-24 0,0 0 0,0 0 0,25 24 0,0-49 0,-1 24 0,26-24 0,-1 0 0,-24 0 0,26-24 0,-2 24 0,-1-49 0,3 24 0,-2 0 0,26-49 0,-25 48 0,-2-23 0,3-1 0,-28 0 0,28 26 0,-25-26 0,-26 1 0,24 23 0,-24 2 0,0 0 0,0 24 0,0 0 0,0 0 0,0 0 0,0 0 0,0 0 0,0 24 0,0 0 0,0 27 0,-24-27 0,24 26 0,0-1 0,0 0 0,0 2 0,0-1 0,0-1 0,0-24 0,0 25 0,24-1 0</inkml:trace>
  <inkml:trace contextRef="#ctx0" brushRef="#br0" timeOffset="185468">3721 17016 512,'0'-26'0,"-26"26"0,26-24 0,0 24 0,0 0 0,26 0 0,-1 0 0,-2 0 0,3-25 0,25 25 0,-3 0 0,2 0 0,25 0 0,-25 0 0,-1 0 0,-24 0 0,-1 25 0,26-25 0,-26 0 0,-24 24 0,26-24 0,-26 26 0,24-26 0,-24 25 0,24-1 0,-24 2 0,0-2 0,0 1 0,0-25 0,27 50 0,-27-50 0,23 25 0,-23-1 0,26 1 0,-1-25 0,-1 0 0,-24 24 0,25-24 0,-25 0 0,25 0 0,-25 0 0,0 0 0,0-24 0,0 24 0,0-49 0,0 24 0,0 0 0,0-25 0,-25 26 0,25 24 0,-25-50 0,25 25 0,-24 25 0,-1-26 0,-24 26 0</inkml:trace>
  <inkml:trace contextRef="#ctx0" brushRef="#br0" timeOffset="185772">4615 17388 512,'0'-26'0,"0"2"0,0 0 0,0 24 0,23-50 0,-23 25 0,26 25 0,-26-24 0,25-1 0,-25 0 0,23 25 0,3-25 0,-1 25 0,-25 0 0,24 0 0,1 0 0,0 25 0,0-25 0,-25 25 0,25-25 0,-25 49 0,0-49 0,0 25 0,0-1 0,0 2 0,0-26 0,-25 24 0</inkml:trace>
  <inkml:trace contextRef="#ctx0" brushRef="#br0" timeOffset="185928">4615 17388 512,'470'-496'0,"-470"470"0,0 26 0,0 0 0,0-24 0,25 0 0</inkml:trace>
  <inkml:trace contextRef="#ctx0" brushRef="#br0" timeOffset="186163">5457 16941 512,'0'-25'0,"0"25"0,0 0 0,-24 0 0,24 25 0,-25-25 0,0 25 0,-26-25 0,28 24 0,-28 2 0,3-1 0,-2 25 0,26-26 0,-2 1 0,26 25 0,0-1 0,0-24 0,26 25 0,22-26 0,26 26 0</inkml:trace>
  <inkml:trace contextRef="#ctx0" brushRef="#br0" timeOffset="186792">6002 17314 512,'-23'0'0,"-2"-50"0,-1 50 0,-24-25 0,26 1 0,-1-1 0,-24 25 0,-1 0 0,1 0 0,-1 0 0,24 0 0,-22 25 0,-2-1 0,50 1 0,-24-25 0,24 50 0,0-50 0,24 24 0,0 0 0,2 2 0,-2-26 0,0 0 0,2 25 0,-2-50 0,2 50 0,-1-25 0,-25 0 0,24 0 0,1 0 0,-25 0 0,0 0 0,25 0 0,-25 0 0,0 0 0,0 0 0,0 0 0,0 24 0,0-24 0,24 25 0,-24-25 0,25 25 0,-25 0 0,25-25 0,25 0 0,-26 25 0,27-25 0,-2 0 0,-24 0 0,24 0 0,0 0 0,1-25 0,1 0 0,-2 0 0,-1-24 0,-22 24 0,24-1 0,-26-22 0,1-2 0,25 1 0,-50-1 0,24 0 0,-24 26 0,26-26 0,-52 25 0,26-1 0,0 2 0,-24-1 0,0 0 0,24 25 0,-26 0 0,1 0 0,25 0 0,-49 25 0,24 0 0,25 25 0,-26-25 0,3 25 0,23-1 0,0 1 0,23-25 0,-23 48 0,26-23 0,-1 0 0,24-25 0,-24 49 0,49-49 0,0 49 0</inkml:trace>
  <inkml:trace contextRef="#ctx0" brushRef="#br0" timeOffset="187481">7591 17288 512,'0'-24'0,"-26"-1"0,3 1 0,-3-1 0,-24 0 0,25 25 0,1 0 0,-26 0 0,1 0 0,23 25 0,-23-25 0,24 25 0,1-1 0,-2 1 0,26-1 0,0 2 0,0-2 0,0 0 0,26 2 0,-2-1 0,1-1 0,24 1 0,-23 0 0,23-25 0,1 0 0,-26 0 0,26 0 0,-25 0 0,1 0 0,-3-25 0,3 0 0,-26 25 0,25-24 0,-25 24 0,0 0 0,0 0 0,0-25 0,0 25 0,0 25 0,0-50 0,0 25 0,0 25 0,0-1 0,0-24 0,-25 50 0,-1-25 0,3 24 0,-3-24 0,1 50 0,0-25 0,-24-26 0,24 51 0,25-26 0,-25-24 0,1 24 0,-1-24 0,25 25 0,0-25 0,-26-1 0,26 2 0,0-26 0,0 0 0,0 0 0,0 0 0,0 24 0,0-24 0,0 0 0,0 0 0,0 0 0,0-24 0,0 24 0,0 0 0,0 0 0,26 0 0,-26-26 0,25 2 0,-1-1 0,1 0 0,0 0 0,24 0 0,-24 1 0,26-26 0,23 25 0,-25-23 0,25 22 0,25 1 0</inkml:trace>
  <inkml:trace contextRef="#ctx0" brushRef="#br0" timeOffset="187664">8235 17413 512,'0'0'0,"0"0"0,0 24 0,25-24 0,24 25 0,2 0 0,23 0 0,25 24 0</inkml:trace>
  <inkml:trace contextRef="#ctx0" brushRef="#br0" timeOffset="193225">5904 17041 512,'0'-25'0,"0"25"0,0 0 0,0 0 0,0 0 0,0 0 0,0 0 0,0 25 0,0-25 0,0 24 0,0 2 0,-26-2 0,26 1 0,0 0 0,0 0 0,0 0 0,0-1 0,0 1 0,0-25 0,0 24 0,0 2 0,0-2 0,26-24 0,-2 24 0</inkml:trace>
  <inkml:trace contextRef="#ctx0" brushRef="#br0" timeOffset="196099">9525 17041 512,'0'0'0,"-24"0"0,-26 0 0,26 0 0,-2 0 0,1 0 0,-25 24 0,0 2 0,27-2 0,-28 26 0,28-25 0,-2 24 0,-1 0 0,1 1 0,25-26 0,0 27 0,0-2 0,25-24 0,1 0 0,22 24 0,-22-24 0,22 0 0,27 0 0,1-25 0,-28 0 0,27 0 0,-1-25 0,1 25 0,0-25 0,-26 0 0,25-24 0,-48-1 0,23 25 0,-24 1 0,-1-27 0,-24 3 0,0-2 0,0 1 0,0 24 0,-24-25 0,-1 1 0,-24 23 0,23 2 0,-23-27 0,24 27 0,-24 24 0,-1-25 0,25 0 0,-24 25 0,-2 0 0,27 0 0,-1 0 0,0 25 0,1-25 0,-2 25 0,2-1 0,24 2 0,0-1 0,0 25 0,0-1 0,24-24 0,2 25 0</inkml:trace>
  <inkml:trace contextRef="#ctx0" brushRef="#br0" timeOffset="196344">9650 17338 512,'-26'0'0,"26"0"0,26 24 0,-26 2 0,24-26 0,-24 25 0,25 24 0,0-24 0,-1 0 0,2 24 0,23-24 0,-1 0 0,4 0 0</inkml:trace>
  <inkml:trace contextRef="#ctx0" brushRef="#br0" timeOffset="196882">11064 17388 512,'-26'0'0,"26"0"0,0 0 0,-24 25 0,24-25 0,-25 24 0,25 26 0,-26-25 0,26 0 0,-24 24 0,24 1 0,-25-25 0,25 25 0,0-1 0,25 1 0,-25-26 0,24 26 0,-24-1 0,26-49 0,23 50 0</inkml:trace>
  <inkml:trace contextRef="#ctx0" brushRef="#br0" timeOffset="197912">10939 17611 512,'0'0'0,"0"-25"0,0 25 0,24 25 0,2-25 0,-1 0 0,25 0 0,-1-25 0,-1 25 0,3 0 0,-1-25 0,24 25 0,-24-24 0,-2-1 0,3 0 0,-27 25 0,2 0 0,-26-25 0,25 25 0,-25 0 0,0 0 0,0 0 0,0 0 0,0 0 0,0 0 0,0 25 0,-25 0 0,-1 0 0,2-1 0,-1 1 0,-1 0 0,3 0 0,-2 25 0,0-25 0,25-25 0,0 24 0,0 1 0,0 1 0,0-26 0,25 24 0,-25-24 0,0 0 0,25 0 0,-25 0 0,23 0 0,3 0 0,-26-24 0,25 24 0,-1 0 0,2-26 0,22 26 0,-48-25 0,26 25 0,-1 0 0,0 0 0,-25 25 0,24-25 0,-24 26 0,24-26 0,-24 24 0,26 0 0,-26 1 0,24 0 0,1-25 0,1 25 0,22-1 0,-22-24 0,-1 0 0,24 0 0,-25 0 0,26-24 0,-25 24 0,1-25 0,-2 0 0,0 0 0,2 1 0,-26 0 0,25-2 0,-25 1 0,0 1 0,-25-26 0,25 50 0,-26-25 0,2 25 0,0-25 0,-27 50 0,27-25 0,-2 0 0,2 25 0,-1-25 0,1 25 0,24 0 0,0-25 0,0 24 0,0 1 0,24 1 0,-24-26 0,25 24 0,-1 0 0,26-24 0,-25 0 0,1 25 0,22-25 0,3 0 0,-27 0 0,1 0 0,24 0 0,-23 0 0,-2 0 0,2-49 0,-2 49 0,1-24 0,0-2 0,-2-23 0,3 49 0,-26-50 0,25 25 0,-25-25 0,23 25 0,-23 1 0,0-26 0,26 50 0,-26-25 0,0 0 0,0 1 0,0 24 0,0 0 0,0 0 0,0 0 0,0 0 0,0 0 0,-26 49 0,26-49 0,-23 25 0,23 49 0,-25-49 0,25 0 0,-26 25 0,26 0 0,0-1 0,0-23 0,26 22 0,-1-23 0,-2 0 0,29 0 0,-3 24 0</inkml:trace>
  <inkml:trace contextRef="#ctx0" brushRef="#br0" timeOffset="198082">12525 17611 512,'0'-25'0,"0"25"0,0 0 0,0 0 0,26 25 0,0-25 0,23 0 0,1 25 0,-2-25 0</inkml:trace>
  <inkml:trace contextRef="#ctx0" brushRef="#br0" timeOffset="198829">13593 17686 512,'0'-25'0,"0"0"0,-25 0 0,0 0 0,25 25 0,-24 0 0,-25-25 0,24 50 0,-25-25 0,-1 0 0,3 25 0,22 0 0,-23 0 0,49 0 0,-24 0 0,24-1 0,0-24 0,24 25 0,1 1 0,-1-26 0,2 0 0,22 0 0,3 0 0,-27-26 0,27 1 0,-2 1 0,0-26 0,-24 25 0,26-25 0,-27 1 0,0-1 0,2 0 0,-3 1 0,-23-1 0,26 26 0,-26-2 0,0 2 0,0-1 0,0 1 0,0 24 0,0 0 0,0-25 0,0 25 0,0 25 0,0-25 0,0 0 0,0 49 0,-26-25 0,26 2 0,-23 22 0,-3 3 0,2-27 0,0 1 0,24 0 0,0 25 0,0-50 0,0 49 0,24-24 0,-24-25 0,24 25 0,2 0 0,-3-25 0,-23 0 0,26 25 0,-1-50 0,-2 25 0,3 0 0,-26 0 0,25 0 0,-25 0 0,24 0 0,-24-25 0,0 50 0,0-25 0,0 0 0,26 0 0,-26 0 0,25 25 0,-25-25 0,25 25 0,23-1 0,-22-24 0,-1 0 0,24 25 0,-24-25 0,25 0 0,-25 0 0,0-25 0,-1 25 0,-24-24 0,24-1 0,2 0 0,-26 0 0,0 0 0,-26 0 0,2 0 0,0 1 0,-1-1 0,-26 25 0,2 0 0,23-25 0,-22 25 0,22 0 0,-22 0 0</inkml:trace>
  <inkml:trace contextRef="#ctx0" brushRef="#br0" timeOffset="199370">14239 17711 512,'24'24'0,"26"-24"0,-2 0 0,3 0 0,-1 0 0,-1 25 0,-24-50 0,25 25 0,-26 0 0,0-24 0,2-1 0,-2 0 0,1 0 0,-25 0 0,0 0 0,0 0 0,0 1 0,-25-1 0,1 25 0,-2-25 0,2 25 0,-26 0 0,26 0 0,-25 0 0,-2 25 0,2-25 0,23 25 0,2-1 0,24 1 0,0 0 0,0 0 0,24 0 0,2 0 0,-1 0 0,25-1 0,-25-24 0,24 25 0,-25-25 0,26 0 0,0 0 0,-26-25 0,27 25 0,-2-24 0,-24-1 0,-1 25 0,26-25 0,-26 0 0,2 0 0,-2 25 0,1-25 0,1 25 0,-2-25 0,1 25 0,0 0 0,24 0 0,-24 0 0,-1 25 0,1 0 0,25 0 0,-25-25 0,-1 50 0,2-25 0,-26-25 0,0 24 0,0 1 0,-26 1 0,2-26 0,-1 24 0,1-24 0,-27 0 0,27 24 0,-27-24 0,28 0 0,-27 0 0</inkml:trace>
  <inkml:trace contextRef="#ctx0" brushRef="#br0" timeOffset="199675">15404 17909 512,'0'0'0,"0"0"0,25-25 0,-2 25 0,3-25 0,25 0 0,-27 25 0,26-24 0,-26 0 0,0 24 0,2-26 0,-1 26 0,-2 0 0,3-25 0,-26 25 0,0 0 0,0 0 0,0 0 0,0 0 0,0 25 0,0-25 0,0 26 0,0-2 0,0 0 0,0 1 0,0 25 0,0-26 0</inkml:trace>
  <inkml:trace contextRef="#ctx0" brushRef="#br0" timeOffset="199839">16271 17611 512,'0'-25'0,"0"25"0,0-25 0,0 25 0,27 0 0</inkml:trace>
  <inkml:trace contextRef="#ctx0" brushRef="#br0" timeOffset="200157">16271 17611 512,'299'-124'0,"-299"124"0,0 25 0,0-25 0,-26 25 0,26 24 0,-24-24 0,24 25 0,-25-25 0,0 24 0,1-24 0,-1 25 0,-1-26 0,26 1 0,0-25 0,-23 0 0,23 0 0,0 0 0,0 25 0,0-25 0,0-25 0,0 25 0,0 0 0,23-25 0,-23 25 0,26-24 0,-1 0 0,-1-2 0,26 26 0,-26-25 0,2 1 0,24 24 0,-25-25 0,49 0 0</inkml:trace>
  <inkml:trace contextRef="#ctx0" brushRef="#br0" timeOffset="201210">17091 17884 512,'0'0'0,"0"0"0,0 0 0,0 0 0,0-25 0,25 0 0,-1 25 0,2-48 0,-2 22 0,0 1 0,26 1 0,0-26 0,-25 50 0,25-25 0,-26 0 0,1 25 0,-25 0 0,25-25 0,-25 25 0,24 25 0,-24-25 0,26 0 0,-26 25 0,24 0 0,-24 0 0,0 0 0,24 24 0,-24-23 0,26-2 0,-2 0 0,2 1 0,-1 0 0,24 0 0,0-25 0,-24 0 0,24 0 0,-24 0 0,26 0 0,-26 0 0,-2-25 0,28 0 0,-28 0 0,3 1 0,-1 0 0,-1-2 0,-24 1 0,25 1 0,-50-1 0,25 0 0,0 25 0,-24-25 0,24 25 0,-25 25 0,-1-25 0,26 25 0,-48 0 0,48-25 0,-26 24 0,26 27 0,0-27 0,26-24 0,-1 49 0,-2-24 0,28-25 0,-27 25 0,27-1 0,-2-24 0,1 0 0,-2 0 0,3 0 0,-2 0 0,2 0 0,-27-24 0,0-1 0,2 0 0,-2 0 0,0 1 0,-24 0 0,0-2 0,0 1 0,0 1 0,0 24 0,-24-25 0,24 25 0,-24 0 0,-2 0 0,2 0 0,0 0 0,24 25 0,-26-1 0,26 1 0,0 1 0,0-2 0,26 0 0,-2 1 0,0 0 0,2 0 0,22-1 0,3 1 0,-1-25 0,24 25 0,0 0 0,-24-25 0,25 0 0,-1 0 0,-25 0 0,0 0 0,1-25 0,-26 25 0,3-50 0,-4 50 0,3-24 0,-26-1 0,0 0 0,-26 25 0,26-25 0,-23 1 0,-28 24 0,1 0 0,26-24 0,-26 48 0,1-24 0,0 0 0,22 24 0,3 1 0,24-25 0,-24 25 0,48 0 0,-24-25 0,24 0 0,3 24 0,-4-24 0,28-24 0,-27 24 0,26 0 0,-26-50 0,26 25 0,1 1 0,-2-26 0,-1 25 0,3-24 0,-2 24 0,0-25 0,-23 50 0,-2-50 0,-24 26 0,26 24 0,-26-25 0,25 25 0,-25-25 0,23 25 0</inkml:trace>
  <inkml:trace contextRef="#ctx0" brushRef="#br0" timeOffset="201753">20439 17786 512,'0'0'0,"0"0"0,0 0 0,-25-26 0,25 1 0,-24 25 0,-26-24 0,1 24 0,-1 0 0,-24 0 0,24 0 0,0 0 0,1 24 0,-1-24 0,50 25 0,-26-25 0,26 26 0,0-26 0,26 24 0,-1 0 0,0-24 0,0 0 0,24 25 0,0-25 0,1 0 0,0 0 0,0-25 0,-1 25 0,-24 0 0,0 0 0,-25 0 0,0 0 0,24 0 0,-24 0 0,0 0 0,0 25 0,0-25 0,-24 25 0,48 0 0,-24-25 0,0 24 0,25-24 0,-25 0 0,25 0 0,-1 25 0,2-25 0,-2-25 0,2 25 0,22 0 0,-22-24 0,23-1 0,1 25 0,-1-25 0,2-24 0,-3 49 0,-22-24 0,22-2 0,-22 26 0,-1 0 0,-25 0 0,23 0 0,3 0 0,-1 0 0,1 26 0,-2-2 0,-24 0 0,24 1 0,26 25 0</inkml:trace>
  <inkml:trace contextRef="#ctx0" brushRef="#br0" timeOffset="202369">22076 17810 512,'0'-24'0,"0"-2"0,0 1 0,-25-24 0,1 49 0,-1-25 0,0 0 0,-24 25 0,0 0 0,-2 0 0,-23 0 0,24 25 0,1 0 0,24-25 0,1 25 0,-3 24 0,27-49 0,0 26 0,27-2 0,-3 0 0,1-24 0,0 0 0,24 0 0,-24 0 0,25 0 0,-26 0 0,0-24 0,26 0 0,-24 24 0,23-26 0,-24 26 0,-25 0 0,25 0 0,-25-25 0,0 50 0,0-25 0,0 0 0,0 0 0,0 26 0,0-26 0,0 24 0,0 0 0,0 1 0,0-25 0,0 25 0,24 0 0,1-25 0,-25 24 0,25-24 0,0 0 0,24 0 0,-23 0 0,-1-24 0,24 24 0,-24 0 0,24-25 0,-24 0 0,25 25 0,0-25 0,-26 1 0,26 0 0,-25 24 0,-2-26 0,3 26 0,-26 26 0,25-52 0,-25 26 0,0 26 0,25-26 0,-25 24 0,0 0 0,0 1 0,0 0 0,0 24 0,0-24 0,0 0 0,0 0 0,25 0 0,-1-1 0,2-24 0,-2 0 0</inkml:trace>
  <inkml:trace contextRef="#ctx0" brushRef="#br0" timeOffset="202715">23391 17661 512,'0'0'0,"0"0"0,-25-25 0,0 0 0,1 25 0,-26 0 0,26 0 0,-27 0 0,1 0 0,26 0 0,-26 25 0,26 0 0,24-25 0,-25 25 0,25 0 0,25-1 0,-1 1 0,2 25 0,-2-26 0,0 1 0,26 0 0,-24 0 0,-1-1 0,-1-24 0,-24 25 0,0 0 0,0-25 0,0 25 0,0-25 0,-24 0 0,24 0 0,-25 0 0,-25 0 0,24 0 0,2 0 0,0 0 0,24 0 0,-26 0 0,26 0 0</inkml:trace>
  <inkml:trace contextRef="#ctx0" brushRef="#br0" timeOffset="203745">23391 17661 512,'298'248'0,"-298"-248"0,0 0 0,0 0 0,0 24 0,-25-24 0,25 0 0,-25 25 0,-1 0 0,26 0 0,-23-25 0,23 49 0,-25-49 0,25 26 0,0-26 0,25 24 0,-2-24 0,-23 25 0,26-25 0,-1 0 0,0 0 0,-1 0 0,27 0 0,-27 0 0,0 0 0,27 0 0,-28 0 0,3 0 0,-1 0 0,-25 0 0,0 0 0,24 24 0,-24-24 0,0 0 0,0 26 0,0-2 0,0-24 0,0 25 0,0-25 0,0 25 0,0-25 0,0 25 0,25 0 0,-25-25 0,25 24 0,-25-24 0,26 25 0,-26-25 0,24 26 0,0-52 0,-24 26 0,26 0 0,-2-25 0,0 25 0,2-24 0,-26-1 0,25 0 0,-1 0 0,2 0 0,-2-25 0,-24 50 0,0-24 0,0 24 0,0-25 0,0 25 0,0 0 0,0 0 0,0 0 0,0 0 0,0 0 0,25 25 0,-25-1 0,25-24 0,-1 26 0,26-2 0,-26 1 0,2-25 0,23 25 0,-23 0 0,23-25 0,-24 25 0,-1-25 0,1 0 0,0 0 0,-25 0 0,0-25 0,24 25 0,-24 0 0,-24-25 0,-1 0 0,25 25 0,-25 0 0,-24-25 0,23 25 0,3 0 0,-28 0 0,27 0 0,-2 25 0,26-25 0,-24 25 0,24 0 0,0-25 0,0 25 0,0-1 0,24 1 0,2 1 0,-2-2 0,27 0 0,-28-24 0,28 26 0,-27-26 0,26 0 0,-1-26 0,-24 52 0,26-52 0,-28 26 0,3 0 0,-26 0 0,0 0 0,25 0 0,-25 0 0,0 0 0,-25 26 0,25-26 0,-26 0 0,3 0 0,23 24 0,-26 1 0,1-25 0,25 25 0,0-25 0,0 0 0,-25 0 0,25 0 0,25 0 0,-25 0 0,25 0 0,1-25 0,-3 0 0,28 1 0,-2 24 0,1-50 0,-2 50 0,27 0 0,-24-24 0,23 24 0,-1 24 0,-22-24 0,-27 50 0,26-26 0,-26 1 0,27 24 0</inkml:trace>
  <inkml:trace contextRef="#ctx0" brushRef="#br0" timeOffset="205975">1737 8632 512,'25'-26'0,"49"26"0,24-24 0,3 24 0,22-25 0,2 0 0,-3 25 0,3 0 0,-1-24 0,75 24 0</inkml:trace>
  <inkml:trace contextRef="#ctx0" brushRef="#br0" timeOffset="206640">4217 8482 512,'0'0'0,"0"26"0,24 23 0,-24-24 0,0 25 0,0-25 0,0 25 0,0-1 0,0-24 0,26 0 0,-26 0 0,0-1 0,0-24 0,0 0 0,0 0 0,0 0 0,0 0 0,0-24 0,-26-1 0,2 0 0,24 0 0,-24-24 0,24-26 0,-26 25 0,26 0 0,0 0 0,0 1 0,0 24 0,0-25 0,0 27 0,0 23 0,0 0 0,0 0 0,26 0 0,-26 0 0,24 0 0,0 0 0,2 23 0,-2 2 0,27 0 0,-2 0 0,0-25 0,1 25 0,24-25 0,0 24 0,-23-48 0,23 48 0,0-48 0,0 24 0,0-25 0,0 25 0,-23-25 0,23 0 0,-24 0 0,0 2 0,-25-3 0,-2 26 0,-23-24 0,0-1 0,0 0 0,0 1 0,-23 24 0,-28-26 0,27 52 0,-26-26 0,2 24 0,-3 1 0,25 24 0,-22 0 0,-1 1 0,24 24 0,25 1 0,0 0 0,0-26 0,25 1 0,24 0 0,-1 0 0,3-26 0,23 1 0,0-1 0,0-24 0,27-24 0,-3-1 0,52 1 0</inkml:trace>
  <inkml:trace contextRef="#ctx0" brushRef="#br0" timeOffset="207074">6127 8358 512,'0'0'0,"0"0"0,0 0 0,0 25 0,0 0 0,0 0 0,0 24 0,0-23 0,-25 48 0,25 1 0,0-25 0,0-1 0,0-24 0,0 0 0,0 24 0,25-49 0,-25 0 0,0 0 0,0 25 0,0-50 0,0 25 0,0 0 0,0 0 0,-25-24 0,25-1 0,0-25 0,-25-49 0,1 24 0,24-25 0,0 1 0,0 1 0,0 48 0,0 0 0,0 1 0,0 24 0,0-25 0,24 25 0,1 25 0,24-25 0,1 25 0,-24 0 0,22 25 0,3-25 0,-2 25 0,-24 0 0,24 0 0,-24 0 0,1 24 0,-2-49 0,-24 26 0,0-2 0,0 26 0,0-50 0,-24 50 0,-2-27 0,-23 2 0,24 25 0,0-1 0,-24-23 0,24-26 0,-49 49 0</inkml:trace>
  <inkml:trace contextRef="#ctx0" brushRef="#br0" timeOffset="209903">6673 8557 512,'24'0'0,"26"0"0,-24 0 0,-26 0 0,48 0 0,-22 0 0,22 0 0,2 0 0,25 0 0,-1 0 0,0-25 0,27 1 0,-27-2 0,0 2 0,0 24 0,-49-25 0,1 0 0,-26 0 0,0 0 0,0 2 0,-26-3 0,1 26 0,-25-24 0,1 24 0,-25 24 0,25-24 0,-26 26 0,0 22 0,26 27 0,-25-51 0,23 51 0,27 0 0,-2-26 0,26 26 0,0 0 0,26-2 0,-2-23 0,27 0 0,-2-25 0,0-25 0,25 24 0,1-24 0,0-24 0,-1-1 0,0 25 0,25-50 0,-48 0 0,23 1 0,0-25 0,-24 0 0,0 24 0,-2-25 0,-22 1 0,-1 48 0,-1-23 0,-24 24 0,0 0 0,0 25 0,0-25 0,0 25 0,0 0 0,0 0 0,0 25 0,0 0 0,0 25 0,-24-26 0,24 51 0,-25 0 0,25 0 0,0-1 0,0 0 0,25 1 0,-25-51 0,0 26 0,0-50 0,0 25 0,0-25 0,0 0 0,0 0 0,-25-25 0,25 25 0,-26-26 0,3 2 0,-2 0 0,25-2 0,0-23 0,0 49 0,0-24 0,25-26 0,-25 25 0,49 0 0,-24 1 0,24-2 0,2 2 0,-3-1 0,2 25 0,0 0 0,-1 0 0,-24 25 0,-1-1 0,2 26 0,-1-25 0,-1 25 0,-24-1 0,25-24 0,-25-1 0,0 2 0,0-2 0,0 0 0,0-24 0</inkml:trace>
  <inkml:trace contextRef="#ctx0" brushRef="#br0" timeOffset="210035">8384 8482 512,'0'0'0,"0"0"0,0 0 0,0-24 0,25 24 0,-25 0 0,0 0 0,25 0 0</inkml:trace>
  <inkml:trace contextRef="#ctx0" brushRef="#br0" timeOffset="210367">8384 8482 512,'447'100'0,"-447"-76"0,0 27 0,-25-27 0,25 26 0,0 0 0,0-25 0,0 24 0,0-24 0,25-1 0,-1 2 0,27-2 0,-2-24 0,-1 0 0,3 0 0,-2 0 0,2-24 0,23-2 0,-26 26 0,-22-49 0,23 25 0,-24-26 0,-25 25 0,0-24 0,0 23 0,0-23 0,-25 23 0,0 2 0,1-1 0,-25 25 0,-2 0 0,-23 25 0,25-25 0,-1 24 0,-24 27 0,0 23 0</inkml:trace>
  <inkml:trace contextRef="#ctx0" brushRef="#br0" timeOffset="210646">9451 8954 512,'0'0'0,"0"0"0,24-24 0,-24 24 0,0 0 0,26-26 0,-26-23 0,24 25 0,-24-26 0,25-24 0,0 48 0,24-23 0,-23-1 0,23 50 0,-24-25 0,25 0 0,-26 25 0,26-24 0,25 24 0,-26 24 0,0 1 0,1 0 0,23-1 0,2 27 0,-24-1 0,-2-26 0,25 26 0,2 24 0</inkml:trace>
  <inkml:trace contextRef="#ctx0" brushRef="#br0" timeOffset="210787">10765 8532 512,'26'-24'0,"23"-2"0,25 26 0,26-24 0,-1 24 0,50-25 0,0 25 0,99 0 0</inkml:trace>
  <inkml:trace contextRef="#ctx0" brushRef="#br0" timeOffset="212415">570 11608 512,'0'-24'0,"25"48"0,26-24 0,23 0 0,0 25 0,26-25 0,-1 0 0,23 25 0,3 0 0,74-25 0</inkml:trace>
  <inkml:trace contextRef="#ctx0" brushRef="#br0" timeOffset="212753">2158 11633 512,'0'25'0,"0"25"0,-26-1 0,26 51 0,0-27 0,-23 27 0,23-1 0,0 1 0,0-50 0,0-2 0,23 27 0</inkml:trace>
  <inkml:trace contextRef="#ctx0" brushRef="#br0" timeOffset="212946">2010 11311 512,'0'0'0,"0"0"0,0-25 0,0 25 0,0 0 0,0 0 0,0 0 0,25 0 0,-2 25 0</inkml:trace>
  <inkml:trace contextRef="#ctx0" brushRef="#br0" timeOffset="213437">2431 12327 512,'0'0'0,"0"0"0,0 0 0,0 0 0,0 0 0,0-24 0,0 0 0,0 24 0,0-26 0,0-23 0,25 0 0,-25-2 0,25-23 0,0 24 0,-1 0 0,2 26 0,-2-1 0,0 1 0,2-2 0,-26 26 0,24 0 0,0 26 0,2-26 0,-1 49 0,0-25 0,0 26 0,-1-25 0,1 25 0,0-25 0,-1-1 0,2 1 0,-26-25 0,24 26 0,0-26 0,2 0 0,-26 0 0,24 0 0,-24 0 0,26-26 0,-26 1 0,0 1 0,25-26 0,-25 0 0,24 0 0,1 26 0,-25-25 0,25 23 0,-1 26 0,-24 0 0,25 0 0,0 0 0,-1 26 0,-24-2 0,50 25 0,-24-24 0,-1 25 0,24 0 0,-24-1 0,24-24 0,25 25 0</inkml:trace>
  <inkml:trace contextRef="#ctx0" brushRef="#br0" timeOffset="216384">4267 11783 512,'0'-26'0,"-26"1"0,2 1 0,0-1 0,-2 25 0,-23-25 0,0 25 0,-1 0 0,-1 25 0,3 0 0,-2-1 0,-25 1 0,49 25 0,-22-26 0,22 26 0,3-25 0,23-1 0,0 26 0,23-25 0,3-25 0,-1 25 0,24 0 0,-24-25 0,25 0 0,0 0 0,-2-25 0,3 0 0,23 25 0,-24-50 0,0 1 0,-26 24 0,26 1 0,-50-26 0,24 26 0,0-2 0,-24 1 0,0 25 0,0 0 0,-24-24 0,24 24 0,0 24 0,0-24 0,0 0 0,0 25 0,0 1 0,0-2 0,0 0 0,0 26 0,24-25 0,3-1 0,-4 26 0,28-25 0,-27 0 0,26 0 0,24 0 0,-23-25 0,23 24 0</inkml:trace>
  <inkml:trace contextRef="#ctx0" brushRef="#br0" timeOffset="217000">5284 11658 512,'-26'0'0,"2"-25"0,-26 25 0,26 0 0,-51 0 0,49 0 0,-22 25 0,22 0 0,3 0 0,-28-1 0,27 1 0,-1 1 0,25 22 0,-25-22 0,25-2 0,0 1 0,25-1 0,-25-24 0,25 0 0,-1 25 0,2-50 0,-1 25 0,-2 0 0,28-24 0,-28 24 0,3-25 0,25 1 0,-27-26 0,0 50 0,2-50 0,-2 25 0,0 1 0,-24 24 0,26 0 0,-26-25 0,0 50 0,0-50 0,0 25 0,0 25 0,0-1 0,0 1 0,25 1 0,-25 22 0,0-22 0,0 23 0,0 25 0,0 1 0,23-26 0,-23 26 0,0-1 0,0-24 0,0 25 0,-23-27 0,23 2 0,-25-25 0,25 24 0,-26-23 0,2-1 0,0-1 0,-2 2 0,26-26 0,-48 24 0,22-24 0,1 0 0,-24 0 0,24-24 0,-24-2 0,-2-23 0,27 23 0,-1-48 0,25 24 0,0 2 0,0-3 0,25-23 0</inkml:trace>
  <inkml:trace contextRef="#ctx0" brushRef="#br0" timeOffset="217396">5631 11906 512,'0'0'0,"0"-25"0,0 25 0,24 0 0,2-24 0,-1-2 0,-1 26 0,1-24 0,24 24 0,-24-24 0,0-2 0,-1 26 0,2-25 0,-26 25 0,24-24 0,-24 24 0,0-25 0,-24 0 0,-2 25 0,26 0 0,-24-25 0,-1 25 0,0 0 0,-24 0 0,24 25 0,-24 0 0,23 0 0,-24-25 0,26 49 0,0-23 0,-2 22 0,26-22 0,-24 23 0,24-25 0,0 26 0,24-25 0,-24 25 0,26-25 0,-2-1 0,26 1 0,-26-25 0,27 26 0,-27-2 0,26-24 0,24 0 0,0 0 0</inkml:trace>
  <inkml:trace contextRef="#ctx0" brushRef="#br0" timeOffset="218209">6201 11783 512,'0'-26'0,"0"52"0,-25-26 0,25 0 0,-25 24 0,25 0 0,0 2 0,-24 23 0,-1-25 0,25 26 0,0-25 0,0 0 0,0 0 0,0-25 0,25 25 0,-25-25 0,0 0 0,0 24 0,0-48 0,0 24 0,0 24 0,0-48 0,0 24 0,0-25 0,0 0 0,-25 0 0,25-25 0,0 1 0,0 0 0,0-1 0,0 26 0,0-27 0,25 27 0,-1-1 0,1 0 0,0-25 0,26 50 0,-2 0 0,-24-24 0,24 24 0,-24 0 0,0 0 0,-1 0 0,1 0 0,1 24 0,-26-24 0,24 25 0,0 25 0,-24-50 0,0 49 0,26-24 0,-26 1 0,0 22 0,0-22 0,25-2 0,-25-24 0,0 25 0,23-1 0,-23-24 0,26 25 0,-1-25 0,-1 0 0,1 0 0,0 0 0,1-25 0,-2 25 0,0 0 0,2-24 0,-2-1 0,-24 25 0,24-50 0,2 50 0,-2-24 0,-24 24 0,0-24 0,25 24 0,-25 0 0,0-26 0,0 26 0,0 0 0,0 0 0,0 0 0,0 26 0,26-2 0,-26 0 0,24 2 0,-24 23 0,25 0 0,0 1 0,-25 25 0,24-26 0,-24 26 0,0 0 0,25-1 0,-50-1 0,25 2 0,0 0 0,-24-26 0,-1 26 0,0-26 0,1 1 0,-27 25 0,1-27 0,2 2 0,-2-25 0,0 24 0,-24-23 0,23-1 0,-23-1 0,0 2 0,-25-26 0,25 0 0,0 0 0,-2-50 0,2 50 0,-49-25 0</inkml:trace>
  <inkml:trace contextRef="#ctx0" brushRef="#br0" timeOffset="220090">6102 10764 512,'0'0'0,"25"0"0,-1 0 0,1 0 0,26 0 0,23 0 0,-26 0 0,28 0 0,-1 0 0,-1-24 0,25 48 0,25-48 0,-26 24 0,27 0 0,-1 0 0,1 0 0,-2 0 0,27 0 0,-2-25 0,0 25 0,1 0 0,1 0 0,22-25 0,-23 25 0,26-24 0,-2 24 0,-24 0 0,24 0 0,1-26 0,-25 26 0,24 0 0,1 0 0,-25-23 0,25 46 0,-2-46 0,-21 23 0,-3 0 0,25 23 0,-24-23 0,1 0 0,-27 0 0,1 0 0,-1 0 0,3 26 0,-27-26 0,-1 0 0,-22 24 0,22-24 0,-23 0 0,-26 25 0,25-25 0,-23 0 0,-2 25 0,0-25 0,1 24 0,0-24 0,-25 51 0,23-51 0,-22 24 0,-1 26 0,-2-25 0,3 0 0,0 25 0,-2-1 0,1 1 0,0-2 0,0 3 0,-25-2 0,25 26 0,-25-1 0,0 1 0,23-1 0,-23 25 0,26-24 0,-26 0 0,25 23 0,-2 1 0,3-24 0,0 49 0,-3-24 0,3-1 0,-1-1 0,0 2 0,23-1 0,-22 1 0,-2 23 0,26-24 0,-24 1 0,23-1 0,-24 0 0,24 0 0,-25-24 0,2-1 0,-26 0 0,24-24 0,0 25 0</inkml:trace>
  <inkml:trace contextRef="#ctx0" brushRef="#br0" timeOffset="220739">7343 11708 512,'0'0'0,"24"0"0,1 0 0,24 0 0,26 0 0,-26-25 0,25 25 0,1 0 0,25 0 0</inkml:trace>
  <inkml:trace contextRef="#ctx0" brushRef="#br0" timeOffset="223085">7790 11088 512,'24'0'0,"0"24"0,-24 0 0,26 27 0,-1-2 0,-2 1 0,-23-25 0,26 24 0,-26-24 0,0 0 0,0 0 0,0 0 0,0-25 0,0 0 0,0 0 0,0 0 0,0 0 0,0 0 0,0-25 0,-26 0 0,26 0 0,0 0 0,-23-24 0,23 24 0,0-25 0,0-24 0,0 24 0,0 26 0,23-26 0,-23 25 0,26 1 0,-1-26 0,-1 50 0,1 0 0,-1-25 0,3 25 0,-3 25 0,26-25 0,-26 25 0,0 0 0,2-1 0,-2 1 0,-24-1 0,0 2 0,-24-2 0,-2 0 0,2 2 0,0-1 0,-26-1 0,26 1 0,-3-25 0,-22 25 0,0 0 0,23-25 0,3 25 0</inkml:trace>
  <inkml:trace contextRef="#ctx0" brushRef="#br0" timeOffset="223493">8657 11038 512,'0'0'0,"0"-25"0,0 25 0,0 0 0,0 0 0,-24 0 0,24 0 0,-25 0 0,-25 0 0,25 25 0,-24-1 0,-1 2 0,25-2 0,0 0 0,1 2 0,-1-1 0,25-1 0,0-24 0,0 25 0,0-25 0,25 0 0,-1 0 0,1 0 0,0 0 0,-1-25 0,2 25 0,-2-24 0,1-1 0,0-1 0,-2 26 0,-23-24 0,27 0 0,-27 24 0,0-26 0,0 26 0,25 0 0,-25 26 0,0-26 0,0 24 0,0 0 0,0 2 0,24-1 0,-24 24 0,25-24 0,-25 0 0,49 0 0,-24-25 0,0 0 0,25 24 0</inkml:trace>
  <inkml:trace contextRef="#ctx0" brushRef="#br0" timeOffset="223632">8657 11038 512,'446'98'0,"-446"-98"0,0 0 0,0 26 0,25-1 0,-25-25 0,0 49 0,26-49 0,-26 25 0,25 0 0</inkml:trace>
  <inkml:trace contextRef="#ctx0" brushRef="#br0" timeOffset="223760">9054 11013 512,'0'-24'0,"0"24"0,0-25 0,0 25 0,0 0 0,0 0 0</inkml:trace>
  <inkml:trace contextRef="#ctx0" brushRef="#br0" timeOffset="224034">9054 11013 512,'297'273'0,"-297"-298"0,0 25 0,0-25 0,25-24 0,0 24 0,1-1 0,-2-22 0,26-2 0,-26 50 0,1-25 0,-25 25 0,25 0 0,-25 0 0,24 0 0,-24 0 0,25 25 0,-25-1 0,26 2 0,-26-2 0,24 0 0,1 2 0,0 23 0,-1-24 0,2-25 0,-2 0 0</inkml:trace>
  <inkml:trace contextRef="#ctx0" brushRef="#br0" timeOffset="224338">9923 10889 512,'0'0'0,"0"0"0,0-25 0,0 50 0,24 0 0,-24-25 0,25 25 0,-25 0 0,25 0 0,-1-1 0,-24 25 0,25-23 0,0-2 0,-25 0 0,0-24 0,25 0 0,-25 26 0,0-26 0,0 0 0,0 0 0,0 0 0,0-26 0,0 26 0,0 0 0,0-24 0,25 0 0,-25 24 0,23-26 0,3 2 0,0 24 0,23 0 0,-24-25 0,49 1 0</inkml:trace>
  <inkml:trace contextRef="#ctx0" brushRef="#br0" timeOffset="224690">11038 11013 512,'0'0'0,"0"0"0,0-24 0,-24 24 0,24 0 0,-25 0 0,-25 0 0,25 24 0,-24 1 0,24-25 0,-24 24 0,23 26 0,2-50 0,24 24 0,0 2 0,0-1 0,0-25 0,24 24 0,26-24 0,-25 0 0,24 0 0,-24 0 0,50-24 0,-50-1 0,25 25 0,-1-26 0,-24 2 0,-2 0 0,3 24 0,-1-26 0,-1 26 0,-24 26 0,26-26 0,-26 0 0,25 24 0,-25-24 0,24 24 0,26 27 0,0-2 0</inkml:trace>
  <inkml:trace contextRef="#ctx0" brushRef="#br0" timeOffset="225178">8260 12204 512,'-25'0'0,"25"0"0,-24-25 0,24 1 0,-26-2 0,26 1 0,0-24 0,0 24 0,0-25 0,26-24 0,-26-1 0,24 51 0,1-51 0,0 26 0,-1 24 0,2 0 0,-26 0 0,25 1 0,-1 24 0,-24 0 0,25 0 0,0 0 0,-1 24 0,-24-24 0,26 25 0,-26 25 0,0-25 0,0-1 0,-26 27 0,2-27 0,-1 0 0,-24 26 0,24-50 0,-25 25 0,0-1 0</inkml:trace>
  <inkml:trace contextRef="#ctx0" brushRef="#br0" timeOffset="225347">8781 11783 512,'25'24'0,"-25"0"0,0 26 0,0-25 0,0-1 0,0-24 0,0 25 0,0 0 0</inkml:trace>
  <inkml:trace contextRef="#ctx0" brushRef="#br0" timeOffset="225488">8781 11783 512,'125'-249'0,"-125"249"0,0-25 0,0 50 0,23-25 0</inkml:trace>
  <inkml:trace contextRef="#ctx0" brushRef="#br0" timeOffset="225724">9351 11584 512,'-25'0'0,"1"0"0,-2 24 0,3-24 0,-2 25 0,-1 0 0,26 0 0,-23 0 0,23-1 0,0 1 0,23 1 0,3-2 0,-1 0 0,24 2 0,-25-2 0,26-24 0,1 25 0,-3-25 0,2 0 0,24 0 0,1 0 0</inkml:trace>
  <inkml:trace contextRef="#ctx0" brushRef="#br0" timeOffset="226305">10170 11534 512,'0'0'0,"0"0"0,-26 26 0,26 22 0,0-23 0,-23 0 0,23 0 0,0 24 0,0-24 0,23 25 0,-23-26 0,26-24 0,-26 0 0,26 26 0,-3-26 0,-23 0 0,26 0 0,-1 0 0,-2-26 0,-23 26 0,26-24 0,-1 0 0,0-2 0,-1 1 0,0 1 0,-24 24 0,27 0 0,-27 0 0,0-25 0,0 50 0,0-25 0,25 0 0,-25 0 0,0 24 0,23-24 0,3 25 0,-26 1 0,25-2 0,-25-24 0,23 24 0,-23 2 0,26-26 0,-26 24 0,0-24 0,25 0 0,-25 0 0,24 0 0,1-24 0,-25 24 0,24-26 0,-24 26 0,27-24 0,-3 0 0,0-2 0,2 1 0,-2 1 0,-24 24 0,25-25 0,-25 25 0,25 25 0,-25-25 0,0-25 0,24 50 0,-24-25 0,0 24 0,0-24 0,25 25 0,-25-25 0,0 26 0,0-2 0,0-24 0,0 0 0,0 0 0,25 24 0</inkml:trace>
  <inkml:trace contextRef="#ctx0" brushRef="#br0" timeOffset="226441">10889 11485 512,'0'0'0,"0"0"0,0 0 0,0 0 0,0-25 0,0 25 0,0 0 0</inkml:trace>
  <inkml:trace contextRef="#ctx0" brushRef="#br0" timeOffset="226979">10889 11485 512,'224'-75'0,"-224"100"0,0 0 0,0 0 0,0 24 0,0-23 0,0 22 0,0-23 0,0 25 0,0-25 0,0 24 0,0-23 0,25-26 0,-25 24 0,0-24 0,0 24 0,0-48 0,0 48 0,0-48 0,23 24 0,-23 0 0,0-24 0,26-2 0,-1 1 0,-25 1 0,50-1 0,-25 0 0,-1 25 0,1-25 0,0 25 0,-25 0 0,0 0 0,0-25 0,25 50 0,-25-25 0,0 25 0,0 0 0,0 0 0,0-25 0,0 24 0,-25 1 0,25 1 0,0-26 0,0 24 0,0-24 0,25 0 0,-25 24 0,0-24 0,25-24 0,-25 24 0,23 0 0,3 0 0,-1-24 0,25 24 0,-25-26 0,24 1 0,-24 25 0,0 0 0,-1 0 0,0 25 0,2 1 0,-2-26 0,27 24 0,-26 0 0,-2 26 0,3-25 0,23 24 0</inkml:trace>
  <inkml:trace contextRef="#ctx0" brushRef="#br0" timeOffset="227874">7714 12426 512,'0'0'0,"0"26"0,0-26 0,0 24 0,0-24 0,25 25 0,-25 0 0,0 25 0,25-25 0,1 25 0,-2-26 0,0 26 0,2-26 0,-1 2 0,24-2 0,-24-24 0,-1 0 0,1 0 0,-1 24 0,3-48 0,-27 24 0,24-24 0,0 24 0,-24-50 0,26 50 0,-2-25 0,0-24 0,-24 23 0,26 26 0,-2-24 0,-24-1 0,25 25 0,-25 0 0,0 0 0,25 25 0,-25-25 0,24 24 0,-24 2 0,26-2 0,-1-24 0,-25 25 0,24 0 0,-24-25 0,0 24 0,25-24 0,-25 0 0,25 0 0,-25 0 0,24 0 0,-24 0 0,0-24 0,26 24 0,-26-25 0,0 25 0,24-25 0,-24 1 0,25-2 0,0 2 0,-25 24 0,23-25 0,-23 25 0,27 0 0,-27 0 0,25 0 0,-25 25 0,24-25 0,1 0 0,0 24 0,-1 2 0,1-26 0,0 24 0,25-24 0,-26 0 0,2 25 0,22-25 0,-22 0 0,-1 0 0,-2 0 0,-23-25 0,26 25 0,-26 0 0,0-24 0,0-2 0,-26 2 0,26-1 0,-23-1 0,-28 2 0,28 24 0,-2-25 0,-25 25 0,0 25 0,0-50 0,1 50 0,24-1 0,-24 2 0</inkml:trace>
  <inkml:trace contextRef="#ctx0" brushRef="#br0" timeOffset="228521">9029 12700 512,'50'0'0,"-1"0"0,-23-25 0,22 25 0,-22 0 0,-1-24 0,-2-2 0,-23 26 0,26 0 0,-26-24 0,0-1 0,24 25 0,-24-50 0,0 50 0,0-25 0,0 25 0,25-25 0,-25 25 0,25 0 0,-25 0 0,25 0 0,25 0 0,-26 0 0,26 25 0,0-25 0,-26 0 0,27 25 0,-2-25 0,-24 0 0,25 24 0,-26-24 0,1 26 0,-25-52 0,0 52 0,25-26 0,-25-26 0,0 26 0,-25 26 0,25-52 0,-25 26 0,1 26 0,-2-26 0,-23 0 0,24 25 0,1-25 0,-27 0 0,27 24 0,24 2 0,-25-26 0,25 24 0,0 1 0,0-25 0,0 0 0,25 25 0,-1-25 0,1 0 0,1 0 0,-2-25 0,1 0 0,0 25 0,-1-24 0,26-26 0,-25 25 0,23-1 0,-22-23 0,0-26 0,-2 51 0,1-25 0,0-1 0,-1 26 0,-24 24 0,25-50 0,-25 50 0,0 0 0,0-25 0,0 25 0,0 25 0,0-25 0,0 0 0,0 24 0,0 2 0,0-2 0,0 0 0,0 27 0,0-27 0,25 0 0,-25 26 0,25-25 0,0 0 0,-2-1 0,3 2 0,23-26 0</inkml:trace>
  <inkml:trace contextRef="#ctx0" brushRef="#br0" timeOffset="228800">10741 12303 512,'-24'0'0,"-27"-24"0,2 24 0,-2 0 0,3 0 0,-1 0 0,24 0 0,-2 0 0,3 0 0,0 24 0,24-24 0,0 24 0,0-24 0,24 51 0,0-51 0,3 24 0,-2 0 0,-2 2 0,28-2 0,-28 1 0,3 0 0,-26-25 0,25 24 0,-25 2 0,0-26 0,0 25 0,-25-1 0,25 2 0,-49-26 0,24 24 0</inkml:trace>
  <inkml:trace contextRef="#ctx0" brushRef="#br0" timeOffset="257390">12824 8408 512,'-26'0'0,"26"0"0,0 0 0,0 0 0,26 25 0,-26 24 0,26 1 0,-26 0 0,0 0 0,23 25 0,3-26 0,-26-24 0,25 25 0,0-1 0,-25-25 0,0-24 0,24 26 0,-24-26 0,0 0 0,0 0 0,0 0 0,0 0 0,0 0 0,-24-26 0,-1-23 0,0 0 0,25-1 0,-26 1 0,3-26 0,-3 25 0,0 0 0,26 0 0,-23 26 0,23-1 0,0 0 0,0 25 0,0 0 0,23 0 0,3 0 0,0 0 0,-3 0 0,3 25 0,24 24 0,-2-49 0,26 26 0,-22-2 0,-3-24 0,25 0 0,-24 0 0,25 0 0,-27-24 0,-22-2 0,23 26 0,-24-24 0,-1-26 0,26 25 0,-26 0 0,-24-24 0,27 25 0,-27-1 0,-27 0 0,3 1 0,-26 24 0,26-26 0,-25 26 0,-2 26 0,3 23 0,21-24 0,-21 25 0,22-2 0,2 2 0,-1 25 0,25 23 0,0-23 0,0 0 0,25 0 0,-1-26 0,26 1 0,-26-26 0,27 0 0,-1-24 0,-1 0 0,0-24 0,1 0 0,1-2 0,-3-23 0,-22 0 0,-3-1 0,3 1 0,-1 23 0,-2-23 0,-23 23 0,26 26 0,-26-24 0,0 24 0,0 0 0,0 0 0,25 24 0,-25 2 0,24-1 0,-24 25 0,26-1 0,-26-24 0,25 0 0,-25 0 0,0-1 0,25-24 0,-25 0 0,0 0 0,0 0 0,0 0 0,0 0 0,0 0 0,-25-24 0,25-26 0,-25 25 0,-1-50 0,2 26 0,24-1 0,0-24 0,0 24 0,0 0 0,0-23 0,24 47 0,2-23 0,-1 24 0,0 1 0,0 24 0,-2-26 0,28 26 0,-28 26 0,-23-26 0,26 0 0,-1 24 0,-25 1 0,0 24 0,-25-23 0,-1 47 0,3 1 0</inkml:trace>
  <inkml:trace contextRef="#ctx0" brushRef="#br0" timeOffset="257786">14361 8433 512,'26'0'0,"-26"0"0,25 0 0,-1-25 0,-24 25 0,26 0 0,-1-25 0,24-23 0,-25 48 0,2-26 0,-2-23 0,0 24 0,2 25 0,-26-24 0,0-2 0,0 26 0,0-25 0,-26 25 0,-22 0 0,22 0 0,-23 0 0,0 25 0,-1 1 0,-1-2 0,-23 26 0,26 0 0,23-2 0,-26-23 0,51 49 0,-24-48 0,24 23 0,24-24 0,2-1 0,-1 2 0,24-1 0,1-25 0,24 0 0,-25-25 0,26 25 0,24 0 0</inkml:trace>
  <inkml:trace contextRef="#ctx0" brushRef="#br0" timeOffset="258451">14883 8408 512,'24'-25'0,"26"-23"0,-25 22 0,-25 2 0,0-1 0,0 0 0,0 25 0,0-24 0,-25 24 0,1 0 0,-2 0 0,2 0 0,-1 24 0,0 1 0,1 24 0,24-23 0,-25 22 0,1-23 0,24 25 0,0-26 0,0 2 0,24-2 0,-24 1 0,25-25 0,-25 0 0,24 0 0,1 0 0,0-25 0,-25 25 0,24-24 0,-24-2 0,26 26 0,-26-24 0,24-1 0,-24 0 0,0 25 0,0 0 0,0 0 0,25 0 0,-25 0 0,26 0 0,-26 50 0,24-26 0,26-24 0,-27 26 0,3-2 0,-1-24 0,24 25 0,-23-25 0,23 0 0,-25 0 0,27 0 0,-28-25 0,3-25 0,-1 50 0,-2-49 0,3 24 0,-26-25 0,0 27 0,0-52 0,-26 26 0,26 23 0,-23-23 0,-2-1 0,-1 25 0,26 25 0,-23-25 0,23 25 0,0 0 0,0 0 0,0 25 0,0 0 0,0 25 0,0-1 0,23 1 0,-23 0 0,26 23 0,-26 2 0,25-26 0,-2-23 0,3-2 0,-26 1 0,26-25 0,-26 25 0,0-25 0,0 0 0,0 0 0,0 0 0,0 0 0,0-25 0,0 25 0,0 0 0,25-25 0,-25 1 0,24-2 0,0 2 0,2-26 0,22 25 0,3-23 0,-2 22 0,26 2 0,23-1 0</inkml:trace>
  <inkml:trace contextRef="#ctx0" brushRef="#br0" timeOffset="262296">17364 8335 512,'-25'0'0,"0"0"0,25 0 0,0 23 0,0-46 0,0 46 0,0 2 0,0 0 0,25 25 0,0 0 0,0-1 0,-1 0 0,26 26 0,0-25 0,-26-25 0,26 25 0,-26-25 0,2-25 0,-1 24 0,-2-24 0,-23 0 0,26 0 0,-1-24 0,-25 24 0,24-25 0,-24 0 0,0 0 0,0-24 0,0 23 0,0 2 0,0-1 0,25-1 0,-25 26 0,0 0 0,0-24 0,25 48 0,-25 2 0,24-26 0,1 49 0,1-23 0,-1-26 0,0 24 0,24 26 0,-24-50 0,-2 0 0,-23 25 0,26 0 0,-26-25 0,25 0 0,-25 0 0,0-25 0,0 25 0,24 0 0,-24-25 0,0 0 0,-24 0 0,24 1 0,0-26 0,0 25 0,-25-25 0,25 25 0,0 0 0,25 1 0,-25-26 0,0 25 0,24 0 0,1 0 0</inkml:trace>
  <inkml:trace contextRef="#ctx0" brushRef="#br0" timeOffset="262616">18379 8458 512,'-23'24'0,"46"51"0,-23-26 0,26 26 0,-26 0 0,25-50 0,1 25 0,-26-26 0,24-24 0,0 25 0,-24-25 0,26 0 0,-2 0 0,0-25 0,-24 25 0,26-24 0,-26-1 0,25 0 0,-25 0 0,0-24 0,0 23 0,-25-23 0,25-1 0,-26 0 0,26 0 0,-24 1 0,0 24 0,-2 0 0,2 0 0,0 2 0,24 23 0,-26 0 0,1 0 0,25 0 0,-26 0 0,26 0 0</inkml:trace>
  <inkml:trace contextRef="#ctx0" brushRef="#br0" timeOffset="262956">18379 8458 512,'349'50'0,"-324"-26"0,-1 26 0,1-26 0,0 27 0,-1-27 0,26 26 0,-50-25 0,24 0 0,3 0 0,-27-25 0,0 25 0,23-25 0,-23 0 0,0 0 0,0 24 0,0-24 0,0-24 0,0 24 0,0 0 0,-23-50 0,23 25 0,-27 0 0,27-25 0,-24 1 0,24-1 0,0 0 0,0 0 0,0 26 0,24-26 0,3 0 0,-4 27 0,3-3 0,23-23 0,-24 49 0,49 0 0,2 0 0</inkml:trace>
  <inkml:trace contextRef="#ctx0" brushRef="#br0" timeOffset="263398">19572 8309 512,'0'0'0,"23"0"0,-23 0 0,0 0 0,0 0 0,0 0 0,0 0 0,0 0 0,0 0 0,-23 0 0,23 0 0,-25 0 0,-1 26 0,26-3 0,-24 2 0,24 0 0,0 49 0,0-24 0,0 0 0,0 0 0,24-1 0,2-23 0,-1 23 0,-25-24 0,23-25 0,3 0 0,-1 0 0,-2 0 0,3-25 0,-1 0 0,-25 1 0,26-2 0,-26 2 0,0-1 0,0-25 0,0 0 0,0 0 0,-26-24 0,1 1 0,25-2 0,-26 0 0,26 1 0,-23 49 0,23-25 0,0 0 0,-25 50 0,25-24 0,0 24 0,0 0 0,0 0 0,0-25 0,0 50 0,0-25 0,0 49 0,25-24 0,-25 50 0,49-1 0,-24 1 0,1 23 0,22 2 0,-22-50 0,22 24 0,-22-24 0,22-25 0,3 25 0</inkml:trace>
  <inkml:trace contextRef="#ctx0" brushRef="#br0" timeOffset="263726">20241 8235 512,'0'25'0,"0"-25"0,-26 25 0,2-1 0,24 2 0,-24 22 0,-2 2 0,2-1 0,-1 1 0,0 0 0,1-26 0,-1 2 0,25-1 0,0-1 0,0-24 0,0 0 0,0 0 0,25-24 0,-1 24 0,26 0 0,0-25 0,-2 25 0,2 25 0,1-25 0,-2 0 0,0 24 0,1-24 0,0 26 0,-26-26 0,-24 49 0,26-24 0,-1 0 0,-25 24 0,0 0 0,0 1 0,-25 25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</inkml:traceFormat>
        <inkml:channelProperties>
          <inkml:channelProperty channel="X" name="resolution" value="28.34646" units="1/cm"/>
          <inkml:channelProperty channel="Y" name="resolution" value="28.30189" units="1/cm"/>
        </inkml:channelProperties>
      </inkml:inkSource>
      <inkml:timestamp xml:id="ts0" timeString="2015-03-02T11:11:02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1439 7345,'22'0,"41"21,-21-42,1 21,41 0,-20-21,21 21,-1 0,1-21,21-1,0 22,-1-21,1 0,-21 21,21 21,0-63,-22 42,22 21,-21-42,-1 21,1 0,-21 0,-1 0,64-21,-127 21,0 0</inkml:trace>
  <inkml:trace contextRef="#ctx0" brushRef="#br0" timeOffset="3931">5017 6795,'-22'-22,"1"-20,0 21,0 21,-21 0,20-21,-20 42,-21 0,-1-21,1 42,-22-20,21 20,-20-21,-1 21,0 1,22-22,-1 21,1 1,21-22,-1 0,22 21,21-42,0 21,0 1,42-1,1-21,20 21,1-21,-1 0,22 42,0-21,-1-21,1 22,0 20,-22-21,1 0,-1 22,1-22,-22-21,-21 42,0-21,0-21,-21 43,0-22,-21 0,-21 0,0 21,-1-20,1-1,-22 21,22-21,-21 0,-1 1,22-1,-22-42,22 42,21-21,-43 0,64 0,0 0</inkml:trace>
  <inkml:trace contextRef="#ctx0" brushRef="#br0" timeOffset="4695">5292 6646,'0'-21,"0"42,21-21,-21 0,0 22,0-1,0 21,-21 0,21 43,0-43,0 43,0 21,0-43,-21 22,21 0,0-22,0 1,0-22,0 0,0-20,0-1,0 21,0-63,-22 42,44-21,-22 0,0-21,0 21,21-21,-21-22,21 22,0-21,21 0,-20-1,-1 22,21-21,-21 21,0 21,1 0,-1-22,0 65,0-22,-21 0,21 21,0 1,-21-1,22 0,-1 1,0-43,0 21,-21 0,42 0,-20-42,-1 21,0 0,0-42,0 21,22-1,-22-20,0 0,0 21,-21-1,21 1,-21 21,21 0,-21-21,0 42,0-21,0 21,0 22,22-1,-22-21,0 22,21-1,0-21,0 0,0 0,22 1,-22-44,21 22,-21-21,22 0,-1-21,0 21,1-43,-22 22,0 21,0-43,-21 22,-21-1,0 1,-22 0,22 42,-21 0,0 0,-22 21,1 21,-1-21,22 22,-1 20,22-20,-21-1,42-42,0 0</inkml:trace>
  <inkml:trace contextRef="#ctx0" brushRef="#br0" timeOffset="5001">6816 7027,'-21'0,"42"43,-21-1,0 22,0 20,0-20,0 20,-21 1,21-43,0 22,0-22,0-42,0 21,0 1,0-22,0 0,0 21,0-21,0-21,0-1,0 22,0-42,0 21,21 21,0-42,0-1,21 22,1-21,-1-1,22-20,-64 63,0 0</inkml:trace>
  <inkml:trace contextRef="#ctx0" brushRef="#br0" timeOffset="5264">7599 7176,'21'21,"0"-21,22 0,-1-21,0-1,22 22,-1 0,1-42,-1 42,1 0,-1-21,-20 0,-1 21,0-21,22 21,-22 0,22 21,-64-21,0 0</inkml:trace>
  <inkml:trace contextRef="#ctx0" brushRef="#br0" timeOffset="5873">9250 6456,'0'21,"0"-21,0 21,0-21,0 0,-21 43,21-1,0-21,-21 43,-1-1,1 1,0 20,-21 22,42-21,-21-1,-1 1,1 0,21-43,0 0,21 22,-21-43,22 21,-1 1,0-22,0-21,0 42,22-42,-22 0,21 0,22 0,-22-21,21-21,-20 21,20-22,1 1,-43 21,42-22,-41 1,-1 21,0 0,-21-22,0 22,21 0,-42 0,21 0,-21 21,0-21,-1-1,1 44,0-1,-21-21,21 21,-1 21,-20-21,21 43,21-1,-21-20,21-1,21 22,-21-22,21-21,21 0,1 0,-1-21,22 0,-1 0,1-42,41-21,-105 63,0 0</inkml:trace>
  <inkml:trace contextRef="#ctx0" brushRef="#br0" timeOffset="6216">10414 6879,'-21'-21,"0"21,-22 21,22 22,0-1,0-21,-21 64,20-1,22-20,-21 42,21 0,0-22,21 1,-21 0,22-43,-22 0,0 22,21-43,-42 0,21 0,0 0,-22-21,22 0,-21 22,0-44,0 1,0 21,0-42,-1 0,1-1,0 1,21 0,0-1,0 22,21-21,0-1,22 22,-22-21,42-43,-63 85</inkml:trace>
  <inkml:trace contextRef="#ctx0" brushRef="#br0" timeOffset="6548">10837 6943,'22'-43,"-22"22,0-21,21 63,-21-42,0 21,0 0,0 21,0 0,-21 22,21-1,-22 21,1 1,21 21,-21-1,21 1,0 0,0-22,0-42,0 22,0-1,0-42,0 21,0 0,0-21,0-21,0 42,0-42,-21-21,21 21,-21-1,21-20,-21 0,42 21,-21-1,21-20,-21 42,42-21,-21-43,22 64,41-21,-84 21,0 0</inkml:trace>
  <inkml:trace contextRef="#ctx0" brushRef="#br0" timeOffset="7733">12065 6583,'0'21,"-21"21,21 22,-21-22,0 22,-22 42,43-22,-21 1,0 21,21-22,0-20,0-1,0-20,0-22,0 0,21 0,-21-42,0 21,0 21,0-21,21-42,-21 42,21-42,1-22,-1 22,21-1,-21-20,0 21,22 42,-22-43,0 43,-21 21,21 1,-21-22,21 42,1 0,-1-21,0 22,0-1,0-21,0 0,1 1,-1-1,0-21,0 21,21-42,-20 0,-1 21,21 0,-21-43,0 1,1 42,20-64,-42 43,21 0,-21 0,0-21,-21 42,21-22,-21 1,0 21,-1 0,1-21,0 42,0 22,0-43,0 42,-1 0,22-21,0 1,0 20,0-21,22-21,-1 0,0 21,0-21,-21 0,21 0,0 0,-21-21,22 42,-22-21,21-21,-21 21,21 0,-21-42,21 42,0 0,-21-21,21-1,1 22,-22-21,21-21,0 42,0-21,0 0,-21 42,21-21,-21-21,22 42,-22 0,21-42,-21 42,42 21,-21-42,-21 0,43 43,-22-43,21 0,-21 0,22 21,-22-42,21 21,0 0,-20-22,20 22,-21 0,21-21,-20 0,20 0,-21 0,21 0,-20-1,-1 1,-21-21,0 21,0 21,0-21,-21-1,21 22,-22-21,-20 0,21 42,-21 0,20-21,-20 43,21-1,0-21,0 0,-1 43,22-43,0-21,0 42,22-20,-1-22,-21 21,42-21,-21-21,0 21,22 0,-22-22,0 1,0 0,22-21,-43-1,21 1,0 0,0-22,-21 22,0-22,0 1,0 21,0-1,0 1,-21 0,21 42,0-22,0 1,0 21,0 0,0 0,0 0,0 0</inkml:trace>
  <inkml:trace contextRef="#ctx0" brushRef="#br0" timeOffset="8170">14986 6773,'-21'-21,"0"0,0 21,-22 21,1 0,0-21,-22 22,22 20,-1-21,1 0,21 22,0-22,21-21,0 42,21-21,0 0,21 1,1 20,-1-42,0 42,1 1,20-22,-42 0,22 21,-22-21,-21-21,21 22,-21-1,0-21,-21 21,0 0,-22-21,1 21,0 22,-1-65,-20 44,21-22,20 0,-20 0,42 0,0 0</inkml:trace>
  <inkml:trace contextRef="#ctx0" brushRef="#br0" timeOffset="8328">15240 7154,'0'0,"0"22,0 20,-21-21,21 0,0-21,-21 21,21 22,0-43,0 0</inkml:trace>
  <inkml:trace contextRef="#ctx0" brushRef="#br0" timeOffset="8430">15240 7154,'-63'-190,"63"211,21-42,0-21,-21 42,0 0</inkml:trace>
  <inkml:trace contextRef="#ctx0" brushRef="#br0" timeOffset="9151">15896 7176,'0'0,"0"-22,0 22,0 0,0-42,-21 21,0 21,0-21,0 0,-22 42,1-21,0 0,-1 21,1 21,0-21,-1 1,1 41,21-42,21 0,0 43,0-43,21-21,0 42,21-42,1 0,-1-21,22 42,-22-63,0 21,1 21,-1-42,0-1,-21 43,22-42,-22-22,0 22,0 0,-21-22,21 22,-21 0,0-22,22 22,-22 42,0-21,-22-22,22 43,0 0,0-21,0 21,0 21,-21-21,21 21,-21 43,21-22,-21 22,0 20,0-20,21-22,0 22,0-1,21-42,0 1,0 20,0-21,22-21,-1 21,21-21,-20-21,20 21,-20-21,20-21,-21 42,22-43,-43-20,21 42,-20-1,-22-20,0 0,0 42,0-43,0 22,-22 21,1 0,21-21,-21 42,0 0,-21-21,20 43,1-1,21 0,-21 1,21 20,0-20,0-22,21 21,22-21,-1-21,21 21,1 1,42-1,-106-21,0 0</inkml:trace>
  <inkml:trace contextRef="#ctx0" brushRef="#br0" timeOffset="9872">17865 6922,'-21'-22,"-1"1,1 21,0 21,-21 1,-1-22,1 42,0 0,-1-21,1 22,0 20,21-63,-1 21,1 22,21-43,0 0,21 21,1 0,-22-42,21 42,21-21,-21-21,22 0,-1 21,-21-43,21 22,1 0,-22-21,21-1,-21 43,-21-42,22 0,-1 21,-21-1,0-41,21 63,-21-21,0-22,0 43,0 0,21-42,-21 21,0 21,0-21,21 0,-21 21,21-22,1 1,-1 0,0 21,21-21,-42-21,21 42,1 0,-1-22,-21 22,0 0,0-21,0 21,21 21,-21-42,-21 42,21 22,-21-43,-1 21,22 42,-21-20,0-1,0 43,21-22,-21-20,21 41,0 1,0-22,0 1,0 21,0-43,0 0,0 22,21-22,-21 0,0 22,0-22,-21-21,21 1,0 41,-21-63,-1 21,22 0,-21-21,0-21,0 42,0-42,-22-21,22 0,0 20,0-41,-21-43,42 106,0 0</inkml:trace>
  <inkml:trace contextRef="#ctx0" brushRef="#br0" timeOffset="10508">18436 6392,'0'0,"0"22,21-22,-42 0,21 63,0-21,0 1,-21 41,21 1,0-21,-21 20,21 22,0-64,0 22,0-1,21-41,-21-1,0 21,0-42,0 0,0 21,0-21,21-21,-21 21,0 21,0-63,21 21,-21 0,22-1,-1-41,0 42,0 0,0-22,0 43,1 0,-1 0,0 0,21 43,-21-43,1 21,-1 21,21-21,0 0,-20 22,20-22,0-42,1 42,-1 0,0-42,1 21,-1 0,-21 0,21-21,-20 21,-1-21,-21-22,21 43,-21-21,0-42,0 41,0 22,0-42,-21 21,21 42,-21-42,-1 21,-20 21,21 0,0-21,0 43,21-1,-22-42,22 42,0 1,22-22,-22 0,42 0,-21 0,21-21,22 21,21 22,-85-43,0 0</inkml:trace>
  <inkml:trace contextRef="#ctx0" brushRef="#br0" timeOffset="11208">19579 7281,'106'-63,"-85"21,22 20,-22 1,0-21,-21 21,0 0,0-22,0 22,-21 21,21 0,-43-21,22 42,-21-21,0 0,-1 42,1 1,21-43,0 21,-1 21,1-21,21-21,0 43,21-43,1 0,-1 21,0-21,0-21,0 21,22 0,-1-21,-21-1,21 22,1-21,-22 0,0 42,0-42,-21 0,21 42,1-21,-22 0,21 0,-21 21,21-21,-21 21,21 1,21-1,-20-21,20 21,-21 0,21-21,1 21,-1-21,0-21,1 21,-1 21,0-42,1 0,-1 42,0-42,-20 0,-1 21,0-21,0-22,-21 22,21 21,-42-42,21 21,-21 21,0-43,-22 43,1 0,0 0,-1 0,1 21,0 1,-1-22,1 21,21 21,0-42,0 42,21-20,0-1,21-21,0 21,21 0,-21-42,22 42,-1 0,0-63,-20 42,20 0,-21-42,0 20,0 1,1-42,-1-1,-21 22,21-22,-21-20,0 20,0 1,0-22,0 22,-21 41,0-41,21 21,-22 42,-20-22,42 22,0 0</inkml:trace>
  <inkml:trace contextRef="#ctx0" brushRef="#br0" timeOffset="13027">1418 9356,'0'0,"43"-21,20 21,-21 0,43-22,-21 1,41 21,-20-21,0 0,21 21,-1 0,44-21,-149 21,0 0</inkml:trace>
  <inkml:trace contextRef="#ctx0" brushRef="#br0" timeOffset="22573">4868 8382,'-21'-42,"0"21,0-22,0 43,0 0,-1-21,-20 21,0 0,-1 0,1 42,0 1,-22-1,-20 22,20 20,1 1,-22 0,21 20,22 1,0-21,-1 21,22 21,0-64,21 43,0 0,21-43,0-20,1 20,20-42,-42 1,21 20,21-21,-42-21,43 0,-43 0,0 0</inkml:trace>
  <inkml:trace contextRef="#ctx0" brushRef="#br0" timeOffset="22744">3789 9398,'0'21,"0"-42,21 21,0-21,22 0,-1 21,21 0,-20-43,41 22,-20 21,63 0,-127 0,0 0</inkml:trace>
  <inkml:trace contextRef="#ctx0" brushRef="#br0" timeOffset="23226">4826 9081,'0'21,"-21"21,0 0,0 1,21-1,21 22,0-43,-21 42,42-20,1-1,-1-42,21 42,1-42,-22-21,22 42,20-42,-41 0,20-21,1 42,-43-43,21 1,-21 21,1-43,-22 22,0 21,0-22,0 1,-43 42,22 0,-21-42,-1 63,22 0,-42 0,42 22,-22 20,22-42,21 43,-21 20,21-20,0-1,0 64,21-42,0 0,0-1,1 22,-1-42,21-1,-42 22,21-22,-21-41,-21 41,21-21,-21-20,0-1,0 21,-22-63,1 21,-22 0,-20-21,84 21,0 0</inkml:trace>
  <inkml:trace contextRef="#ctx0" brushRef="#br0" timeOffset="23393">4974 8869,'0'-42,"0"42,0-43,0 43,0 0,21 0,-21 0,0 0</inkml:trace>
  <inkml:trace contextRef="#ctx0" brushRef="#br0" timeOffset="23760">5630 8848,'0'0,"0"84,0-20,0 21,22 20,-22-41,21 21,-21 20,21-41,-21-43,21 43,0-43,-21-21,0 21,21 0,1-42,-22 21,21 0,0-42,0-1,0 22,0-21,1-22,20 22,0 0,-21-1,1 22,20 21,-21-21,-21 21,21 21,0 0,1 0,-1 22,0-1,0-21,0 43,22-43,-43 0,42 21,-42-42,0 0</inkml:trace>
  <inkml:trace contextRef="#ctx0" brushRef="#br0" timeOffset="23949">6583 8932,'-21'22,"21"-1,0 42,0 1,21-22,-21 22,21 20,0-20,-21-1,21 22,22 21,-43-106,0 0</inkml:trace>
  <inkml:trace contextRef="#ctx0" brushRef="#br0" timeOffset="24200">6498 9335,'0'0,"0"-22,0 1,21 21,1-21,-1 0,21 21,0 0,1-21,-1 21,0 21,1-21,-22 21,0 21,0-42,0 22,1 20,-22 0,0-42,0 43,0-22,0-21,-22 0,22 0,0 0</inkml:trace>
  <inkml:trace contextRef="#ctx0" brushRef="#br0" timeOffset="24326">6498 9335,'360'-318,"-360"318,0 0,0-21,0 21,21 21,-21 0,0-21,0 0</inkml:trace>
  <inkml:trace contextRef="#ctx0" brushRef="#br0" timeOffset="24885">7154 9504,'0'-21,"0"0,0 21,0 0,0 0,0-22,0 22,0-21,22-42,-22 42,21-1,0-20,0 21,0 21,0-21,1 21,-1 21,21-21,-21 21,22 0,-1 22,0-43,1 42,20-21,1-21,-22 0,21 21,1-21,-1-21,-20 21,-1-21,0 0,1 0,-22 21,0-43,-21 22,21 0,-21-21,-21 20,0 22,0-21,-43 21,43 21,-21 1,21-22,-1 21,22 42,-21-42,21 43,0 21,0-43,21 21,1 22,-22 0,21-43,-21 43,21-1,-21-41,0 41,-21 1,21-43,-21 22,-1-1,-20-20,21-22,-21 21,20-21,-41-21,21 0,-22-21,22-21,-1-22,1 22,0-21,42 63,0 0</inkml:trace>
  <inkml:trace contextRef="#ctx0" brushRef="#br0" timeOffset="25513">9440 8827,'0'21,"-21"-21,21 0,0 0,0 0,-42 42,21-21,-22 43,-20-1,21 22,-1 0,1 42,0 0,20-43,1 43,0 0,0-63,21-1,-21 1,21-43,0-21,0 42,0-42,0-21,0 63,0-42,-21-42,21 21,0 0,0-43,-22 22,22 0,22-22,-22 1,21 20,21 1,-21 0,22 20,-1 1,0-21,1 42,-1 0,21-21,-20 42,-22-21,21 21,-21-21,22 42,-22 1,-21-43,21 21,0 21,0-42,-21 0,22 21,-1-42,-21 21,21 21,0-42,21 0,-20 0,-1 0,0-43,0 43,21 0,-42-43,0 43,0 0,-21-21,-21 21,21 21,-22 0,-20 0,-1 21,1 0,21 0,-1 0,1 22,0 20,42-63,0 0</inkml:trace>
  <inkml:trace contextRef="#ctx0" brushRef="#br0" timeOffset="25730">10181 9567,'0'22,"0"-22,-21 0,21 0,0-22,0 22,0-42,0 21,0 0,0 0,21-22,0 1,22 42,-1-42,0-1,22 43,-22-21,64 0,-106 21,0 0</inkml:trace>
  <inkml:trace contextRef="#ctx0" brushRef="#br0" timeOffset="26674">11621 9250,'0'0,"0"21,0-21,0 0,-22 42,22 1,0-22,-21 21,21 22,0-43,0 21,21 1,-21-22,0 0,22 0,-22-21,21 0,-21 21,21-21,-21-42,21 42,0-21,0-22,1 22,-1 0,21 0,-21-21,22 20,-22 1,0 0,-21 21,21 21,0-42,0 42,1 0,-1-21,-21 22,21 20,21-21,-42 0,43 22,-22-22,0-42,-21 42,21 0,0-21,-21 0,21 21,-21-42,0 0,0 42,0-42,0 0,0-1,0 1,0-21,0 21,22 0,-1-22,0 1,0 21,21 0,-20-22,20 22,0 21,1-42,20 63,-21-21,-20-21,20 21,-21 42,0-42,0 21,-21 22,22-1,-22-21,0 43,0-43,0 0,21 0,-21 21,21-42,0 22,-21-1,21-21,0-21,1 42,20-42,-21-1,0 22,0-42,1 0,-22-1,0 22,0-42,-22 20,1 22,0-21,-21 0,-1 42,1-22,0 22,-1 22,1-1,0 21,42-42,0 0</inkml:trace>
  <inkml:trace contextRef="#ctx0" brushRef="#br0" timeOffset="27488">13314 9525,'0'-21,"0"0,0-22,0 22,0-21,21 0,-21-1,21 22,0-21,-21 21,22 21,-22 0,0-22,21 22,-21 22,21-22,-21 21,21 21,0-42,0 42,-21 1,22-22,-1 0,-21 0,21 0,0-42,0 42,0-21,-21-21,22 21,-22 0,21-21,0 0,-21 21,21-21,0-22,22 43,-22-21,-21 0,21 21,0 0,-21-21,21 42,0 0,1-21,-1 0,21 43,-21-1,22-42,-1 42,0-42,1 0,-22 21,21 1,0-44,-20 1,20 42,-21-42,-21 0,21 21,0-21,-21-21,0 20,0 1,0-21,-21 21,0 21,0-43,-21 43,20 0,-20 0,21 0,0 43,21-1,-43-21,43 22,0-1,22-21,-1 21,0-20,0-22,0 21,0 0,22-21,-1-21,0 42,1-21,-1-42,0 20,1 22,-1-42,-21 21,22 0,-1-22,-21 1,0 21,22-21,-43 20,21 22,-21 0,21-21,-21 21,21 21,0-21,-21 22,21 20,22-21,-43 0,42 43,-21-43,0-21,1 42,20 1,-42-43,0 0</inkml:trace>
  <inkml:trace contextRef="#ctx0" brushRef="#br0" timeOffset="27645">15261 8932,'0'22,"0"-44,-21 22,42 22,-21-22,0 0,21 21,1 42,-22-63,0 0</inkml:trace>
  <inkml:trace contextRef="#ctx0" brushRef="#br0" timeOffset="27981">15748 9038,'0'-21,"0"21,0-21,-21 21,0 42,-22-42,1 0,0 21,21 1,-22-22,22 0,0 21,21-21,-21 21,21 0,21 0,0-21,21 43,-20-22,20-21,-21 42,43-21,-43-21,0 21,21 22,-42-64,21 42,-21 0,0-21,0 0,-21 21,0 0,-21-21,-1 21,22 1,-21-44,0 44,-22-22,64 0,0 0</inkml:trace>
  <inkml:trace contextRef="#ctx0" brushRef="#br0" timeOffset="28678">16722 9356,'21'-21,"21"-1,1 1,-1 21,-21-21,0 0,0 21,1 0,-22-42,0 42,0 0,0-43,-22 22,-20 21,0 0,-1-21,1 42,0-21,-1 0,-20 21,42 22,0-43,-1 42,22 0,0-21,22 22,-1-1,21-21,0 0,22 1,-1-1,1-21,21 21,-1-21,-20-21,20 21,-20 21,21-63,-22 20,1 22,-22-21,0-21,22 42,-43-42,0-1,0 22,-21 21,0-42,0-1,-21 43,0-21,0 0,-22 42,1-21,0-21,-1 63,1 1,0-43,-1 42,22 22,0-64,0 42,21 0,21-21,-21-21,42 22,1-1,-22-42,21 21,1 0,-1-22,-21 1,21 21,1-63,-22 20,0 22,0-42,0-1,1 22,-22 0,21-22,-42 22,21 21,0-22,0 22,-22 0,22 0,-21 0,21 42,0-42,0 21,0 0</inkml:trace>
  <inkml:trace contextRef="#ctx0" brushRef="#br0" timeOffset="29081">18098 9186,'0'0,"0"0,-22 22,22 20,0 0,0-21,0 43,22-22,-22-21,21 1,0 20,0-42,0 21,0 0,1-21,-1-21,21 42,-21-42,0 0,1 0,20 0,-21-22,0 22,0 0,1-21,-22 20,21 22,-21-21,0 0,0 42,0-21,21-21,-21 42,21 22,-21-43,21 42,0 0,1-21,-1 1,0 20,21-21,-21-21,22 21,-22 0,21-42,1 0,20 21,-63 0,0 0</inkml:trace>
  <inkml:trace contextRef="#ctx0" brushRef="#br0" timeOffset="29297">19156 9059,'0'22,"-42"-22,20 0,1-22,0 44,-21-1,21 0,-22 0,1 21,21-20,0 20,-1 0,22 22,0-43,0 21,43 1,-22-22,21 0,1 21,20-21,43 1,-106-22</inkml:trace>
  <inkml:trace contextRef="#ctx0" brushRef="#br0" timeOffset="30100">19749 9250,'0'0,"-22"-21,22 21,-21-43,-21 43,21 0,0 0,-43 0,43 43,-21-22,-1 0,1 21,21 1,21-43,-21 42,21-21,0-21,0 21,21 22,0-64,-21 21,42 21,-21-42,1-1,20 22,-21-21,21-21,1 42,-22-21,0 0,0-1,0 44,-21-44,22 1,-22 42,21-21,-21 0,21 22,0 20,-21-42,21 21,0 0,1-21,-1 21,0 1,0-22,0-22,0 44,1-44,-1 1,0 0,0 0,0-21,-21-1,21 22,1-42,-22 20,0 1,21 0,-42-22,21 43,0 0,-22-22,22 22,0 42,0-42,0 21,0 21,-21-21,21 22,-21 20,21 0,-21-21,21 22,-21 20,0-42,21 22,0-1,0-21,0 0,21 22,-21-22,21-42,-21 42,0-21,0 0,0 0,0 0,0-21,0 0,21 21,-21-43,0 22,21 0,0 0,-21-22,22 43,20-21,0 0,-21 21,22 0,-1 0,-21 0,22 42,-22-42,0 22,0 20,0-21,-21 0,21 22,-21-22,22-21,-22 21,0 0,0-21,21-21,-21 21</inkml:trace>
  <inkml:trace contextRef="#ctx0" brushRef="#br0" timeOffset="30227">20595 9017,'0'0,"-21"0,21 0,0-21,0 0,0 42,21 21,-21-42,0 0</inkml:trace>
  <inkml:trace contextRef="#ctx0" brushRef="#br0" timeOffset="30522">20595 9017,'148'402,"-148"-402,0 21,22-21,-22 0,0 22,21-44,0 1,0 21,21 0,-20-42,-1 21,0 0,0-22,-21 1,0 21,0-22,0 1,-21 42,0-21,-22 0,22 21,-21 0,0 0,-22 0,-21 42,85-42,0 0</inkml:trace>
  <inkml:trace contextRef="#ctx0" brushRef="#br0" timeOffset="30785">20892 9419,'0'0,"21"0,21-21,-21-42,0 41,1-20,20 0,-21-22,43 43,-22-21,0-1,1 22,20 0,1 0,-22 42,21 0,-20-21,-1 43,0 20,1-21,-22 22,0 21,0-22,0-21,1 22,-1 63,-21-127,0 0</inkml:trace>
  <inkml:trace contextRef="#ctx0" brushRef="#br0" timeOffset="32218">1185 11113,'0'0,"22"0,-1 0,21 21,0-21,1 0,41 21,-20-21,21-21,20 42,-20-21,21 0,42-21,-148 21,0 0</inkml:trace>
  <inkml:trace contextRef="#ctx0" brushRef="#br0" timeOffset="33309">3725 11197,'0'0,"0"-21,-21 21,21 42,0-42,0 22,0 20,-21-21,21 21,-21 22,42-22,-21 1,0-1,21 0,-21-21,21 1,1 20,-1-42,0 0,0 0,0 0,22-21,-22 21,0-21,21-43,-21 43,22-21,-1-1,-21 1,0 42,1-21,-1-22,-21 65,0-22,0-22,21 22,-21 22,21-22,0 21,0 21,1-42,-1 21,0 22,21-22,-42-21,43 21,-22 0,0-21,0 0,0 21,-21-42,21 21,1 0,-22 0,21-21,-21 21,21-21,-21-22,21 22,0 0,-21-42,43 20,-22 22,21-21,-21 21,0 21,22-22,-1 1,-21 21,22 21,-1-21,-21 22,0-1,0 0,1 21,-1 1,0-1,-21 0,21 1,-21-1,21-21,-21 0,21 0,-21-21,0 0,0 22,22-44,-22 1,0 21,21-21,-21-21,0 21,0-1,0-41,-21 21,21-1,-22-20,-20 20,21 22,-21-21,20 42,-20 0,21 0,0-21,0 42,-22 42,43-63,0 0</inkml:trace>
  <inkml:trace contextRef="#ctx0" brushRef="#br0" timeOffset="33585">5313 11621,'0'-22,"0"22,0 0,0 0,0 0,0-42,21 21,-21 0,21-22,0 1,1 0,20 21,0-22,-21 64,22-42,-22 0,21 42,1 0,-1 1,-21-1,43 21,-22 0,0-20,1 41,-1-21,0 1,43-1,-85-42,0 0</inkml:trace>
  <inkml:trace contextRef="#ctx0" brushRef="#br0" timeOffset="34235">6604 11472,'0'-21,"0"42,0 1,0-22,0 42,21-21,-21-21,21 21,1 22,-1-43,0 21,0 0,0-42,0 21,-21 0,22 0,-22-43,0 43,0-42,0-21,-22 20,22 1,-21-22,21 1,-21 21,0-22,21 1,0 41,0-41,-21 21,21 20,21 1,-21 0,21 0,0 21,0-21,22 21,-1 21,22-21,-22 21,21 0,1 22,-1-1,1 21,-1 1,1-22,-1 22,-20-1,-1-20,0-1,-20 43,20-64,-42 0,21 21,0-21,-21-21,21 0,-21 22,0-22,0 0,0 21,0-42,0-1,0 1,0-21,0-22,22 22,-1-21,-21-1,21 1,0 20,-21-20,21-1,-21 43,21-21,-21-1,0 22,22 0,-22-21,21-1,-21 43,21-42,-21 21,42 0,-21-22,1 22,-1 21,0-21,42-21,-63 42,0 0</inkml:trace>
  <inkml:trace contextRef="#ctx0" brushRef="#br0" timeOffset="34617">8234 11070,'0'21,"-21"1,-22 41,22-21,0-20,0 20,0 0,0-21,21 22,0-1,0-42,21 21,0 22,0-43,0 0,0 21,22-42,-22-1,0 44,21-44,-20-20,-1 21,21 0,-21-22,-21 1,21 42,-21-42,-21-1,21 43,-21-42,0 21,-21 21,-1 0,1-21,0 21,20 0,-20 0,0-21,42 21,0 0</inkml:trace>
  <inkml:trace contextRef="#ctx0" brushRef="#br0" timeOffset="36339">8890 10753,'0'0,"0"0,0 21,0 0,0-21,-21 42,0 1,0-22,-22 21,22 22,0-1,-21-20,20 20,1 22,21-43,-21 43,21-1,0-41,21-1,0 22,1-43,20 0,-21 21,21-42,1 0,-1 21,0-21,1-21,-22 0,0 21,0-42,-21 21,0-1,0-20,-21-21,0 63,0-43,0 1,-1 21,1 0,0-1,21 1,0 42,-21-42,21 21,0 0,0 0,0 0,21 21,0-21,0 0,22 22,-1-1,0-42,22 21,-1 21,1-42,-1 21,-20 0,20 0,-20-22,-22 22,21-21,-21 0,0 0,1 21,-22-42,0 20,-22 22,22-42,-42 21,0 42,21-21,-22-21,1 42,0 0,20 0,-20 22,21-1,21-42,-21 42,21 22,0-43,21 21,0 1,21-22,-20-21,20 21,21-21,-20 0,-1-21,22 21,-1-42,1-1,-1 1,1 0,-1-22,1 22,-22-43,0 22,1 20,-22-20,0-1,-21 1,21 42,-42-43,21 22,-21 42,21-21,-21-1,-1 22,22 0,-21-21,21 21,0 21,0-21,-21 43,21-22,0 0,0 21,0 22,0-22,21 1,-21 20,21-21,1 1,-22-1,21 0,0-20,0 20,21 0,-20-21,-1 1,0 20,21-21,-21-21,1 21,20 0,-21-21,-21 0,21 22,0-22,1 0,-22 0,0 0,0 0,21 21,-21-21,0-21,0 21,0 21,0-42,0 21,0 21,0-42,0 21,0 21,0-21,0-21,0 42,0-21,0-21,0 21,0 21,0-42,0 21,0 21,0-21,0-21,0 42,0-21,0-21,0 42,0-21,0-21,-21 21,42 21,-21-42,0 21,0 21,0-21,0-21,0 42,0-21,0-21,0 21,0 21,0-42,0 21,0 21,0-42,0 21,0 21,0-21,0-21,0 42,0-21,0-21,-21 21,42 21,-21-42,0 21,0 21,0-21,0-21,0 42,0-21,0-21,0 42,0-21,0-21,0 42,0-21,0-21,0 21,0 21,0-21,0 0,0 21,0-21,0-21,0 42,21-21,-21 0,0 0,0 21,0-42,0 21,0 21,21-21,-21-21,0 42,0-21,0 0,0 0,0 21,0-42,0 21,0 21,0-42,0 21,0 21,0-21,0-21,0 42,0-21,0-21,0 21,0 21,0-42,0 21,0 21,0-21,0-21,0 42,21-21,-21-21,0 42,0-21,0 21,0-21,0 0</inkml:trace>
  <inkml:trace contextRef="#ctx0" brushRef="#br0" timeOffset="36876">11726 11557,'-21'-21,"0"-43,0 1,-21 21,20-22,1-21,-21 22,21 21,0-43,-1 21,1 22,0-43,21 1,0 41,0-20,0-1,-21 22,42-21,-21-1,21 22,22 21,-22-43,0 43,21 0,22 0,-22-1,22 22,-1 0,1 0,-1 22,1 20,-1-42,1 42,-1 22,-42-43,22 21,-22 22,-21-43,0 21,-21 1,-1-1,-20-42,21 63,-43-20,-20-43,-1 42,22 22,-22-64,0 21,1 21,-1 22,85-64,0 0</inkml:trace>
  <inkml:trace contextRef="#ctx0" brushRef="#br0" timeOffset="37273">12298 11261,'0'0,"21"0,-21 21,21 0,22-21,-1 0,0 21,1-42,-1 21,0 0,1-21,-1-21,-42 42,21-22,-21-20,0 21,-21 0,0-22,-22 22,22 21,-21 0,0-21,-1 42,1 0,-22-21,22 43,21-1,0-21,-22 22,22 20,21-42,0 22,21 20,1-21,-1-20,21 41,22-42,-1-21,-21 21,43-21,42 43,-127-43,0 0</inkml:trace>
  <inkml:trace contextRef="#ctx0" brushRef="#br0" timeOffset="37660">13293 11113,'-43'-43,"1"43,-21 0,20-21,-20 42,20 0,1-21,-21 43,41 20,-20-42,0 43,42-1,-21-41,21 20,21 0,0-21,0-21,21 22,1-1,-1-42,0 21,-20 0,20-43,0 22,1 0,-22-21,21-1,-21 43,0-42,1 21,-22 21,0 0,21-21,-21 21,0 21,0-21,0 0,0 42,21 0,0-42,21 64,-20-43,20 0,21 22,1-1,-1-63,22 0,-85 21,0 0</inkml:trace>
  <inkml:trace contextRef="#ctx0" brushRef="#br0" timeOffset="38101">14161 10964,'-43'-42,"1"63,-22-42,1 42,42 22,-22-22,1 21,21 22,21-22,0-21,0 43,21-22,0-21,22 43,-1-43,0 0,22 0,-1 0,1-42,-1 21,22 0,-22-21,1 0,-22 0,22-1,-22-41,0 21,-20 20,-1-41,-21 42,0 0,0-22,-21 22,-22 21,22 0,0 0,-21 21,20 0,1-21,0 43,0 20,21-42,0 43,21-1,0-20,22-22,20 21,1 1,20-43,-20 21,42-21,-1-21,44-22,-149 43,0 0</inkml:trace>
  <inkml:trace contextRef="#ctx0" brushRef="#br0" timeOffset="38628">16087 10795,'0'0,"0"42,0 22,0-1,0 1,21-22,-21 43,21-22,0-41,0 20,-21 0,22-42,-22 21,0-21,0 0,0 0,0 0,0-21,-22-21,1 0,0-22,-21-42,21 43,-1-43,1-21,0 42,0 1,-21-22,20 42,1 1,21-1,-21 1,21 42,21-1,-21-20,21 42,1 0,20-21,0 21,22 21,-1-21,-20 21,20 22,-21-43,-20 21,-1 21,0 0,0-20,-21 20,0-21,-21 0,0 22,-22-1,1-21,0 0,-22 22,22-1,-22-42,1 42,21-42,-1 0,-20 0,63 0,0 0</inkml:trace>
  <inkml:trace contextRef="#ctx0" brushRef="#br0" timeOffset="38971">16722 11155,'0'0,"-21"21,21-21,0-21,0 21,0 0,-22-21,22 0,0-1,0-20,0 0,22 42,-1-43,0 1,21 21,1 21,-1-21,21 0,1 42,-22-21,1 21,-1 0,0 0,-21 0,1 22,-1-22,-21 0,0 0,0 22,0-65,0 44,-21-1,21 21,0-42,0 0</inkml:trace>
  <inkml:trace contextRef="#ctx0" brushRef="#br0" timeOffset="39095">17103 10605,'0'-43,"0"43,0-21,-21 0,21 42,0-42,21 21,-21 0,0 0</inkml:trace>
  <inkml:trace contextRef="#ctx0" brushRef="#br0" timeOffset="39659">17103 10605,'275'211,"-275"-190,0-21,21-21,-21 42,42-21,-20-21,20 21,0 21,1-63,20 42,1 0,-1-21,-21 0,1 21,-1 0,-21-21,-21 42,21-21,-21-21,0 21,0 21,0-21,-21 21,-21 21,0-21,-1 22,1-1,0 0,-1-20,22 41,0-42,0 0,21 22,21-1,0-21,0 0,43 22,-22-43,0 0,43 42,0-63,-22 0,22 21,0-21,-22-22,1 1,-22 21,0-43,-21 22,-21 21,22 0,-44-22,22 43,-21-21,0 0,21 21,-21 21,-21 0,20 0,1 22,0-22,0 21,21 22,0-43,21 21,-21 22,42-22,1-21,-1 22,43-1,21 21,-106-63,0 0</inkml:trace>
  <inkml:trace contextRef="#ctx0" brushRef="#br0" timeOffset="46061">889 13081,'0'21,"0"-42,0 21,0 21,21-42,-21 21,21 21,1-21,-1-21,21 42,0-21,-20 0,41 0,-21 21,22-42,-1 21,-20 21,20-42,43 21,-106 0,0 0</inkml:trace>
  <inkml:trace contextRef="#ctx0" brushRef="#br0" timeOffset="46304">2286 13018,'0'0,"21"21,0-21,22-21,-1 42,0-21,22-21,-22 21,22 21,-1-42,22 21,0 21,-22-21,22-21,-22 21,22 0,21 0,-106 0,0 0</inkml:trace>
  <inkml:trace contextRef="#ctx0" brushRef="#br0" timeOffset="46801">3366 12764,'0'0,"0"-22,0 22,0 22,21-22,21 0,0 0,1 42,-1-42,22 21,20 21,-20-20,-1-1,1 21,-22-21,22 0,-22 22,0-22,1-21,-43 21,21 0,-21 0,-21-21,21 43,-43-43,-20 21,20 21,-20-42,-1 21,-20 1,20 20,-20-42,20 42,1 1,20-43,-20 21,42 0,-1-21,1 0,21 21,0-21,0-21,-21 21,42 0,-21-42,0 20,21 1,1-42,-22-1,21 43,-21-42,0-22,0 43,0-1,-21-20,21 20,-22 1,22 0,-21 21,0-1,21 1,0 21,0 0</inkml:trace>
  <inkml:trace contextRef="#ctx0" brushRef="#br0" timeOffset="47436">4382 12785,'0'42,"21"64,0-21,-21-22,21 1,0 41,0-62,-21 41,22 1,-22-64,0 22,21-1,-21-21,0-21,0 21,0 0,0-42,0 21,0 0,-21-42,-1 0,22-1,-21-20,21-22,-21 22,21-22,-21 0,0 22,21-22,-21 0,21 22,-22 21,1-1,0 1,21 21,0 0,-21-22,21 64,21-42,-21 21,21 0,22 21,-22 1,21-1,22 42,-1-20,1-1,-1 21,1 1,20-22,-20 43,-1-43,-20 1,20-1,-21 21,1-41,-1-1,0 21,-20-42,-1 0,-21 21,0-21,0-21,0 21,0 0,0-42,0-1,-21 22,21-63,0 41,0 1,-22 0,22-22,0 43,22-21,-22-22,0 43,21 0,0-43,0 43,0-21,-21 42,0 0</inkml:trace>
  <inkml:trace contextRef="#ctx0" brushRef="#br0" timeOffset="47624">5694 13018,'0'42,"0"21,0 1,0-22,0 1,0-1,0-21,21 21,-21-20,21 20,-21-42,0 0</inkml:trace>
  <inkml:trace contextRef="#ctx0" brushRef="#br0" timeOffset="47791">5694 13018,'21'-339,"-21"318,0 42,0-21,21 0,0 21,1 0,-22-21,0 0</inkml:trace>
  <inkml:trace contextRef="#ctx0" brushRef="#br0" timeOffset="48586">6371 13060,'0'-21,"0"21,-21-21,21 21,0 0,-21-22,0 1,-22 21,1-21,-21 21,20 21,-20-42,20 21,1 42,0-42,21 22,-1-1,22 0,0-21,0 0,22 42,-1-42,0 0,21 21,1-21,-1 0,0 22,1-22,-1-22,0 22,1 22,-22-44,0 22,0 22,0-44,-21 22,21 0,-21 22,0-44,22 65,-22-22,0 0,0 21,0 1,21-22,-21 42,0 1,0-22,0 22,21-1,-21 1,-21-22,21 22,0-22,0-21,-21 21,-1-20,22-1,-21 0,0 0,0-21,0-21,-22 0,1 0,21-22,0 22,0-21,-1-22,1 43,21-21,0-1,0 1,0 21,21-21,1-22,20 43,-21-43,43 1,-22 21,21 20,1-41,-1 21,22-1,-43 1,22 0,-22 42,1-43,-22 1,0 42,-21-21,21 0,-21-1,0 22,-21-21,0 0,0 63,-1-42,1 0,-21 22,21-1,0 0,-1 42,1-20,0-22,21 42,0-20,0-1,21-21,22 22,-22-22,21 0,0 0,1-21,41 21,-84-21</inkml:trace>
  <inkml:trace contextRef="#ctx0" brushRef="#br0" timeOffset="48959">7176 13145,'0'0,"0"0,-22 0,44 0,-22 0,-22 0,22 42,0-42,0 0,22 42,-22-42,0 0,0 0,0 21,0-42,0 42,0-21,0-21,0 21,0 0,0-42,-22 0,22 42,0-43,0 1,0 0,0 42,0-64,0 43,22 21,-1-42,0 20,0 44,0-22,22-22,-22 44,0-1,21 0,-21 0,22 21,-22-20,0 20,0 0,0-21,1 1,-22-1,0 0,0-21,0 0,0 21,21 0,-21-21,0 0</inkml:trace>
  <inkml:trace contextRef="#ctx0" brushRef="#br0" timeOffset="49057">7176 13145,'338'-381,"-338"359,0 22,0 0</inkml:trace>
  <inkml:trace contextRef="#ctx0" brushRef="#br0" timeOffset="49469">8043 12891,'0'-22,"22"44,-22-22,-22-22,22 44,-21-22,21-22,-42 22,21 22,-22-22,-20 0,-1 42,22-21,-21 0,41 22,-20-1,21-21,21 21,0-20,21-22,-21 42,42-21,1-42,-1 21,0 21,1-42,-1 0,22 0,-22-1,0 1,-21-21,22 21,-22-22,0 22,-21 21,21-21,-21 21,0 0,0 0,0 0,0 42,21 1,1-22,-22 21,21 1,21-22,-21 42,22-20,-1-22,21-21,22 42,-85-42,0 0</inkml:trace>
  <inkml:trace contextRef="#ctx0" brushRef="#br0" timeOffset="50020">8954 12594,'0'21,"0"1,0 41,0-21,0-20,0 62,21-20,-21-22,0 22,0 20,21-63,-21 1,0 20,21-21,-21-21,0 21,0-21,0-21,0 21,0 0,0-42,0 21,0-1,21-41,-21 42,21 0,1-1,-1-20,21 63,-21-42,0 21,22 0,-22 42,21-42,1 22,-1 20,0-21,1 0,-1 22,21-22,-20-21,-1 42,0-42,1-21,-1 21,0 0,-20-21,-1 21,-21-21,21-1,-42-41,21 42,-21-22,-22 1,-20 21,20 21,-41-42,20 42,1 0,-1 0,22 0,0 42,20-42,1 0,21 42,21-21,22 22,-43-43,0 0</inkml:trace>
  <inkml:trace contextRef="#ctx0" brushRef="#br0" timeOffset="50872">10414 13377,'0'-21,"0"42,0-42,0 21,0 21,21-21,-42-21,21 21,0-21,0-21,-21 42,0-43,21 1,-21 0,-1 21,22-43,-21 22,21 21,0-22,-21 22,21 21,21-21,-21 21,0 0,21 0,1 0,20 0,-21 42,21-42,22 21,-22 22,22-22,-1-21,1 42,-1-21,1-21,-1 22,1-22,-1 0,-20 0,-1 21,0-42,-21-1,1 22,-22 0,0-42,0 21,0 0,0-22,0 1,-22 21,22-21,-21 20,0 22,0-21,0 0,21 21,0 0,-21-21,21 21,0 21,0-42,0 21,0 21,0-42,0 21,0 21,21-21,-21-21,0 42,0-21,0-21,0 42,0-21,0-21,0 42,0-21,0 0,0-21,0 42,0-21,0-21,0 42,0-21,0 0,0 0,0 0,0 0,0 0,0 0,0 0,0 0,0 0,0 0,0 0,0 0,0 0,0 0,-21 0,21 42,-22-42,22 0,-21 43,0-22,21 0,-21 21,21-20,0-1,0 42,21-20,-21-1,0 0,21 22,22-43,-22 0,0 43,42-22,-20-21,-1 0,22 0,-22-21,43 22,-85-22,0 0</inkml:trace>
  <inkml:trace contextRef="#ctx0" brushRef="#br0" timeOffset="51367">10202 12869,'0'22,"0"-22,0 21,-21-21,21 21,0 42,0-20,0-22,0 64,0-22,21-21,-21 43,22 0,-22-22,21 22,-21 0,21-64,-21 21,0 22,0-22,0-42,0 21,0-21,0 0,-21 0,21 21,-21-42,-1 21,1-21,0 0,21-22,-21 43,21-42,0 0,0-1,0 22,0-42,0 42,21-1,0-20,0 21,22 21,-22-21,0 0,21 21,1 0,-1-22,-42 22,0 0</inkml:trace>
  <inkml:trace contextRef="#ctx0" brushRef="#br0" timeOffset="51816">11388 13293,'0'-21,"0"21,21-22,0 22,21 0,1-42,-1 42,0 0,1-21,-1 0,0 21,-20-21,-1-1,-21 22,21-21,-21 0,-21 21,0-21,-1 0,1 21,0 21,-21-42,21 42,-22 21,22-42,0 21,0 43,21-22,-21-21,42 43,0-22,0-21,21 43,22-22,-1-21,-20 22,41 20,1-42,0-21,-1 43,43-1,-127-42,0 0</inkml:trace>
  <inkml:trace contextRef="#ctx0" brushRef="#br0" timeOffset="52656">12975 12679,'0'21,"0"-21,0 21,0-21,0-21,0 21,0 21,0-42,0 21,21 21,-21-21,0 0,0 0,0 0,0 0,0 0,-21 21,21-42,-42 42,21 22,-22-43,1 42,0 0,-1 1,22-22,-21 42,0-20,20-22,1 42,21-41,0-22,0 21,0 21,21-63,1 42,-1-21,0-21,0 0,0 21,0-21,1-22,20 1,-21 21,0-43,22 22,-22 21,-21-22,21 1,0 42,-21-21,0 0,21 21,-21 0,0-21,0 21,0 42,0-42,21 21,-21 43,22-43,-1 21,-21 64,21-43,21 22,-21 21,1 0,-1-43,-21 43,21 0,-21-21,21-1,-21 22,0-21,-21-22,21 1,-21-1,0-42,-1 22,1-22,0-42,-21 21,-1 0,1-43,0-20,-1 21,1-43,0-21,21 21,-1-42,22 127,0 0</inkml:trace>
  <inkml:trace contextRef="#ctx0" brushRef="#br0" timeOffset="52832">13293 12912,'0'21,"0"0,21 0,-21-21,0 21,0 22,21-22,-21 0,0 43,21-43,-21 0,21-21,-21 42,0-63,22 21,-22 0</inkml:trace>
  <inkml:trace contextRef="#ctx0" brushRef="#br0" timeOffset="52949">13293 12912,'-85'-148,"64"126,21 1,0 0,0 42,0-42,0 21,0 0,0 0</inkml:trace>
  <inkml:trace contextRef="#ctx0" brushRef="#br0" timeOffset="53475">13293 12912,'360'275,"-360"-275,0 0,0 0,0 0,0 0,0-21,0 0,0-1,0-20,-22 0,22-1,0-20,0-1,22 43,-22-42,0 20,21 43,-21-21,0-21,0 63,21-21,-21-21,21 21,0 21,22-21,-1 0,0 21,22-21,-22-21,22 21,-1 0,1-21,-1 0,1 21,-22-43,0 22,-21 21,22-42,-22 0,-21 42,21-43,-42-20,21 63,-21-21,0-22,-1 22,-20 42,21-42,-21 42,-1 0,22 1,-21 20,-1 21,22-20,0 20,0 22,21 0,0-22,0 22,0-1,21-20,0-1,22 1,-1-22,0-21,1 22,41-22,-41-21,20-21,-63 21,0 0</inkml:trace>
  <inkml:trace contextRef="#ctx0" brushRef="#br0" timeOffset="53815">14796 12573,'-22'21,"-20"-21,0 21,-1-42,-20 42,21 22,-1-22,22-21,0 42,0-42,0 21,42 22,0-22,0 0,0 21,43 1,-1-22,1 0,-1 43,22-22,-22-21,1 43,-22-43,1 0,-1 21,-21 1,0-43,-21 42,0-21,-21 0,0-21,-21 43,20-43,-41 0,21 21,-22 0,64-21,0 0</inkml:trace>
  <inkml:trace contextRef="#ctx0" brushRef="#br0" timeOffset="54390">16235 13250,'-21'-21,"21"0,0-21,0-1,-21 22,21-63,-22 20,1 22,0-22,0 1,0 20,-22 1,22-43,21 43,0 21,0-21,0 20,43 1,-1 0,0-21,22 42,20 0,1 0,0 21,-1 0,1 0,-21 0,-1 22,-42-22,0 0,-21 21,0-20,-21-1,-21 21,0-21,-22-21,1 21,-1 22,1-43,-1 0,22 21,21-21,-1 0,1 21,42 0,-21-21,22 64,20-43,0 0,22 21,-1 22,22-64,-22 63,-20 1,-1-43,0 0,-20 22,-22-1,-22-42,1 42,-21-21,-22-21,1 22,-22-1,1-21,-22 0,0 0,21 0,-21-43,-42 1,148 42,0 0</inkml:trace>
  <inkml:trace contextRef="#ctx0" brushRef="#br0" timeOffset="54559">15198 12912,'0'21,"21"-21,42 21,1 0,-1-42,22 42,42-21,-127 0,0 0</inkml:trace>
  <inkml:trace contextRef="#ctx0" brushRef="#br0" timeOffset="54940">17187 12912,'0'-43,"-21"65,0-44,0 22,0 43,-22-43,22 0,-21 42,21 0,21-20,-21 20,21 0,21-21,-21 1,42 20,-21-42,22 0,-1 42,0-63,1 0,20 42,-21-42,1-21,-22 20,0 1,0-42,-21 20,0 22,-21-21,-21 0,-1 20,1-20,-21 21,-1 21,22-21,-1 0,1 21,-21 0,63 0,0 0</inkml:trace>
  <inkml:trace contextRef="#ctx0" brushRef="#br0" timeOffset="55144">17695 12700,'0'0,"0"21,22 0,-22-21,0 43,0-1,21-21,-21 22,0 20,0-42,0 22,0 20,0-21,-21-20,21 20,0 0,0-42,0 0</inkml:trace>
  <inkml:trace contextRef="#ctx0" brushRef="#br0" timeOffset="55658">18161 12891,'0'-22,"-21"1,0 0,0 42,-22-21,1-21,0 42,-1 22,-20-43,20 21,1 21,21-42,0 0,0 42,21-20,0-22,21 42,0-42,21 0,1 21,20 0,22-42,-22 21,22 21,-22-42,22 0,-43 42,22-21,-43-21,0 21,0 0,-21 0,0 0,0 0,0 0,-21 0,21 42,0-42,-21 0,21 43,0-43,0 21,0 0,0 21,21-42,22 0,-22 21,21-21,0 0,1 22,-1-22,0-22,-20 22,-1 0,0-42,-21 42,21-21,-21-21,-21 20,0 1,0-21,-22 21,1 21,-22-21,22 21,-43-22,85 22,0 0</inkml:trace>
  <inkml:trace contextRef="#ctx0" brushRef="#br0" timeOffset="56215">19325 12785,'0'0,"0"42,21-42,-21 21,0 22,22 20,-1-42,-21 22,0 41,21-41,-21-1,0 0,0 1,0-43,-21 42,21-42,0-21,-21 42,21-21,-22-21,22 21,0 21,0-42,0 0,0 42,0-42,0-1,22 22,-1-21,0 0,0 0,0 0,22-22,-1 22,0 0,22-21,-22-1,22 43,-22-42,0 0,-21 21,22-1,-22-20,-21 21,21 21,-21-42,0 42,0 0,0 0,-21-22,21 44,0-22,-21 0,21 42,-21 0,-1-21,22 43,-21-1,42-41,-21 20,0 21,43-20,-22-22,21 42,1-41,-1-1,0 0,43 0,-85-21,0 0</inkml:trace>
  <inkml:trace contextRef="#ctx0" brushRef="#br0" timeOffset="57598">20553 13102,'-21'-42,"0"0,-22 20,22 1,-21 0,-1 0,1 42,-21-21,20-21,1 42,21 21,-22-42,22 0,21 43,0-43,-21 0,42 42,-21-21,21-21,1 21,20-21,-21 0,21 0,1 22,-1-44,0 22,-20 22,20-44,0 1,-21 42,22-42,-43 21,42 21,-21 1,0-22,-21 21,22 0,-22 0,0 0,21 22,0-22,-21-21,21 42,0-42,-21-21,0 42,21-21,-21-21,0 21,22 0,-22-42,0 20,0 22,21 0,-21-42,21 63,-21-21,0-21,21 21,0 21,-21-42,0 21,21 42,1-42,-22 0,21 22,0-1,0-21,0 21,0 0,-21-42,0 21,0 21,0-42,0 0,0 21,0-21,-21-22,0 1,0 0,0-1,0 1,21 21,-22 0,22-1,0 22,0-21,0 0,22 42,20-21,0-21,1 42,-1 0,21-42,1 42,-1 1,1-22,-22 0,22 21,-22-21,-21-21,22 42,-22-21,0-21,-21 21,0 0,0 0,0-22,0 44,0-44,-21 22,-22 22,22-22,-21-22,21 65,-22-43,1 21,21 0,0 21,0-42,21 43,0-22,0 0,0-21,0 42,21-42,0 0,-21 22,21-22,0-22,22 22,-22 0,0-42,0 21,0 21,-21-42,43-1,-43 43,21-21,-21 0,0 21,21 0,-21-21,0 42,0-21,0 0,0 21,0 21,0-20,0-22,0 42,21-21,0 0,0 0,1 1,-1-22,0 0,0 21,0-42,0 21,-21 21,43-42,-43-1,21 22,0-21,0-21,-21 42,21-21,-21 0,0-1,22 44,-22-44,0 1,0 42,0 1,-22-22,22 42,0-21,0-21,0 42,22 1,-22-43,21 21,0 21,0-42,0 0,0 21,1-21,20-21,-21 21,0 0,0-42,1 42,20-21,-21-22,0 22,22 21,-22-42,21 21,-21 21,0-21,1-1,-1 44,0-1,21-21,-21 42,22 22,-1-22,-21 21,22 22,-22-21,0-1,21 22,1 42,-43-127,0 0</inkml:trace>
  <inkml:trace contextRef="#ctx0" brushRef="#br0" timeOffset="58796">1482 14880,'0'21,"42"1,0-1,1-21,20 0,1 21,-1 0,-20-42,20 42,1 0,-22-42,43 21,-85 0,0 0</inkml:trace>
  <inkml:trace contextRef="#ctx0" brushRef="#br0" timeOffset="69014">4191 14097,'-42'-21,"-1"42,-20-42,21 21,-22 21,1 0,-1 0,1 22,-1-1,22 0,-22 1,1 41,20-20,22-1,-21 43,0-21,20 0,1 20,21 1,0-21,0 0,0 20,0-41,21-1,-21 22,22-21,-22-22,0 0,21-21,-21-21,21 0,0 0,-21-21,0-42,0 63,0 0</inkml:trace>
  <inkml:trace contextRef="#ctx0" brushRef="#br0" timeOffset="69158">3302 15092,'-42'-42,"42"42,0 0,0-22,42 22,-21 0,22-42,20 42,1 0,20-21,22 21,-106 0,0 0</inkml:trace>
  <inkml:trace contextRef="#ctx0" brushRef="#br0" timeOffset="69703">4128 15431,'-22'0,"22"-22,-21 22,21 0,0 0,0-21,0 21,0-21,0 0,0-21,21 20,-21-41,22 21,-1-1,0 1,0-22,0 43,22-21,-22-22,0 43,0 21,0-42,22 42,-22 0,0-21,0 21,0 42,22-42,-22 21,-21 0,21 22,-21-22,0 21,0 22,0-22,0 0,0 22,0-22,21 1,-21-1,21-21,0 0,1 22,20-1,-21-42,0 0,22 21,-1-42,-21 21,21 0,-20 0,20-42,-21 20,0-20,0-21,-21 20,0 22,0-42,-21 20,0 22,0-21,-21 21,-1-1,22 1,-21 0,-1 21,1 0,21-21,-43 21,64 0,0 0</inkml:trace>
  <inkml:trace contextRef="#ctx0" brushRef="#br0" timeOffset="70249">5122 15621,'0'-21,"0"42,0-21,0-21,0 21,22-42,-22-1,21 1,0 0,0-43,-21 21,21 22,0-21,1-1,-1 43,-21-21,0-22,21 64,-21-21,0 0,0 0,21 42,-21-42,0 21,0 21,0 0,21 0,-21 21,21 1,-21-22,22 21,-1 1,0-22,21 42,-21-42,22 1,-22-1,21 0,1-21,-22 0,21 21,-21-42,22 0,-22 0,0-1,0-41,21 42,-20-22,-1-20,0 21,0 20,0 22,0-42,-21 63,0-21,0-21,0 21,22 42,-22-42,21 22,-21 41,21-21,0-20,0 62,0-41,1-1,-1 21,42 43,-63-106,0 0</inkml:trace>
  <inkml:trace contextRef="#ctx0" brushRef="#br0" timeOffset="70678">6625 15663,'-21'-21,"21"21,0-42,-21 0,21 42,0-43,0-20,0 42,0-43,0 1,0 20,21-20,-21-22,0 22,0 20,21-20,-42-1,21 22,0-22,0 22,0 21,0 0,21-22,-21 43,21 0,-21-21,22 21,20 21,0-21,1 0,20 64,-21-43,22 0,-22 22,1 20,-22-42,0 22,-21-1,21-21,-42 0,0 0,0 1,-22-22,-20 21,-1 0,-20-21,20 0,1 21,-1-42,22 21,-22 21,43-21,-21 0,42 0,0 0</inkml:trace>
  <inkml:trace contextRef="#ctx0" brushRef="#br0" timeOffset="71106">7281 15304,'0'-22,"0"22,0-21,0 42,0-42,-21 0,21 21,-21 0,-21-21,-1 21,1 21,-21-21,-1 0,1 42,20-20,22-22,-21 42,42 0,-21-42,42 21,0 43,0-64,0 21,22 0,-1 0,0-42,1 42,20-42,-21 0,1 0,-1 21,0-42,-20 20,20 1,-42 0,21 0,-21 21,21 0,-21-21,0 42,0-21,0 0,0 21,0 21,0-20,0 20,0 0,21-21,1 22,-22-1,42 0,-21-42,21 22,-42-22,0 0</inkml:trace>
  <inkml:trace contextRef="#ctx0" brushRef="#br0" timeOffset="71363">7789 14965,'0'-21,"0"42,0-21,0 21,0 21,22 1,-44-22,22 42,22 1,-22-1,0-20,0 63,0-64,0 0,0 43,0-64,0 0,0 22,0-43,0 0,0 0,0 0,0 0</inkml:trace>
  <inkml:trace contextRef="#ctx0" brushRef="#br0" timeOffset="71604">8128 15155,'0'0,"-42"0,21 0,-1-21,-20 21,0 21,-1 1,1-22,0 42,-1-21,-20 0,21 22,20-1,22-21,-21 0,21 22,21-1,1-21,-1 0,21 0,0-21,22 22,21-1,-85-21,0 0</inkml:trace>
  <inkml:trace contextRef="#ctx0" brushRef="#br0" timeOffset="71749">8403 15494,'-21'21,"0"0,21 22,-21-22,0-21,-1 42,22-21,0-21,0 22,0-1,0-21</inkml:trace>
  <inkml:trace contextRef="#ctx0" brushRef="#br0" timeOffset="71889">8403 15494,'-63'-296,"63"275,-21 21,21 0,0-43,0 43,21 0,-21 0,0 0</inkml:trace>
  <inkml:trace contextRef="#ctx0" brushRef="#br0" timeOffset="72228">8932 15092,'-21'0,"-21"-21,-22 21,22-43,-21 22,20 21,-20-21,-1 0,22 42,21-42,-22 0,43 42,0 0,-21-21,21 0,21 42,1 1,-1-22,0 21,21 1,1-22,20 42,-21-20,22-22,-43 21,0 0,0-20,-21-1,0 21,0-21,-21-21,0 21,0 1,-21-22,-1 0,1 0,-22-22,22 22,-21-21,63 21</inkml:trace>
  <inkml:trace contextRef="#ctx0" brushRef="#br0" timeOffset="72584">8848 15028,'0'22,"0"20,21 0,-21-21,0 22,0 20,0 1,0-22,0 22,21-1,-21-42,0 22,21-1,-21-21,0-21,0 21,0-21,0 0,0 0,0 0,-21-42,21 42,-21-21,21-22,-21 22,21 0,0-21,-21 21,21 21,0-22,0 1,21 21,0-21,0 21,0 0,22 0,20-21,22-21,-85 42,0 0</inkml:trace>
  <inkml:trace contextRef="#ctx0" brushRef="#br0" timeOffset="73160">9758 15409,'0'-21,"-21"0,21 0,0 0,-21 21,21-21,-43-1,22 22,0 0,-21 0,-22 0,22 22,-1-22,-20 21,21 21,20 0,-20-42,21 43,21-22,-21-21,42 42,-21-21,42-21,-21 22,1-1,-1-21,21 0,-21 0,22 0,-22-21,0 21,0-22,0 1,0 21,-21 0,0 0,0 0,0 0,22 0,-22-21,0 42,0 0,0-21,0 43,0-22,21-21,-21 42,42-21,-21-21,0 22,22-1,-22-21,21 0,-21 0,22-21,-22-1,0 22,0-42,22-21,-22 20,0 1,21-22,-21 22,1 42,-1-42,0 21,0 42,0-21,0-21,22 42,20 21,-20-21,20 43,1-1,-1-20,-21-1,22 21,-22-20,22 41,-64-84,0 0</inkml:trace>
  <inkml:trace contextRef="#ctx0" brushRef="#br0" timeOffset="79318">7366 6985,'0'-21,"21"-21,22-1,-1 1,21 0,1-22,21-21,-1 43,22-21,0-1,0 22,0-1,21-20,-22-1,1 43,0-21,-42 0,-1 42,-21-22,43-20,-85 42,0 0</inkml:trace>
  <inkml:trace contextRef="#ctx0" brushRef="#br0" timeOffset="79612">8700 5969,'-43'0,"43"0,0-21,21 0,1 21,41-43,-21 1,22 42,21-21,-1-21,1 20,21 1,-22-21,22 42,-42 0,20-21,-41 21,-1 21,-21-21,0-21,-21 42,0 21,-21-21,0 1,0 41,-21-42,-1 0,1 64,-22-43,1 1,21 20,-1 1,-20-43,20 21,22 1,-21 20,42-63,0 0</inkml:trace>
  <inkml:trace contextRef="#ctx0" brushRef="#br0" timeOffset="80158">10287 5525,'-21'-43,"0"22,0 0,-22 0,22 42,0-42,-21 21,-1 42,1 0,0-20,-22 20,43 21,-21-20,20-1,1 22,0-43,21 21,21 0,0-42,1 0,-1 22,21-22,0-22,1 1,-1 0,0-21,1-22,-1 43,-21-42,0-22,22 43,-22-22,0-21,-21 22,21-1,-21-20,-21 20,21 22,0-22,-21 22,0 42,21-42,0 21,-21 42,21-42,0 21,0 21,21 0,-21 0,0 21,0 43,0-43,21 22,-21 42,21-43,0 22,0 0,1-22,-1-42,0 22,0-22,-21-42,21 21,0 21,1-21,-22 0,0 0</inkml:trace>
  <inkml:trace contextRef="#ctx0" brushRef="#br0" timeOffset="80266">10710 5271,'0'84,"22"-63,-22 1,0 20,0-42,0 0</inkml:trace>
  <inkml:trace contextRef="#ctx0" brushRef="#br0" timeOffset="80392">10710 5271,'-63'-212,"63"212,0 21,0-21,0 0</inkml:trace>
  <inkml:trace contextRef="#ctx0" brushRef="#br0" timeOffset="81117">11240 4995,'-22'22,"22"-44,-21 22,0 0,0-21,0 42,-22 1,1-22,0 42,-1 0,22-21,-21 43,21-1,0-20,21-22,0 42,0-41,21-1,-21 0,42 0,-21-21,22 0,-22 0,21-21,0-21,-20 42,20-43,-21 1,0 0,0-1,1-41,-22 41,21-20,-21-1,-21 22,21 0,0-22,-22 1,22 41,-21 1,21-21,-21 63,21-42,0 0,0 21,0 42,0-42,0 42,0 1,0-1,21 0,-21 43,21-43,-21 1,22 20,20-20,-21-22,0 0,22 0,-22-21,0 0,0 0,21-21,-20 0,20 21,-21-21,21-22,-20 1,-1 21,0-43,0 22,21 0,-20-43,-1 43,0 20,0-20,0 0,-21 42,21-21,1-1,-22 44,0-1,21-21,0 21,0 21,0-21,-21 1,43 20,-43 0,21-21,0 22,0-22,-21-21,0 21,21 0,-21-42,0 21,0 21,21 0,-21-21,0 0</inkml:trace>
  <inkml:trace contextRef="#ctx0" brushRef="#br0" timeOffset="81281">12192 4255,'0'-22,"0"1,-21 0,21 42,21-21,-21 21,0-21,0 0</inkml:trace>
  <inkml:trace contextRef="#ctx0" brushRef="#br0" timeOffset="81603">12192 4255,'169'63,"-169"-21,22 1,-1-22,-21 21,21 22,0-22,-21 0,0 43,21-43,-21-20,21 20,-21 0,0-42,0 0,0 21,0-42,0 21,0 21,22-21,-44-21,22 21,0 0,0-42,0 21,0 0,22-22,-22 1,21 21,21-22,0 1,1 42,-1-42,0-1,43 1,-85 42,0 0</inkml:trace>
  <inkml:trace contextRef="#ctx0" brushRef="#br0" timeOffset="82608">13716 4276,'0'-43,"-21"22,21 0,-21 21,0 0,-1-21,-20 42,21 0,-21-21,-1 43,1-1,0-21,-1 21,22 22,0-22,-21 1,42 20,0-21,0 1,21-1,0 0,21-42,1 22,-1-1,0-42,1 21,20 0,-21 0,1-43,-1 22,0-21,1-1,-22 1,-21 21,21-43,-21 22,0 21,21-43,-21 43,0 21,0-21,-21 21,21 0,0 21,0-42,0 42,0 22,0-22,-21 21,21 22,21-43,-21 0,0 42,21-41,0-22,1 42,-22-42,21 0,-21 0,0 21,0-42,0 0,0 21,21-43,-21-20,0 42,-21-22,21 1,0 0,0 21,0-22,21 1,-21 21,21-22,0 22,22 0,-1 0,-21-21,21 42,1 0,-1-22,-21 22,22 0,-22 0,0 0,0 22,-21-22,21 21,-21 21,0-21,0 0,0 22,21-1,-21-21,0 0,0 22,0-22,22 0,-1 0,0 0,0-21,0 22,0-44,1 1,20 21,0 0,-21-42,1 21,20 0,-21-43,0 22,0 42,1-43,-22 1,0 42,21-21,-21 0,0 21,0 0,0 0,21 21,0 0,-21 0,21 0,0 43,1-22,-22 1,21 20,0 1,-21-43,21 42,-21 1,0-22,-21 0,0 22,-22-22,1-21,-43 64,1-43,-22-20,-21 41,-64 22,191-85,0 0</inkml:trace>
  <inkml:trace contextRef="#ctx0" brushRef="#br0" timeOffset="82865">11959 4339,'0'-21,"0"42,21-21,22 21,-43-21,0 0</inkml:trace>
  <inkml:trace contextRef="#ctx0" brushRef="#br0" timeOffset="93664">1037 16150,'0'0,"-21"21,0-21,0 0,21 0,0 0,-21 0,21 0,0 22,0-44,0 22,21 22,0-22,0-22,0 44,22-22,-1-22,0 22,1 22,20-44,1 22,20 0,1 43,-85-43,0 0</inkml:trace>
  <inkml:trace contextRef="#ctx0" brushRef="#br0" timeOffset="94279">2836 15917,'0'-21,"-21"0,0-21,-21 42,21 0,-22-21,1 21,21 0,-43-22,22 22,-22 22,1-22,-1 0,1 42,21-21,-22 0,1 22,41-22,-41 21,42 0,0 22,21-43,-22 43,22-1,0 1,22-1,-22 1,21 20,21-41,0 20,1 1,-1-22,22-21,-22 43,0-64,22 21,-1 0,22 0,-85-21,0 0</inkml:trace>
  <inkml:trace contextRef="#ctx0" brushRef="#br0" timeOffset="94738">3048 16193,'0'-22,"0"-20,0 21,0 0,0 0,0 42,21-42,-21 21,0 0,0 0,0 21,0 21,0-21,0 22,0 20,0 1,0-22,0 0,0 43,0-43,0 22,0-1,0 1,0-43,21 21,-21 1,0-43,0 21,0 0,0-42,0 21,0 0,0-21,0-22,22 22,-22 0,21-43,0 22,0 0,0-1,0 22,1 21,-22-42,0 42,21 21,-21-42,21 21,0 42,0-42,0 0,1 43,20-22,-21 0,0 21,22 22,-22-43,21 0,22 43,-64-64,0 0</inkml:trace>
  <inkml:trace contextRef="#ctx0" brushRef="#br0" timeOffset="95133">4043 16531,'-21'-21,"0"-21,-1-1,-20 1,21 21,0 21,0-21,-1 0,1 42,0-21,0 21,-21 0,20 21,1-20,0 20,0 21,21-41,0-1,0 42,21-42,0 1,0-1,1 0,-22-42,21 42,0-21,0-21,0 21,22 0,-22-43,-21 22,42 0,-21 0,0-21,-21 42,22 0,-22-22,0 22,0 0,0 0,0 0,0 22,0-22,0 21,21 21,-21-21,0 0,21 22,-21-22,21-21,21 21,-42-21,0 0</inkml:trace>
  <inkml:trace contextRef="#ctx0" brushRef="#br0" timeOffset="95568">4043 16531,'339'85,"-339"-85,0-21,-22 21,22 21,22-21,-44 0,44 42,-22-21,0-21,21 43,-21-22,21-21,0 21,0 21,-21-42,21 0,-21 22,0-44,22 1,-22 21,0-21,0-21,0-22,0 43,0-42,0-1,0 43,0-21,21-1,-21 22,0 0,21 0,-21 21,21 0,0-21,22 21,-1 42,-21-42,21 21,1 21,-1 1,-21-22,0 42,22-20,-22-22,-21 42,21-20,-21-22,0 21,-21 22,21-43,0 0,0 0,0 0,0-21,0 0,0 0</inkml:trace>
  <inkml:trace contextRef="#ctx0" brushRef="#br0" timeOffset="95745">5080 16023,'-21'-21,"0"-21,0 21,21 21,-22-22,22 1,0 42,0 1,0-22</inkml:trace>
  <inkml:trace contextRef="#ctx0" brushRef="#br0" timeOffset="96500">5080 16023,'212'-84,"-233"84,21 21,0 0,0 0,-22 21,22 22,-21-43,21 64,-21-22,21 1,0-1,0 22,0-22,0-20,0 20,0-20,21-22,-21 0,21 21,-21-42,0 0,0 21,0-42,0 0,-21 21,21-21,0-43,0 64,0-42,0 0,0 21,21-1,-21-20,0 21,22 21,-22-21,21 0,21 21,-21-22,0 1,22 21,-22 21,21-42,-21 42,22 1,-22-44,21 44,-21-1,1-21,-1 21,0 0,-21 0,21-21,-21 21,21 1,0-22,-21 21,22 21,-22-42,21 0,-21 21,21-21,-21-21,21 21,0 0,0-42,-21 21,43 21,-43-43,21 1,0 42,-21-42,0-1,21 43,-21 0,0-21,0 21,21 0,-21 0,0 21,22 0,-22 1,21 20,-21 21,21 1,-21-1,0 22,21-21,-21-1,0 1,-21 20,21-41,-21 20,-22 22,1-43,21 0,-21 1,-1-22,1 0,0-21,-1 0,1-21,0 0,20 0,22-43,-21 1,21 41,0 1,0 21,0 0</inkml:trace>
  <inkml:trace contextRef="#ctx0" brushRef="#br0" timeOffset="97057">6625 16023,'0'0,"21"21,1-21,-1 0,0 22,0 20,0-21,-21 21,21 22,1-1,-22-20,21 41,-21 1,0-21,0-1,-21 22,21-64,-22 21,22 1,0-43,0 21,-21 0,21-21,0 0,0 0,0 0,0-21,0 0,21-1,1-20,-22 0,42 21,-21-22,0 1,0 42,1-21,20 0,-21 42,0-21,22 0,-22 0,21 42,0-42,-20 42,20 1,0-22,1-21,-1 42,0-21,-21-21,1 22,20-1,-21-42,0 21,-21 0,21-43,-21 1,22 42,-22-64,-22 1,1 21,21-1,-42-20,0 42,-1-22,1 22,-22 0,22 21,-21 0,20 0,1 42,21-21,0-21,-1 22,22-22,0 0</inkml:trace>
  <inkml:trace contextRef="#ctx0" brushRef="#br0" timeOffset="97809">7874 16722,'0'0,"21"0,-21 0,21-21,-21 21,22 0,-1-43,21 22,0 21,1-42,-1 21,0-1,1-20,-1 0,-21 21,0-1,1-20,-22 21,0 0,0 0,-22-1,1 22,-21-21,21 42,-22 1,1-1,0 0,-1 21,22-21,-21 22,42-1,0 22,0-43,21 21,0 22,22-43,-1 21,0 0,22 1,-1-22,1 0,20 0,1-21,0 0,-1 21,-20-42,-1 0,22 21,-43-21,-20-21,20 20,-21 1,-21-42,0 63,0-43,-21-20,0 42,0 0,-1-22,1 22,-21 0,0 21,-1-21,22 42,-21 0,21-21,-22 42,43 1,-21-22,21 21,0 22,21-43,-21 0,43 43,-1-43,-21-21,21 42,1-42,-22 0,21-21,-21 21,22-42,-22-1,0 22,0-64,0 22,-21 21,22-22,-22-21,0 43,0 0,0-22,-22 43,22 0,0 0,-21 0,21 42,0-42,0 21,0 21,0 21,0-21,0 64,21-43,-21 22,22-1,-22-63,0 0</inkml:trace>
  <inkml:trace contextRef="#ctx0" brushRef="#br0" timeOffset="98188">9356 16658,'0'0,"-21"-21,21 42,0-21,0 0,0 21,21 22,-21-22,0 0,0 43,21-22,0 0,0 1,0-22,1-21,-1 21,0 0,0-42,0 21,0 0,1-42,-22-1,0 43,21-42,-21-22,21 43,-21-21,0 0,0 42,0 0,0-22,0 22,21 22,-21-22,0 21,0 21,21-21,0 0,-21 43,22-22,-1-21,0 1,21 41,1-21,-43-42,0 0</inkml:trace>
  <inkml:trace contextRef="#ctx0" brushRef="#br0" timeOffset="98747">10308 16425,'-21'22,"-42"-44,20 22,22 22,-21-22,-1 42,22 0,-21-21,42 22,-21 20,42-20,-21-1,42 0,1 1,-22-22,21 21,22 0,-1-42,-21 22,43-1,-21-21,-1-21,1 21,-1 0,-21-43,1 43,-22-42,0 0,-21 20,0 1,0-21,-21 21,21 0,-21-1,-22-20,22 42,-21 0,0-21,-1 63,22-21,0-21,-21 22,42 20,-22-42,22 21,22 21,-22-20,21-22,21 42,-21-42,0 0,1 21,20 0,-21-42,0 21,0 21,1-42,-22 0,21 42,-21-21,21-21,-21 42,0 0,21-42,-21 42,21 22,0-43,1 21,-1 21,21-42,22 0,-64 0,0 0</inkml:trace>
  <inkml:trace contextRef="#ctx0" brushRef="#br0" timeOffset="99341">11240 16552,'0'-21,"-22"-21,1 42,21 0,0-21,0 21,0 21,0-21,0 21,0 21,0 1,21-22,-21 42,22 1,-22-43,0 64,21-43,-21 0,21 1,-21-1,0-42,0 21,21 0,-21-21,-21-21,21 42,0-42,0-21,-21 21,21-22,0 1,-21 0,21 21,0-22,0 1,0 42,21 0,-21-21,0 21,0 0,0 0,21 0,21 21,-21-42,1 42,20-21,0 0,1 0,-1 42,21-42,-20-21,-1 42,0-21,-20-21,-1 21,0 0,0-21,-21 0,0 21,0-21,0-1,0 1,-21 0,0 0,0 21,-22 0,22 0,-21 0,21 42,-22-42,22 43,0-1,0 0,21 1,0 20,21-21,0-20,21 41,1-21,20-20,1-1,20 42,-84-63,0 0</inkml:trace>
  <inkml:trace contextRef="#ctx0" brushRef="#br0" timeOffset="99679">12933 16574,'0'-22,"-21"22,21 0,-21-21,-1 21,-20 0,0 0,-22 0,22 43,-22-22,1 21,-1 22,43-22,-21 0,21 22,21-22,0 0,21 1,0-1,0 0,0-20,43-1,-22-21,22 0,-64 0</inkml:trace>
  <inkml:trace contextRef="#ctx0" brushRef="#br0" timeOffset="100076">13229 16679,'-21'-169,"21"148,0 21,0 0,0 0,0 0,-21 42,21-21,0 1,0 20,0 21,-21-20,0 20,21 1,0-22,-22 0,22 1,0-1,0-42,22 42,-22-20,0-44,0 44,21-1,-21-42,0 21,0 0,21-22,-21 1,21 0,0 0,0 0,1 21,-1-21,0-1,0 1,0 42,0-42,1 21,-1 43,0-43,0 0,-21 21,42 0,-42-21,22 42,-1-21,-21-21,21 0,-21 0,0 0</inkml:trace>
  <inkml:trace contextRef="#ctx0" brushRef="#br0" timeOffset="100234">13780 17060,'0'-21,"0"21,21 0,-21 21,21 22,-21-43,0 21,21 0,-21 0,21-21,-21 0,0 0</inkml:trace>
  <inkml:trace contextRef="#ctx0" brushRef="#br0" timeOffset="100397">13780 17060,'-22'-402,"1"402,21-21,0 0,0 21,0 0,0-21,0 0,0 21</inkml:trace>
  <inkml:trace contextRef="#ctx0" brushRef="#br0" timeOffset="101021">14076 16828,'0'0,"0"0,0 21,0 0,0 0,21 21,-21 1,0-22,21 21,-21 22,0-22,21-21,1 22,-1-1,0-42,0 42,0 1,22-43,-22 21,21 0,0-42,1 21,-1 0,0 0,-20-43,20 43,0-21,-21-21,1 0,-1 20,-21-20,0 0,0 42,0-43,-21 1,-1 42,1 0,0-21,-21 21,21 21,-22-21,1 21,21 0,0 1,-1-1,22 42,0-42,0 1,22 20,20-21,0-21,-21 21,22 0,-1-42,-21 21,0 0,1-42,-1 0,0 42,0-64,0 1,0 20,-21 1,0-43,0 22,22 20,-22-20,-22 42,22 0,0-22,-21 22,21 21,0 0,0-21,0 63,0 1,-21-22,21 21,0 22,-21-22,21 21,21 1,0-22,0-21,1 43,20 21,-42-85,0 0</inkml:trace>
  <inkml:trace contextRef="#ctx0" brushRef="#br0" timeOffset="101735">15071 17039,'42'-63,"0"-43,-42 106,0 21,0-21,0 0,0 42,0-20,0-22,0 42,22 0,-22-21,0 1,21 20,-21-42,0 0,0 21,0-21,0-21,0 21,0-21,0-22,-21 1,21 21,0-43,0 22,0 21,0-21,0-1,0 43,0-21,0 0,0 21,21 0,-21-21,21 42,0 0,21-42,1 42,-1 0,0-21,1-21,20 42,-20-21,-1-21,0 21,22 0,-43-42,0 21,21 21,-20-64,-22 43,0 21,0-42,-22 20,1 22,0 0,0-21,-21 21,-1 21,1-21,0 43,20-1,1-42,0 42,21 1,0-1,0-21,21 43,0-43,22 0,-22 21,21-20,1-22,-1 21,0 0,1-21,-1-21,0 21,1 0,-22-43,21 43,0-42,1 0,-1 21,0-1,-20-41,20 42,-21 21,0-21,-21-1,21 44,-21-22,22 0,-22 21,42 0,-42-21,21 42,21 1,-20-22,41 0,-63-21,0 0</inkml:trace>
  <inkml:trace contextRef="#ctx0" brushRef="#br0" timeOffset="102597">17272 16743,'0'-21,"0"-22,0 1,0 0,-21 21,0-1,0 1,-43 21,22 0,-1 0,-20 21,21 1,-1-1,1 0,0 0,42 21,-22-42,22 43,22-1,-22-42,21 21,21 0,-21-42,0 42,22 1,-22-44,42 1,-41 21,20 0,-21-21,21 0,-20 42,-1-42,-21 21,0 0,21 0,-21-21,0 42,0-21,0 0,21 42,-21-21,21 1,0-1,1 21,-1-21,0 0,0 22,21-43,-20 0,-1 21,-21-21,21-21,-21 21,21-21,-21-22,0 1,21 21,-21-43,0 22,21 0,-21-1,22-20,-22 42,21-22,-21 1,21 42,0-21,0 0,0-1,22 44,-22-44,21 22,1 22,-1-22,-21 0,0 42,0-21,22-21,-43 21,0 22,21-43,-21 21,0 21,-21-42,21 21,-21 22,-1-22,22-21,-21 42,21-21,0 0,0 1,21 20,1-42,-1 21,0 21,0-42,21 0,1 22,20-22,-20 0,20 0,-21 0,22-43,-22 22,1 0,-1-21,-21-22,0 43,0-21,-42-1,0 22,0 0,-21-21,-1 20,1 22,-22 0,1 0,-1 22,1-1,-22-21,85 0,0 0</inkml:trace>
  <inkml:trace contextRef="#ctx0" brushRef="#br0" timeOffset="103606">18923 16531,'0'0,"0"0,0 0,0 0,-21 0,21 21,-21-21,0 43,21-1,-22-21,1 22,21-1,0-21,0 21,21 1,-21-22,22-21,-22 42,21-42,0 0,0 0,0 0,22-42,-22 42,21-21,0-22,1 1,-1 21,0 0,-20-43,-1 43,0 21,-21-42,0 42,21 0,-21-21,0 21,0 21,0-21,0 0,0 21,0 0,0 0,0 22,21-1,0-21,1 0,-1 22,0-43,0 21,0 21,22-42,-22 0,0 21,0-21,0-42,22 42,-22 0,21-42,-21-1,0 22,22-42,-1-1,0 43,1-21,-1-1,-21 43,0-21,1-21,-1 42,0 21,0-42,-21 21,21 42,0-42,1 21,-1 22,21-22,-21 0,0 42,22-20,-1-43,0 42,1 22,20-64,-20 42,20 0,-21-42,1 0,-1 43,0-43,1-22,-1 22,0 0,-20-42,-1 21,0 0,0-22,-21 22,0 0,-21 0,0-21,-22 42,22 0,-42-22,20 22,1 43,0-43,-1 0,22 42,0-21,21 0,0 22,21-22,-21 21,43 1,-22-22,42-21,-42 0,22 21,-1-42,0 0,-20 21,20-43,-21-20,21 42,1-43,-22 1,0 20,0-20,0-22,-21 22,0 20,0-41,-21 41,0 1,21 0,-21-22,0 64,0-21,-1-21,22 20,-21 44,21-22,0 0,0 0</inkml:trace>
  <inkml:trace contextRef="#ctx0" brushRef="#br0" timeOffset="104415">21823 16256,'0'42,"0"-20,0 41,-21-42,21 22,0 41,0-41,21-1,-21 43,21-43,0-21,0 21,1 1,-1-43,0 21,0-21,0 0,0-21,-21 42,22-63,-1 20,-21 1,21-21,-21 0,21-1,-21 43,0-63,0 63,0 0,0 0,0-21,0 42,21-21,-21-21,0 42,21 21,1-42,20 21,-21 22,0-43,22 21,-22 21,0-42,0 0,0 21,-21-21,0-21,0 42,21-21,-21-21,0 21,0 21,22-63,-22 21,21 42,0-42,0 0,0 21,0 0,1-43,20 64,0-21,1 0,-1 0,0 43,-21-43,22 0,-22 42,0-42,0 21,0 0,1 1,-1-22,-21 42,21-21,-21-21,0 21,0 0,0-21,21 0,-21 22,0-22,0-22,21 44,0-22,1-43,-1 43,0 0,0-63,0 42,0-1,1-20,-22-21,0 41,0-20,-22-21,22 41,-21 1,-21-21,21 21,0 21,-22-21,1 21,0 21,20 0,-41 0,63-21,0 0</inkml:trace>
  <inkml:trace contextRef="#ctx0" brushRef="#br0" timeOffset="105294">23051 16912,'42'64,"-42"-64,21-21,-21 42,0-21,21-21,-21-1,21 1,-21-21,0-22,22 43,-22-42,21-1,-21 22,0 0,21-22,-21 22,0 21,21-22,-21 22,0 42,21-42,-21 0,21 21,1 0,-22-21,21 42,0-21,0 0,0 0,22 0,-22-21,0 21,0 0,21 0,-20-43,-1 65,0-44,0-41,0 42,-21 21,21-64,-21 43,0 0,0-21,0-1,-21 43,21-21,0 0,-21 21,21 0,-21-21,21 42,-21 0,0-21,-1 42,1 22,21-43,-21 21,0 43,21-21,21-22,-21 21,21 22,22-43,-1 43,0 0,1-64,20 42,-21 1,22-22,-22 1,1-1,20-21,-21-21,1 21,-1 0,-21-42,0 21,1 21,-22-63,21 21,-21 0,21 0,-21-22,-21 22,0 0,-22-43,22 43,-21 21,-1-21,1 21,21 21,-21-21,-1 0,22 21,0 1,21-22,0 63,0-42,0 0,21 22,0-1,22-42,-1 21,-21 22,21-43,1-22,-22 44,21-44,-21-20,1 21,-1 0,0-43,21 22,-21 0,1-43,-1 21,-21 22,21-43,-21 22,0-1,0 1,0-1,-21 1,21 42,-21-43,-1-20,22 84,0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</inkml:traceFormat>
        <inkml:channelProperties>
          <inkml:channelProperty channel="X" name="resolution" value="28.34646" units="1/cm"/>
          <inkml:channelProperty channel="Y" name="resolution" value="28.30189" units="1/cm"/>
        </inkml:channelProperties>
      </inkml:inkSource>
      <inkml:timestamp xml:id="ts0" timeString="2015-03-02T11:13:48.7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9673 5588,'21'-42,"1"42,20-43,21 43,-20-21,20 21,1-42,-1 63,22-42,-22 0,22 0,0 21,-1-22,1 22,0 0,21-21,-22 21,1 0,21 0,-22-21,22 42,-21-42,21 21,0 0,-1 0,-20 0,21 0,0 21,-22-42,1 21,21 21,0-21,-22-21,22 42,0-21,-21 0,21-21,-1 42,1-42,-21 21,21 21,0-21,-1-21,1 42,0-21,0-21,0 21,0 21,-1-63,1 42,0 21,0-42,0 21,0 0,-1 0,1-21,0 42,21-42,-21 0,0 21,0 21,-1-42,1 21,0 0,21-22,-21 1,0 42,21-42,-21 21,-1 0,22 0,-21-21,21 21,-21 21,0-42,0 21,21 21,-21-21,-1-21,22 42,-21-21,21-21,-21 21,21 21,-21-42,0 42,0-21,21 0,-22 0,22 21,-21-21,0-21,0 42,0-21,0-21,-22 42,22 1,-21-44,21 22,-22 22,1-22,21-22,-22 44,1-22,-21 0,20 21,1-21,0-21,-1 42,-20 0,20-42,-41 21,41 21,-41-21,20 0,-20 21,-1-21,0-21,1 42,-1-21,-21 0,21 0,-20 21,-1-42,0 21,0 0,-21 0,21-21,-21 42,21-21,-21-21,0 21,0 21,0-42,0 21,0 0,0 0,0 0</inkml:trace>
  <inkml:trace contextRef="#ctx0" brushRef="#br0" timeOffset="1614.8385">16997 3577,'0'-21,"0"21,0-21,0 21,21 21,0-42,-21 21,21 42,1-42,-1 21,0 43,0-22,21 1,-20-1,20 43,0-64,1 21,-22 0,21-20,-21-22,0 21,-21 0,22-42,-22 42,21-21,-21 0,0 0,0 0,0-21,0 21,-21 0,21-43,0-20,-22 42,22-22,0 1,0 21,0 0,0-22,0 22,0 21,0-21,22 0,-1 42,-21-42,21 21,0 0,0 21,0-42,1 21,20 21,-21-42,0 21,22 21,-22-42,-21 0,21 21,0-21,-21-1,0 22,21-21,-42-21,21 21,0 21,-21-43,21 43,-21 0,0 0,-1-21,1 42,0 1,0-22,21 42,-21 0,21-21,0 43,0-1,0-20,21-1,-21 22,21-43,0 0,22 0,-22-21,0-21,21 21,-21 0,1-42,-1 20,0 1,-21-42,21 20,-21 22,0 0,0-42,0 63,0 0,0-22,0 22,0 0,0-21,0 42,0 22,21-22,-21 0,0 21,21 1,-21-43,22 42,-1 0,-21-63,0 42,0 1,21-44,-21 22,0 22,0-44,-21 1,21 0,0-21,-21-1,21 1,-22 0,22-43,0 22,22 20,-22-41,0-1,21 43,0-22,-21 1,21 41,0 1,0-21,1 42,-1 0,0-21,0 21,0 21,0-21,1 0,-1 42,-21 1,21-1,-21 21,0 1,0-22,0 22,0 20,21-41,-21 20,0 1,21-22,-21 0,21 1,1-1,20-42,-21 42,21-42,1-21,-1 21,-21 0,22-42,-1 0,0 20,1-20,-22-21,0 41,0 1,-21-21,-21 21,0 0,0-22,-43 43,22 21,-22-42,1 42,20 43,1-22,-21 22,20 20,22-20,0-43,0 21,21-42,0 0</inkml:trace>
  <inkml:trace contextRef="#ctx0" brushRef="#br0" timeOffset="9140.0859">11832 3493,'-21'63,"42"22,0-1,1 1,20-21,-21-1,0 1,0-43,1 21,-1-21,-21-21,0 0,0 21,0-21,0-21,0 21,0 0,-21-42,21 0,-43 42,43-85,-42 43,21-1,0-41,-1-1,1 43,21-43,-21 0,21 43,0 0,0-22,0 43,0 21,21-42,-21 20,43 22,-22-21,21 0,-21 42,22-21,-1-21,-21 63,0-20,0-22,1 42,-1-21,-21 0,0 22,-21 20,-1-21,1 1,0 20,0 1,0-43,0 21,-22 22,43-64</inkml:trace>
  <inkml:trace contextRef="#ctx0" brushRef="#br0" timeOffset="9687.0312">12171 3196,'0'43,"21"20,0 1,0-1,22-21,-22 22,0-22,0-42,-21 43,0-22,21-42,-21 42,0 0,0-21,0-21,0 21,-21-21,21-43,-42 22,21 21,0-64,-22 43,22-1,21 1,-21 0,21 20,0 1,0 0,21 42,-21-21,21-21,0 21,22 21,-22-42,21 42,1 0,-1-42,0 0,1 42,-1-42,-21-21,21 21,-20 21,-1-43,0 22,-21 0,0-21,0 20,0 1,0 0,-21 0,0 21,-1 0,1-21,0 42,0 21,21-21,-21 22,21 20,21-20,-21-1,21 21,21-20,-20-22,20 0,0 0,1-42,-1 21,0 0,1-42,41-22,-84 64,0 0</inkml:trace>
  <inkml:trace contextRef="#ctx0" brushRef="#br0" timeOffset="10539.9459">13102 2667,'-42'0,"0"21,20 0,1 43,0-22,21-21,-21 1,21-1,0-21,21 21,0 0,0-21,1-21,20 42,0-21,1-21,20 42,1 0,-22-21,-21 21,21 1,-20-22,-22 21,21 21,-21-42,0 21,-21 22,21-1,-22-21,-20 43,21-43,0 0,-22 0,43 0,-21-42,21 42,-21-21,21-21,0 0,21 21,0-42,1 20,-1 1,21 0,0-21,1 21,-1-1,22-20,-22 0,-21 21,21-1,-20-20,-1 42,0-21,-21-21,0 42,0-22,-21-20,21 21,-21 21,-1-21,-20 0,21 21,0 0,-22 0,22 21,0 0,0-21,21 42,0 1,0-1,21 21,0 1,0-1,22-20,-1 20,0-20,1-43,-22 21,21 0,1-42,-22 21,21 0,-21-43,0 22,1 0,-1-42,0-1,-21 22,21-22,0-20,-21 20,21 1,-21-1,0 22,22 42,-22-43,0 43,0 0,21 0,-21-21,0 64,0-22,21 0,-21 21,21 22,0-1,0 1,1 20,20-41,-21-1,-21 0,42-20,-42-22,22 42,20-42,-42-21,21 0,0 21,0-43,-21-20,22-1,-22 64,0 0</inkml:trace>
  <inkml:trace contextRef="#ctx0" brushRef="#br0" timeOffset="10755.9243">14393 2265,'0'21,"-21"-21,21 21,0-42,0 42,0 22,21-22,-21 21,0 43,22-22,-22-20,21 41,0 22,21-64,-42 22,43-22,-22-21,0-21,0 43,0-43,0-21,1 42,-1-42,21-22,0-20,-42 63,0 0</inkml:trace>
  <inkml:trace contextRef="#ctx0" brushRef="#br0" timeOffset="10914.9084">14330 2688,'-21'21,"21"-42,21 21,0-21,0-21,22 21,20-22,1-20,41-43,-105 106</inkml:trace>
  <inkml:trace contextRef="#ctx0" brushRef="#br0" timeOffset="12066.7932">21019 3641,'0'-43,"0"43,-22-21,22 21,0 0,-21-42,0 42,0 0,0-21,-22 21,-20 0,21-21,-22 21,1 21,-1-21,-21-21,22 42,-1 0,-20-42,-1 42,22 0,-1-21,-21 21,22 22,-22-22,1 0,-1 42,0-20,-21-1,22 43,-1-22,0-20,-20 41,20 1,21-22,1 22,-1 0,1-1,21-20,20 21,-20-1,21-20,0 42,21-22,0-20,21 20,0-20,0-22,22 22,-1-1,21-42,1 1,21 41,-1-42,1-21,0 21,20 1,-20-44,21 44,0-22,21-22,-21 1,-1 21,22-42,0 0,0 20,0-20,0-43,-21 43,21 0,-21-22,0 1,21 20,-21-41,-22-1,22 43,-21-43,0 22,-22-1,22 22,-43-43,-21 43,22-1,-22-41,-21 41,0 1,0-21,-21 20,-1 1,-20-22,0 1,-1 21,-20-1,-22-20,1 20,-1 22,-21-21,21 21,-42 21,22 0,-22-21,0 63,21-42,-21 21,-21 21,21 1,0-1,-64 22,191-64,0 0</inkml:trace>
  <inkml:trace contextRef="#ctx0" brushRef="#br0" timeOffset="24212.5785">13695 3725,'-42'22,"20"-65,-20 43,21 21,0-42,-22 42,22 1,0-1,-21 0,21 42,-1-20,-20-1,42 43,-21-1,21-41,0 20,21 22,-21-64,21 21,0 1,22-43,-22 0,21 21,22-42,-22 0,0 21,1-22,-1-20,22 0,-22 42,-21-43,0 1,0 42,1-21,-22 0,21 21,-21-21,0-1,0 22,0 22,0-44,0 22,0 22,0-22,0 0,21 21,-21-21,21 0,-21 42,21-42,-21-21,21 42,1-21,-22-21,21 21,-21 0,21-21,-21-22,21 43,-21-21,0-21,0 21,0 0,0-43,-21 43,21 21,-21-42,-22 20,22 44,0-44,0 22,-21 43,20-43,1 21,0 42,21-20,-21-1,21 0,0-42,0 0</inkml:trace>
  <inkml:trace contextRef="#ctx0" brushRef="#br0" timeOffset="24501.5496">14330 4022,'0'21,"0"-42,0 42,0-42,-21 0,0-1,21 1,-22-21,22 21,-21 0,21-43,-21 22,21 42,0-43,0 1,0 42,21-21,-21 0,21 42,1-21,-1 0,21 42,0 1,-20-22,41 0,-21 42,1-41,-22-1,21 0,-21 0,43 0,-64-21,0 0</inkml:trace>
  <inkml:trace contextRef="#ctx0" brushRef="#br0" timeOffset="24926.5071">14563 3387,'0'21,"-21"-21,42 21,-21-21,21 21,0 22,0-1,0-21,1 64,-1-22,21-42,-21 43,22-22,-43-21,21 1,0 20,-21-42,0 0,0 21,0-21,-21-21,21 21,0 0,-21-21,21 0,-22-1,22-41,-21 21,21 20,0-41,21 21,-21 20,22 1,-22-21,21 42,-21 21,21-42,0 42,0 21,0-42,22 22,-22 20,21 0,-42-42,21 43,1-22,-1-42,-21 42,0 0,21-42,-21 0,0 21,0 0</inkml:trace>
  <inkml:trace contextRef="#ctx0" brushRef="#br0" timeOffset="25052.4945">14796 3302,'0'-21,"0"42,0-42,21-21,-21 42,0 0</inkml:trace>
  <inkml:trace contextRef="#ctx0" brushRef="#br0" timeOffset="25327.467">14796 3302,'423'423,"-423"-423,0 22,0-22,-21-22,21 1,0 0,-21-42,-1 20,22 22,0-42,0 20,0 22,0-21,0-1,22 43,-22-21,21 0,0 21,0 42,0-42,0 22,22 41,-1-21,0-20,-20 41,20-42,0-21,1 0,-43 0,0 0</inkml:trace>
  <inkml:trace contextRef="#ctx0" brushRef="#br0" timeOffset="26019.3978">15558 3239,'-22'21,"22"-21,0 0,0-21,0 21,0 42,0-42,22 21,-22 43,21-22,0 0,0 1,0-1,22-21,-43 0,21 0,0-21,-21 0,21 0,0 0,-21-42,0 42,21-42,-21-1,-21 1,21 21,0-43,-21 22,21 42,0-21,-21 0,21 21,0 0,0 0,21 21,-21 0,21 0,-21 22,43-1,-43-21,21 0,0 22,0-22,0-21,0 21,1-21,-22-21,21 21,0 0,-21-43,21 1,-21 42,0-63,0 41,21 1,-21 0,0 0,0 42,0-42,0 21,0 0,0 21,21-21,-21 0,22 42,-1-42,0 0,0 22,0-22,0 0,1 0,-1 0,0-22,0 1,0 21,-21-42,21 21,-21 21,22-43,-22 1,-22 42,22-42,-21-1,0 43,-21 0,21-21,-22 21,22 21,-21-21,21 22,-1 41,1-21,0 1,21-1,0 0,21-42,-21 0,0 0,0 0</inkml:trace>
  <inkml:trace contextRef="#ctx0" brushRef="#br0" timeOffset="26397.36">16235 3217,'0'0,"21"-42,0 21,-21-43,0 22,21 21,1-21,-22 20,0 22,0-21,0 0,0 42,21 0,-21-21,0 43,21-1,-21-21,21 22,-21 20,21-42,0 0,-21 22,22-43,-1 0,0 0,-21 21,21-63,0 42,0-22,1-20,-22 0,21 21,0-43,-21 22,0 21,0-22,0 1,-21 21,21 21,0-21,0 21,0 21,0-42,0 21,0 21,21 0,-21-21,0 42,21-21,-21-21,0 22,21 20,-21-63,21 42,-21 0,22 0,-22-21,0 0</inkml:trace>
  <inkml:trace contextRef="#ctx0" brushRef="#br0" timeOffset="26725.3272">16891 2519,'-21'21,"0"-21,0 21,-1-21,-20 0,0 21,-1 1,1-22,0 42,21-21,-22 0,22 0,21 1,-21-22,21 21,0 0,21 0,0-42,0 63,1-42,20 0,0 21,1 1,-22-22,21 21,-21 21,0-42,-21 0,22 42,-22-20,0-22,-22 42,22-21,-42 0,0 22,21-1,-43 43,64-85,0 0</inkml:trace>
  <inkml:trace contextRef="#ctx0" brushRef="#br0" timeOffset="30104.9892">2900 5736,'0'0,"0"-21,0 42,0 22,0-43,0 21,0 21,0 0,21-20,-21 20,0 0,0 1,0 20,0 22,0-43,-21 43,0 21,0-43,-1 43,22 0,-21-22,0 1,21 21,0-21,0-1,0 1,0 0,0-22,21 1,0-1,1-21,-1 1,0 20,21-20,1-22,20 42,1-42,-1 1,1-1,41 0,-20-21,21 21,0 21,21-42,0 0,21 22,-21-1,42-21,-21 21,22 0,-22-21,21 21,-21 0,1-21,-1 22,0-1,0 0,-21-21,0 42,-21-21,0-21,-22 22,1-22,-21 0,-1 0,-21 21,1-42,-22 21,21 0,-21-22,1 1,-22 21,42-21,-42-21,21 21,0-1,-21-41,21 21,-21 20,0-41,22-1,-22 22,21-21,0-22,0 21,0 1,0-22,1 1,-1-1,21-21,-21 21,22 22,-1-43,0 0,1 43,20-22,-21 0,1 22,-1-1,0-41,1 41,20 22,-42-22,22 1,-22 20,0 1,0 0,0 21,1-1,-22-20,21 42,-21 0,0-21,0 21,0 0,0-21,0 21,0 21,0-21,-21-21,-1 42,1-21,-21-21,0 21,-1 0,-20-21,-22 21,22 0,-43-22,21-20,-21 42,-21-21,21 0,-21 0,-21-1,21-20,-21 21,0 21,-21-42,20 20,-20 1,0 0,-1-21,1 42,21 0,-21-43,-1 43,22 0,-21-21,21 21,-22 21,22-42,0 21,21 21,-21-21,21 0,-21 22,21-22,21 0,0 0,0 21,21-21,1 0,-1 21,22-21,-1 0,22 21,-1-21,1 0,0 21,21 0,-1-42,1 42,0 1,-21 20,42-42,0 0</inkml:trace>
  <inkml:trace contextRef="#ctx0" brushRef="#br0" timeOffset="31391.8605">4276 7895,'0'43,"-21"20,21 22,0 21,-22-43,22 22,-21 42,21-43,-21 22,21 0,0 21,0-21,0 21,0 0,-21-21,21 21,0 0,0 0,0 0,21 21,-21-21,21 0,-21 21,21-21,1 0,-22 0,21 21,0-42,0 21,21 0,-20-21,-1 0,21 21,-21-43,0 1,22 21,-22-21,0-22,-21 1,21 20,-21-63,0 43,0-22,0-42,0 21,0 1,0-22,0 0,0 0,-21 0,21-43,-21 43,0-21,-22-21,22 21,0-1,-21 1,21-21,-22 21,1 0,21-43,-22 64,22-21,-21-21,0 20,20 22,-20-42,21 42,0 0,0-21,-1 21,22 0,0 0,-21 0,21 21,21 0,-21 0,22 1,-1 20,21-21,-21 21,22 22,-1-22,0-21,1 43,20-1,-21-41,22 20,-22 21,1-41,-1 20,0 0,22-21,-43 1,21-1,-21 0,1-21,-1 21,0-21,-21-21,0 21,0 21,0-42,0 0,21 0,-21-22,0 22,0 0,21-43,0 22,-21 21,43-21,-22-1,21 1,-21 21,43-43,-22 43,1 0,20-21,-21 20,22 22,-22-21,1-21,-1 42,-21 0,0-21,0 21,-21 21,0-42,0 21,0 21,0-42,-42 21,21 0,-21 0,-22-21,1 21,-1 0,-21-22,22 22,-1 22,-20-44,-1 1,22 42,-1-21,1-21,-1 42,22-21,-22-21,22 21,-22 0,64 0,0 0</inkml:trace>
  <inkml:trace contextRef="#ctx0" brushRef="#br0" timeOffset="52671.7323">4826 8065,'21'0,"0"-22,1 22,-1-42,-21 42,21 0,0-42,-21 42,0 0,0 0,0-21,21 42,-21-21,0-21,0 42,0-21,0-21,0 21,0 21,0 0,0-21,0 0</inkml:trace>
  <inkml:trace contextRef="#ctx0" brushRef="#br0" timeOffset="68268.1725">2074 13568,'-21'42,"0"1,21-1,0-21,0 0,-21 0,42 1,-21-22,0 0,0 21,0-42,0 21,0 21,0-21,0-21,0 21,0-22,0-20,-21 21,21 0,0-22,0 1,0 21,0-21,0-1,0 1,0 0,21-22,-21 43,0 0,21-43,-21 43,21 0,1-21,-1 20,0 1,0 0,-21 0,42 21,-20-21,-22 0,21 21,0 21,0-21,-21 0,21 42,-21-21,21 0,-21 22,22-1,-22 0,21 22,-21-1,0-20,0-1,21 43,0-64,-21 42,21-20,22-1,-22-21,0 43,21-43,-21-21,1 21,20-21,-21 0,43-21,-64 21,0 0</inkml:trace>
  <inkml:trace contextRef="#ctx0" brushRef="#br0" timeOffset="68680.1313">3239 13356,'-22'-21,"22"0,-21 21,21 0,0 0,-21 0,21 21,-21-21,21 21,-42 22,20-1,1 0,0 1,21 41,0-63,0 22,0-1,21 0,0-42,1 43,-1-22,21-21,-21 21,22-21,20 0,-21-21,1 21,-1-21,0-22,1 22,-22-21,0-22,-21 43,0-21,0-22,-21 22,21 21,-21-21,-22-1,22 43,-21-42,0 21,20 42,-20-42,0 21,-22 42,22-21,0 0,-1 1,1 20,42-42,0 0</inkml:trace>
  <inkml:trace contextRef="#ctx0" brushRef="#br0" timeOffset="69415.0578">3768 13377,'0'-21,"-21"42,21-21,0 43,-22-1,22-21,0 22,0-1,0 0,22-21,-1 22,0-1,0-42,-21 21,42 22,-20-65,-1 44,0-1,21-42,-21-1,1 22,-1-21,0-21,0 21,0 0,0-22,-21 1,22 21,-22-22,0 22,0 0,0 0,0 0,0 42,0-21,0-21,0 21,0 42,-22-42,22 21,-21 22,21-1,0 0,0 1,21-22,1 0,-1 21,0-21,21-21,1 22,-1 20,-21-63,21 21,1 21,-22-42,0 21,0 0,0-21,1-1,-1 1,-21 0,21-21,-21 21,0-1,21-20,-21 0,0 21,0-22,0 22,21 0,-21 0,21-22,1 22,20 21,-21-21,0 21,22 0,-22 0,0 0,0 21,0-21,0 21,1 22,-1-22,0 0,-21 0,21 22,-21-1,21 0,-21 22,21-43,1 21,-1 22,0-22,0-42,21 42,-42-42</inkml:trace>
  <inkml:trace contextRef="#ctx0" brushRef="#br0" timeOffset="92208.7782">953 11896,'0'0,"-22"42,22-42,0 42,0 22,0-22,-21 1,21 41,0-41,0 20,0 1,0-1,21-21,-21 1,0 20,0-42,0 1,0 20,0-21,0-21,0 21,22-21,-22-21,-22 42,22-21,0-21,0 21,0 0,0-42,0-1,-21 1,21 21,0-43,-21 22,21 0,0-22,-21 22,21 0,0-1,0 1,0 0,0-1,21-20,-21 42,21-22,-21 1,21 21,1 0,-1-22,0 22,0 21,21-21,-20 0,-1 21,0 0,21 0,-21 21,1 0,-1-21,0 21,0 0,0-21,-21 22,21 20,-21-42,-21 21,21 21,0-20,-21-1,0 21,0-21,0-21,-22 21,22 22,0-43,-21 21,20 0,-20-21,21 0,-21 21,20-42,1 21,0 0,0 0,0-21,0 0,21 21,0 0</inkml:trace>
  <inkml:trace contextRef="#ctx0" brushRef="#br0" timeOffset="97591.2399">1545 11261,'0'0,"0"21,0 0,0-21,0 0,21 21,-21 22,-21-22,21 42,0 1,-21-22,21 22,-21 20,21-20,-21-1,21 1,0-22,21 0,-21 22,21-22,-21-21,21 22,-21-1,21-42,1 21,-22 0,21-21,-21 0,21 22,0-22,-21-22,21 1,-21 21,0 0</inkml:trace>
  <inkml:trace contextRef="#ctx0" brushRef="#br0" timeOffset="97992.1998">1884 11938,'0'-21,"0"21,0-21,0 42,0-21,0-21,0 42,21 21,-21-21,0 22,0-1,21 0,-21-20,21 20,1-21,-22 0,21 0,21-21,-42 0,42 0,-20 22,-1-44,0 1,21 21,-21-21,1 0,-1 0,-21 0,21-22,-21 43,21-21,-21 0,0 21,0 0,0-21,0 21,0 21,0-21,0 0,0 42,0 1,21-22,-21 21,0 0,21-20,1 20,-1 0,0-42,0 0,0 21,22-21,-43-21,42 0,-42 21,0 0</inkml:trace>
  <inkml:trace contextRef="#ctx0" brushRef="#br0" timeOffset="98284.1706">2582 12044,'0'21,"0"-21,0 21,0-21,0 21,0 22,0-22,0 0,22 21,-22-20,21-22,-21 21,21 0,-21-42,0 21,0 21,21-42,-21 21,0 0,0-21,0-22,-21 43,21-42,0 0,0 20,0-20,0 0,0 21,0-1,21 1,-21 21,21 0,0-21,22 0,-22 21,21 0,-21 0,43-21,-64 21,0 0</inkml:trace>
  <inkml:trace contextRef="#ctx0" brushRef="#br0" timeOffset="98983.1007">3239 12023,'0'21,"0"-42,0 21,0 0,0 0,-22 0,1 0,0 0,0-21,-21 42,20-21,-20 0,21 42,-21-21,20 0,1 1,0 20,0-21,21 0,0 22,21-22,-21 0,21 0,0-21,1 0,20 21,-21-21,21-21,-20 0,20 21,-21-42,0 20,0 1,1 0,-1-21,0 21,-21-1,21-20,-21 42,0 0,0 0,0 0,0 0,0 21,-21-21,21 43,0-1,0-21,0 0,21 22,-21-43,0 42,21-21,0-21,1 21,-1 0,21-21,-21-21,22 21,-1 0,0-42,-21 42,22-21,-22-43,21 43,1-21,-22-22,0 1,-21 20,21 1,-21-21,0 41,-21-41,21 21,-21-1,0 22,-1 0,1 0,21 21,-21-21,0 21,21 21,0-21,-21 21,21 21,0 1,0-22,21 42,-21 22,0-22,21 22,0 21,0-21,-21-22,22 22,20-22,-21 1,21-22,-20 22,-1-43,21 0,-21 21,0-42,22 0,-43 0,0 0</inkml:trace>
  <inkml:trace contextRef="#ctx0" brushRef="#br0" timeOffset="113334.6654">9335 9462,'21'0,"21"-22,0 1,22 42,-1-21,1-21,-1 42,1-21,21-21,-22 21,43 0,-43-21,22 21,0 21,-1-42,1 0,21 42,-21-42,20 0,-20 42,21-21,0 0,-22 0,22 0,0-21,0 21,0 21,0-21,-1 0,1 0,21 0,-21 0,0 0,21 21,-21-42,0 21,21 21,0-42,-22 21,22 21,0-21,0 0,-21 21,21 0,0-42,0 42,0 1,0-22,-21 21,21 0,0-21,0 0,0 42,0-42,-42 0,42 21,-21 1,-1-22,1 0,0 21,-21-21,21 0,-43 21,22-21,-22-21,22 42,-22-21,1-21,-22 21,22 0,-22-43,0 43,22 0,-43-42,0 21,22 21,-22-42,0-1,0 43,0-21,0-42,1 41,-22 1,21-21,0 21,0 0,-21-43,0 22,21 21,-21-22,0 1,21 21,-21-22,0-20,0 21,0 20,0-41,0 21,0 20,0-41,-21 21,21-1,0 1,-21-22,0 43,21-21,-42-22,20 22,1 21,0-43,0 22,-21 21,20-21,1-1,0 22,-21-21,21-1,-22 22,1 0,21 0,-43 0,22 21,0-43,-22 22,22 21,-22-42,1 21,-22 21,22-21,-22-22,0 43,1-21,-22 0,21 0,-21 21,0-21,-21-22,22 43,-22-21,0-21,0 42,0 0,-22-43,1 22,21 21,-21-42,0 42,0 0,0-42,-22 20,22 22,0-21,-21 0,42 21,-22 0,1-21,21 21,0 0,-21-21,21 21,0 21,21-21,-21-21,21 42,1-21,-1 0,0 0,0 21,0-21,0 0,22 21,-1-21,0 0,1 43,-1-22,22-21,-22 21,43 0,-43-21,21 21,22 22,0-43,-22 21,22 0,0 0,20-21,-20 42,21-42,0 22,0-1,-1 21,22-42,-21 21,0 22,0-22,0 0,21 42,0-41,-21-1,-1 42,22-20,0-1,-21 21,21-20,0 20,-21-20,21 41,-21-41,0 20,21 43,0-43,-21 1,-1 21,22-22,0 1,-21 20,21-20,0-1,0 1,0 20,0-41,0-1,0 43,0-43,0 0,0 22,21-22,-21-21,0 22,0-1,22-21,-22 0,21 1,0-1,0-42,21 21,-42 0,0 0</inkml:trace>
  <inkml:trace contextRef="#ctx0" brushRef="#br0" timeOffset="114460.5528">11515 9229,'0'0,"0"21,0 0,0 21,0 1,-21-22,21 42,0 1,0-22,-22 22,22 20,0-20,0-1,22 22,-22 0,0-1,0 43,0-42,0 0,0 42,0-43,21 1,-21 21,21 0,-21-22,0 22,21 0,-21-21,21-1,-21 22,21 0,1-42,-22 41,21-20,0-21,-21-1,21 1,0-22,-21 0,21 22,-21-64,0 21,0 0,0 0,0-42,0 42,0-21,0-42,-21 21,0 21,0-64,0 43,0-21,-1-1,1-20,-21 42,21-22,0 1,-22 21,1-21,21-1,-22 1,22 42,-21-42,21 20,0 22,-1 0,22-42,0 63,0-21,-21-21,21 42,0 0,21 1,-21-1,22 42,-1-42,0 22,21 20,-21-20,22-1,-1 21,0-20,1-1,-1 0,0 22,-20-43,20 21,-21 1,21-22,-20 0,-1 21,0-42,-21 0,21 22,-21-22,0 0,0 0,0 0,0 0,0-22,21 22,-21-42,0-21,0 41,43-20,-43-21,21 20,21 1,-21-22,22 22,-1 0,-21-22,21 22,1 21,-1-22,-21 22,0 0,22 0,-22 0,-21 21,21 0,-21-21,21 21,-21 0,0 0,0-22,0 44,-21-22,21-22,-21 44,-21-22,-22-22,22 22,-22 22,-20-44,20 22,-21 43,1-64,-1 21,22 21,-22-21,21 0,1 0,-22 21,85-21,0 0</inkml:trace>
  <inkml:trace contextRef="#ctx0" brushRef="#br0" timeOffset="118972.1016">9970 13250,'-22'0,"1"43,0-22,21 42,0-20,-21-22,21 21,0 1,0-22,0-21,21 42,-21-42,0-21,0 42,21 0,-21-42,0 21,21 0,-21-21,22 0,-22 21,21-43,-21 1,21 0,0-22,0 1,0 20,22-20,-1-22,-21 43,43 0,-43-1,21 22,1 0,-22 0,0 21,0 0,21 21,-20-21,-22 42,21 1,0-1,-21 43,0-1,21-20,-21 20,21 1,0-21,-21-43,22 42,20-20,-21-43,21 21,1 0,-1-42,-21 21,22 0,-1-21,0-22,-21 43,22-42,-1-43,-21 64,0-21,1-1,-1 1,0 42,-21-21,0 21,0 21,0-21,0 0,0 64,0-43,-21 0,21 42,0-20,21-22,-21 21,21-21,21-21,-20 22,20-1,0-21,1-43,20 43,-21-21,1-21,-22 21,0-22,0 1,-21 0,0-1,0-20,-21 21,-21 20,21 1,-22-21,1 42,0 0,-22-21,1 42,20 21,1-42,-22 0,64 0,0 0</inkml:trace>
  <inkml:trace contextRef="#ctx0" brushRef="#br0" timeOffset="119515.0473">11811 13229,'0'-21,"0"63,0-20,0-1,-21 21,21 0,0 1,-21 20,42-20,-21-22,21 21,0 0,22-42,-22 0,0 22,0-22,0-22,22 22,-22-21,0-21,0 21,0 0,0-22,22 1,-22 21,-21 0,21-1,-21 44,0-44,0 22,0 43,0-22,0 0,-21 21,21 1,0-22,0 21,21 22,0-64,0 21,1 0,20 0,0-42,-21 42,22-42,-1 0,0 21,22-21,-22-22,1 1,-1 21,21-21,-41-22,20 43,0 0,-21 0,22 21,-22 21,0-42,0 42,0 21,1-21,-1 22,0 41,21-41,-21 20,22 22,-1-43,-21 0,22 1,-43-43,0 0</inkml:trace>
  <inkml:trace contextRef="#ctx0" brushRef="#br0" timeOffset="127206.2781">1418 12594,'0'-21,"0"21,0 0,0 0,0 0,0 0,0 0,0 0,0 0,0 0,0 0,0 0,0 0,0 0,0 0,0 0,0 0,0 0,0 0,0 0,0 0,0 0,0-42,0 42,0 0</inkml:trace>
  <inkml:trace contextRef="#ctx0" brushRef="#br0" timeOffset="127774.2213">1418 12594,'381'0,"-381"21,0-21,0-21,0 21,0 21,0-42,0 21,0 21,0-42,0 21,0 0,0 0,0 0,0 0,0 0,0 0,0 0,0 0,0 0,0 0,0 0,0 0,0-21,0 42,0-21,0-21,0 42,0-21,0-21,0 42,0-21,0-21,0 21,0 21,0-21,0-21,0 21,0 0,0 0</inkml:trace>
  <inkml:trace contextRef="#ctx0" brushRef="#br0" timeOffset="129573.0414">8107 12891,'0'42,"0"43,21-22,-21-21,0 22,21-22,-21-21,0 1,21 20,1-42,-22 0,0 21,0-21,0-21,0 42,0-21,0-42,0 21,0-1,0-41,0-1,0 22,-22-21,22-1,0 1,0-1,0-21,0 22,0-1,0-20,0 20,0 22,22-43,-22 43,0 21,21-43,0 43,-21 0,42 21,-21-21,22 21,-1 21,-21-21,0 42,22 1,-1-1,-21 0,0 22,1-22,-22-21,0 43,0-22,0-21,-22 22,1 20,-21-42,0 0,-1 22,1-1,-22-42,22 42,0-42,-1-21,1 42,0-21,42 0,0 0</inkml:trace>
  <inkml:trace contextRef="#ctx0" brushRef="#br0" timeOffset="129882.0105">8954 11896,'0'-21,"0"21,21 0,-21 0,0 42,0 0,0-21,0 43,0-22,0 1,0 20,21 1,0-22,-21 21,21 1,-21-22,21 1,1 20,-1-42,0 0,0 22,0-22,0-21,1 0,-1 21,42 0,-63-21,0 0</inkml:trace>
  <inkml:trace contextRef="#ctx0" brushRef="#br0" timeOffset="130269.9717">9589 12150,'0'0,"0"21,0-21,0-21,0 63,0-21,0 22,-22-1,22 21,0-41,0 20,22 21,-22-41,21-1,0 21,0-21,0-42,0 42,1 0,-1-42,0 0,0 21,0-42,0-1,1 22,-1-42,0 20,-21 22,21 0,-21 0,0 21,0 0,0-21,0 21,21 21,-21-21,0 21,0 21,0-20,0-1,0 42,0-20,21-22,1 21,-1-21,0-21,0 21,0 1,22-22,-1-22,-42 22,0 0</inkml:trace>
  <inkml:trace contextRef="#ctx0" brushRef="#br0" timeOffset="130548.9438">10351 12319,'0'21,"0"0,0 1,0-22,0 21,0 0,0 0,-22 0,44 22,-22-22,0-21,21 21,-21-21,0 0,0 21,0-21,0-21,0 21,0-21,0-22,-21 1,-1 0,22 21,0-43,-21 43,42-21,-21-1,0 22,0 21,22-21,20 0,-21 42,21-42,1 21,20 0,-63 0,0 0</inkml:trace>
  <inkml:trace contextRef="#ctx0" brushRef="#br0" timeOffset="131153.8833">10986 12298,'21'21,"-21"-21,0 21,0-21,0-21,0 21,-21 0,-1-21,-20 21,0 21,-1-21,1 21,0 0,-1 1,22-1,-21 21,21 0,21-42,-21 43,21-1,21-42,0 21,0 22,0-43,0 0,22 0,-1 0,-21-43,22 64,-1-42,0-21,-21 21,1 0,20-22,-21 43,-21 0,0-21,0 21,0 0,0 0,0 0,0 42,0-20,0-1,0 21,0-21,0 0,21 1,0 41,22-63,-22 21,21 0,1-21,-1-21,21 42,1-21,-22-42,22 21,-22 0,0-43,1 22,-22 0,21-22,-21 1,-21 41,0-20,0 0,-21 42,0 0,21-21,0 21,-21 42,21-42,-21 21,21 43,0-22,-21-21,42 64,-21-22,21-20,21 20,1 1,20-1,1 1,-1-22,1 0,-1-21,22 22,-85-43,0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</inkml:traceFormat>
        <inkml:channelProperties>
          <inkml:channelProperty channel="X" name="resolution" value="28.34646" units="1/cm"/>
          <inkml:channelProperty channel="Y" name="resolution" value="28.30189" units="1/cm"/>
        </inkml:channelProperties>
      </inkml:inkSource>
      <inkml:timestamp xml:id="ts0" timeString="2015-03-02T11:16:29.7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14647 10689,'0'0,"22"0,-22 0,-22-21,44 42,-22-21,21-42,-21 63,21-42,0 0,-21 0,21-1,22-20,-22 0,42 21,-20-43,-1 1,21 20,1-20,21-22,-22 43,22-1,-1-20,-20 21,21-1,-1 1,-20 0,-1 20,1 1,-22-21,22 21,-22 0,0-1,-21 22,1 0,20 0,-42 0,0 0</inkml:trace>
  <inkml:trace contextRef="#ctx0" brushRef="#br0" timeOffset="632.9367">15558 9589,'21'-43,"21"43,0-42,1 21,20 21,1-21,-1-1,1 22,20 0,-20-21,21 21,-22 0,22 0,-22 0,22 21,-22-42,1 21,-1 43,1-43,-22-22,-21 44,1-1,-1-42,-21 42,21 0,-42-21,0 21,-1 21,-20-20,-21 20,20 21,-41-20,20-1,-21 22,22-1,-1-21,1 1,-1 20,22-20,0-1,21 0,-1-21,-20 1,42-1,0 0,-21-42,21 42,0-21,0-21,0 21,0 0,-21-21,21-22,-21 43,21-42,-22-22,1 22,21 0,-21-43,-21 43,21-1,21-41,-43 41,22 1,0 0,0-1,21 22,-21 0,-22-21,43 42,-21-21,21-22,-21 22,21 21,0 0</inkml:trace>
  <inkml:trace contextRef="#ctx0" brushRef="#br0" timeOffset="2775.7224">17060 8763,'-21'-21,"21"63,0-21,0-21,0 64,0-22,0-21,21 43,-21-1,0-20,0 20,22 22,-1-43,-21 22,21 20,0-20,0-43,0 64,22-43,-22-21,0 22,0-22,0 0,1-21,-22 21,21-21,-21-21,21 42,-21-21,0-42,21 42,-21-21,0-43,0 22,0 21,21-43,-21 43,21 21,-21-42,0 42,22 0,-1 0,-21 0,21 42,-21-21,21 0,0 0,22 22,-22-22,0 0,0 21,21-42,-20 0,-1 22,21-22,-21-22,0 1,1 21,-1-42,0 21,0 0,0-43,-21 43,21 0,-21 0,22-22,-22 64,0-42,0 0,0 42,0 0,21-21,-21 22,0-1,21 0,-21-21,21 42,0-42,-21 0,21 21,1-21,-1-21,0 21,0 0,0-21,0 0,-21 0,22-22,-22 1,0 21,0-21,0-22,0 64,-22-21,1-21,0 20,0 22,-21-21,20 21,1 43,-21-22,21 21,-22 22,22-22,0 21,0 1,21-1,0-41,0-1,0 21,0-42,0 0</inkml:trace>
  <inkml:trace contextRef="#ctx0" brushRef="#br0" timeOffset="3207.6792">18352 9059,'0'0,"0"43,21-1,-21-21,21 43,-21-22,21 0,0 22,0-22,1-21,-1 1,-21 20,21-63,0 21,-21 21,0-21,0-42,0 42,0-22,0-41,0 42,0-22,-21-20,21 21,0 20,0-41,0 21,21 42,-21-22,21 1,-21 21,21 0,1 0,-1 21,0 22,21-22,-21 21,22 22,-22-43,21 0,1 43,-22-43,21-21,-21 42,22-42,-22-21,-21 0,42 21,-42-43,42-20,-42 63</inkml:trace>
  <inkml:trace contextRef="#ctx0" brushRef="#br0" timeOffset="3528.6471">19092 9081,'0'-43,"-21"43,0 0,21-42,0 63,0-21,0-21,0 42,0 0,21 0,0 22,1 20,20-42,-21 1,21 20,1-21,-22-21,42 0,-41 0,20-42,-21 42,0-21,22-22,-43 1,21 21,-21-22,0-20,-21 42,21-22,-22-20,1 42,0 0,-21-1,21 22,-1 0,-20 0,0 43,-1 20,1 1,21-22,-21 22,42-22,-22-21,22 0,0 0,22-21,-1-21,-21 21,0 0</inkml:trace>
  <inkml:trace contextRef="#ctx0" brushRef="#br0" timeOffset="3909.609">19558 8678,'0'-21,"0"42,0 1,21-1,-21 21,21 0,1 1,-22 20,21-20,21-1,-21 0,0 1,22-43,-22 0,0 21,0-21,0-21,1 21,-1-22,-21-20,21 0,-21 21,0-43,-21 22,21-1,0 1,0 0,-21 21,21-1,0 1,0 42,0-21,0-21,0 42,21 22,0-22,0 21,0 22,22-43,-1 21,-21 1,21-22,-20-21,20 42,0-42,-21-21,1 0,20 0,-42 21,0 0</inkml:trace>
  <inkml:trace contextRef="#ctx0" brushRef="#br0" timeOffset="4807.5192">20235 8678,'-21'-63,"0"42,21 0,-21-1,21 44,0-44,21 22,-21 43,21-22,-21-21,21 63,22-20,-22-1,0 0,0 1,0-43,1 0,-1 42,-21-42,0-21,21 42,-42-42,21-21,-21 20,-1 1,1-21,0 0,0 20,0-41,0 42,21 21,-22-21,22-22,0 64,22-21,-22-21,21 21,0 0,0-21,0 21,22 0,-1-21,0 0,1 21,20-21,-21-1,1 1,20 0,-20-21,-22 21,21 21,-21-43,0 22,1 21,-22-21,21-21,-21 42,-21-22,21 1,-22 21,1 0,-21 0,21 0,-22 43,1-43,-21 42,41 21,1-41,0-1,0 42,21-42,0 1,21 41,0-21,0-42,22 43,-1-22,22-21,-22 21,21 0,-20-42,20 0,-20 21,20-21,-21-22,1 22,-1 0,0-21,1 21,-22-1,21-20,-42 0,21 21,1-1,-22-20,0 42,-22-21,1-21,0 42,0 0,-21 0,-1 0,1 42,0-21,20 21,-20 22,21-22,0-21,21 43,0-22,0-21,21 1,0-1,-21-42,42 21,-20 21,-1-42,0-22,0 22,0-21,-21-22,21 43,-21-42,0-1,0 1,0 20,-21-41,0 20,21 22,-21-43,21 22,-21 41,0-20,21-21,-22 63,22-22,0 1,-21-21,21 42,0 0</inkml:trace>
  <inkml:trace contextRef="#ctx0" brushRef="#br0" timeOffset="16408.359">13123 13483,'0'-21,"43"21,-22-21,0 21,21 0,-20 0,20-21,-21 42,43-21,-43-21,21 42,22-21,-1 0,-21 0,22 0,-1 0,1-21,21 42,-22-42,22 0,-22 42,22-42,0-1,-1 22,1 0,0-21,-22 0,64 21,-127 0,0 0</inkml:trace>
  <inkml:trace contextRef="#ctx0" brushRef="#br0" timeOffset="16822.3176">13737 13631,'-21'22,"21"-1,-21 21,42 22,-21-22,0 0,21 43,0-22,1 1,-22 21,21-22,0-21,0 22,0 21,0-43,1 21,-1 22,0-43,-21 1,21-1,-21 0,0-42,0 43,21-22,-42-21,21-21,0 21,0 0</inkml:trace>
  <inkml:trace contextRef="#ctx0" brushRef="#br0" timeOffset="17394.2604">13568 14774,'-21'22,"21"-44,-21 44,21-1,0-21,0 21,21 21,0-21,0 1,0 41,22-21,-22 1,21-1,0 22,1-22,-1 0,22 22,-22-43,-21 0,0 21,0-20,1-22,-22 21,21 0,-21-42,0 42,0 0,0-42,0 21,0 21,0-42,0 21,0 0,0-21,-21 0,21-1,0 1,0-42,0 42,21-1,-21-41,21 21,0 20,0-20,0 0,22 21,-22-22,21 1,-21 21,22 0,-22-22,0 22,0 42,-21-42,21 0,-21 42,0-21,-21-21,21 42,-21-21,-21-21,-22 42,22 21,-22-42,1 0,-1 22,1-22,-1 0,1 42,-22-42,22-21,20 42,-20-21,21-21,-22 21,43 0,0-21,-22-1,43 22,0 0</inkml:trace>
  <inkml:trace contextRef="#ctx0" brushRef="#br0" timeOffset="18698.13">13716 15896,'0'0,"0"21,0-21,-21 0,21 0,-21 22,21-44,-21 22,-1 22,-20-22,21 0,0 21,0 0,-1-21,-20 42,42 1,-21-22,0 21,21 0,0 1,0-1,21 22,-21-43,21 0,0 21,0 1,1-43,-1 0,0 21,0-42,0 21,0 21,1-42,-22-22,21 43,-21-21,21-21,-21 21,0-1,0-41,-21 21,21 20,-21-20,21 0,0 42,-22-21,22-1,0 44,0-44,0 1,0 42,0 1,22-22,-22 21,21 0,0 0,21 21,-21 22,1-1,20-20,-21 20,21 22,1-22,-22 22,21 21,-21-64,1 43,-22 0,21-43,-42 0,21 22,0-22,-22-21,1 22,0-1,0-42,0 21,-22 0,22-42,-21 0,0 21,-22-64,1 22,63 42,0 0</inkml:trace>
  <inkml:trace contextRef="#ctx0" brushRef="#br0" timeOffset="19148.085">14055 15981,'-21'0,"-1"21,22 0,-21 0,21 43,0-43,21 0,-21 43,22-22,-1-21,0 22,0-22,-21-21,21 21,0-21,1 0,-1 0,-21 0,21-42,0 42,0 0,-21-22,0-20,21 21,-21 0,0-22,0 22,0 0,0-21,-21 21,0-1,21-20,-42 21,42 21,-43-21,22 0,0 42,0-42,-21-1,20 44,1-1,0 0,21-21,0 0</inkml:trace>
  <inkml:trace contextRef="#ctx0" brushRef="#br0" timeOffset="19545.0453">14055 15981,'317'127,"-317"-127,0 0,21 21,1-21,-22 0,42 21,-21 0,0-21,0 0,1 22,-1-44,0 22,0 0,-21 0,21-42,0 42,-21-21,0 0,22 0,-22 21,0-64,0 43,0 21,-22-42,1 20,21 22,-21-21,0-21,0 63,0-42,-22 0,22 21,0 21,-21-21,20 21,22 21,-21-20,21 20,-21 0,21-42,0 0</inkml:trace>
  <inkml:trace contextRef="#ctx0" brushRef="#br0" timeOffset="20607.939">14944 16023,'0'-63,"21"20,-21-20,21 21,-21-1,0 1,0 21,-21 0,21-1,-21 1,0 21,-1-21,1 21,0 21,0-21,-21 0,20 64,22-43,-21 0,21 21,0 22,0-22,0 1,21-1,-21 0,22-21,-1 22,21-22,-21-21,0 21,1-21,-1-21,0 21,21 0,-42-42,21 20,1 1,-1 0,-21-42,21 41,-21-20,0-21,0 20,0 1,0-43,-21 22,0 20,21-41,-22 20,1 43,0-42,0 20,0 43,21-42,-21 21,21 0,0 42,0-42,-22 21,22 21,0-42,0 21,0 42,0-21,0 0,22 22,-22-22,21 0,-21 21,21 22,21-43,-42 21,43 22,-22-22,21 0,0 22,-20-43,-1 21,21 1,-21-22,0 0,1-21,-1 21,0-21,0 0,-21 21,21-42,0 0,-21 42,0-42,0-21,0 42,22-43,-44 1,22-21,0 41,-21-83,21 41,-21 43,21-43,21 22,-21 42,21-42,1 21,-22 21,21 0,0 0,0 0,21 42,-20-21,20 21,-21 22,43-22,-22 1,-21-1,43 0,-43-42,0 0,0 21,0-21,0-21,22 42,-22-42,-21 0,21 21,0-21,-21-21,0 20,0 1,0-42,-21-1,0 43,21-42,-21 20,-22 43,22-21,0 0,21 21,-21 0,0 0,21 21,0 21,0-20,0 20,21 21,0-41,-21 20,42 21,-20-41,20-1,-21 0,21 0,1-42,-22 0,21 21,-42 0,0 0</inkml:trace>
  <inkml:trace contextRef="#ctx0" brushRef="#br0" timeOffset="20978.9019">16447 14732,'-22'-21,"22"21,0 0,-21 21,21 21,-21-20,0 20,0 0,0-21,-1 22,22-1,0-21,-21-21,21 43,0-43,21 0,-21 21,22-21,20 0,-21 0,0 0,22-21,-1 21,0 21,1-42,-22 21,21 21,0-21,1 0,-22 21,0 0,0 0,-21 0,0 22,0-1,-21-21,21 43,-42-22,21 0,-1 22,1-22,-21-21,0 1,42-22,0 0</inkml:trace>
  <inkml:trace contextRef="#ctx0" brushRef="#br0" timeOffset="21324.8673">17082 14436,'0'21,"0"-21,-22 42,1-21,-21 1,21 20,0 21,-22-41,22 20,0 0,0 1,0-22,21 21,0-42,0 21,21 0,0 1,21-22,1 0,-1 21,21-21,-20 21,-1 21,22-21,-43-21,21 43,0-1,-20-21,-22 22,21-1,-42 0,-1 22,-20 20,42-84,0 0</inkml:trace>
  <inkml:trace contextRef="#ctx0" brushRef="#br0" timeOffset="22283.7714">11049 16764,'-21'42,"42"-20,0 20,0 43,1-64,-1 42,0-20,-21-22,21-21,-21 21,0 0,0-42,0 42,21-21,-21-21,0 21,0 21,-21-42,21 0,-21 0,0-22,0-20,-1 42,1-22,0-41,0 20,0 22,21-22,-21 22,21 21,21-22,-21 22,21 21,0 0,0 0,0 21,1 1,20-22,0 42,1 21,-1-20,21-1,-20 43,-1-64,-21 21,0-21,1 1,-1-44,-21 44,0-22,21 0,-21 0,0 0,0-22,0 1,-21-21,21 0,-21-43,-1 64,-20-64,21-21,0 64,21 0,0-1,0 43,0 0,21-21,-21 0,21 42,21 0,-20-21,-1 43,21-1,0 0,-20 1,20 20,0-21,1 1,-1-1,-42-42,0 0</inkml:trace>
  <inkml:trace contextRef="#ctx0" brushRef="#br0" timeOffset="22627.737">11811 16383,'0'0,"0"21,21 0,-21-21,21 43,1-1,-1-21,-21 22,21-1,0-42,0 21,0 21,1-42,-1-21,-21 42,21-21,0-21,-21 21,21 0,-21-21,0 0,0 21,0-42,0-1,-21 22,21-21,-21-22,0 64,0-42,-1 0,1 42,0-22,0 1,0 21,21 21,0-21,-21 0,21 43,0-1,21 0,-21-42,0 0</inkml:trace>
  <inkml:trace contextRef="#ctx0" brushRef="#br0" timeOffset="22984.7013">11811 16383,'296'-233,"-274"233,-1 21,-21 1,21-1,0 21,0 0,0-20,22 20,-22 0,0-21,0 1,-21-1,21-21,-21 0,0 21,0-21,0-21,0 42,0-21,-21-42,0 20,0 1,0-21,0-22,-1 43,1-21,21 0,0 42,0-22,0-20,21 21,1 21,-1-42,0 42,21 0,1 42,-43-42,0 0</inkml:trace>
  <inkml:trace contextRef="#ctx0" brushRef="#br0" timeOffset="23591.6406">12552 16023,'63'-21,"-41"0,20 21,-42-21,21 21,-21 0,0 0,0-21,0 42,0-21,-21-21,21 21,-21 21,0-21,-22 21,43 21,-21-21,0 22,21 20,0-20,0-1,0 21,21-20,0-43,0 42,1-21,-22-42,21 42,21-21,-42-21,0 21,21 0,0-21,-21-21,0 42,0-43,0 1,-21 21,21 0,0-22,-21 22,21 21,0-21,0 21,0 21,0-21,0-21,21 42,0 0,1-21,-1 21,0 1,0-22,0 0,0 21,-21-42,22-1,-1 22,-21-21,0 0,21 0,-21-21,0-1,-21 1,21 0,0-22,-21 1,-1 20,1-20,0-22,-21 22,42 20,-43-20,22 20,0 22,21 0,-21 21,21 0,0 0,-21 42,42 1,-21-1,0 22,21 20,21-20,1-1,-1 43,22-21,-1-43,1 22,-1-22,22 21,-85-63,0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</inkml:traceFormat>
        <inkml:channelProperties>
          <inkml:channelProperty channel="X" name="resolution" value="28.34646" units="1/cm"/>
          <inkml:channelProperty channel="Y" name="resolution" value="28.30189" units="1/cm"/>
        </inkml:channelProperties>
      </inkml:inkSource>
      <inkml:timestamp xml:id="ts0" timeString="2015-03-02T11:50:38.2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1672 7789,'0'-21,"21"42,1-21,-1 0,42 22,-20-22,-1 0,21 0,1 21,21-42,-22 21,22 0,-1-22,1 22,0 0,-22 0,1-21,-1 21,1-21,42 0,-106 21,0 0</inkml:trace>
  <inkml:trace contextRef="#ctx0" brushRef="#br0" timeOffset="601.1202">3344 7387,'0'-21,"0"0,-21 21,21 21,0-42,0 21,0 21,0-21,0 0,-21 42,21 1,0-1,-21 0,21 22,-21-22,0 43,21 0,0-22,0-21,0 43,21-43,-21 1,21-22,0 21,0-42,0 21,1 1,-22-22,21-22,21 44,-21-44,0 1,1 0,20 0,-21-43,21 43,-20 0,-1-42,-21 41,21 44,-21-44,0 1,0 42,21-21,-21 0,0 22,0-1,21 0,-21 21,0 1,21-1,-21-21,22 21,-1-20,0-22,0 21,0-21,0-21,22 21,-22 0,0-22,21 1,-20 0,-1-21,-21-1,21 22,-21-21,0-22,-21 43,21-21,-43 0,22 20,-21 1,21 0,-22 0,1 42,21-21,-21 0,-1 64,22-43,-21 21,42-42,0 0</inkml:trace>
  <inkml:trace contextRef="#ctx0" brushRef="#br0" timeOffset="1666.3332">4297 7811,'0'-22,"0"22,0 0,21 22,-21-1,0-21,21 63,-21-20,21-22,1 21,-22 22,21-64,-21 42,21-21,0 0,-21-21,0 21,21-21,-21-21,0 42,21-21,-21-42,0 21,22 21,-1-64,-21 22,21 21,0 0,-21-22,21 65,-21-44,21 22,1 0,-1 22,-21-44,21 44,0-1,0 0,0 0,1 0,-1 0,0-21,-21 22,21-22,-21 0,0 0,21 21,-21-21,0 0,0 21,0-42,0 0,0 42,21-21,-21-43,0 43,0-21,0 0,0 0,22 21,-22-42,21 42,0 0,0-22,0 1,-21 42,43-42,-22 0,0 42,21-21,-21-21,22 21,-1 0,-21-42,22 42,-22 0,0 0,0-21,-21 21,0-22,0 1,0 21,-21-21,0 0,0 21,-1 0,1 0,-21 0,0 21,20 0,-20 0,21 22,0-22,0 0,21 21,0 1,0-22,0 0,42 21,-21-42,0 22,22-1,-1-21,-21-21,21 42,1-21,-1-43,-21 43,22 0,-22-42,0 0,21 42,-21-43,-21 1,22 42,-1-42,-21 21,0 42,0-21,0-21,0 21,0 21,0-21,0 21,21 21,-21-21,0 22,0-1,0-21,21-21,-21 21,0 1,21-44,-21 22,0 22,0-44,0 22,-21 0,21-21,0 0,-21 0,21-21,-21-1,21 22,0 0,21-21,-21 42,21-22,0 1,0-21,22 42,-1-21,22 0,-22 21,64 0,-106 0,0 0</inkml:trace>
  <inkml:trace contextRef="#ctx0" brushRef="#br0" timeOffset="1938.3876">6837 7535,'0'-42,"-21"42,0-21,-1 21,1 21,-21-21,-22 21,22 22,0-22,-1 0,1 42,21-20,-21-22,20 42,22-20,0-22,0 21,22 1,20-43,-21 21,21 21,1-63,-1 21,0 21,22-42,21 0,-85 21</inkml:trace>
  <inkml:trace contextRef="#ctx0" brushRef="#br0" timeOffset="2545.509">7176 7493,'0'-42,"0"21,0-1,0 22,0 22,0-44,0 22,0 22,0-1,-22 0,22 21,0 1,0-1,0 21,0-20,0-1,22-21,-1 22,21-22,-21 0,0 0,22 0,-22-42,21 42,1-21,-1-21,21 21,-20 0,-1-42,0 21,1-1,-1-20,-21 21,0 21,1-21,-22-22,0 43,0-21,-22-21,1 42,0 0,-21-21,21 21,-22 21,1-21,0 21,-1 0,22 22,-21-43,21 42,21 0,-22-42,22 21,22 1,-22-22,21 21,-21 0,42-42,-21 21,0 21,1-42,-1 0,21 21,0 0,-20-43,20 43,-21 0,21-21,-20 0,-1 42,0-21,0 0,21 21,-20 0,-1 1,-21-1,42 0,-21 0,22 0,-1 0,0-21,1 0,-22 22,21-22,-21-22,43 1,-64 21,0 0</inkml:trace>
  <inkml:trace contextRef="#ctx0" brushRef="#br0" timeOffset="2881.5762">8700 7514,'-22'-21,"-20"21,0 0,-22 0,22 21,-22-21,22 0,0 21,21 1,-22-22,43 0,-21 21,21-21,0 21,0 0,21-21,0 0,1 42,20-42,0 0,1 22,20 20,-21-42,1 21,-1 21,-21-42,0 0,1 43,-22-43,0 0,0 21,0 0,-22-21,1 21,0 0,-21-21,-1-21,43 21</inkml:trace>
  <inkml:trace contextRef="#ctx0" brushRef="#br0" timeOffset="3245.649">9229 7472,'-21'21,"21"-42,0 42,0-21,-22-21,1 42,-21 0,0-21,-22 0,22 21,21-21,-1 0,1 43,21-43,-21 0,42 42,-21-21,21 0,1 1,41 41,-21-42,1-21,-1 64,0-43,1-21,-22 42,21-21,-42-21,21 22,-21-1,0-21,0 0,-21 21,-21-21,0 0,-1 21,43-21,0 0</inkml:trace>
  <inkml:trace contextRef="#ctx0" brushRef="#br0" timeOffset="5575.1148">10689 7705,'0'0,"0"-21,0 42,0 0,0 0,0 0,0 22,0-1,0-42,0 42,0 1,21-22,-21 0,0 0,0-21,0 0,22 21,-22-21,0-21,0 42,0-21,0-21,0 21,0 0,0-42,-22 21,22-1,0-20,0-21,0 41,0-20,0 0,0-1,0 22,0-42,22 42,-22-1,21-20,0 21,0 21,-21-21,21 0,0 21,22 0,-22-22,0 22,21 22,-20-22,-1 21,21 0,-21-21,-21 21,0 21,0-42,0 22,-21 20,0-21,0-21,-22 42,1-20,0-1,-1 0,22 21,-21-42,0 0,20 21,1-21,-21 0,42 0,0 0</inkml:trace>
  <inkml:trace contextRef="#ctx0" brushRef="#br0" timeOffset="6203.2404">10689 7705,'254'-85,"-190"85,-1 0,-20-21,20 21,1 0,-22-42,21 42,-20 0,-1-22,0 1,-20 21,-1-21,0 0,-21 42,21-42,-21 0,0 21,-21-21,21-1,-21 22,21 0,-43-21,22 21,-21 43,21-43,-22 0,1 42,21-21,0-21,0 64,-1-43,22 0,-21 0,42 21,-21-42,22 22,-1-1,0-21,21 0,1 21,-1-42,-21 0,21 21,1 0,-1-43,0 22,1 21,-22-42,0 21,0 21,0-22,-21 22,0 0,0 0,0-21,0 42,0-21,0 0,0 22,0 20,22-42,-22 21,21 0,-21 0,21-21,0 43,0-43,22-21,-22 42,21-21,0-21,1 21,-22 0,21-43,-21 22,-21 21,22-21,-22 0,0 0,0-1,-22-20,1 21,0 21,-21-21,21 0,-43 42,22-21,-1 0,1 42,-21 0,63-42,0 0</inkml:trace>
  <inkml:trace contextRef="#ctx0" brushRef="#br0" timeOffset="6563.3124">12256 8022,'-22'-21,"22"21,0-21,0 21,0 0,0-21,0 0,0-1,0-20,0 0,0-1,0-20,0-1,22 43,-22-42,21 20,-21 1,21 21,0-21,0 20,0 1,1 0,20 21,-21 0,0 0,0 0,-21 21,22 0,-22-21,21 22,-21 20,-21-42,-1 42,1 1,0-22,0 0,-21 21,-1 22,43-64,0 0</inkml:trace>
  <inkml:trace contextRef="#ctx0" brushRef="#br0" timeOffset="7034.4066">12742 7112,'0'0,"0"0,0 0,0 0,0 42,0-20,-21-1,21 21,0 22,-21-43,0 42,21 1,0-22,0 0,21 1,-21-22,21 0,0 0,1 0,20-21,0 0,-21 22,22-44,20 22,-20-21,20 0,1-21,-22 21,21-1,-41-41,-1 63,-21-21,0-22,0 43,-21 0,-1-21,1 21,-21 21,0 1,-1-22,1 42,21 0,0-42,-1 64,22-43,0 0,22 21,-1 1,21-22,0-21,22 42,21-21,-22-21,22 22,21-44,-43 1,64 0,-127 21,0 0</inkml:trace>
  <inkml:trace contextRef="#ctx0" brushRef="#br0" timeOffset="13886.7768">1143 12488,'0'-21,"21"21,0 0,22 21,20-42,-20 21,-1 21,21-21,1-21,-1 21,22 21,0-42,-22 21,22 0,0-21,-22 21,22 21,-1-21,-20-21,42 0,-106 21,0 0</inkml:trace>
  <inkml:trace contextRef="#ctx0" brushRef="#br0" timeOffset="47416.4814">3006 12573,'0'0,"21"0,-21 0,21 0,-21 0,21 0,0 0,1 0,-22 21,21-42,0 21,0 21,-21-21,21-21,0 21,22 0,-22-21,0 42,21-42,1 0,-1 0,0 21,-20-22,20 1,-21 21,21-21,-20 0,-22 21,21-21,0 0,-21 21,0 0,-21-43,0 22,21 21,-43-21,1 0,21 42,-43-42,22 21,-22 21,1-21,21 21,-22 0,22 22,-1-43,1 21,21 42,0-42,0 22,21-1,0 0,0-20,21 41,0-21,21-20,-21 20,22 21,20-63,-20 43,20-1,22-42,-22 21,1 0,20 1,1-44,42 1,-127 21,0 0</inkml:trace>
  <inkml:trace contextRef="#ctx0" brushRef="#br0" timeOffset="47882.5746">4403 12721,'0'0,"0"-42,0 42,-21-42,-22-1,22 43,-21-21,-1 0,1 21,-21 21,20-21,-20 0,20 42,-20 1,-1-22,22 42,0-20,21-1,-1 0,22 1,0-22,0 0,43 21,-22-42,0 22,21-1,1-21,-1-21,22 42,-1-42,-21-1,22 1,-22 0,1-21,-1-1,0 1,1-21,-22-1,21 1,-21-1,0 1,1-1,-1 22,-21-43,0 22,21 20,-21-20,-21 20,21 22,0-21,0 0,-21 20,21 1,-22-21,22 21,-21 0,21-22,0 22,-21 42,21-63,0 42,0 0,0 0,0-21,0 42,0 0,0-21,0 0</inkml:trace>
  <inkml:trace contextRef="#ctx0" brushRef="#br0" timeOffset="48417.6816">4911 12340,'0'43,"0"-22,0 21,0-21,-21 22,21 20,0-42,0 22,0 41,0-41,21-22,0 21,0 0,-21-20,42-1,-20 0,-1-21,21 0,-21 21,0-42,22 0,-22 21,21-43,-42 1,21 21,22-21,-43-22,21 22,0-1,-21 1,0 0,0 42,21-21,-42-1,21 22,21 0,-42-21,21 42,21 1,-21-22,0 42,0 0,0 1,0-1,21 21,1-20,-22-1,42 0,-21 1,21-22,-20 0,20 0,21-42,-41 42,20-21,43 21,-85-21,0 0</inkml:trace>
  <inkml:trace contextRef="#ctx0" brushRef="#br0" timeOffset="48672.7326">6160 12277,'-43'21,"1"-21,0 0,-1 0,1 21,0 0,-1 22,1-22,21 42,0 1,-1-22,1 22,21 20,21-41,-21-22,22 42,20-42,0-21,22 43,-22-22,22-42,-1 21,22 0,-22-43,1 22,63-21,-127 42,0 0</inkml:trace>
  <inkml:trace contextRef="#ctx0" brushRef="#br0" timeOffset="49028.8038">6668 12658,'0'-43,"21"1,-42 0,21 21,-22-1,1-20,0 42,0 0,-21-21,20 21,-20 42,0-21,-1-21,22 85,-21-43,21 1,0 20,-1-20,22-22,0 0,22 21,-1-42,-21 21,42 1,-21-22,0-22,22 22,-22 0,0-42,0 42,22-21,-22-21,0-1,0 43,0-42,0 21,-21 21,22 0,-22-21,0 42,0 0,0-21,21 42,-21 1,21-43,-21 42,21 0,0-21,0-21,22 22,-1-22,0 0,-42 0,0 0</inkml:trace>
  <inkml:trace contextRef="#ctx0" brushRef="#br0" timeOffset="49440.8862">7070 12192,'0'0,"0"21,0 0,0 1,0 20,0 21,0-20,0 20,0 22,21-22,-21-20,21 41,-21-41,21-22,-21 21,0-21,0-21,0 0,21 22,-21-44,-21 44,21-22,0-22,0 1,0 0,0-21,0-1,0 1,21 21,1-43,-1 43,21 21,0-21,-20 21,20 0,0 0,-21 0,1 21,-1 0,0-21,-21 22,21 20,0-42,-21 21,0 0,0-21,0 0,0 21,0 22,0-43</inkml:trace>
  <inkml:trace contextRef="#ctx0" brushRef="#br0" timeOffset="49564.911">7557 12340,'0'-42,"0"42,-22 0,22 0,0 0</inkml:trace>
  <inkml:trace contextRef="#ctx0" brushRef="#br0" timeOffset="49869.972">7557 12340,'190'233,"-169"-169,-21-22,0-21,21 21,-21-20,22-22,-1 42,0-21,0-21,21 0,1 0,-1 0,22-21,-22 21,0-21,1-22,-22 22,0 0,-21-21,21 21,-21-22,-21 1,0 21,0 0,-22-1,1 1,0 42,-22-21,22 0,-1 43,-20-1,21-21,-1 22,1 20,42-63,0 0</inkml:trace>
  <inkml:trace contextRef="#ctx0" brushRef="#br0" timeOffset="50129.0238">8297 12848,'0'-21,"43"21,-22-42,0-1,-21 22,21 0,0-42,1 20,-1 22,0-42,0 20,21 22,-20 0,-22 0,42 21,-21 0,0 0,0 42,1-21,-1 0,21 22,-21 20,0-20,22 20,-1 1,-21-22,43 21,-64-63,0 0</inkml:trace>
  <inkml:trace contextRef="#ctx0" brushRef="#br0" timeOffset="50319.0618">9716 12510,'-22'-22,"44"22,-22 0,0 22,0 20,0-21,0 0,0 64,21-43,-21-21,0 22,21 41,-21-84,0 0</inkml:trace>
  <inkml:trace contextRef="#ctx0" brushRef="#br0" timeOffset="50498.0976">9716 12510,'169'-233,"-190"233,0-21,21-22,-22 43,22 0,0 0,0 0,0 0,0 0,0 0</inkml:trace>
  <inkml:trace contextRef="#ctx0" brushRef="#br0" timeOffset="50840.166">10456 12277,'-42'-43,"-21"65,-1-44,1 22,-1 43,1-64,-1 42,22 0,-1-21,1 0,21 21,21-21,-21 0,21 42,21-20,0-1,0 0,22 21,-1-42,0 43,22-1,-22-21,0 0,1 22,-1-22,-21-21,0 42,1-21,-22-21,0 21,0 1,-22-22,1 21,-21 21,21-21,-22-42,1 63,0 1,42-43</inkml:trace>
  <inkml:trace contextRef="#ctx0" brushRef="#br0" timeOffset="51585.315">11388 12700,'0'0,"0"21,0-42,0 21,0 0,0 21,0-42,0 21,0 0,0-42,0 21,0-1,0-20,-21-21,21 41,21-41,-21 21,0-1,0 1,0 0,0-1,21 43,0-21,0 0,0 21,22-21,-22 21,0 21,21-21,-20 21,-1 0,21 22,-21-1,0 0,22 22,-22-43,0 21,0 22,22-43,-22 0,0 0,0 0,21-21,-20 22,-1-1,21-42,-21 21,0 0,1-22,-1 1,-21 42,21-42,-21 0,0 42,21-42,-21 21,0 0,0 0,0 0,21 0,-21 42,21-42,1 22,20 20,-21-42,21 0,-20 42,41-21,-21-42,1 21,-1 21,0-42,1 0,-1 21,-21-42,0-1,1 22,-22 0,0-42,-22 41,-20-20,0 0,-1-1,-20 43,-1-21,-20 21,20 21,22-21,-22 0,1 43,42-43,-22 0,1 0,42 0,0 0</inkml:trace>
  <inkml:trace contextRef="#ctx0" brushRef="#br0" timeOffset="51958.3896">12827 12192,'-21'-42,"21"42,0 0,0 42,0-21,0 0,0 22,0 20,21-20,-21 20,21 22,-21-43,21 22,1-1,-1-21,-21-20,21 41,0-42,-21-21,21 21,-21 1,0-44,0 22,-21 0,21-21,-21-21,0 42,0-21,-1-22,1 22,21 0,0 0,0 0,0 21,21-43,1 22,-1 21,21-42,22 0,-22 42,64-43,21-20,-127 63,0 0</inkml:trace>
  <inkml:trace contextRef="#ctx0" brushRef="#br0" timeOffset="53146.6272">14626 12171,'-21'-21,"0"21,0 0,0-21,-1 42,1 0,-21-21,0 42,20 22,-20-22,0 43,-1-1,22-20,0-1,21 43,0-21,0-22,0 22,21-21,0-1,1 1,-1-1,0-42,0 22,0 20,0-42,-21-21,0 21,0-21,0 0,0 0,0 0,-21-42,0 42,0-21,21-43,-21 43,0-21,21 21,0-43,0 64,0-42,21 0,0 20,0 1,0-42,22 42,-22-1,21-20,-21 21,22 21,-1-42,-21 20,0 22,22 0,-22-21,0 21,21 21,-42-42,21 42,1 22,-1-43,-21 21,21 42,-21-41,21-1,-21 42,0-42,0 1,21-1,-21 21,0-42,21 21,-21 0,0-21,0-21,0 42,0-21,0-21,0 21,-21-21,21-21,-21-1,21 22,-21-21,0 0,21 20,0 1,-21-21,21 42,0 0,0-21,0 21,21 0,-21-21,21 21,0 21,0-42,0 21,22 42,-1-42,0-21,1 42,20-21,1-21,-22 42,22-21,-22-21,-21 21,21 0,-20-21,-1 21,-21 0,0 0,0-43,0 64,0-42,-21 0,-1 21,1 21,-21-21,21 0,0 43,-1-43,-20 21,21 21,21 0,-21-20,21 20,0-21,21 0,0 0,21 22,1-43,-22 21,42 0,-20-21,20 0,1 21,-1-42,1 0,-22 21,43-21,-43-22,0 22,22 0,-43-21,0 21,0-1,1 1,-1-21,-21 42,0 0,-21-42,-1 63,1-21,0 0,0 21,0 0,-22 0,22 0,0 22,0-1,21-21,0 22,21-22,0 0,22 21,-1 1,21-22,1 0,21 0,20-21,44 0,-149 0,0 0</inkml:trace>
  <inkml:trace contextRef="#ctx0" brushRef="#br0" timeOffset="53994.7968">910 13928,'0'0,"21"0,-21 0,0-21,22 21,-1 0,0-22,0 1,21 21,1-21,-1 0,0 21,22-21,-1 0,1 21,-1-22,1 1,-1 21,22 0,-85 0,0 0</inkml:trace>
  <inkml:trace contextRef="#ctx0" brushRef="#br0" timeOffset="83805.6974">3048 13653,'0'21,"0"-42,0 42,0 0,21-21,-21 21,0 21,21-20,-21 20,0 21,0-20,22-22,-22 64,0-43,0 0,0 22,21-1,-21-42,0 22,21 20,-21-42,0 1,0 20,0-42,0 0,0 21,21-21,-21-21,-21 42,21-21,0-21,0 21,0 0,-21-64,0 43,21-21,-22 0,22-43,-21 43,21-1,0-41,-21 20,42 22,-42-43,21 43,21-1,-21 1,0-21,21 41,1 1,-1-42,21 42,-21 21,22-43,-1 43,0 21,1-42,-22 42,21 1,-21-22,0 21,1 0,-1 0,-21-21,0 42,-21-20,-1-22,1 21,-21 21,0-42,-22 21,22 0,-1 1,-20-22,21 21,20-21,-20 0,0-21,42 21,0 0</inkml:trace>
  <inkml:trace contextRef="#ctx0" brushRef="#br0" timeOffset="84494.7663">3598 13822,'0'21,"22"-21,-1 21,0-21,21 0,-21 21,22-42,-22 21,0 0,21 0,-20-21,-1 21,0-21,0 0,-21 0,21 21,-21-43,0 22,0 21,-21-21,21 0,-21 21,0 0,-22-21,22 42,-21-21,21 0,-22 21,22 21,0-21,0-21,0 43,21-1,0-42,0 21,21 22,0-43,0 42,0-21,1-21,20 0,-21 21,43-21,-43-21,21 42,22-42,-43 0,21 0,-21 42,0-63,1 42,-1 0,-21 0,0-22,0 44,21-22,-21-22,0 44,0-22,0 0,0 42,0-21,0-21,21 21,-21 22,21-43,22 0,-22 21,0 0,21-42,1 42,-22-21,21-21,-21 21,0 0,1-21,-1 21,-21-22,0 1,0-21,0 21,-21 0,-1-22,1 22,-21 21,0-42,-1 63,1-21,0 0,-1 0,-20 21,63-21,0 0</inkml:trace>
  <inkml:trace contextRef="#ctx0" brushRef="#br0" timeOffset="84902.8071">4720 14372,'0'21,"0"-21,0 22,0-44,0 1,0 21,-21-42,21 0,0 20,-21-20,21-21,0 20,21-20,-21-1,21 22,0 0,1-1,-22 1,42 42,-21-21,0 0,0 42,22-21,-22 0,0 21,0 0,0-21,-21 21,22 0,-22 1,0-1,0 0,-22 0,1 0,0 0,0 1,-21-22,-1 0,1 21,0-42,20 21,1 21,0-42,0-22,21 43,0 0</inkml:trace>
  <inkml:trace contextRef="#ctx0" brushRef="#br0" timeOffset="85394.8563">5292 13483,'0'21,"0"-21,0 22,0-22,0-22,0 65,0-22,0 0,0 21,0 1,-21-1,21 0,0 22,0-22,21 1,-21 20,42-42,-21 22,0-1,22-21,-1-21,0 42,1-20,20-22,-20 0,-1 21,21-42,-20-1,20 22,-20-21,-22-21,0 21,0 0,0-22,-21 22,-21 0,21-21,-21 20,0 44,0-44,-22 1,1 42,21-21,0 0,-1 22,1 20,0-42,21 42,0 1,0-43,21 42,0 0,1 1,20-22,0 21,1-21,20 0,1 1,-1 20,-21-42,22 0,42 21,-106-21,0 0</inkml:trace>
  <inkml:trace contextRef="#ctx0" brushRef="#br0" timeOffset="86304.9473">7345 14034,'-21'0,"21"-43,-21 22,21 21,-22-42,-20 21,21 42,0-21,-22 0,22 42,-21-21,0 0,20 1,1 41,0-42,21 43,0-22,0-21,21 0,0 43,1-64,20 21,-21 0,21-21,1-21,-22 21,21 0,1-42,-22 21,0-22,21 1,-21-22,1 22,-1-21,0-22,0 21,0 22,0-43,-21 22,0 42,0-43,0 22,0 21,0 0,-21-1,21 22,0 0,0-21,0 42,-21 22,0-22,21 21,-21 22,0-1,21 1,-22 42,44-43,-22 1,21 20,21 1,0-64,1 43,-1-1,22-42,-22 0,0 1,1-44,-22 22,21 0,-21-21,0 0,1 0,-22 0,0-22,0 1,0 42,0-42,-22 21,22 21,0-22,-21 22,21 0,0 0,0-21,0 42,0 1,0-1,0 0,21 0,1 0,-1 0,21 1,-21-22,43 21,-22 0,22-21,-22-21,-21 42,21-21,-20-21,-1 21,0 0,-21-43,0 22,0 21,0-42,-21 0,-22 20,22-20,-21 0,0 42,-22 0,22-21,-22 21,22 21,0-21,-22 0,64 0,0 0</inkml:trace>
  <inkml:trace contextRef="#ctx0" brushRef="#br0" timeOffset="86654.9823">8361 14288,'0'21,"0"-21,0 0,21-21,-21-1,21 22,-21-42,21 0,1-1,-1 1,0-43,0 43,0 0,0-22,1 43,20 21,-42-21,21 0,0 42,-21-21,21-21,1 63,-1-42,-21 21,21 22,0-1,0-21,0 43,1-22,-1 0,0 1,0 20,0-21,0-20,1 20,-1-21,0-21,0 21,0-21,0 43,-21-43,0 0</inkml:trace>
  <inkml:trace contextRef="#ctx0" brushRef="#br0" timeOffset="86813.9982">9208 13504,'0'22,"0"-22,0 0,0 0,0-22,0 44,21-1,-21-21,0 0</inkml:trace>
  <inkml:trace contextRef="#ctx0" brushRef="#br0" timeOffset="87175.0343">9208 13504,'254'22,"-254"20,21-21,-21 21,0 1,21-1,-21 22,0 20,21-20,-21-1,0 1,21-1,0-20,-21-1,0 0,22-42,-22 21,0 1,0-22,0 0,0 0,0 0,-22-22,22 1,0 0,0-21,0-1,0 1,22 0,-22 21,21-1,0-20,0 21,21 21,-20 0,20-42,0 42,22 21,-64-21,0 0</inkml:trace>
  <inkml:trace contextRef="#ctx0" brushRef="#br0" timeOffset="87447.0615">10583 13462,'0'-21,"0"42,0 0,0-21,0 43,0-1,-21 0,21 22,-21-1,21 1,0 20,-21 1,21-21,21-1,-21 22,21-22,-21-42,21 43,22-43,-22 0,0-21,-21 0,0 0</inkml:trace>
  <inkml:trace contextRef="#ctx0" brushRef="#br0" timeOffset="87582.075">10964 14161,'0'0,"0"21,0 0,0 0,0 0,0 0,0 22,0-22,0 0,0-21,0 0</inkml:trace>
  <inkml:trace contextRef="#ctx0" brushRef="#br0" timeOffset="87727.0895">10922 13716,'-21'0,"0"-21,0 0,21 21,0-43,0 22,0 21</inkml:trace>
  <inkml:trace contextRef="#ctx0" brushRef="#br0" timeOffset="87943.1111">10922 13716,'254'-42,"-254"84,21 0,-21-20,0 41,0 1,21-22,-21 21,0 22,0-21,0-1,0 1,0-1,0-21,22 1,-22-1,0-42,21 21,-21-21,0 0</inkml:trace>
  <inkml:trace contextRef="#ctx0" brushRef="#br0" timeOffset="88411.1579">11599 13949,'0'-42,"0"42,-21-22,21 22,-21 22,21-44,-21 65,0-1,0-21,-22 22,22-1,0 0,21-21,-21 43,21-22,21-21,-21 22,21-1,21-21,1 0,-1 1,22-22,-22 21,21 0,1-21,21-21,-22 0,1-1,-22 1,0-21,-21 21,1-22,-1 1,-21 21,0-21,-21 20,-1 1,1 0,0 0,0 42,0-21,0-21,-1 42,1 43,21-43,-21 21,21 22,21-43,-21 42,43-20,-1 20,0-42,43 43,-22-43,22 0,0 0,42 22,-127-43,0 0</inkml:trace>
  <inkml:trace contextRef="#ctx0" brushRef="#br0" timeOffset="90630.3798">13737 13970,'0'-21,"-21"0,21-22,-21 43,21 0,-21-21,-22 21,22 21,-21-21,0 22,-22 20,22 0,-1 1,1 20,0 1,-1-1,22 22,0-1,0-20,0-1,21 22,21-64,-21 22,0 20,21-42,0 0,-21 22,21-43,-21 0,0 0,0 21,0-63,-21 42,21-22,-21-41,0 21,21 20,-21-41,21-1,-21 43,21 0,0-21,0 42,0 0,0-21,0 21,21 0,0-22,0 1,0 42,22-21,-1-21,21 21,-20 0,20-21,1 21,20 21,-20-63,-22 42,22 0,-22-21,0 0,-20 42,-1-42,-21-1,21 22,-21 0,-21-21,21 0,0 21,0-21,-21 21,21 21,-22-42,1 21,0 21,0 21,0-20,0 20,-1 21,1-20,21-1,0 22,21-43,1 0,-1 21,0-21,0-21,0 22,22-22,-22-22,0 22,0 0,0-21,0 0,1 0,-1-21,0-1,0 22,0-21,0-1,-21 43,22-21,-1-21,-21 42,21 21,-21-42,0 21,21 42,-21-42,0 21,21 22,-21-1,21-42,-21 42,22 1,-1-43,0 21,0 0,-21-21,21 0,-21 0,21 0,1-21,-22 21,21-21,0-22,0 22,0-21,0-22,1 43,-1 0,0 0,-21 0,0 42,0-42,0 21,21 21,-21-21,21 0,-21 21,21 21,1-42,-1 22,21 20,-21-21,0-21,22 42,-1-42,-21 0,22 22,-22-22,0-22,21 22,-21 0,-21-42,22 42,-1-21,0 0,-21-22,0 22,21-21,-21 0,-21 20,21 1,-21-21,0 21,-1 21,1-43,-21 43,21 22,-22-22,1 21,0 21,-1-21,22 0,0 22,0-22,21-21,0 21,0 21,21-63,-21 42,21 1,0-44,-21 1,22 42,-1-21,0-42,0 63,0-42,0 0,1 0,-1 42,0-42,-21 21,0 21,21-21,0 0,-21 42,21-21,1 1,-22-1,21 21,0-42,0 0,21 42,-20-63,-1 21,21 21,0-42,-20 0,-1 21,0-42,-21-1,21 22,0-21,-21-22,21 22,-21 21,22-43,-22 1,0 42,21-22,-21 1,0 42,0-21,0 0,0 21,0 21,0-42,0 42,-21 21,21 1,-22-22,22 63,-21-20,0-22,0 43,21-43,21-21,-21 22,42-1,-20-42,-1 21,21 22,0-65,-20 22,-1 0,21 0,-21-42,-21 42,43-21,-22-43,-21 43,21-21,-21 0,0-1,0 22,0 0,0 0,-21 21,21 0,-21 0,-1 21,22 0,-21-21,0 21,21 22,-21-22,21 0,0 42,21-41,0-22,0 42,22-21,-22-21,21 21,22 0,-1-42,-20 21,20 0,22-42,-22 21,-20 0,20-22,-21-20,1 42,-22-22,21 1,-42 21,21 0,1-22,-1 22,0 21,0-42,-21 42,42 0,-20 0,-1 0,21 21,0-21,-20 21,-1 0,21 22,0-22,-20 21,-1 0,0-42,-21 22,0 20,0-42,-21 0,21 42,-21-21,-1-42,-20 42,21 1,-21-44,-1 44,1-1,21-42,-43 21,64 0,0 0</inkml:trace>
  <inkml:trace contextRef="#ctx0" brushRef="#br0" timeOffset="92073.5241">17526 13674,'0'0,"0"0,-21 0,21 42,-21 0,0-20,21 41,-22 1,1-22,0 21,21 1,-21-1,21 1,0-1,21 1,-21-22,21 22,0-43,1 0,-1 21,21 1,-21-43,22 0,-1 42,0-63,-21 21,22 0,-22-21,0-22,0 43,-21-21,0-21,0 0,0 20,0-20,-21 21,0 21,0-42,-22 20,1 22,21 0,0 0,0 0,-1 22,22-44,-21 44,42-1,-21-21,22 21,-1 0,0-21,21 0,1 21,-1 0,0-42,1 21,-1 0,0-21,22 21,-22 0,0-21,-20 0,20 21,-21-21,-21-1,21 22,-21-21,0 0,0 21,-21 0,21-21,-21 21,0 0,0 0,-22 21,22 21,0-20,0-1,-22 21,43 0,-21-20,0 41,42-21,-21-20,0-1,43 21,-22-42,21 21,-21 0,22-21,20-21,-21 0,-42 21,0 0</inkml:trace>
  <inkml:trace contextRef="#ctx0" brushRef="#br0" timeOffset="92660.5828">18415 14372,'0'21,"0"-42,0 42,0-21,0-21,0 42,0 1,0-22,-21 21,21 21,21-42,-21 21,0 22,21-22,0-21,1 42,-1-42,0 0,0 0,21 21,-20-42,-1 21,0 0,0 0,0-42,0 42,1-21,-1-1,0 22,0-21,0 0,0 0,-21 42,22-42,-1 21,-21 21,21-21,21 0,-21 21,1 0,-1-21,21 22,0 20,1-42,-1 21,0 0,1-42,-1 21,22 21,-22-21,0-21,-21 21,22 0,-43-42,21 21,-21-1,0-20,0 21,0 21,-21-42,0 20,21 22,-43 0,22-21,21 42,-21-21,0 0,0 43,-1-1,1-21,0 0,0 64,0-64,0 22,21 20,-22 1,1-43,21 42,0-20,-21-22,21 0,0 21,-21-21,0-21,0 43,-1-22,22-21,0 0</inkml:trace>
  <inkml:trace contextRef="#ctx0" brushRef="#br0" timeOffset="92818.5986">18309 13991,'0'-21,"0"42,0-21,0-42,0 63,21 0,-21-21,0 0</inkml:trace>
  <inkml:trace contextRef="#ctx0" brushRef="#br0" timeOffset="93581.6749">19685 14415,'21'21,"0"-21,22 21,-1 0,0-42,22 42,-22-21,22-21,-22 21,22 0,-22-21,0 0,-21 21,1-22,-1-20,0 21,-21 0,-21 0,0-1,21 22,-22-42,-20 42,21 0,-21-21,20 42,-20 0,21 0,-21-21,42 22,-22 20,22-42,0 42,0 1,22-43,-1 42,21-21,-21 0,22-21,20 43,1-22,-1-42,1 63,20-42,-20-21,20 21,-20 0,-1-21,1-1,-22 22,-21-42,1 21,-1 21,-21-21,0-22,0 43,0-21,-21-21,-1 42,1 0,0-21,-21 21,-1 21,22-21,-21 0,0 42,20-42,1 21,21 1,0-1,0-21,21 21,1 0,-1-42,21 21,0 21,1-42,-1 0,0 0,-20-1,20-41,-21 21,0 20,0-62,1 41,-22 1,0-21,0 20,0 22,-22-42,22 20,-21 22,0 0,0-21,0 20,0 22,21 0,0 0</inkml:trace>
  <inkml:trace contextRef="#ctx0" brushRef="#br0" timeOffset="93967.7135">21209 14266,'-21'-21,"0"64,21-22,0 0,0 42,0-41,21-1,0 21,0-21,0-21,1 21,-1-21,0 0,0 0,0 0,0-21,1 0,-1 21,0-42,-21 21,0 21,21-22,-21 1,0 21,21 0,-21-21,0 42,0-21,0 0,0 21,21 1,1-1,-22 0,21 0,0 0,-21 0,42 22,-21-43,22 0,20-21,-63 21,0 0</inkml:trace>
  <inkml:trace contextRef="#ctx0" brushRef="#br0" timeOffset="94499.7667">22140 14182,'0'-43,"-21"22,0 0,-21 0,21 21,-1 0,1-21,0 42,0 0,0-21,0 21,-1 43,22-64,0 42,0 0,0-20,0-1,43 21,-22-21,21-21,1 21,-1 1,21-44,1 22,-22 22,22-44,-1-20,-20 63,20-63,-42 0,0 42,1-22,-1-20,-21 21,0 21,0-42,-21 20,-1 44,22-44,-42 1,21 42,0 1,-22-44,22 65,0-22,0-21,0 21,21 21,0-42,0 0,0 43,21-43,0 0,0 21,0-21,1 0,-1 21,21-21,-21-21,0 21,1 0,-1 0,0 0,0 0,0 0,0 0,1 42,-1-42,0-21,21 42,-21 22,-21-43,0 0</inkml:trace>
  <inkml:trace contextRef="#ctx0" brushRef="#br0" timeOffset="94952.812">23029 14055,'-21'-21,"0"-1,21 1,0 42,0-21,0 0,-21 22,21-1,0-21,-21 42,21 22,0-64,-21 42,21 21,0-63,0 22,0 20,21 0,-21-42,0 21,0-21,0-21,0 42,21 1,-21-65,0 43,0 0,0-42,21 21,-21 0,21-1,0-20,1 42,-1-21,0-21,0 42,0 21,0-42,1 42,-1 0,0-21,-21 0,21 42,-21-21,21-21,-21 22,0-22,0 0,0 0,0 21,0-21,0 0,0 21,0-42,0 21,0 21,21-42,-21 0,0-1,0 22,0 0</inkml:trace>
  <inkml:trace contextRef="#ctx0" brushRef="#br0" timeOffset="95885.9053">23114 14097,'0'-21,"21"21,22 0,-22 21,21 0,-21-42,22 63,-1-42,-21-21,0 42,22 1,-1-44,-42 44,21-22,0-22,-21 22,21 22,-21-44,0 1,0 42,0-42,0 0,-21 21,21 0,-21-21,-21 21,21 21,-22-21,22 0,0 21,0 0,0-21,-1 43,22-22,0-21,0 21,0 21,22-42,-1 22,0 20,0-21,21-21,1 42,-22-20,21-22,1 42,20-42,-21 0,1 0,-1 21,0-21,1 0,-22 0,21 0,-21-21,-21 21,22-21,-1 0,-21 21,21-22,-42 1,21 0,-21 21,21-42,-22 21,1 42,0-42,0-1,-21 22,20 0,1-21,-21 42,21 1,21-44,-21 44,-1-1,22-21,22 0,-22 42,21-21,0-21,0 43,21-43,-20 0,20 0,-21 21,0-42,22-1,-22 22,21-21,-21-21,0 21,1-22,-1 1,0 0,0 21,-21-43,0 22,0 21,21-43,-42 22,21 21,0-22,-21 1,0-22,21 64,0 0</inkml:trace>
  <inkml:trace contextRef="#ctx0" brushRef="#br0" timeOffset="97386.0553">2752 14520,'0'-21,"-21"42,-1 1,1-1,0 21,0 0,0-20,-22 62,22-41,0-22,0 42,0-20,0-22,-1 21,22-21,-21-21,21 21,-21 1,21-22,0 0,0 21,0-42,0-1,0 22,21-42,-21 0,21 21,1-22,-22 1,21 0,0 20,-21-20,21 21,-21 21,21-21,-21 0,0 42,0-21,21-21,-21 42,22 0,-1 0,-21 0,21 22,0-22,0 21,0 22,1-43,-1 0,0 21,0-21,0-21,0 0,-21 0</inkml:trace>
  <inkml:trace contextRef="#ctx0" brushRef="#br0" timeOffset="97932.1099">2011 13123,'-21'0,"0"0,21 0,-22 0,1-21,-21 42,21-21,0 0,-22 22,1-1,21-21,0 21,-1 0,1-21,0 21,21 0,-21-21,21 0,21 43,0-43,-21 0,21 21,1 0,20-21,0 42,-21-20,22-1,-22 0,0 0,21 0,-42-21,22 43,-22-43,0 21,0 0,0 21,-22-42,-20 21,21 1,0-22,-22 21,22 0,-21 0,21-42,-22 42,22-21,0 0,0 0,0 21,21-21,0 0</inkml:trace>
  <inkml:trace contextRef="#ctx0" brushRef="#br0" timeOffset="98354.1521">2159 13293,'0'21,"0"0,0 43,0-22,0-42,0 42,0 1,0-43,21 21,0 0,1-21,-22 21,21 0,0-21,0-21,0 42,0-21,1-42,-1 42,0 0,0-42,0 20,0 22,1-42,-22 21,0 0,0 0,0-22,0 43,-22-21,1-21,0 42,0 0,0-21,0 21,-22 21,22-21,0 0,-21 42,20-42,1 21,0 0,0 22,21-22,0-21,0 0</inkml:trace>
  <inkml:trace contextRef="#ctx0" brushRef="#br0" timeOffset="99080.2247">2159 13293,'339'233,"-339"-233,21 21,-21-42,0-1,0 22,0-21,0 0,0-21,0 21,0-22,0 1,0 21,21-22,-21 1,0 42,21-21,-21 0,21 21,1 0,-1-21,-21 42,21 0,0-21,0 0,0 42,1-42,-1 0,-21 43,21-43,0 0,0 21,-21-21,21 0,-21 0,0 0,22 0,-22-21,0 42,21-42,0-1,-21 22,21 0,-21-42,0 21,21 21,-21-42,21 42,-21 0,22 0,-22-22,21 44,0-22,0 0,0 21,22 0,-22-21,21 21,-21 0,22-42,-22 42,21-21,-21 0,22 0,-22 0,0 0,0-42,21 42,-20 0,-1-21,0 0,-21 21,21-22,-21 1,21 21,-42-21,21 0,-21 21,0-21,0 0,-1 21,1 0,-21 0,21 0,0 42,-1-42,1 21,0 21,21-20,0-1,0 42,21-42,0 1,1-1,-1 21,21-42,0 42,22 1,-22-43,22 21,-22 0,22 0,-1-21,-63 0,0 0</inkml:trace>
  <inkml:trace contextRef="#ctx0" brushRef="#br0" timeOffset="99559.2726">1080 15833,'0'-21,"63"21,-21-22,22 22,-22 22,22-44,-22 22,22 0,-1 0,-21 0,22-21,-64 21,0 0</inkml:trace>
  <inkml:trace contextRef="#ctx0" brushRef="#br0" timeOffset="138596.1759">2328 15494,'0'-21,"22"21,-1 0,-21 42,21-21,0 1,-21 41,21-21,-21-20,0 41,0 22,-21-43,21 0,0 22,0-43,0 0,0 0,0-21,0 0,0 22,0-22,0-22,0 22,0-21,0-21,0 0,0-22,0 22,0-43,21 43,0-22,-21-20,22 41,-1 22,-21-42,21 20,0 22,0-21,0 42,-21 0,22-21,-1 21,-21 21,21 0,0-21,-21 63,21-20,-21-1,0 22,21 20,-21-41,0-1,22 21,-1-20,0-22,0 42,0-41,22-22,-22 21,0 0,21-42,-21 21,1 0,20-43,-21 22,0 0,0-21,-21-1,22 22,-22 0,21 0,-21 0,0 42,0-42,0 21,-21 21,21-21,-22 21,22 21,0 1,-21-43,42 42,-21 0,22-42,-1 22,0 20,21-42,-21 0,22 21,-1-21,0-21,-20 21,20-21,-21-22,0 22,0-21,-21 0,0-1,0 1,0 0,-21-1,-21 22,21 0,-22 0,1 21,0-21,-1-1,1 1,42 21,0 0</inkml:trace>
  <inkml:trace contextRef="#ctx0" brushRef="#br0" timeOffset="138980.2143">3683 15304,'-21'-22,"21"1,0 21,0 21,21 22,0-43,-21 42,21 22,-21-43,0 42,22 1,-22-22,0 0,21 1,-21-1,0-21,0 22,0-22,0-21,0 0,0 21,0-42,0 21,0 21,0-42,0 21,0 0,0-21,0-1,0 22,21-21,0-21,-21 21,42 21,1-21,-1-1,0 22,22-21,-64 21,0 0</inkml:trace>
  <inkml:trace contextRef="#ctx0" brushRef="#br0" timeOffset="140028.3191">5038 15367,'0'0,"-21"0,-1 0,1-21,0 0,0 42,0-21,-22-21,22 42,-21 0,21-21,0 21,21 0,-22 1,22-1,22 21,-1-21,0 0,21 22,-21-1,22-21,-1 22,-21-1,0-21,1 0,20 22,-42-22,0-21,0 42,0-42,-21 0,0 42,-22-42,22 0,-42 0,41 22,-20-44,0 22,21 22,-1-22,1-22,0 44,21-22,0-22,0 44,21-1,-21-42,21 42,1 0,20-42,0 21,22 21,-1-21,1 0,-1 21,22-42,-43 0,22 42,-1-21,-20-42,-1 42,0 0,-21-22,1 1,-1 21,0-21,-21-21,0 42,0 0,0-43,-21 43,21 0,-21-21,-22 42,1-21,21 0,-22 22,22-1,0 0,0 0,0 21,42-20,0-22,0 42,0-21,22-21,-1 21,0 0,22-21,-1 0,1 22,-1-44,-20 1,-1 21,22 0,-43-42,0 21,0 21,0-43,-21 43,21 0,-21-21,-21-21,0 63,0-21,0-21,-22 42,1 0,0 0,-1 1,22 20,0-42,21 42,0-21,21 1,0-1,22 0,-1 0,0-21,-20 21,20-21,21-21,-20 0,-1 21,0-21,1-22,-1 22,22 0,-43-21,21 21,-21-1,0-20,22 21,-22 21,-21-21,21 21,-21 21,21-21,-21 0,21 21,1 0,-1 0,21 43,-21-43,22 0,20 0,-63-21,0 0</inkml:trace>
  <inkml:trace contextRef="#ctx0" brushRef="#br0" timeOffset="140678.3841">7684 15896,'0'-21,"-43"-21,1 21,21-1,-22 1,22 21,-42 21,20-21,1 22,0 20,21-21,-22 0,22 22,21-1,0-42,0 21,21 0,0-21,1 21,-1 1,42-44,-42 1,22 42,20-42,-20 0,-1 0,21 21,-41-42,-1 42,0 0,0-22,-21 22,0 0,0 0,0 0,0 0,21 22,-21-44,0 44,0 20,21-42,1 0,-1 42,0-63,0 42,21-21,1 0,-22-42,21 42,1 0,-1-42,0 20,1-20,-1 0,-21 21,21-1,1-20,-22 0,0 42,21 0,-20-21,-1 42,0-21,21 0,-21 21,1 21,20-21,-21 22,21 20,-20-42,-22 22,0-1,21 0,-42-20,21 20,-22-21,1-21,0 21,0 0,21-21,-42 0,20 0,22 0,0 0</inkml:trace>
  <inkml:trace contextRef="#ctx0" brushRef="#br0" timeOffset="140853.4016">9504 15981,'0'42,"0"-42,0 64,0-43,-21 0,21 21,0 22,0-64,0 0</inkml:trace>
  <inkml:trace contextRef="#ctx0" brushRef="#br0" timeOffset="141006.4169">9504 15981,'85'-254,"-85"254,0 21,0-21,21-21,0 0,-21 21</inkml:trace>
  <inkml:trace contextRef="#ctx0" brushRef="#br0" timeOffset="141880.5043">9504 15981,'360'317,"-360"-338,0 21,21 21,-21-42,0 21,21 0,0-21,-21 0,43 0,-22-22,0-20,21 42,-21 0,22-22,-43 1,21 42,0-42,-21 20,21 44,-21-44,0 1,21 42,-21-21,22 0,-22 22,21-1,0 0,-21 21,21 1,0-22,0 21,1 0,-1 1,21-43,-21 42,0-21,22-21,-1 21,-21-21,0-21,1 21,-1 0,0-42,0 0,0 20,0-20,-21 0,22 21,-22-1,0 1,21 0,-21 21,21-21,-21 21,21 21,-21 0,21-21,0 43,1-1,-1 0,21 22,-21-1,0-20,1 20,20 22,-21-22,0-20,0 41,1-41,-1-1,0 0,-21-21,21 1,-21-22,0 21,0-42,0 21,0 0,-21-22,0-20,21 21,-21-43,-1 1,22 21,0-22,0-42,0 64,0-22,22 1,-1-1,0 43,21-42,-21 42,1-1,20 1,-21 0,21 21,-20 0,-1-21,21 42,0 0,-20-21,20 43,-21-1,0-42,-21 21,21 0,-21 0,-21-21,0 22,-21-22,-1 0,1-22,-21 44,20-44,-20 1,20 42,1-42,0 0,21 21,-22 0,43 0,0 0</inkml:trace>
  <inkml:trace contextRef="#ctx0" brushRef="#br0" timeOffset="142181.5344">11726 16108,'0'21,"0"-21,0 21,0 22,0-43,0 21,0 21,0-42,0 21,0 22,0-22,0-21,22 21,-22 21,21-42,0 0,0 21,21-21,-20 0,20 0,-21 0,0-42,0 42,1-21,-1-21,-21-1,0 22,0-21,-21-1,-22 43,22-42,-21 21,21 21,-43 0,64 0,0 0</inkml:trace>
  <inkml:trace contextRef="#ctx0" brushRef="#br0" timeOffset="142594.5757">11726 16108,'233'275,"-190"-275,-22-21,0 42,0-21,-21-21,21 42,0-42,1 0,-1-22,0 22,0-42,-21 20,21 22,0-42,1-1,-22 43,21-42,0-1,0 43,0 0,0-43,1 43,-1 21,0-42,21 42,-21 0,1 0,-1 0,21 21,-21 0,0-21,-21 21,22 22,-1-22,-21 21,0 0,-21-20,-1 20,1 21,21-20,-42-1,21 22,0-1,-1-42,22 43,0-22,0 0,0 1,22 20,20-42,-21 1,21 20,22 21,-64-63,0 0</inkml:trace>
  <inkml:trace contextRef="#ctx0" brushRef="#br0" timeOffset="142755.5918">12615 16193,'0'0,"-21"-22,21 22,21 22,-21-44,43 22,-1 22,43 20,-85-42,0 0</inkml:trace>
  <inkml:trace contextRef="#ctx0" brushRef="#br0" timeOffset="143359.6522">13377 16171,'0'0,"0"0,0 0,-21-42,0 42,21 0,-21 0,-21 0,20 21,-20-21,0 0,-1 43,1-22,0 0,21 21,-1 1,1-22,21 0,21 21,1-42,-22 21,42 1,0-22,-21-22,1 44,20-22,0-22,-21 1,22 21,-22-42,0 42,0 0,0-21,1 0,-22 21,0 0,0 0,0 0,0 21,0-21,0 21,0 21,0-42,-22 43,44-1,-22-21,0-21,21 42,0-42,-21 0,21 0,0 22,0-44,1 1,-22 21,21-42,0 21,0-22,21 1,-20-21,20 20,0-20,-21-1,22 43,-22 0,0-21,0-1,0 64,1-42,-1 0,-21 42,21-21,-21 0,21 43,0-1,-21-42,0 42,21 22,-21-22,0 0,0 22,0-22,0-21,22 43,-1-1,-21-63,0 0</inkml:trace>
  <inkml:trace contextRef="#ctx0" brushRef="#br0" timeOffset="143697.686">14520 16002,'0'0,"0"21,0 22,-21-43,21 21,-21 42,21-20,0-22,0 63,-21-41,21-1,0 22,21-1,-21-42,0 0,21 22,-21-43,0 0,0 21,0-42,0 0,0-1,0 1,-21-21,21 0,0 20,0-20,0 21,0 21,0-42,0 42,21 0,0 0,1-22,41 22,1 0,41-21,-105 21,0 0</inkml:trace>
  <inkml:trace contextRef="#ctx0" brushRef="#br0" timeOffset="144364.7527">15854 16108,'0'-21,"0"21,0-21,0-1,0 44,0-22,-21-22,21 22,-21 43,-22-43,1 21,0 42,-1-20,1-22,0 64,-1-43,1 21,21 1,0-1,-1-20,22 20,0 1,0-43,22 21,-1 1,0-1,0-42,-21 42,21-42,0 0,-21 21,0-21,0-21,0 21,0 0,0-42,0 0,0 20,22-20,-22 0,0 21,0-22,0 1,21 42,-21-21,21 0,-21 21,21 0,0-22,0 22,22 22,-22-22,0-22,0 44,22-1,-22-21,0 21,-21 0,21-21,0 42,0 1,1-43,-1 21,0 0,0 0,0-21,0 43,22-43,-22-22,0 22,-21 22,21-44,-21 1,0 21,21-21,-42-21,21 21,-21-1,0-20,-21 42,-1-21,22 0,-21 21,-1 21,1-42,21 21,0 42,0-42,21 0,-22 21,22-21,0 0</inkml:trace>
  <inkml:trace contextRef="#ctx0" brushRef="#br0" timeOffset="144575.7738">16383 16933,'0'-21,"0"-21,0 0,21 42,-21-43,0-20,0 42,21-1,-21-20,0 0,22 42,-22-43,0 22,42 21,-21-21,21 0,-20 21,41-21,22 21,-85 0,0 0</inkml:trace>
  <inkml:trace contextRef="#ctx0" brushRef="#br0" timeOffset="144839.8002">17399 16214,'0'-21,"0"21,0 0,-21-22,21 44,0-1,-21-21,0 42,21 0,-22-20,-20 20,21 21,21 1,-21-22,0 22,21-22,0 22,0-22,21 21,-21-41,0 20,21 21,0-41,0-22,-21 0,0 0</inkml:trace>
  <inkml:trace contextRef="#ctx0" brushRef="#br0" timeOffset="145950.9113">17103 16764,'-21'-21,"21"21,0-21,0 21,21 21,0-21,0-21,21 21,1 0,-1-21,22-1,-22 22,21-42,1 42,-22-21,22 0,-43-22,0 65,0-44,0 1,1 21,-22 0,0-21,0 21,0 21,0-42,0 42,0 0,0-21,-22 0,1 43,21-22,-21 0,0 21,21 1,-21-43,21 21,0 21,-21-42,21 0,0 43,0-43,0 0,0 0,21 21,-21-42,0 42,0-21,21-21,0 21,0 0,0-22,22 1,-1 42,-21-42,22 0,-22 42,0-21,0-21,-21 42,21 0,0-21,-21 22,0-1,22 0,-22-21,21 42,-21-21,21 1,0-1,-21 0,21-21,0 0,1 21,-1-21,0 0,0 0,0-21,-21 0,21 21,1-21,-1-1,0 1,0 0,-21-21,0 21,21 21,-21-22,-21 22,21 0,0 0,-21-21,0 64,0-43,-22 0,22 42,0-21,21-21,-21 42,21-20,-21-1,21 0,21 0,0 0,-21-21,21 21,0 1,0-44,1 44,20-1,-21-42,0 21,22 21,-22-42,21-1,-21 22,22 0,-43-21,21 42,-21-42,0 0,0 42,21-21,-21 0,-21 0,21 43,0-43,-21 0,21 21,0 0,0-21,0 21,0 0,21-42,-21 42,21-21,0-21,-21 21,21 21,0-42,1 0,20 21,-21-21,0-22,22 43,-22-21,0-21,21 21,-21 42,1-42,-22 21,21 0,-21 0,21 0,-21 42,21-21,0 0,-21 22,21-1,1-42,-22 42,21 22,0-64,0 21,-21 21,42 22,-42-64,0 0</inkml:trace>
  <inkml:trace contextRef="#ctx0" brushRef="#br0" timeOffset="179298.2457">974 16679,'0'0,"0"22,21-22,0 0,0 21,22 0,20-21,-21 0,22 21,21-21,-22 0,22 42,-1-42,43 0,-127 0,0 0</inkml:trace>
  <inkml:trace contextRef="#ctx0" brushRef="#br0" timeOffset="179835.2994">2646 16891,'0'-21,"0"0,0 21,0 0,-21-21,21-22,-21 43,21 0,-22-21,1 21,0 0,21-21,-42 42,21 0,-1-21,-20 21,21 22,-21-22,20 0,1 21,0 1,21-22,0 21,0 1,0-22,21 21,0 0,22-42,-22 22,21 20,1-42,-1-21,0 42,1-42,-1-22,0 22,-21 0,22-42,-22 20,0 1,0-22,-21 22,21 0,-21-22,22 1,-22 20,0 1,-22-21,22 41,0 1,0-21,-21 21,21 21,0-21,0-1,0 44,0-44,0 22,0 43,0-22,-21 0,21 21,0 1,0-1,21 22,-21-22,21 21,1-20,-1 20,0-20,21-1,-21 0,22 1,-1-22,22 0,-64-21,0 0</inkml:trace>
  <inkml:trace contextRef="#ctx0" brushRef="#br0" timeOffset="181063.4222">3556 17018,'-21'-42,"21"-1,0-20,0 63,0-42,0-1,-21 43,21-21,-21 0,-1 21,22 0,-21 0,0 0,-21 21,21 0,-1-21,-20 43,21-1,0-21,0 0,21 22,-22-43,22 21,22 21,-22-21,21-21,0 21,21 1,-21-44,1 44,20-22,0-22,1 1,-1 21,0-42,-21 21,1 21,-1-21,-21-1,21 22,-21 0,0-21,0 21,0 0,0 0,0 0,0 43,0-43,0 21,0 21,0-21,0 0,0 22,0-22,21-21,-21 42,21-21,0-21,-21 0,22 22,-22-22,21-22,-21 44,21-44,0-20,0 42,0-42,22-1,-22 1,0 21,21-21,-20-1,-1 22,0 0,0-21,21 42,-20 0,-22-22,21 22,0 22,-21-44,21 44,0 20,0-42,1 21,-1 21,0-20,21-1,-21 21,22-21,-1 0,0 1,1-1,20-21,-20 21,-1 0,0-42,1 21,-1 0,0-21,-21-22,22 22,-1-21,-21 0,-21-1,21 22,-21-21,0 21,0-1,-21 1,21 0,-21 21,0 0,0-21,0 63,-1-21,1-21,0 64,0-22,0 1,0 20,21 22,-22-43,1 22,21 20,-21-20,0-22,0 22,0-1,-1-21,1-20,-21 41,42-63,-21 21,-22 0,43-21,-21-21,0 21,21-21,0-21,0 21,0-1,21-41,0 21,22 20,-22-41,21 21,22 42,-22-43,22 1,-1 21,1 0,20-22,-20 22,-1 0,1 0,-1-22,-20 43,20-42,-42 21,22 0,-22 0,0-22,21 43,-42-21,0-21,0 21,21 21,-42-22,21 22,-21 0,0 0,0 0,0 43,-22-22,22 0,-21 21,21 1,21-22,-22 0,22 43,0-43,22 0,-1 21,21-21,-21-21,0 22,43 20,-64-42</inkml:trace>
  <inkml:trace contextRef="#ctx0" brushRef="#br0" timeOffset="181610.4769">5842 17018,'0'-21,"0"0,0 21,0 0,0 0,0 0,0 21,-21 0,21 0,0 0,0 22,-21-43,21 21,21 0,-21 0,0-21,0 21,0-21,0-21,0 42,0-42,21 0,-21 0,0 21,42-42,-42-1,22 22,-1-21,0-1,0 22,21 0,-20-21,-1 42,0 0,21-21,-21 21,22 0,-22 0,0 0,0 21,22 0,-43-21,21 21,-21 0,21 0,-21 1,0-1,-21 0,21 21,0 1,0-22,0-21,0 42,21-21,0 0,0 22,0-22,22-21,-22 21,21 0,-21-42,22 21,-22 0,0-42,0-1,0 22,1-21,-22 0,0-1,0 1,-22 0,1-1,-21 22,21-21,-22 21,1 21,0 0,42 0,0 0</inkml:trace>
  <inkml:trace contextRef="#ctx0" brushRef="#br0" timeOffset="181988.5147">6837 16785,'0'21,"21"1,-21-1,21-21,-21 21,0 21,0-42,0 21,0 22,0-22,0 0,0 21,0 1,0-43,0 42,21-21,1-21,-22 0,21 21,0 1,0-44,0 22,0-21,1 0,-1-21,0 42,0-64,21 43,-20 0,-22 0,21 0,-21 21,0 0,0-22,0 44,21-22,-21 0,0 21,0 21,21-42,-21 21,21 22,0-22,1-21,-1 42,42 22,-63-64,0 0</inkml:trace>
  <inkml:trace contextRef="#ctx0" brushRef="#br0" timeOffset="182302.5461">7980 16828,'0'-22,"-21"1,0-21,-1 0,1 42,0-22,0 1,-21 21,20 0,-20-21,21 21,0 21,0 0,-1-21,22 22,0-1,-21-21,21 42,21 0,1 1,-1-1,0 22,0-43,21 42,-20 1,-1-22,-21-21,21 43,-21-43,0 0,0 0,-21 22,21-43,-21 21,-22 0,22 21,21-42</inkml:trace>
  <inkml:trace contextRef="#ctx0" brushRef="#br0" timeOffset="188344.1502">7789 11282,'0'-21,"43"0,-1-1,22 22,-1 0,1-21,-1 21,1 0,41 0,-105 0,0 0</inkml:trace>
  <inkml:trace contextRef="#ctx0" brushRef="#br0" timeOffset="188891.2049">8911 10943,'0'0,"0"0,0 21,0-42,0 42,0 22,0-22,0 0,0 43,0-22,0 0,-21 43,21-22,0 1,0-22,21 22,-21-43,0 0,0 21,21-20,-21-22,0 21,0-21,0 0,0 0,0 21,0-42,0 0,0-1,0-20,-21-21,21 41,0-41,-21-22,21 43,0-22,-21-20,21 41,0-20,-21-1,21 22,0 21,0-43,0 22,21 42,-21-42,21 21,0 21,22-22,-1 1,0 42,22 1,-22-22,0 0,1 21,-22 0,0 0,0 0,-21 0,0 1,-21 20,0-21,-21 0,-1 22,1-1,-22-21,22 0,-21 22,20-22,-20-21,20 42,-20 22,63-64</inkml:trace>
  <inkml:trace contextRef="#ctx0" brushRef="#br0" timeOffset="189272.243">9356 11430,'0'21,"0"-21,0 0,21 0,-21 0,0 0,0-21,0-21,0 21,0-22,21-20,-21-1,21 22,-21-22,21 1,-21 42,22-22,-1 1,-21 21,21 0,0-22,0 22,0 42,1-42,-22 21,21 21,0-21,0 43,0-1,0 0,1 1,-1 41,0-20,0-22,21 22,-20-1,-1-20,21-1,-21 21,22-41,-22-1,0 0,0 64,-21-85,0 0</inkml:trace>
  <inkml:trace contextRef="#ctx0" brushRef="#br0" timeOffset="189450.2608">9419 11261,'-21'-21,"42"-1,0 1,22 0,20 0,-20 0,62-22,-105 43,0 0</inkml:trace>
  <inkml:trace contextRef="#ctx0" brushRef="#br0" timeOffset="189930.3088">10181 10922,'0'-21,"21"42,22-42,-1 0,0 21,22-21,-1-1,1 22,21 0,-1-21,-41 0,20 21,-21 0,1 0,-1 0,-21 0,-21-21,0 42,0-21,-21 0,-21 21,21 0,-22 1,22-1,-21 21,-1 0,22-20,-21 62,42-41,-42-1,42 21,0 22,0-43,0 1,21 20,0-20,-21-22,21 42,0-42,0-21,1 43,20-1,-42-42,0 0</inkml:trace>
  <inkml:trace contextRef="#ctx0" brushRef="#br0" timeOffset="190395.3553">11218 11345,'0'-21,"-42"21,21-42,0 0,0 20,21 1,-22-21,22 0,0 20,0-41,0 21,22 20,-1-20,0 0,0 21,0-1,22-20,-1 42,0 0,1-21,-22 21,0 21,21-21,-21 0,-21 42,0-20,0-1,0 21,-21-21,-21-21,21 43,0-1,-22-42,1 42,21-21,21 1,-21-1,-1 0,22 0,0-21,0 42,22-20,-1-1,0 0,21 0,1 0,-1 0,21 1,1-1,-1-21,-20 21,63 21,-106-42,0 0</inkml:trace>
  <inkml:trace contextRef="#ctx0" brushRef="#br0" timeOffset="190648.3806">11938 10880,'0'21,"0"-21,-21 42,21-21,-21 1,21 41,0 1,-21-22,21 21,21 1,-21-43,21 21,0 22,0-64,0 21,1 0,-1 0,0-21,0-21,-21 21,0 0</inkml:trace>
  <inkml:trace contextRef="#ctx0" brushRef="#br0" timeOffset="190967.4125">12150 11494,'0'-22,"0"22,0 0,21-105,0 62,-21 22,21-21,0-22,1 22,20 0,-21-22,0 22,-21 21,21-22,1 22,-22 0,21 0,-21 0,21 21,-21 0,0-22,0 22,21 22,-21-44,0 44,21 20,0-21,-21-21,22 64,20-22,-21-21,0 43,0-22,22-21,-22 21,21 22,-21-43,1 0,-1 22,21-22,-21-21,-21 42,21 0,-21-42,0 0</inkml:trace>
  <inkml:trace contextRef="#ctx0" brushRef="#br0" timeOffset="191148.4306">12277 11176,'0'-21,"0"21,21 0,0-21,0 21,22 0,-1-21,0 21,64 21,-106-21,0 0</inkml:trace>
  <inkml:trace contextRef="#ctx0" brushRef="#br0" timeOffset="191617.4775">13187 11451,'-21'-21,"21"0,-21 0,21 21,-22 0,22-43,-21 22,21 21,0-42,-21 0,21 20,0-20,-21-21,21 41,0-20,21 0,-21 21,21-1,0-20,1 0,-1 42,0-21,21-1,-21 22,22 0,-1-21,0 42,1-21,-22 0,0 22,0-1,-21 0,0 0,0 21,-21-20,-21-1,21 21,-22-21,1 0,21 22,-22-22,22-21,-21 21,21 0,21-21,-21 0,21 43,21-43,-21 0,21 42,21-21,-21-21,22 21,20 0,1-21,20 0,-20 22,63 20,-127-42,0 0</inkml:trace>
  <inkml:trace contextRef="#ctx0" brushRef="#br0" timeOffset="191911.5069">14097 10774,'-42'0,"-22"0,22 21,0-42,-1 42,1 0,21 0,-22 1,22 20,0 0,21 1,-21-1,21 21,0-41,21 20,-21 21,21-41,22-1,-22 21,21-21,0-21,1 21,-1 1,0-44,22 22,-1 0,22 0,-85 0,0 0</inkml:trace>
  <inkml:trace contextRef="#ctx0" brushRef="#br0" timeOffset="192156.5314">14393 10837,'0'0,"-21"0,21 0,-21-21,21 0,0 42,0-21,-21 0,21 43,0-22,0 0,-21 21,21 22,-21-22,21 0,0 22,0-22,0-21,0 22,0-22,0-21,0 21,21-21,-21 0,-21 0,42 0,-21-42,0-22,0 64,0 0</inkml:trace>
  <inkml:trace contextRef="#ctx0" brushRef="#br0" timeOffset="192726.5884">14288 11049,'21'-42,"42"42,-42-43,22 22,20 21,-20-21,-1-21,0 42,1-21,-1-22,0 43,-21 0,1-42,-1 21,0 21,0-21,-21 21,0 0,0 0,0-22,0 44,-21-22,0 0,21 42,-21 0,-1-42,22 43,-21 20,21-42,0 22,0 20,0-21,0 1,21 20,1-42,20 1,-21 20,21-21,-20-21,20 21,0 0,-21-21,22-21,-22 42,21-42,-21 0,1 0,-1 0,0-43,0 22,0 21,0-43,1 22,-22 0,21-1,0-20,0 42,0-22,0 1,1 21,-1 0,0-1,-21 22,21 0,0-21,0 21,1 43,-22-43,21 21,0 21,-21 0,21 1,0 20,0 1,1-22,-1 0,0 43,0-64,21 43,-20-22,20 0,-21-20,0 20,22 21,-43-63,0 0</inkml:trace>
  <inkml:trace contextRef="#ctx0" brushRef="#br0" timeOffset="192905.6063">15388 11134,'0'21,"0"-42,0 21,21 21,1-42,-1 21,21 21,43-21,-22-21,22-22,-85 43,0 0</inkml:trace>
  <inkml:trace contextRef="#ctx0" brushRef="#br0" timeOffset="193277.6435">16298 10753,'0'21,"-21"-42,21 42,0 0,0-21,-21 42,21 1,0-22,-21 0,21 43,-21-22,0-21,21 43,0-22,0-21,0 21,21 1,-21-22,21 0,0 21,0-20,0-22,22 42,-1-42,0 0,22 21,-22-21,22-21,-1 0,22 21,-22-21,22-1,0 22,21-21,-43 0,22 42,-1 0,-41-42,41 21,-84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5890C-9DFD-F844-8384-1C6D0C980D39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88524-EF68-F34B-BB10-FEEE08C00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17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Pakistan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57082-5EFE-42D7-91CD-F215A8DF85C8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8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Pakistani; Pashtun; young girl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57082-5EFE-42D7-91CD-F215A8DF85C8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8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October 2012, in the head, by the Taliban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57082-5EFE-42D7-91CD-F215A8DF85C8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8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57082-5EFE-42D7-91CD-F215A8DF85C8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8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Fight for the right for equal</a:t>
            </a:r>
            <a:r>
              <a:rPr lang="en-GB" baseline="0" dirty="0" smtClean="0"/>
              <a:t> education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57082-5EFE-42D7-91CD-F215A8DF85C8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8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does this mean?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AA4A0-274F-42BE-A577-AA096379F579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32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24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96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42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19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84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3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42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55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54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77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515B0-D673-4AB3-B653-1558A8F5F8EC}" type="datetimeFigureOut">
              <a:rPr lang="en-GB" smtClean="0"/>
              <a:t>14/04/15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B5CA2-30EA-4813-8981-6DF947B687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05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therapup.net/2007/09/congress-questions-misogyny-in-hip-hop/&amp;ei=_C7GVKGrKNj3aqKqgQg&amp;psig=AFQjCNE6m4Y9sK8_x4FxLpK2wdRQua1SrQ&amp;ust=1422360700749087" TargetMode="External"/><Relationship Id="rId3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www.twelvebar.com/astorytotell/?m=201007&amp;ei=-y7GVKyOOJPraIvmgOAN&amp;psig=AFQjCNGaAEmECuSjGlKdZN35TY112ipIeg&amp;ust=1422360700069282" TargetMode="External"/><Relationship Id="rId3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1.xml"/><Relationship Id="rId3" Type="http://schemas.openxmlformats.org/officeDocument/2006/relationships/image" Target="../media/image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ustomXml" Target="../ink/ink3.xml"/><Relationship Id="rId3" Type="http://schemas.openxmlformats.org/officeDocument/2006/relationships/image" Target="../media/image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4.xml"/><Relationship Id="rId3" Type="http://schemas.openxmlformats.org/officeDocument/2006/relationships/image" Target="../media/image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ustomXml" Target="../ink/ink5.xml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uffingtonpost.com/2013/08/29/lena-dunham-fashion-cover_n_3835917.html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6.xml"/><Relationship Id="rId3" Type="http://schemas.openxmlformats.org/officeDocument/2006/relationships/image" Target="../media/image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7.xml"/><Relationship Id="rId3" Type="http://schemas.openxmlformats.org/officeDocument/2006/relationships/image" Target="../media/image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8.xml"/><Relationship Id="rId3" Type="http://schemas.openxmlformats.org/officeDocument/2006/relationships/image" Target="../media/image10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CXvs1vwiD0M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rct=j&amp;q=malala&amp;source=images&amp;cd=&amp;cad=rja&amp;uact=8&amp;ved=0CAcQjRw&amp;url=http://www.glamour.com/inspired/2013/10/malala-yousafzai-is-this-year-s-glamour-women-of-the-year-fund-honoree&amp;ei=XSLPVImnNc3yarLOgNgF&amp;bvm=bv.85076809,d.d2s&amp;psig=AFQjCNGT3RRxrag6pGYEOUXIc3OIDtt9gQ&amp;ust=1422947282591609" TargetMode="External"/><Relationship Id="rId3" Type="http://schemas.openxmlformats.org/officeDocument/2006/relationships/image" Target="../media/image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customXml" Target="../ink/ink9.xml"/><Relationship Id="rId5" Type="http://schemas.openxmlformats.org/officeDocument/2006/relationships/image" Target="NUL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rct=j&amp;q=malala&amp;source=images&amp;cd=&amp;cad=rja&amp;uact=8&amp;ved=0CAcQjRw&amp;url=http://www.glamour.com/inspired/2013/10/malala-yousafzai-is-this-year-s-glamour-women-of-the-year-fund-honoree&amp;ei=XSLPVImnNc3yarLOgNgF&amp;bvm=bv.85076809,d.d2s&amp;psig=AFQjCNGT3RRxrag6pGYEOUXIc3OIDtt9gQ&amp;ust=1422947282591609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ustomXml" Target="../ink/ink10.xml"/><Relationship Id="rId3" Type="http://schemas.openxmlformats.org/officeDocument/2006/relationships/image" Target="NUL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11.xml"/><Relationship Id="rId3" Type="http://schemas.openxmlformats.org/officeDocument/2006/relationships/image" Target="NUL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12.xml"/><Relationship Id="rId3" Type="http://schemas.openxmlformats.org/officeDocument/2006/relationships/image" Target="NUL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rct=j&amp;q=sheryl+sandberg&amp;source=images&amp;cd=&amp;cad=rja&amp;uact=8&amp;ved=0CAcQjRw&amp;url=http://www.makers.com/moments/%E2%80%9C-job-worth-staying-for%E2%80%9D&amp;ei=lSXPVJqFPIPSaJb-gPAN&amp;bvm=bv.85076809,d.d24&amp;psig=AFQjCNG3YuC5zbWz6xcHOC0UGmo4lcfbow&amp;ust=1422948102868025" TargetMode="External"/><Relationship Id="rId3" Type="http://schemas.openxmlformats.org/officeDocument/2006/relationships/image" Target="../media/image7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rct=j&amp;q=sheryl+sandberg&amp;source=images&amp;cd=&amp;cad=rja&amp;uact=8&amp;ved=0CAcQjRw&amp;url=http://www.makers.com/moments/%E2%80%9C-job-worth-staying-for%E2%80%9D&amp;ei=lSXPVJqFPIPSaJb-gPAN&amp;bvm=bv.85076809,d.d24&amp;psig=AFQjCNG3YuC5zbWz6xcHOC0UGmo4lcfbow&amp;ust=1422948102868025" TargetMode="External"/><Relationship Id="rId3" Type="http://schemas.openxmlformats.org/officeDocument/2006/relationships/image" Target="../media/image8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rct=j&amp;q=tina+fey&amp;source=images&amp;cd=&amp;cad=rja&amp;uact=8&amp;ved=0CAcQjRw&amp;url=http://en.wikipedia.org/wiki/Tina_Fey&amp;ei=ey3PVPueOI3Yasr2grgP&amp;bvm=bv.85076809,d.d2s&amp;psig=AFQjCNEKM5q62IE28oYuDJ_6Qu5HVRAjpw&amp;ust=1422950135740382" TargetMode="External"/><Relationship Id="rId3" Type="http://schemas.openxmlformats.org/officeDocument/2006/relationships/image" Target="../media/image9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M8Mkufm3ncc" TargetMode="Externa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M8Mkufm3ncc" TargetMode="Externa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www.pilgrimstudios.com/shows/amazing-america-with-sarah-palin/&amp;ei=gmnPVM-6JMb-UKj1gpgN&amp;psig=AFQjCNEAI8W7is-EguJMZrDXJMw5XW9Auw&amp;ust=1422965506758452" TargetMode="External"/><Relationship Id="rId3" Type="http://schemas.openxmlformats.org/officeDocument/2006/relationships/image" Target="../media/image10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en.wikipedia.org/wiki/Hillary_Rodham_Clinton&amp;ei=m2nPVOf7MoG3UKjUgPAK&amp;psig=AFQjCNHnMB24RJBkQWfioV3P0vqH1jIDWg&amp;ust=1422965532105692" TargetMode="External"/><Relationship Id="rId3" Type="http://schemas.openxmlformats.org/officeDocument/2006/relationships/image" Target="../media/image11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vSOLz1YBFG0" TargetMode="Externa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littlereadwritinghood.com/2012/01/17/bossypants-tina-fey/&amp;ei=dWrPVNq0D8aAU-vAg7AK&amp;psig=AFQjCNFa2iy8IZlOxqYQhKR6v3n0Yim2lA&amp;ust=1422965749379610" TargetMode="External"/><Relationship Id="rId3" Type="http://schemas.openxmlformats.org/officeDocument/2006/relationships/image" Target="../media/image12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hyperlink" Target="http://www.google.co.uk/url?sa=i&amp;source=images&amp;cd=&amp;cad=rja&amp;uact=8&amp;ved=0CAgQjRw&amp;url=http://en.wikipedia.org/wiki/Westfield_Stratford_City&amp;ei=syjPVM3hM47kaMf1gNgE&amp;psig=AFQjCNEYBe_uO2298aD9AyjhEma_J4Z_cw&amp;ust=1422948916011616" TargetMode="External"/><Relationship Id="rId5" Type="http://schemas.openxmlformats.org/officeDocument/2006/relationships/image" Target="../media/image14.jpeg"/><Relationship Id="rId6" Type="http://schemas.openxmlformats.org/officeDocument/2006/relationships/hyperlink" Target="http://www.google.co.uk/url?sa=i&amp;source=images&amp;cd=&amp;cad=rja&amp;uact=8&amp;ved=0CAgQjRw&amp;url=http://www.thefa.com/football-rules-governance/safeguarding/thinking-of-becoming-a-welfare-officer&amp;ei=FynPVKGfD4uyUdPGguAB&amp;psig=AFQjCNGrN6beql6548Q-Xb9H-TmzqG_f6g&amp;ust=1422949015328407" TargetMode="External"/><Relationship Id="rId7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www.dailymail.co.uk/news/article-1163275/New-modular-GCSEs-easier-pass-warns-UK-exam-board-chief.html&amp;ei=rCjPVLCtBZPaav6hgdAK&amp;psig=AFQjCNGOyxk5jAoLCNDspqga3bErKXq8DA&amp;ust=1422948908183684" TargetMode="Externa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ages&amp;cd=&amp;cad=rja&amp;uact=8&amp;ved=0CAgQjRw&amp;url=http://www.independent.co.uk/arts-entertainment/music/news/beyonce-feminist-performance-at-mtv-vmas-twitter-reacts-to-singers-double-standard-9689103.html&amp;ei=gmvPVJK6Csy0UZ2UgLAE&amp;psig=AFQjCNHl2cH0H3WqMQj5b-PJAOpZLFHlMA&amp;ust=1422966018347938" TargetMode="External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.uk/url?sa=i&amp;source=images&amp;cd=&amp;cad=rja&amp;uact=8&amp;ved=0CAgQjRw&amp;url=http://www.goodfuneralguide.co.uk/2014/01/caitlin-moran-offers-posthumous-advice-daughter/&amp;ei=82vPVKTbBsi6UciUhPgP&amp;psig=AFQjCNHm0kSEnP2G2u4EnDIQ8beR4NPebg&amp;ust=1422966131239574" TargetMode="External"/><Relationship Id="rId3" Type="http://schemas.openxmlformats.org/officeDocument/2006/relationships/image" Target="../media/image17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811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Are men and women equal in our society?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Explain why/why not.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1886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23.2.15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2169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Are men and women equal in our society?</a:t>
            </a:r>
          </a:p>
          <a:p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1886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23.2.15</a:t>
            </a:r>
            <a:endParaRPr lang="en-GB" dirty="0"/>
          </a:p>
        </p:txBody>
      </p:sp>
      <p:sp>
        <p:nvSpPr>
          <p:cNvPr id="2" name="SMARTInkShape-1"/>
          <p:cNvSpPr/>
          <p:nvPr/>
        </p:nvSpPr>
        <p:spPr>
          <a:xfrm>
            <a:off x="838200" y="2240280"/>
            <a:ext cx="487681" cy="38101"/>
          </a:xfrm>
          <a:custGeom>
            <a:avLst/>
            <a:gdLst/>
            <a:ahLst/>
            <a:cxnLst/>
            <a:rect l="0" t="0" r="0" b="0"/>
            <a:pathLst>
              <a:path w="487681" h="38101">
                <a:moveTo>
                  <a:pt x="0" y="38100"/>
                </a:moveTo>
                <a:lnTo>
                  <a:pt x="0" y="34055"/>
                </a:lnTo>
                <a:lnTo>
                  <a:pt x="847" y="32863"/>
                </a:lnTo>
                <a:lnTo>
                  <a:pt x="2258" y="32069"/>
                </a:lnTo>
                <a:lnTo>
                  <a:pt x="4045" y="31539"/>
                </a:lnTo>
                <a:lnTo>
                  <a:pt x="10606" y="26749"/>
                </a:lnTo>
                <a:lnTo>
                  <a:pt x="22212" y="26846"/>
                </a:lnTo>
                <a:lnTo>
                  <a:pt x="39505" y="28018"/>
                </a:lnTo>
                <a:lnTo>
                  <a:pt x="71348" y="25611"/>
                </a:lnTo>
                <a:lnTo>
                  <a:pt x="105722" y="27010"/>
                </a:lnTo>
                <a:lnTo>
                  <a:pt x="122341" y="25551"/>
                </a:lnTo>
                <a:lnTo>
                  <a:pt x="154124" y="27796"/>
                </a:lnTo>
                <a:lnTo>
                  <a:pt x="186751" y="25619"/>
                </a:lnTo>
                <a:lnTo>
                  <a:pt x="221571" y="26344"/>
                </a:lnTo>
                <a:lnTo>
                  <a:pt x="254263" y="27795"/>
                </a:lnTo>
                <a:lnTo>
                  <a:pt x="291708" y="24698"/>
                </a:lnTo>
                <a:lnTo>
                  <a:pt x="325944" y="23405"/>
                </a:lnTo>
                <a:lnTo>
                  <a:pt x="353144" y="23102"/>
                </a:lnTo>
                <a:lnTo>
                  <a:pt x="388927" y="18887"/>
                </a:lnTo>
                <a:lnTo>
                  <a:pt x="425024" y="16320"/>
                </a:lnTo>
                <a:lnTo>
                  <a:pt x="462530" y="7470"/>
                </a:lnTo>
                <a:lnTo>
                  <a:pt x="48768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SMARTInkShape-Group2"/>
          <p:cNvGrpSpPr/>
          <p:nvPr/>
        </p:nvGrpSpPr>
        <p:grpSpPr>
          <a:xfrm>
            <a:off x="1600202" y="2067753"/>
            <a:ext cx="853439" cy="437693"/>
            <a:chOff x="1600202" y="2067753"/>
            <a:chExt cx="853439" cy="437693"/>
          </a:xfrm>
        </p:grpSpPr>
        <p:sp>
          <p:nvSpPr>
            <p:cNvPr id="5" name="SMARTInkShape-2"/>
            <p:cNvSpPr/>
            <p:nvPr/>
          </p:nvSpPr>
          <p:spPr>
            <a:xfrm>
              <a:off x="1600202" y="2110740"/>
              <a:ext cx="274083" cy="394706"/>
            </a:xfrm>
            <a:custGeom>
              <a:avLst/>
              <a:gdLst/>
              <a:ahLst/>
              <a:cxnLst/>
              <a:rect l="0" t="0" r="0" b="0"/>
              <a:pathLst>
                <a:path w="274083" h="394706">
                  <a:moveTo>
                    <a:pt x="7618" y="114300"/>
                  </a:moveTo>
                  <a:lnTo>
                    <a:pt x="7618" y="102499"/>
                  </a:lnTo>
                  <a:lnTo>
                    <a:pt x="7618" y="140495"/>
                  </a:lnTo>
                  <a:lnTo>
                    <a:pt x="6771" y="173308"/>
                  </a:lnTo>
                  <a:lnTo>
                    <a:pt x="1057" y="206486"/>
                  </a:lnTo>
                  <a:lnTo>
                    <a:pt x="138" y="237907"/>
                  </a:lnTo>
                  <a:lnTo>
                    <a:pt x="16" y="273695"/>
                  </a:lnTo>
                  <a:lnTo>
                    <a:pt x="0" y="305888"/>
                  </a:lnTo>
                  <a:lnTo>
                    <a:pt x="6559" y="342525"/>
                  </a:lnTo>
                  <a:lnTo>
                    <a:pt x="9405" y="349225"/>
                  </a:lnTo>
                  <a:lnTo>
                    <a:pt x="33049" y="383204"/>
                  </a:lnTo>
                  <a:lnTo>
                    <a:pt x="44692" y="391060"/>
                  </a:lnTo>
                  <a:lnTo>
                    <a:pt x="54821" y="394705"/>
                  </a:lnTo>
                  <a:lnTo>
                    <a:pt x="62746" y="393300"/>
                  </a:lnTo>
                  <a:lnTo>
                    <a:pt x="76728" y="390007"/>
                  </a:lnTo>
                  <a:lnTo>
                    <a:pt x="106724" y="386484"/>
                  </a:lnTo>
                  <a:lnTo>
                    <a:pt x="132084" y="374792"/>
                  </a:lnTo>
                  <a:lnTo>
                    <a:pt x="167795" y="347658"/>
                  </a:lnTo>
                  <a:lnTo>
                    <a:pt x="205599" y="312401"/>
                  </a:lnTo>
                  <a:lnTo>
                    <a:pt x="230273" y="281781"/>
                  </a:lnTo>
                  <a:lnTo>
                    <a:pt x="248619" y="248282"/>
                  </a:lnTo>
                  <a:lnTo>
                    <a:pt x="263285" y="212391"/>
                  </a:lnTo>
                  <a:lnTo>
                    <a:pt x="271635" y="176844"/>
                  </a:lnTo>
                  <a:lnTo>
                    <a:pt x="274082" y="142602"/>
                  </a:lnTo>
                  <a:lnTo>
                    <a:pt x="273451" y="107402"/>
                  </a:lnTo>
                  <a:lnTo>
                    <a:pt x="267755" y="85619"/>
                  </a:lnTo>
                  <a:lnTo>
                    <a:pt x="266726" y="50481"/>
                  </a:lnTo>
                  <a:lnTo>
                    <a:pt x="265857" y="30103"/>
                  </a:lnTo>
                  <a:lnTo>
                    <a:pt x="259549" y="13926"/>
                  </a:lnTo>
                  <a:lnTo>
                    <a:pt x="259078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SMARTInkShape-3"/>
            <p:cNvSpPr/>
            <p:nvPr/>
          </p:nvSpPr>
          <p:spPr>
            <a:xfrm>
              <a:off x="1950720" y="2067753"/>
              <a:ext cx="91441" cy="370648"/>
            </a:xfrm>
            <a:custGeom>
              <a:avLst/>
              <a:gdLst/>
              <a:ahLst/>
              <a:cxnLst/>
              <a:rect l="0" t="0" r="0" b="0"/>
              <a:pathLst>
                <a:path w="91441" h="370648">
                  <a:moveTo>
                    <a:pt x="0" y="4887"/>
                  </a:moveTo>
                  <a:lnTo>
                    <a:pt x="0" y="842"/>
                  </a:lnTo>
                  <a:lnTo>
                    <a:pt x="847" y="497"/>
                  </a:lnTo>
                  <a:lnTo>
                    <a:pt x="4045" y="2371"/>
                  </a:lnTo>
                  <a:lnTo>
                    <a:pt x="6083" y="2363"/>
                  </a:lnTo>
                  <a:lnTo>
                    <a:pt x="10606" y="96"/>
                  </a:lnTo>
                  <a:lnTo>
                    <a:pt x="12150" y="0"/>
                  </a:lnTo>
                  <a:lnTo>
                    <a:pt x="13180" y="782"/>
                  </a:lnTo>
                  <a:lnTo>
                    <a:pt x="15171" y="3909"/>
                  </a:lnTo>
                  <a:lnTo>
                    <a:pt x="18878" y="8121"/>
                  </a:lnTo>
                  <a:lnTo>
                    <a:pt x="23348" y="10558"/>
                  </a:lnTo>
                  <a:lnTo>
                    <a:pt x="25725" y="11208"/>
                  </a:lnTo>
                  <a:lnTo>
                    <a:pt x="27310" y="12487"/>
                  </a:lnTo>
                  <a:lnTo>
                    <a:pt x="29071" y="16167"/>
                  </a:lnTo>
                  <a:lnTo>
                    <a:pt x="31048" y="30665"/>
                  </a:lnTo>
                  <a:lnTo>
                    <a:pt x="36481" y="39806"/>
                  </a:lnTo>
                  <a:lnTo>
                    <a:pt x="41049" y="45242"/>
                  </a:lnTo>
                  <a:lnTo>
                    <a:pt x="43644" y="54996"/>
                  </a:lnTo>
                  <a:lnTo>
                    <a:pt x="46293" y="82355"/>
                  </a:lnTo>
                  <a:lnTo>
                    <a:pt x="50876" y="94351"/>
                  </a:lnTo>
                  <a:lnTo>
                    <a:pt x="57061" y="127550"/>
                  </a:lnTo>
                  <a:lnTo>
                    <a:pt x="60618" y="159471"/>
                  </a:lnTo>
                  <a:lnTo>
                    <a:pt x="63173" y="193417"/>
                  </a:lnTo>
                  <a:lnTo>
                    <a:pt x="67512" y="215318"/>
                  </a:lnTo>
                  <a:lnTo>
                    <a:pt x="69216" y="240340"/>
                  </a:lnTo>
                  <a:lnTo>
                    <a:pt x="75113" y="262162"/>
                  </a:lnTo>
                  <a:lnTo>
                    <a:pt x="76158" y="299838"/>
                  </a:lnTo>
                  <a:lnTo>
                    <a:pt x="76172" y="303121"/>
                  </a:lnTo>
                  <a:lnTo>
                    <a:pt x="78445" y="309027"/>
                  </a:lnTo>
                  <a:lnTo>
                    <a:pt x="80237" y="311787"/>
                  </a:lnTo>
                  <a:lnTo>
                    <a:pt x="83505" y="329944"/>
                  </a:lnTo>
                  <a:lnTo>
                    <a:pt x="84666" y="354633"/>
                  </a:lnTo>
                  <a:lnTo>
                    <a:pt x="91440" y="37064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SMARTInkShape-4"/>
            <p:cNvSpPr/>
            <p:nvPr/>
          </p:nvSpPr>
          <p:spPr>
            <a:xfrm>
              <a:off x="2005596" y="2156460"/>
              <a:ext cx="280405" cy="296945"/>
            </a:xfrm>
            <a:custGeom>
              <a:avLst/>
              <a:gdLst/>
              <a:ahLst/>
              <a:cxnLst/>
              <a:rect l="0" t="0" r="0" b="0"/>
              <a:pathLst>
                <a:path w="280405" h="296945">
                  <a:moveTo>
                    <a:pt x="143244" y="0"/>
                  </a:moveTo>
                  <a:lnTo>
                    <a:pt x="143244" y="4045"/>
                  </a:lnTo>
                  <a:lnTo>
                    <a:pt x="142397" y="4390"/>
                  </a:lnTo>
                  <a:lnTo>
                    <a:pt x="139199" y="2516"/>
                  </a:lnTo>
                  <a:lnTo>
                    <a:pt x="137161" y="2524"/>
                  </a:lnTo>
                  <a:lnTo>
                    <a:pt x="129377" y="6782"/>
                  </a:lnTo>
                  <a:lnTo>
                    <a:pt x="126357" y="4990"/>
                  </a:lnTo>
                  <a:lnTo>
                    <a:pt x="124366" y="3326"/>
                  </a:lnTo>
                  <a:lnTo>
                    <a:pt x="122192" y="3064"/>
                  </a:lnTo>
                  <a:lnTo>
                    <a:pt x="117519" y="5031"/>
                  </a:lnTo>
                  <a:lnTo>
                    <a:pt x="88415" y="25465"/>
                  </a:lnTo>
                  <a:lnTo>
                    <a:pt x="72545" y="44140"/>
                  </a:lnTo>
                  <a:lnTo>
                    <a:pt x="53925" y="59613"/>
                  </a:lnTo>
                  <a:lnTo>
                    <a:pt x="26520" y="94050"/>
                  </a:lnTo>
                  <a:lnTo>
                    <a:pt x="6240" y="129544"/>
                  </a:lnTo>
                  <a:lnTo>
                    <a:pt x="1920" y="141395"/>
                  </a:lnTo>
                  <a:lnTo>
                    <a:pt x="0" y="157951"/>
                  </a:lnTo>
                  <a:lnTo>
                    <a:pt x="3662" y="172083"/>
                  </a:lnTo>
                  <a:lnTo>
                    <a:pt x="19312" y="199395"/>
                  </a:lnTo>
                  <a:lnTo>
                    <a:pt x="31546" y="208846"/>
                  </a:lnTo>
                  <a:lnTo>
                    <a:pt x="41757" y="213716"/>
                  </a:lnTo>
                  <a:lnTo>
                    <a:pt x="50443" y="220856"/>
                  </a:lnTo>
                  <a:lnTo>
                    <a:pt x="62206" y="225158"/>
                  </a:lnTo>
                  <a:lnTo>
                    <a:pt x="99357" y="236587"/>
                  </a:lnTo>
                  <a:lnTo>
                    <a:pt x="135116" y="251492"/>
                  </a:lnTo>
                  <a:lnTo>
                    <a:pt x="145558" y="255708"/>
                  </a:lnTo>
                  <a:lnTo>
                    <a:pt x="160957" y="259774"/>
                  </a:lnTo>
                  <a:lnTo>
                    <a:pt x="176244" y="269257"/>
                  </a:lnTo>
                  <a:lnTo>
                    <a:pt x="196580" y="273320"/>
                  </a:lnTo>
                  <a:lnTo>
                    <a:pt x="206742" y="274722"/>
                  </a:lnTo>
                  <a:lnTo>
                    <a:pt x="221137" y="280272"/>
                  </a:lnTo>
                  <a:lnTo>
                    <a:pt x="228099" y="284867"/>
                  </a:lnTo>
                  <a:lnTo>
                    <a:pt x="231140" y="285585"/>
                  </a:lnTo>
                  <a:lnTo>
                    <a:pt x="234015" y="285217"/>
                  </a:lnTo>
                  <a:lnTo>
                    <a:pt x="236778" y="284124"/>
                  </a:lnTo>
                  <a:lnTo>
                    <a:pt x="239467" y="285089"/>
                  </a:lnTo>
                  <a:lnTo>
                    <a:pt x="248143" y="292845"/>
                  </a:lnTo>
                  <a:lnTo>
                    <a:pt x="256470" y="295254"/>
                  </a:lnTo>
                  <a:lnTo>
                    <a:pt x="259368" y="295049"/>
                  </a:lnTo>
                  <a:lnTo>
                    <a:pt x="261300" y="294066"/>
                  </a:lnTo>
                  <a:lnTo>
                    <a:pt x="262588" y="292564"/>
                  </a:lnTo>
                  <a:lnTo>
                    <a:pt x="264293" y="292410"/>
                  </a:lnTo>
                  <a:lnTo>
                    <a:pt x="272774" y="296650"/>
                  </a:lnTo>
                  <a:lnTo>
                    <a:pt x="276448" y="296944"/>
                  </a:lnTo>
                  <a:lnTo>
                    <a:pt x="277767" y="296176"/>
                  </a:lnTo>
                  <a:lnTo>
                    <a:pt x="278646" y="294818"/>
                  </a:lnTo>
                  <a:lnTo>
                    <a:pt x="280404" y="2895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MARTInkShape-5"/>
            <p:cNvSpPr/>
            <p:nvPr/>
          </p:nvSpPr>
          <p:spPr>
            <a:xfrm>
              <a:off x="2392680" y="2232660"/>
              <a:ext cx="38101" cy="45721"/>
            </a:xfrm>
            <a:custGeom>
              <a:avLst/>
              <a:gdLst/>
              <a:ahLst/>
              <a:cxnLst/>
              <a:rect l="0" t="0" r="0" b="0"/>
              <a:pathLst>
                <a:path w="38101" h="45721">
                  <a:moveTo>
                    <a:pt x="0" y="45720"/>
                  </a:moveTo>
                  <a:lnTo>
                    <a:pt x="4045" y="41675"/>
                  </a:lnTo>
                  <a:lnTo>
                    <a:pt x="8289" y="39689"/>
                  </a:lnTo>
                  <a:lnTo>
                    <a:pt x="10606" y="39159"/>
                  </a:lnTo>
                  <a:lnTo>
                    <a:pt x="12151" y="37113"/>
                  </a:lnTo>
                  <a:lnTo>
                    <a:pt x="16887" y="23919"/>
                  </a:lnTo>
                  <a:lnTo>
                    <a:pt x="18878" y="21026"/>
                  </a:lnTo>
                  <a:lnTo>
                    <a:pt x="20206" y="19944"/>
                  </a:lnTo>
                  <a:lnTo>
                    <a:pt x="21090" y="20070"/>
                  </a:lnTo>
                  <a:lnTo>
                    <a:pt x="21680" y="21000"/>
                  </a:lnTo>
                  <a:lnTo>
                    <a:pt x="22920" y="20773"/>
                  </a:lnTo>
                  <a:lnTo>
                    <a:pt x="26556" y="18263"/>
                  </a:lnTo>
                  <a:lnTo>
                    <a:pt x="28736" y="14326"/>
                  </a:lnTo>
                  <a:lnTo>
                    <a:pt x="29317" y="12091"/>
                  </a:lnTo>
                  <a:lnTo>
                    <a:pt x="3810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MARTInkShape-6"/>
            <p:cNvSpPr/>
            <p:nvPr/>
          </p:nvSpPr>
          <p:spPr>
            <a:xfrm>
              <a:off x="2446020" y="2354580"/>
              <a:ext cx="7621" cy="7621"/>
            </a:xfrm>
            <a:custGeom>
              <a:avLst/>
              <a:gdLst/>
              <a:ahLst/>
              <a:cxnLst/>
              <a:rect l="0" t="0" r="0" b="0"/>
              <a:pathLst>
                <a:path w="7621" h="7621">
                  <a:moveTo>
                    <a:pt x="0" y="7620"/>
                  </a:moveTo>
                  <a:lnTo>
                    <a:pt x="0" y="1059"/>
                  </a:lnTo>
                  <a:lnTo>
                    <a:pt x="0" y="4599"/>
                  </a:lnTo>
                  <a:lnTo>
                    <a:pt x="0" y="2609"/>
                  </a:lnTo>
                  <a:lnTo>
                    <a:pt x="847" y="1739"/>
                  </a:lnTo>
                  <a:lnTo>
                    <a:pt x="762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SMARTInkShape-7"/>
          <p:cNvSpPr/>
          <p:nvPr/>
        </p:nvSpPr>
        <p:spPr>
          <a:xfrm>
            <a:off x="3063240" y="2108166"/>
            <a:ext cx="433893" cy="223524"/>
          </a:xfrm>
          <a:custGeom>
            <a:avLst/>
            <a:gdLst/>
            <a:ahLst/>
            <a:cxnLst/>
            <a:rect l="0" t="0" r="0" b="0"/>
            <a:pathLst>
              <a:path w="433893" h="223524">
                <a:moveTo>
                  <a:pt x="22860" y="109254"/>
                </a:moveTo>
                <a:lnTo>
                  <a:pt x="22013" y="132725"/>
                </a:lnTo>
                <a:lnTo>
                  <a:pt x="11509" y="167946"/>
                </a:lnTo>
                <a:lnTo>
                  <a:pt x="5874" y="190852"/>
                </a:lnTo>
                <a:lnTo>
                  <a:pt x="2611" y="197166"/>
                </a:lnTo>
                <a:lnTo>
                  <a:pt x="515" y="208119"/>
                </a:lnTo>
                <a:lnTo>
                  <a:pt x="0" y="223523"/>
                </a:lnTo>
                <a:lnTo>
                  <a:pt x="847" y="201452"/>
                </a:lnTo>
                <a:lnTo>
                  <a:pt x="12997" y="163685"/>
                </a:lnTo>
                <a:lnTo>
                  <a:pt x="33203" y="130649"/>
                </a:lnTo>
                <a:lnTo>
                  <a:pt x="47512" y="103602"/>
                </a:lnTo>
                <a:lnTo>
                  <a:pt x="81385" y="66189"/>
                </a:lnTo>
                <a:lnTo>
                  <a:pt x="100663" y="48978"/>
                </a:lnTo>
                <a:lnTo>
                  <a:pt x="124108" y="30554"/>
                </a:lnTo>
                <a:lnTo>
                  <a:pt x="126765" y="29694"/>
                </a:lnTo>
                <a:lnTo>
                  <a:pt x="129383" y="29967"/>
                </a:lnTo>
                <a:lnTo>
                  <a:pt x="131975" y="30996"/>
                </a:lnTo>
                <a:lnTo>
                  <a:pt x="133704" y="30836"/>
                </a:lnTo>
                <a:lnTo>
                  <a:pt x="134856" y="29882"/>
                </a:lnTo>
                <a:lnTo>
                  <a:pt x="136705" y="26312"/>
                </a:lnTo>
                <a:lnTo>
                  <a:pt x="141070" y="29740"/>
                </a:lnTo>
                <a:lnTo>
                  <a:pt x="143131" y="36097"/>
                </a:lnTo>
                <a:lnTo>
                  <a:pt x="144737" y="73962"/>
                </a:lnTo>
                <a:lnTo>
                  <a:pt x="144776" y="108832"/>
                </a:lnTo>
                <a:lnTo>
                  <a:pt x="145626" y="139835"/>
                </a:lnTo>
                <a:lnTo>
                  <a:pt x="152086" y="176258"/>
                </a:lnTo>
                <a:lnTo>
                  <a:pt x="153038" y="179323"/>
                </a:lnTo>
                <a:lnTo>
                  <a:pt x="154518" y="181367"/>
                </a:lnTo>
                <a:lnTo>
                  <a:pt x="158933" y="184647"/>
                </a:lnTo>
                <a:lnTo>
                  <a:pt x="165889" y="195768"/>
                </a:lnTo>
                <a:lnTo>
                  <a:pt x="170531" y="198505"/>
                </a:lnTo>
                <a:lnTo>
                  <a:pt x="172954" y="198388"/>
                </a:lnTo>
                <a:lnTo>
                  <a:pt x="177904" y="196000"/>
                </a:lnTo>
                <a:lnTo>
                  <a:pt x="187981" y="188415"/>
                </a:lnTo>
                <a:lnTo>
                  <a:pt x="196433" y="184638"/>
                </a:lnTo>
                <a:lnTo>
                  <a:pt x="204708" y="177754"/>
                </a:lnTo>
                <a:lnTo>
                  <a:pt x="208439" y="178627"/>
                </a:lnTo>
                <a:lnTo>
                  <a:pt x="211773" y="182596"/>
                </a:lnTo>
                <a:lnTo>
                  <a:pt x="214842" y="188629"/>
                </a:lnTo>
                <a:lnTo>
                  <a:pt x="218581" y="188417"/>
                </a:lnTo>
                <a:lnTo>
                  <a:pt x="227251" y="176893"/>
                </a:lnTo>
                <a:lnTo>
                  <a:pt x="245769" y="142778"/>
                </a:lnTo>
                <a:lnTo>
                  <a:pt x="263883" y="113288"/>
                </a:lnTo>
                <a:lnTo>
                  <a:pt x="270851" y="104617"/>
                </a:lnTo>
                <a:lnTo>
                  <a:pt x="273292" y="98378"/>
                </a:lnTo>
                <a:lnTo>
                  <a:pt x="273635" y="98617"/>
                </a:lnTo>
                <a:lnTo>
                  <a:pt x="273863" y="99623"/>
                </a:lnTo>
                <a:lnTo>
                  <a:pt x="274862" y="99446"/>
                </a:lnTo>
                <a:lnTo>
                  <a:pt x="278620" y="96847"/>
                </a:lnTo>
                <a:lnTo>
                  <a:pt x="276795" y="98942"/>
                </a:lnTo>
                <a:lnTo>
                  <a:pt x="276817" y="100686"/>
                </a:lnTo>
                <a:lnTo>
                  <a:pt x="279099" y="104881"/>
                </a:lnTo>
                <a:lnTo>
                  <a:pt x="286616" y="114474"/>
                </a:lnTo>
                <a:lnTo>
                  <a:pt x="295419" y="140411"/>
                </a:lnTo>
                <a:lnTo>
                  <a:pt x="296006" y="145265"/>
                </a:lnTo>
                <a:lnTo>
                  <a:pt x="297244" y="148502"/>
                </a:lnTo>
                <a:lnTo>
                  <a:pt x="298916" y="150659"/>
                </a:lnTo>
                <a:lnTo>
                  <a:pt x="300877" y="152097"/>
                </a:lnTo>
                <a:lnTo>
                  <a:pt x="315062" y="171888"/>
                </a:lnTo>
                <a:lnTo>
                  <a:pt x="322343" y="175192"/>
                </a:lnTo>
                <a:lnTo>
                  <a:pt x="330377" y="177506"/>
                </a:lnTo>
                <a:lnTo>
                  <a:pt x="340507" y="182723"/>
                </a:lnTo>
                <a:lnTo>
                  <a:pt x="349174" y="184240"/>
                </a:lnTo>
                <a:lnTo>
                  <a:pt x="356413" y="182657"/>
                </a:lnTo>
                <a:lnTo>
                  <a:pt x="379260" y="172226"/>
                </a:lnTo>
                <a:lnTo>
                  <a:pt x="382380" y="171556"/>
                </a:lnTo>
                <a:lnTo>
                  <a:pt x="394861" y="162521"/>
                </a:lnTo>
                <a:lnTo>
                  <a:pt x="421538" y="125907"/>
                </a:lnTo>
                <a:lnTo>
                  <a:pt x="430933" y="101255"/>
                </a:lnTo>
                <a:lnTo>
                  <a:pt x="433892" y="73979"/>
                </a:lnTo>
                <a:lnTo>
                  <a:pt x="417134" y="36678"/>
                </a:lnTo>
                <a:lnTo>
                  <a:pt x="397325" y="11770"/>
                </a:lnTo>
                <a:lnTo>
                  <a:pt x="383109" y="1253"/>
                </a:lnTo>
                <a:lnTo>
                  <a:pt x="378172" y="0"/>
                </a:lnTo>
                <a:lnTo>
                  <a:pt x="342883" y="2349"/>
                </a:lnTo>
                <a:lnTo>
                  <a:pt x="337809" y="2424"/>
                </a:lnTo>
                <a:lnTo>
                  <a:pt x="327655" y="7023"/>
                </a:lnTo>
                <a:lnTo>
                  <a:pt x="318345" y="14711"/>
                </a:lnTo>
                <a:lnTo>
                  <a:pt x="297378" y="48410"/>
                </a:lnTo>
                <a:lnTo>
                  <a:pt x="283014" y="80772"/>
                </a:lnTo>
                <a:lnTo>
                  <a:pt x="274320" y="101634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SMARTInkShape-Group4"/>
          <p:cNvGrpSpPr/>
          <p:nvPr/>
        </p:nvGrpSpPr>
        <p:grpSpPr>
          <a:xfrm>
            <a:off x="3939595" y="1920240"/>
            <a:ext cx="2186886" cy="555041"/>
            <a:chOff x="3939595" y="1920240"/>
            <a:chExt cx="2186886" cy="555041"/>
          </a:xfrm>
        </p:grpSpPr>
        <p:sp>
          <p:nvSpPr>
            <p:cNvPr id="12" name="SMARTInkShape-8"/>
            <p:cNvSpPr/>
            <p:nvPr/>
          </p:nvSpPr>
          <p:spPr>
            <a:xfrm>
              <a:off x="3939595" y="1920240"/>
              <a:ext cx="228383" cy="363442"/>
            </a:xfrm>
            <a:custGeom>
              <a:avLst/>
              <a:gdLst/>
              <a:ahLst/>
              <a:cxnLst/>
              <a:rect l="0" t="0" r="0" b="0"/>
              <a:pathLst>
                <a:path w="228383" h="363442">
                  <a:moveTo>
                    <a:pt x="38045" y="0"/>
                  </a:moveTo>
                  <a:lnTo>
                    <a:pt x="38045" y="17912"/>
                  </a:lnTo>
                  <a:lnTo>
                    <a:pt x="37198" y="19561"/>
                  </a:lnTo>
                  <a:lnTo>
                    <a:pt x="35787" y="20661"/>
                  </a:lnTo>
                  <a:lnTo>
                    <a:pt x="34000" y="21394"/>
                  </a:lnTo>
                  <a:lnTo>
                    <a:pt x="32808" y="22729"/>
                  </a:lnTo>
                  <a:lnTo>
                    <a:pt x="24533" y="50303"/>
                  </a:lnTo>
                  <a:lnTo>
                    <a:pt x="21059" y="62318"/>
                  </a:lnTo>
                  <a:lnTo>
                    <a:pt x="17796" y="73417"/>
                  </a:lnTo>
                  <a:lnTo>
                    <a:pt x="13443" y="105880"/>
                  </a:lnTo>
                  <a:lnTo>
                    <a:pt x="3102" y="141131"/>
                  </a:lnTo>
                  <a:lnTo>
                    <a:pt x="880" y="172015"/>
                  </a:lnTo>
                  <a:lnTo>
                    <a:pt x="222" y="202145"/>
                  </a:lnTo>
                  <a:lnTo>
                    <a:pt x="0" y="235510"/>
                  </a:lnTo>
                  <a:lnTo>
                    <a:pt x="4001" y="270605"/>
                  </a:lnTo>
                  <a:lnTo>
                    <a:pt x="8554" y="297983"/>
                  </a:lnTo>
                  <a:lnTo>
                    <a:pt x="28261" y="334438"/>
                  </a:lnTo>
                  <a:lnTo>
                    <a:pt x="36801" y="342808"/>
                  </a:lnTo>
                  <a:lnTo>
                    <a:pt x="46241" y="347092"/>
                  </a:lnTo>
                  <a:lnTo>
                    <a:pt x="51129" y="348235"/>
                  </a:lnTo>
                  <a:lnTo>
                    <a:pt x="58818" y="354020"/>
                  </a:lnTo>
                  <a:lnTo>
                    <a:pt x="62053" y="357933"/>
                  </a:lnTo>
                  <a:lnTo>
                    <a:pt x="70164" y="362282"/>
                  </a:lnTo>
                  <a:lnTo>
                    <a:pt x="74698" y="363441"/>
                  </a:lnTo>
                  <a:lnTo>
                    <a:pt x="102923" y="361681"/>
                  </a:lnTo>
                  <a:lnTo>
                    <a:pt x="106697" y="363041"/>
                  </a:lnTo>
                  <a:lnTo>
                    <a:pt x="124144" y="360909"/>
                  </a:lnTo>
                  <a:lnTo>
                    <a:pt x="157179" y="347777"/>
                  </a:lnTo>
                  <a:lnTo>
                    <a:pt x="172592" y="340300"/>
                  </a:lnTo>
                  <a:lnTo>
                    <a:pt x="187884" y="324632"/>
                  </a:lnTo>
                  <a:lnTo>
                    <a:pt x="207271" y="299708"/>
                  </a:lnTo>
                  <a:lnTo>
                    <a:pt x="215703" y="292377"/>
                  </a:lnTo>
                  <a:lnTo>
                    <a:pt x="222273" y="283474"/>
                  </a:lnTo>
                  <a:lnTo>
                    <a:pt x="226686" y="264897"/>
                  </a:lnTo>
                  <a:lnTo>
                    <a:pt x="228382" y="242034"/>
                  </a:lnTo>
                  <a:lnTo>
                    <a:pt x="226743" y="239249"/>
                  </a:lnTo>
                  <a:lnTo>
                    <a:pt x="220406" y="233897"/>
                  </a:lnTo>
                  <a:lnTo>
                    <a:pt x="214203" y="230954"/>
                  </a:lnTo>
                  <a:lnTo>
                    <a:pt x="186936" y="224302"/>
                  </a:lnTo>
                  <a:lnTo>
                    <a:pt x="177315" y="226125"/>
                  </a:lnTo>
                  <a:lnTo>
                    <a:pt x="143182" y="245550"/>
                  </a:lnTo>
                  <a:lnTo>
                    <a:pt x="125453" y="257799"/>
                  </a:lnTo>
                  <a:lnTo>
                    <a:pt x="88906" y="293004"/>
                  </a:lnTo>
                  <a:lnTo>
                    <a:pt x="74470" y="302622"/>
                  </a:lnTo>
                  <a:lnTo>
                    <a:pt x="65301" y="314973"/>
                  </a:lnTo>
                  <a:lnTo>
                    <a:pt x="61484" y="325822"/>
                  </a:lnTo>
                  <a:lnTo>
                    <a:pt x="63420" y="329101"/>
                  </a:lnTo>
                  <a:lnTo>
                    <a:pt x="76145" y="3429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MARTInkShape-9"/>
            <p:cNvSpPr/>
            <p:nvPr/>
          </p:nvSpPr>
          <p:spPr>
            <a:xfrm>
              <a:off x="4237779" y="2122424"/>
              <a:ext cx="357082" cy="170930"/>
            </a:xfrm>
            <a:custGeom>
              <a:avLst/>
              <a:gdLst/>
              <a:ahLst/>
              <a:cxnLst/>
              <a:rect l="0" t="0" r="0" b="0"/>
              <a:pathLst>
                <a:path w="357082" h="170930">
                  <a:moveTo>
                    <a:pt x="6561" y="11176"/>
                  </a:moveTo>
                  <a:lnTo>
                    <a:pt x="6561" y="1371"/>
                  </a:lnTo>
                  <a:lnTo>
                    <a:pt x="6561" y="28018"/>
                  </a:lnTo>
                  <a:lnTo>
                    <a:pt x="0" y="58765"/>
                  </a:lnTo>
                  <a:lnTo>
                    <a:pt x="5595" y="94690"/>
                  </a:lnTo>
                  <a:lnTo>
                    <a:pt x="7217" y="117607"/>
                  </a:lnTo>
                  <a:lnTo>
                    <a:pt x="15957" y="140404"/>
                  </a:lnTo>
                  <a:lnTo>
                    <a:pt x="24692" y="150814"/>
                  </a:lnTo>
                  <a:lnTo>
                    <a:pt x="27115" y="151682"/>
                  </a:lnTo>
                  <a:lnTo>
                    <a:pt x="29577" y="151413"/>
                  </a:lnTo>
                  <a:lnTo>
                    <a:pt x="37087" y="149248"/>
                  </a:lnTo>
                  <a:lnTo>
                    <a:pt x="49747" y="147609"/>
                  </a:lnTo>
                  <a:lnTo>
                    <a:pt x="54824" y="144344"/>
                  </a:lnTo>
                  <a:lnTo>
                    <a:pt x="62442" y="133701"/>
                  </a:lnTo>
                  <a:lnTo>
                    <a:pt x="77995" y="99687"/>
                  </a:lnTo>
                  <a:lnTo>
                    <a:pt x="89198" y="70530"/>
                  </a:lnTo>
                  <a:lnTo>
                    <a:pt x="90147" y="61314"/>
                  </a:lnTo>
                  <a:lnTo>
                    <a:pt x="90225" y="61534"/>
                  </a:lnTo>
                  <a:lnTo>
                    <a:pt x="90277" y="62528"/>
                  </a:lnTo>
                  <a:lnTo>
                    <a:pt x="90372" y="57781"/>
                  </a:lnTo>
                  <a:lnTo>
                    <a:pt x="94424" y="61203"/>
                  </a:lnTo>
                  <a:lnTo>
                    <a:pt x="96411" y="65301"/>
                  </a:lnTo>
                  <a:lnTo>
                    <a:pt x="101953" y="86387"/>
                  </a:lnTo>
                  <a:lnTo>
                    <a:pt x="111169" y="102151"/>
                  </a:lnTo>
                  <a:lnTo>
                    <a:pt x="123726" y="137536"/>
                  </a:lnTo>
                  <a:lnTo>
                    <a:pt x="128625" y="143536"/>
                  </a:lnTo>
                  <a:lnTo>
                    <a:pt x="154043" y="160299"/>
                  </a:lnTo>
                  <a:lnTo>
                    <a:pt x="166111" y="162929"/>
                  </a:lnTo>
                  <a:lnTo>
                    <a:pt x="168808" y="163144"/>
                  </a:lnTo>
                  <a:lnTo>
                    <a:pt x="174062" y="165642"/>
                  </a:lnTo>
                  <a:lnTo>
                    <a:pt x="176648" y="167493"/>
                  </a:lnTo>
                  <a:lnTo>
                    <a:pt x="179219" y="167881"/>
                  </a:lnTo>
                  <a:lnTo>
                    <a:pt x="181780" y="167293"/>
                  </a:lnTo>
                  <a:lnTo>
                    <a:pt x="184333" y="166054"/>
                  </a:lnTo>
                  <a:lnTo>
                    <a:pt x="197057" y="151840"/>
                  </a:lnTo>
                  <a:lnTo>
                    <a:pt x="199598" y="150672"/>
                  </a:lnTo>
                  <a:lnTo>
                    <a:pt x="204680" y="144859"/>
                  </a:lnTo>
                  <a:lnTo>
                    <a:pt x="207220" y="140938"/>
                  </a:lnTo>
                  <a:lnTo>
                    <a:pt x="218134" y="103665"/>
                  </a:lnTo>
                  <a:lnTo>
                    <a:pt x="225795" y="67117"/>
                  </a:lnTo>
                  <a:lnTo>
                    <a:pt x="227439" y="31624"/>
                  </a:lnTo>
                  <a:lnTo>
                    <a:pt x="227532" y="13362"/>
                  </a:lnTo>
                  <a:lnTo>
                    <a:pt x="233571" y="3175"/>
                  </a:lnTo>
                  <a:lnTo>
                    <a:pt x="234454" y="0"/>
                  </a:lnTo>
                  <a:lnTo>
                    <a:pt x="234689" y="339"/>
                  </a:lnTo>
                  <a:lnTo>
                    <a:pt x="235133" y="3368"/>
                  </a:lnTo>
                  <a:lnTo>
                    <a:pt x="239198" y="7545"/>
                  </a:lnTo>
                  <a:lnTo>
                    <a:pt x="241189" y="14078"/>
                  </a:lnTo>
                  <a:lnTo>
                    <a:pt x="244899" y="35880"/>
                  </a:lnTo>
                  <a:lnTo>
                    <a:pt x="247956" y="45862"/>
                  </a:lnTo>
                  <a:lnTo>
                    <a:pt x="250079" y="80310"/>
                  </a:lnTo>
                  <a:lnTo>
                    <a:pt x="256390" y="111898"/>
                  </a:lnTo>
                  <a:lnTo>
                    <a:pt x="259795" y="131331"/>
                  </a:lnTo>
                  <a:lnTo>
                    <a:pt x="264871" y="147790"/>
                  </a:lnTo>
                  <a:lnTo>
                    <a:pt x="266260" y="158993"/>
                  </a:lnTo>
                  <a:lnTo>
                    <a:pt x="269585" y="165208"/>
                  </a:lnTo>
                  <a:lnTo>
                    <a:pt x="270810" y="166357"/>
                  </a:lnTo>
                  <a:lnTo>
                    <a:pt x="271627" y="166277"/>
                  </a:lnTo>
                  <a:lnTo>
                    <a:pt x="272172" y="165377"/>
                  </a:lnTo>
                  <a:lnTo>
                    <a:pt x="272535" y="165623"/>
                  </a:lnTo>
                  <a:lnTo>
                    <a:pt x="272938" y="168155"/>
                  </a:lnTo>
                  <a:lnTo>
                    <a:pt x="273893" y="169168"/>
                  </a:lnTo>
                  <a:lnTo>
                    <a:pt x="279793" y="170929"/>
                  </a:lnTo>
                  <a:lnTo>
                    <a:pt x="280156" y="170171"/>
                  </a:lnTo>
                  <a:lnTo>
                    <a:pt x="281726" y="136272"/>
                  </a:lnTo>
                  <a:lnTo>
                    <a:pt x="286117" y="126511"/>
                  </a:lnTo>
                  <a:lnTo>
                    <a:pt x="289138" y="98965"/>
                  </a:lnTo>
                  <a:lnTo>
                    <a:pt x="306405" y="66666"/>
                  </a:lnTo>
                  <a:lnTo>
                    <a:pt x="309750" y="63409"/>
                  </a:lnTo>
                  <a:lnTo>
                    <a:pt x="337066" y="45301"/>
                  </a:lnTo>
                  <a:lnTo>
                    <a:pt x="357081" y="2641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SMARTInkShape-10"/>
            <p:cNvSpPr/>
            <p:nvPr/>
          </p:nvSpPr>
          <p:spPr>
            <a:xfrm>
              <a:off x="4823460" y="2179351"/>
              <a:ext cx="91402" cy="213330"/>
            </a:xfrm>
            <a:custGeom>
              <a:avLst/>
              <a:gdLst/>
              <a:ahLst/>
              <a:cxnLst/>
              <a:rect l="0" t="0" r="0" b="0"/>
              <a:pathLst>
                <a:path w="91402" h="213330">
                  <a:moveTo>
                    <a:pt x="83820" y="213329"/>
                  </a:moveTo>
                  <a:lnTo>
                    <a:pt x="83820" y="208939"/>
                  </a:lnTo>
                  <a:lnTo>
                    <a:pt x="83820" y="210813"/>
                  </a:lnTo>
                  <a:lnTo>
                    <a:pt x="83820" y="205783"/>
                  </a:lnTo>
                  <a:lnTo>
                    <a:pt x="77259" y="199155"/>
                  </a:lnTo>
                  <a:lnTo>
                    <a:pt x="72468" y="190314"/>
                  </a:lnTo>
                  <a:lnTo>
                    <a:pt x="66834" y="169512"/>
                  </a:lnTo>
                  <a:lnTo>
                    <a:pt x="56497" y="153466"/>
                  </a:lnTo>
                  <a:lnTo>
                    <a:pt x="49711" y="125075"/>
                  </a:lnTo>
                  <a:lnTo>
                    <a:pt x="45236" y="119072"/>
                  </a:lnTo>
                  <a:lnTo>
                    <a:pt x="42857" y="117471"/>
                  </a:lnTo>
                  <a:lnTo>
                    <a:pt x="25381" y="82394"/>
                  </a:lnTo>
                  <a:lnTo>
                    <a:pt x="18621" y="71334"/>
                  </a:lnTo>
                  <a:lnTo>
                    <a:pt x="13180" y="40192"/>
                  </a:lnTo>
                  <a:lnTo>
                    <a:pt x="10091" y="33933"/>
                  </a:lnTo>
                  <a:lnTo>
                    <a:pt x="7945" y="20413"/>
                  </a:lnTo>
                  <a:lnTo>
                    <a:pt x="10022" y="15264"/>
                  </a:lnTo>
                  <a:lnTo>
                    <a:pt x="18980" y="3993"/>
                  </a:lnTo>
                  <a:lnTo>
                    <a:pt x="23393" y="1757"/>
                  </a:lnTo>
                  <a:lnTo>
                    <a:pt x="36477" y="205"/>
                  </a:lnTo>
                  <a:lnTo>
                    <a:pt x="54830" y="0"/>
                  </a:lnTo>
                  <a:lnTo>
                    <a:pt x="57720" y="1683"/>
                  </a:lnTo>
                  <a:lnTo>
                    <a:pt x="65833" y="12142"/>
                  </a:lnTo>
                  <a:lnTo>
                    <a:pt x="73598" y="24272"/>
                  </a:lnTo>
                  <a:lnTo>
                    <a:pt x="78713" y="27704"/>
                  </a:lnTo>
                  <a:lnTo>
                    <a:pt x="86352" y="41771"/>
                  </a:lnTo>
                  <a:lnTo>
                    <a:pt x="90769" y="66110"/>
                  </a:lnTo>
                  <a:lnTo>
                    <a:pt x="91401" y="96792"/>
                  </a:lnTo>
                  <a:lnTo>
                    <a:pt x="89165" y="104526"/>
                  </a:lnTo>
                  <a:lnTo>
                    <a:pt x="87383" y="107774"/>
                  </a:lnTo>
                  <a:lnTo>
                    <a:pt x="53462" y="144262"/>
                  </a:lnTo>
                  <a:lnTo>
                    <a:pt x="47467" y="149612"/>
                  </a:lnTo>
                  <a:lnTo>
                    <a:pt x="29006" y="162501"/>
                  </a:lnTo>
                  <a:lnTo>
                    <a:pt x="25264" y="163357"/>
                  </a:lnTo>
                  <a:lnTo>
                    <a:pt x="16591" y="162050"/>
                  </a:lnTo>
                  <a:lnTo>
                    <a:pt x="0" y="15236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SMARTInkShape-11"/>
            <p:cNvSpPr/>
            <p:nvPr/>
          </p:nvSpPr>
          <p:spPr>
            <a:xfrm>
              <a:off x="5021588" y="2196009"/>
              <a:ext cx="235868" cy="119697"/>
            </a:xfrm>
            <a:custGeom>
              <a:avLst/>
              <a:gdLst/>
              <a:ahLst/>
              <a:cxnLst/>
              <a:rect l="0" t="0" r="0" b="0"/>
              <a:pathLst>
                <a:path w="235868" h="119697">
                  <a:moveTo>
                    <a:pt x="7612" y="105231"/>
                  </a:moveTo>
                  <a:lnTo>
                    <a:pt x="7612" y="119319"/>
                  </a:lnTo>
                  <a:lnTo>
                    <a:pt x="7612" y="115853"/>
                  </a:lnTo>
                  <a:lnTo>
                    <a:pt x="7612" y="119696"/>
                  </a:lnTo>
                  <a:lnTo>
                    <a:pt x="7612" y="109100"/>
                  </a:lnTo>
                  <a:lnTo>
                    <a:pt x="306" y="84158"/>
                  </a:lnTo>
                  <a:lnTo>
                    <a:pt x="0" y="49893"/>
                  </a:lnTo>
                  <a:lnTo>
                    <a:pt x="2253" y="44512"/>
                  </a:lnTo>
                  <a:lnTo>
                    <a:pt x="4039" y="41892"/>
                  </a:lnTo>
                  <a:lnTo>
                    <a:pt x="8250" y="22283"/>
                  </a:lnTo>
                  <a:lnTo>
                    <a:pt x="12787" y="15837"/>
                  </a:lnTo>
                  <a:lnTo>
                    <a:pt x="14910" y="7611"/>
                  </a:lnTo>
                  <a:lnTo>
                    <a:pt x="15864" y="7978"/>
                  </a:lnTo>
                  <a:lnTo>
                    <a:pt x="19182" y="10643"/>
                  </a:lnTo>
                  <a:lnTo>
                    <a:pt x="21252" y="10845"/>
                  </a:lnTo>
                  <a:lnTo>
                    <a:pt x="33136" y="6954"/>
                  </a:lnTo>
                  <a:lnTo>
                    <a:pt x="35635" y="7540"/>
                  </a:lnTo>
                  <a:lnTo>
                    <a:pt x="45728" y="12305"/>
                  </a:lnTo>
                  <a:lnTo>
                    <a:pt x="48263" y="12801"/>
                  </a:lnTo>
                  <a:lnTo>
                    <a:pt x="55875" y="17543"/>
                  </a:lnTo>
                  <a:lnTo>
                    <a:pt x="72806" y="41096"/>
                  </a:lnTo>
                  <a:lnTo>
                    <a:pt x="87215" y="67389"/>
                  </a:lnTo>
                  <a:lnTo>
                    <a:pt x="116813" y="104141"/>
                  </a:lnTo>
                  <a:lnTo>
                    <a:pt x="120206" y="106197"/>
                  </a:lnTo>
                  <a:lnTo>
                    <a:pt x="124161" y="106722"/>
                  </a:lnTo>
                  <a:lnTo>
                    <a:pt x="128492" y="106225"/>
                  </a:lnTo>
                  <a:lnTo>
                    <a:pt x="135561" y="107931"/>
                  </a:lnTo>
                  <a:lnTo>
                    <a:pt x="142371" y="110664"/>
                  </a:lnTo>
                  <a:lnTo>
                    <a:pt x="177358" y="112813"/>
                  </a:lnTo>
                  <a:lnTo>
                    <a:pt x="191943" y="112843"/>
                  </a:lnTo>
                  <a:lnTo>
                    <a:pt x="197628" y="110590"/>
                  </a:lnTo>
                  <a:lnTo>
                    <a:pt x="202977" y="107613"/>
                  </a:lnTo>
                  <a:lnTo>
                    <a:pt x="213310" y="105701"/>
                  </a:lnTo>
                  <a:lnTo>
                    <a:pt x="215864" y="105545"/>
                  </a:lnTo>
                  <a:lnTo>
                    <a:pt x="217567" y="103747"/>
                  </a:lnTo>
                  <a:lnTo>
                    <a:pt x="222557" y="90952"/>
                  </a:lnTo>
                  <a:lnTo>
                    <a:pt x="232284" y="74783"/>
                  </a:lnTo>
                  <a:lnTo>
                    <a:pt x="235436" y="57322"/>
                  </a:lnTo>
                  <a:lnTo>
                    <a:pt x="235867" y="50636"/>
                  </a:lnTo>
                  <a:lnTo>
                    <a:pt x="230060" y="33361"/>
                  </a:lnTo>
                  <a:lnTo>
                    <a:pt x="221035" y="14886"/>
                  </a:lnTo>
                  <a:lnTo>
                    <a:pt x="214311" y="8283"/>
                  </a:lnTo>
                  <a:lnTo>
                    <a:pt x="202818" y="1811"/>
                  </a:lnTo>
                  <a:lnTo>
                    <a:pt x="196534" y="0"/>
                  </a:lnTo>
                  <a:lnTo>
                    <a:pt x="188662" y="1453"/>
                  </a:lnTo>
                  <a:lnTo>
                    <a:pt x="174710" y="4773"/>
                  </a:lnTo>
                  <a:lnTo>
                    <a:pt x="165698" y="6396"/>
                  </a:lnTo>
                  <a:lnTo>
                    <a:pt x="158870" y="9940"/>
                  </a:lnTo>
                  <a:lnTo>
                    <a:pt x="146741" y="23504"/>
                  </a:lnTo>
                  <a:lnTo>
                    <a:pt x="121912" y="3665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SMARTInkShape-12"/>
            <p:cNvSpPr/>
            <p:nvPr/>
          </p:nvSpPr>
          <p:spPr>
            <a:xfrm>
              <a:off x="5243007" y="2172796"/>
              <a:ext cx="174461" cy="302485"/>
            </a:xfrm>
            <a:custGeom>
              <a:avLst/>
              <a:gdLst/>
              <a:ahLst/>
              <a:cxnLst/>
              <a:rect l="0" t="0" r="0" b="0"/>
              <a:pathLst>
                <a:path w="174461" h="302485">
                  <a:moveTo>
                    <a:pt x="68133" y="52244"/>
                  </a:moveTo>
                  <a:lnTo>
                    <a:pt x="72178" y="44154"/>
                  </a:lnTo>
                  <a:lnTo>
                    <a:pt x="74216" y="41770"/>
                  </a:lnTo>
                  <a:lnTo>
                    <a:pt x="80284" y="37570"/>
                  </a:lnTo>
                  <a:lnTo>
                    <a:pt x="90206" y="21869"/>
                  </a:lnTo>
                  <a:lnTo>
                    <a:pt x="90962" y="7934"/>
                  </a:lnTo>
                  <a:lnTo>
                    <a:pt x="90126" y="7464"/>
                  </a:lnTo>
                  <a:lnTo>
                    <a:pt x="86939" y="6942"/>
                  </a:lnTo>
                  <a:lnTo>
                    <a:pt x="85750" y="5956"/>
                  </a:lnTo>
                  <a:lnTo>
                    <a:pt x="84429" y="2603"/>
                  </a:lnTo>
                  <a:lnTo>
                    <a:pt x="82384" y="1370"/>
                  </a:lnTo>
                  <a:lnTo>
                    <a:pt x="75595" y="0"/>
                  </a:lnTo>
                  <a:lnTo>
                    <a:pt x="69192" y="1649"/>
                  </a:lnTo>
                  <a:lnTo>
                    <a:pt x="42618" y="20178"/>
                  </a:lnTo>
                  <a:lnTo>
                    <a:pt x="9732" y="57263"/>
                  </a:lnTo>
                  <a:lnTo>
                    <a:pt x="1061" y="65971"/>
                  </a:lnTo>
                  <a:lnTo>
                    <a:pt x="0" y="75126"/>
                  </a:lnTo>
                  <a:lnTo>
                    <a:pt x="2009" y="81605"/>
                  </a:lnTo>
                  <a:lnTo>
                    <a:pt x="3731" y="84518"/>
                  </a:lnTo>
                  <a:lnTo>
                    <a:pt x="5725" y="85613"/>
                  </a:lnTo>
                  <a:lnTo>
                    <a:pt x="7901" y="85497"/>
                  </a:lnTo>
                  <a:lnTo>
                    <a:pt x="15008" y="83546"/>
                  </a:lnTo>
                  <a:lnTo>
                    <a:pt x="17477" y="83272"/>
                  </a:lnTo>
                  <a:lnTo>
                    <a:pt x="22477" y="85225"/>
                  </a:lnTo>
                  <a:lnTo>
                    <a:pt x="24996" y="86932"/>
                  </a:lnTo>
                  <a:lnTo>
                    <a:pt x="27521" y="86376"/>
                  </a:lnTo>
                  <a:lnTo>
                    <a:pt x="37659" y="77832"/>
                  </a:lnTo>
                  <a:lnTo>
                    <a:pt x="45275" y="75912"/>
                  </a:lnTo>
                  <a:lnTo>
                    <a:pt x="51201" y="74617"/>
                  </a:lnTo>
                  <a:lnTo>
                    <a:pt x="59479" y="71219"/>
                  </a:lnTo>
                  <a:lnTo>
                    <a:pt x="66544" y="64628"/>
                  </a:lnTo>
                  <a:lnTo>
                    <a:pt x="72507" y="57748"/>
                  </a:lnTo>
                  <a:lnTo>
                    <a:pt x="77979" y="54690"/>
                  </a:lnTo>
                  <a:lnTo>
                    <a:pt x="88391" y="51881"/>
                  </a:lnTo>
                  <a:lnTo>
                    <a:pt x="96055" y="47150"/>
                  </a:lnTo>
                  <a:lnTo>
                    <a:pt x="106229" y="45123"/>
                  </a:lnTo>
                  <a:lnTo>
                    <a:pt x="119967" y="44653"/>
                  </a:lnTo>
                  <a:lnTo>
                    <a:pt x="127259" y="55103"/>
                  </a:lnTo>
                  <a:lnTo>
                    <a:pt x="133536" y="59300"/>
                  </a:lnTo>
                  <a:lnTo>
                    <a:pt x="152096" y="97057"/>
                  </a:lnTo>
                  <a:lnTo>
                    <a:pt x="157097" y="104334"/>
                  </a:lnTo>
                  <a:lnTo>
                    <a:pt x="163825" y="122711"/>
                  </a:lnTo>
                  <a:lnTo>
                    <a:pt x="168785" y="147161"/>
                  </a:lnTo>
                  <a:lnTo>
                    <a:pt x="172134" y="156236"/>
                  </a:lnTo>
                  <a:lnTo>
                    <a:pt x="174460" y="190054"/>
                  </a:lnTo>
                  <a:lnTo>
                    <a:pt x="168222" y="224575"/>
                  </a:lnTo>
                  <a:lnTo>
                    <a:pt x="161313" y="249597"/>
                  </a:lnTo>
                  <a:lnTo>
                    <a:pt x="154053" y="264449"/>
                  </a:lnTo>
                  <a:lnTo>
                    <a:pt x="148323" y="279581"/>
                  </a:lnTo>
                  <a:lnTo>
                    <a:pt x="141470" y="289877"/>
                  </a:lnTo>
                  <a:lnTo>
                    <a:pt x="136569" y="293326"/>
                  </a:lnTo>
                  <a:lnTo>
                    <a:pt x="131569" y="295705"/>
                  </a:lnTo>
                  <a:lnTo>
                    <a:pt x="123994" y="300958"/>
                  </a:lnTo>
                  <a:lnTo>
                    <a:pt x="118925" y="302484"/>
                  </a:lnTo>
                  <a:lnTo>
                    <a:pt x="116388" y="302044"/>
                  </a:lnTo>
                  <a:lnTo>
                    <a:pt x="107925" y="298226"/>
                  </a:lnTo>
                  <a:lnTo>
                    <a:pt x="89512" y="296366"/>
                  </a:lnTo>
                  <a:lnTo>
                    <a:pt x="86619" y="294579"/>
                  </a:lnTo>
                  <a:lnTo>
                    <a:pt x="52893" y="25036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SMARTInkShape-13"/>
            <p:cNvSpPr/>
            <p:nvPr/>
          </p:nvSpPr>
          <p:spPr>
            <a:xfrm>
              <a:off x="5463540" y="2152857"/>
              <a:ext cx="320041" cy="156004"/>
            </a:xfrm>
            <a:custGeom>
              <a:avLst/>
              <a:gdLst/>
              <a:ahLst/>
              <a:cxnLst/>
              <a:rect l="0" t="0" r="0" b="0"/>
              <a:pathLst>
                <a:path w="320041" h="156004">
                  <a:moveTo>
                    <a:pt x="0" y="72183"/>
                  </a:moveTo>
                  <a:lnTo>
                    <a:pt x="4045" y="72183"/>
                  </a:lnTo>
                  <a:lnTo>
                    <a:pt x="5237" y="73030"/>
                  </a:lnTo>
                  <a:lnTo>
                    <a:pt x="6032" y="74441"/>
                  </a:lnTo>
                  <a:lnTo>
                    <a:pt x="6561" y="76228"/>
                  </a:lnTo>
                  <a:lnTo>
                    <a:pt x="7760" y="77420"/>
                  </a:lnTo>
                  <a:lnTo>
                    <a:pt x="11351" y="78744"/>
                  </a:lnTo>
                  <a:lnTo>
                    <a:pt x="15770" y="83848"/>
                  </a:lnTo>
                  <a:lnTo>
                    <a:pt x="19708" y="91761"/>
                  </a:lnTo>
                  <a:lnTo>
                    <a:pt x="22773" y="104042"/>
                  </a:lnTo>
                  <a:lnTo>
                    <a:pt x="24496" y="106123"/>
                  </a:lnTo>
                  <a:lnTo>
                    <a:pt x="26491" y="107509"/>
                  </a:lnTo>
                  <a:lnTo>
                    <a:pt x="28707" y="113566"/>
                  </a:lnTo>
                  <a:lnTo>
                    <a:pt x="30130" y="127206"/>
                  </a:lnTo>
                  <a:lnTo>
                    <a:pt x="31093" y="129185"/>
                  </a:lnTo>
                  <a:lnTo>
                    <a:pt x="32582" y="130504"/>
                  </a:lnTo>
                  <a:lnTo>
                    <a:pt x="37010" y="132622"/>
                  </a:lnTo>
                  <a:lnTo>
                    <a:pt x="45690" y="140734"/>
                  </a:lnTo>
                  <a:lnTo>
                    <a:pt x="52278" y="134200"/>
                  </a:lnTo>
                  <a:lnTo>
                    <a:pt x="53025" y="129411"/>
                  </a:lnTo>
                  <a:lnTo>
                    <a:pt x="53322" y="93689"/>
                  </a:lnTo>
                  <a:lnTo>
                    <a:pt x="53339" y="56667"/>
                  </a:lnTo>
                  <a:lnTo>
                    <a:pt x="55597" y="50329"/>
                  </a:lnTo>
                  <a:lnTo>
                    <a:pt x="57385" y="47454"/>
                  </a:lnTo>
                  <a:lnTo>
                    <a:pt x="62747" y="28140"/>
                  </a:lnTo>
                  <a:lnTo>
                    <a:pt x="74460" y="10796"/>
                  </a:lnTo>
                  <a:lnTo>
                    <a:pt x="75040" y="8398"/>
                  </a:lnTo>
                  <a:lnTo>
                    <a:pt x="77120" y="7647"/>
                  </a:lnTo>
                  <a:lnTo>
                    <a:pt x="83946" y="9069"/>
                  </a:lnTo>
                  <a:lnTo>
                    <a:pt x="93265" y="14630"/>
                  </a:lnTo>
                  <a:lnTo>
                    <a:pt x="96043" y="15188"/>
                  </a:lnTo>
                  <a:lnTo>
                    <a:pt x="98742" y="14713"/>
                  </a:lnTo>
                  <a:lnTo>
                    <a:pt x="101389" y="13550"/>
                  </a:lnTo>
                  <a:lnTo>
                    <a:pt x="103998" y="13621"/>
                  </a:lnTo>
                  <a:lnTo>
                    <a:pt x="138945" y="28137"/>
                  </a:lnTo>
                  <a:lnTo>
                    <a:pt x="167797" y="39592"/>
                  </a:lnTo>
                  <a:lnTo>
                    <a:pt x="177870" y="39918"/>
                  </a:lnTo>
                  <a:lnTo>
                    <a:pt x="193060" y="37035"/>
                  </a:lnTo>
                  <a:lnTo>
                    <a:pt x="214397" y="40921"/>
                  </a:lnTo>
                  <a:lnTo>
                    <a:pt x="246027" y="34377"/>
                  </a:lnTo>
                  <a:lnTo>
                    <a:pt x="247838" y="33432"/>
                  </a:lnTo>
                  <a:lnTo>
                    <a:pt x="249045" y="31956"/>
                  </a:lnTo>
                  <a:lnTo>
                    <a:pt x="249850" y="30125"/>
                  </a:lnTo>
                  <a:lnTo>
                    <a:pt x="251233" y="28904"/>
                  </a:lnTo>
                  <a:lnTo>
                    <a:pt x="257879" y="26785"/>
                  </a:lnTo>
                  <a:lnTo>
                    <a:pt x="258546" y="24348"/>
                  </a:lnTo>
                  <a:lnTo>
                    <a:pt x="258724" y="22513"/>
                  </a:lnTo>
                  <a:lnTo>
                    <a:pt x="256664" y="18216"/>
                  </a:lnTo>
                  <a:lnTo>
                    <a:pt x="252488" y="12604"/>
                  </a:lnTo>
                  <a:lnTo>
                    <a:pt x="250817" y="5412"/>
                  </a:lnTo>
                  <a:lnTo>
                    <a:pt x="247505" y="738"/>
                  </a:lnTo>
                  <a:lnTo>
                    <a:pt x="244590" y="0"/>
                  </a:lnTo>
                  <a:lnTo>
                    <a:pt x="236835" y="1437"/>
                  </a:lnTo>
                  <a:lnTo>
                    <a:pt x="224143" y="7565"/>
                  </a:lnTo>
                  <a:lnTo>
                    <a:pt x="221396" y="7091"/>
                  </a:lnTo>
                  <a:lnTo>
                    <a:pt x="218717" y="5928"/>
                  </a:lnTo>
                  <a:lnTo>
                    <a:pt x="211225" y="6894"/>
                  </a:lnTo>
                  <a:lnTo>
                    <a:pt x="206857" y="8337"/>
                  </a:lnTo>
                  <a:lnTo>
                    <a:pt x="199745" y="14456"/>
                  </a:lnTo>
                  <a:lnTo>
                    <a:pt x="180435" y="40411"/>
                  </a:lnTo>
                  <a:lnTo>
                    <a:pt x="176282" y="64120"/>
                  </a:lnTo>
                  <a:lnTo>
                    <a:pt x="175395" y="85661"/>
                  </a:lnTo>
                  <a:lnTo>
                    <a:pt x="181370" y="105357"/>
                  </a:lnTo>
                  <a:lnTo>
                    <a:pt x="190703" y="123296"/>
                  </a:lnTo>
                  <a:lnTo>
                    <a:pt x="196517" y="129613"/>
                  </a:lnTo>
                  <a:lnTo>
                    <a:pt x="218898" y="143173"/>
                  </a:lnTo>
                  <a:lnTo>
                    <a:pt x="233816" y="146839"/>
                  </a:lnTo>
                  <a:lnTo>
                    <a:pt x="267387" y="148180"/>
                  </a:lnTo>
                  <a:lnTo>
                    <a:pt x="301360" y="152388"/>
                  </a:lnTo>
                  <a:lnTo>
                    <a:pt x="320040" y="15600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SMARTInkShape-14"/>
            <p:cNvSpPr/>
            <p:nvPr/>
          </p:nvSpPr>
          <p:spPr>
            <a:xfrm>
              <a:off x="5875054" y="2062307"/>
              <a:ext cx="144747" cy="269414"/>
            </a:xfrm>
            <a:custGeom>
              <a:avLst/>
              <a:gdLst/>
              <a:ahLst/>
              <a:cxnLst/>
              <a:rect l="0" t="0" r="0" b="0"/>
              <a:pathLst>
                <a:path w="144747" h="269414">
                  <a:moveTo>
                    <a:pt x="144746" y="2713"/>
                  </a:moveTo>
                  <a:lnTo>
                    <a:pt x="140701" y="6758"/>
                  </a:lnTo>
                  <a:lnTo>
                    <a:pt x="138663" y="6256"/>
                  </a:lnTo>
                  <a:lnTo>
                    <a:pt x="134140" y="1183"/>
                  </a:lnTo>
                  <a:lnTo>
                    <a:pt x="130902" y="0"/>
                  </a:lnTo>
                  <a:lnTo>
                    <a:pt x="122788" y="943"/>
                  </a:lnTo>
                  <a:lnTo>
                    <a:pt x="104841" y="8511"/>
                  </a:lnTo>
                  <a:lnTo>
                    <a:pt x="90014" y="9973"/>
                  </a:lnTo>
                  <a:lnTo>
                    <a:pt x="82039" y="14689"/>
                  </a:lnTo>
                  <a:lnTo>
                    <a:pt x="63393" y="29377"/>
                  </a:lnTo>
                  <a:lnTo>
                    <a:pt x="54685" y="31497"/>
                  </a:lnTo>
                  <a:lnTo>
                    <a:pt x="50839" y="34602"/>
                  </a:lnTo>
                  <a:lnTo>
                    <a:pt x="33215" y="59072"/>
                  </a:lnTo>
                  <a:lnTo>
                    <a:pt x="16271" y="71158"/>
                  </a:lnTo>
                  <a:lnTo>
                    <a:pt x="11446" y="79982"/>
                  </a:lnTo>
                  <a:lnTo>
                    <a:pt x="10160" y="84705"/>
                  </a:lnTo>
                  <a:lnTo>
                    <a:pt x="8455" y="87855"/>
                  </a:lnTo>
                  <a:lnTo>
                    <a:pt x="6472" y="89954"/>
                  </a:lnTo>
                  <a:lnTo>
                    <a:pt x="4303" y="91354"/>
                  </a:lnTo>
                  <a:lnTo>
                    <a:pt x="2858" y="93134"/>
                  </a:lnTo>
                  <a:lnTo>
                    <a:pt x="1251" y="97369"/>
                  </a:lnTo>
                  <a:lnTo>
                    <a:pt x="0" y="116271"/>
                  </a:lnTo>
                  <a:lnTo>
                    <a:pt x="6530" y="130069"/>
                  </a:lnTo>
                  <a:lnTo>
                    <a:pt x="7728" y="130797"/>
                  </a:lnTo>
                  <a:lnTo>
                    <a:pt x="11318" y="131606"/>
                  </a:lnTo>
                  <a:lnTo>
                    <a:pt x="32031" y="145318"/>
                  </a:lnTo>
                  <a:lnTo>
                    <a:pt x="63708" y="153449"/>
                  </a:lnTo>
                  <a:lnTo>
                    <a:pt x="97555" y="166366"/>
                  </a:lnTo>
                  <a:lnTo>
                    <a:pt x="123015" y="176564"/>
                  </a:lnTo>
                  <a:lnTo>
                    <a:pt x="134307" y="178541"/>
                  </a:lnTo>
                  <a:lnTo>
                    <a:pt x="139542" y="181895"/>
                  </a:lnTo>
                  <a:lnTo>
                    <a:pt x="142433" y="186207"/>
                  </a:lnTo>
                  <a:lnTo>
                    <a:pt x="144441" y="193137"/>
                  </a:lnTo>
                  <a:lnTo>
                    <a:pt x="144734" y="207044"/>
                  </a:lnTo>
                  <a:lnTo>
                    <a:pt x="131748" y="225758"/>
                  </a:lnTo>
                  <a:lnTo>
                    <a:pt x="101418" y="245859"/>
                  </a:lnTo>
                  <a:lnTo>
                    <a:pt x="83786" y="26941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MARTInkShape-15"/>
            <p:cNvSpPr/>
            <p:nvPr/>
          </p:nvSpPr>
          <p:spPr>
            <a:xfrm>
              <a:off x="5981714" y="2014910"/>
              <a:ext cx="144767" cy="248231"/>
            </a:xfrm>
            <a:custGeom>
              <a:avLst/>
              <a:gdLst/>
              <a:ahLst/>
              <a:cxnLst/>
              <a:rect l="0" t="0" r="0" b="0"/>
              <a:pathLst>
                <a:path w="144767" h="248231">
                  <a:moveTo>
                    <a:pt x="144766" y="4390"/>
                  </a:moveTo>
                  <a:lnTo>
                    <a:pt x="140720" y="4390"/>
                  </a:lnTo>
                  <a:lnTo>
                    <a:pt x="124838" y="0"/>
                  </a:lnTo>
                  <a:lnTo>
                    <a:pt x="106124" y="3559"/>
                  </a:lnTo>
                  <a:lnTo>
                    <a:pt x="86459" y="12348"/>
                  </a:lnTo>
                  <a:lnTo>
                    <a:pt x="83034" y="14775"/>
                  </a:lnTo>
                  <a:lnTo>
                    <a:pt x="74714" y="17472"/>
                  </a:lnTo>
                  <a:lnTo>
                    <a:pt x="51530" y="23249"/>
                  </a:lnTo>
                  <a:lnTo>
                    <a:pt x="16479" y="38497"/>
                  </a:lnTo>
                  <a:lnTo>
                    <a:pt x="531" y="49692"/>
                  </a:lnTo>
                  <a:lnTo>
                    <a:pt x="0" y="64712"/>
                  </a:lnTo>
                  <a:lnTo>
                    <a:pt x="8277" y="79586"/>
                  </a:lnTo>
                  <a:lnTo>
                    <a:pt x="12984" y="84377"/>
                  </a:lnTo>
                  <a:lnTo>
                    <a:pt x="17898" y="86506"/>
                  </a:lnTo>
                  <a:lnTo>
                    <a:pt x="22905" y="91969"/>
                  </a:lnTo>
                  <a:lnTo>
                    <a:pt x="35554" y="112412"/>
                  </a:lnTo>
                  <a:lnTo>
                    <a:pt x="56023" y="130306"/>
                  </a:lnTo>
                  <a:lnTo>
                    <a:pt x="65320" y="142828"/>
                  </a:lnTo>
                  <a:lnTo>
                    <a:pt x="73437" y="148984"/>
                  </a:lnTo>
                  <a:lnTo>
                    <a:pt x="96364" y="185176"/>
                  </a:lnTo>
                  <a:lnTo>
                    <a:pt x="98251" y="192482"/>
                  </a:lnTo>
                  <a:lnTo>
                    <a:pt x="99044" y="217084"/>
                  </a:lnTo>
                  <a:lnTo>
                    <a:pt x="95000" y="221598"/>
                  </a:lnTo>
                  <a:lnTo>
                    <a:pt x="93014" y="228209"/>
                  </a:lnTo>
                  <a:lnTo>
                    <a:pt x="92485" y="232343"/>
                  </a:lnTo>
                  <a:lnTo>
                    <a:pt x="91285" y="234252"/>
                  </a:lnTo>
                  <a:lnTo>
                    <a:pt x="89639" y="234678"/>
                  </a:lnTo>
                  <a:lnTo>
                    <a:pt x="87695" y="234115"/>
                  </a:lnTo>
                  <a:lnTo>
                    <a:pt x="85552" y="234587"/>
                  </a:lnTo>
                  <a:lnTo>
                    <a:pt x="78491" y="239296"/>
                  </a:lnTo>
                  <a:lnTo>
                    <a:pt x="68566" y="2482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SMARTInkShape-Group5"/>
          <p:cNvGrpSpPr/>
          <p:nvPr/>
        </p:nvGrpSpPr>
        <p:grpSpPr>
          <a:xfrm>
            <a:off x="3169921" y="2377440"/>
            <a:ext cx="5288280" cy="662817"/>
            <a:chOff x="3169921" y="2377440"/>
            <a:chExt cx="5288280" cy="662817"/>
          </a:xfrm>
        </p:grpSpPr>
        <p:sp>
          <p:nvSpPr>
            <p:cNvPr id="21" name="SMARTInkShape-16"/>
            <p:cNvSpPr/>
            <p:nvPr/>
          </p:nvSpPr>
          <p:spPr>
            <a:xfrm>
              <a:off x="3169921" y="2598420"/>
              <a:ext cx="533286" cy="259081"/>
            </a:xfrm>
            <a:custGeom>
              <a:avLst/>
              <a:gdLst/>
              <a:ahLst/>
              <a:cxnLst/>
              <a:rect l="0" t="0" r="0" b="0"/>
              <a:pathLst>
                <a:path w="533286" h="259081">
                  <a:moveTo>
                    <a:pt x="22859" y="0"/>
                  </a:moveTo>
                  <a:lnTo>
                    <a:pt x="7720" y="0"/>
                  </a:lnTo>
                  <a:lnTo>
                    <a:pt x="3604" y="4045"/>
                  </a:lnTo>
                  <a:lnTo>
                    <a:pt x="1601" y="8289"/>
                  </a:lnTo>
                  <a:lnTo>
                    <a:pt x="17" y="33394"/>
                  </a:lnTo>
                  <a:lnTo>
                    <a:pt x="0" y="55796"/>
                  </a:lnTo>
                  <a:lnTo>
                    <a:pt x="4044" y="67520"/>
                  </a:lnTo>
                  <a:lnTo>
                    <a:pt x="13179" y="83346"/>
                  </a:lnTo>
                  <a:lnTo>
                    <a:pt x="13866" y="86044"/>
                  </a:lnTo>
                  <a:lnTo>
                    <a:pt x="40421" y="120563"/>
                  </a:lnTo>
                  <a:lnTo>
                    <a:pt x="62421" y="145919"/>
                  </a:lnTo>
                  <a:lnTo>
                    <a:pt x="82088" y="162093"/>
                  </a:lnTo>
                  <a:lnTo>
                    <a:pt x="85205" y="166482"/>
                  </a:lnTo>
                  <a:lnTo>
                    <a:pt x="88976" y="169408"/>
                  </a:lnTo>
                  <a:lnTo>
                    <a:pt x="97683" y="172659"/>
                  </a:lnTo>
                  <a:lnTo>
                    <a:pt x="132147" y="181191"/>
                  </a:lnTo>
                  <a:lnTo>
                    <a:pt x="142269" y="185798"/>
                  </a:lnTo>
                  <a:lnTo>
                    <a:pt x="152413" y="186152"/>
                  </a:lnTo>
                  <a:lnTo>
                    <a:pt x="187960" y="183071"/>
                  </a:lnTo>
                  <a:lnTo>
                    <a:pt x="208279" y="176834"/>
                  </a:lnTo>
                  <a:lnTo>
                    <a:pt x="228599" y="169707"/>
                  </a:lnTo>
                  <a:lnTo>
                    <a:pt x="237912" y="167712"/>
                  </a:lnTo>
                  <a:lnTo>
                    <a:pt x="248762" y="160982"/>
                  </a:lnTo>
                  <a:lnTo>
                    <a:pt x="264912" y="148482"/>
                  </a:lnTo>
                  <a:lnTo>
                    <a:pt x="270984" y="145579"/>
                  </a:lnTo>
                  <a:lnTo>
                    <a:pt x="276506" y="141466"/>
                  </a:lnTo>
                  <a:lnTo>
                    <a:pt x="284374" y="130345"/>
                  </a:lnTo>
                  <a:lnTo>
                    <a:pt x="295388" y="104553"/>
                  </a:lnTo>
                  <a:lnTo>
                    <a:pt x="297074" y="85647"/>
                  </a:lnTo>
                  <a:lnTo>
                    <a:pt x="291134" y="75771"/>
                  </a:lnTo>
                  <a:lnTo>
                    <a:pt x="290609" y="73374"/>
                  </a:lnTo>
                  <a:lnTo>
                    <a:pt x="289412" y="71776"/>
                  </a:lnTo>
                  <a:lnTo>
                    <a:pt x="287768" y="70711"/>
                  </a:lnTo>
                  <a:lnTo>
                    <a:pt x="285825" y="70000"/>
                  </a:lnTo>
                  <a:lnTo>
                    <a:pt x="284530" y="68680"/>
                  </a:lnTo>
                  <a:lnTo>
                    <a:pt x="283091" y="64956"/>
                  </a:lnTo>
                  <a:lnTo>
                    <a:pt x="281860" y="63624"/>
                  </a:lnTo>
                  <a:lnTo>
                    <a:pt x="274663" y="61064"/>
                  </a:lnTo>
                  <a:lnTo>
                    <a:pt x="274387" y="56590"/>
                  </a:lnTo>
                  <a:lnTo>
                    <a:pt x="274349" y="58453"/>
                  </a:lnTo>
                  <a:lnTo>
                    <a:pt x="275186" y="59289"/>
                  </a:lnTo>
                  <a:lnTo>
                    <a:pt x="280883" y="60740"/>
                  </a:lnTo>
                  <a:lnTo>
                    <a:pt x="288661" y="61763"/>
                  </a:lnTo>
                  <a:lnTo>
                    <a:pt x="305625" y="66983"/>
                  </a:lnTo>
                  <a:lnTo>
                    <a:pt x="335351" y="70698"/>
                  </a:lnTo>
                  <a:lnTo>
                    <a:pt x="352798" y="74570"/>
                  </a:lnTo>
                  <a:lnTo>
                    <a:pt x="383682" y="77679"/>
                  </a:lnTo>
                  <a:lnTo>
                    <a:pt x="412009" y="88220"/>
                  </a:lnTo>
                  <a:lnTo>
                    <a:pt x="444412" y="91863"/>
                  </a:lnTo>
                  <a:lnTo>
                    <a:pt x="464699" y="98244"/>
                  </a:lnTo>
                  <a:lnTo>
                    <a:pt x="487153" y="110627"/>
                  </a:lnTo>
                  <a:lnTo>
                    <a:pt x="496759" y="113514"/>
                  </a:lnTo>
                  <a:lnTo>
                    <a:pt x="519691" y="127154"/>
                  </a:lnTo>
                  <a:lnTo>
                    <a:pt x="524822" y="133819"/>
                  </a:lnTo>
                  <a:lnTo>
                    <a:pt x="529023" y="135675"/>
                  </a:lnTo>
                  <a:lnTo>
                    <a:pt x="530481" y="137864"/>
                  </a:lnTo>
                  <a:lnTo>
                    <a:pt x="532823" y="151285"/>
                  </a:lnTo>
                  <a:lnTo>
                    <a:pt x="533285" y="158295"/>
                  </a:lnTo>
                  <a:lnTo>
                    <a:pt x="527293" y="170999"/>
                  </a:lnTo>
                  <a:lnTo>
                    <a:pt x="522783" y="177035"/>
                  </a:lnTo>
                  <a:lnTo>
                    <a:pt x="485183" y="203187"/>
                  </a:lnTo>
                  <a:lnTo>
                    <a:pt x="451774" y="223519"/>
                  </a:lnTo>
                  <a:lnTo>
                    <a:pt x="440822" y="227095"/>
                  </a:lnTo>
                  <a:lnTo>
                    <a:pt x="432215" y="228154"/>
                  </a:lnTo>
                  <a:lnTo>
                    <a:pt x="420257" y="236558"/>
                  </a:lnTo>
                  <a:lnTo>
                    <a:pt x="403859" y="2590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SMARTInkShape-17"/>
            <p:cNvSpPr/>
            <p:nvPr/>
          </p:nvSpPr>
          <p:spPr>
            <a:xfrm>
              <a:off x="4038600" y="2602230"/>
              <a:ext cx="304759" cy="438027"/>
            </a:xfrm>
            <a:custGeom>
              <a:avLst/>
              <a:gdLst/>
              <a:ahLst/>
              <a:cxnLst/>
              <a:rect l="0" t="0" r="0" b="0"/>
              <a:pathLst>
                <a:path w="304759" h="438027">
                  <a:moveTo>
                    <a:pt x="0" y="72390"/>
                  </a:moveTo>
                  <a:lnTo>
                    <a:pt x="0" y="60589"/>
                  </a:lnTo>
                  <a:lnTo>
                    <a:pt x="0" y="64052"/>
                  </a:lnTo>
                  <a:lnTo>
                    <a:pt x="0" y="60238"/>
                  </a:lnTo>
                  <a:lnTo>
                    <a:pt x="0" y="64006"/>
                  </a:lnTo>
                  <a:lnTo>
                    <a:pt x="0" y="60229"/>
                  </a:lnTo>
                  <a:lnTo>
                    <a:pt x="0" y="64005"/>
                  </a:lnTo>
                  <a:lnTo>
                    <a:pt x="0" y="60229"/>
                  </a:lnTo>
                  <a:lnTo>
                    <a:pt x="0" y="64543"/>
                  </a:lnTo>
                  <a:lnTo>
                    <a:pt x="0" y="60335"/>
                  </a:lnTo>
                  <a:lnTo>
                    <a:pt x="0" y="64018"/>
                  </a:lnTo>
                  <a:lnTo>
                    <a:pt x="0" y="60232"/>
                  </a:lnTo>
                  <a:lnTo>
                    <a:pt x="0" y="64005"/>
                  </a:lnTo>
                  <a:lnTo>
                    <a:pt x="0" y="58142"/>
                  </a:lnTo>
                  <a:lnTo>
                    <a:pt x="0" y="61736"/>
                  </a:lnTo>
                  <a:lnTo>
                    <a:pt x="0" y="59732"/>
                  </a:lnTo>
                  <a:lnTo>
                    <a:pt x="0" y="63939"/>
                  </a:lnTo>
                  <a:lnTo>
                    <a:pt x="2258" y="64401"/>
                  </a:lnTo>
                  <a:lnTo>
                    <a:pt x="6561" y="64697"/>
                  </a:lnTo>
                  <a:lnTo>
                    <a:pt x="14088" y="71324"/>
                  </a:lnTo>
                  <a:lnTo>
                    <a:pt x="18944" y="72074"/>
                  </a:lnTo>
                  <a:lnTo>
                    <a:pt x="25745" y="72297"/>
                  </a:lnTo>
                  <a:lnTo>
                    <a:pt x="27323" y="73175"/>
                  </a:lnTo>
                  <a:lnTo>
                    <a:pt x="28375" y="74606"/>
                  </a:lnTo>
                  <a:lnTo>
                    <a:pt x="29077" y="76407"/>
                  </a:lnTo>
                  <a:lnTo>
                    <a:pt x="31238" y="76762"/>
                  </a:lnTo>
                  <a:lnTo>
                    <a:pt x="58274" y="71690"/>
                  </a:lnTo>
                  <a:lnTo>
                    <a:pt x="68551" y="66388"/>
                  </a:lnTo>
                  <a:lnTo>
                    <a:pt x="81276" y="64136"/>
                  </a:lnTo>
                  <a:lnTo>
                    <a:pt x="93980" y="54192"/>
                  </a:lnTo>
                  <a:lnTo>
                    <a:pt x="116840" y="31739"/>
                  </a:lnTo>
                  <a:lnTo>
                    <a:pt x="119662" y="26665"/>
                  </a:lnTo>
                  <a:lnTo>
                    <a:pt x="120415" y="24127"/>
                  </a:lnTo>
                  <a:lnTo>
                    <a:pt x="121763" y="22435"/>
                  </a:lnTo>
                  <a:lnTo>
                    <a:pt x="126859" y="19206"/>
                  </a:lnTo>
                  <a:lnTo>
                    <a:pt x="128349" y="15451"/>
                  </a:lnTo>
                  <a:lnTo>
                    <a:pt x="129187" y="8576"/>
                  </a:lnTo>
                  <a:lnTo>
                    <a:pt x="128458" y="7834"/>
                  </a:lnTo>
                  <a:lnTo>
                    <a:pt x="127126" y="8186"/>
                  </a:lnTo>
                  <a:lnTo>
                    <a:pt x="125390" y="9267"/>
                  </a:lnTo>
                  <a:lnTo>
                    <a:pt x="124234" y="9141"/>
                  </a:lnTo>
                  <a:lnTo>
                    <a:pt x="123463" y="8211"/>
                  </a:lnTo>
                  <a:lnTo>
                    <a:pt x="122948" y="6744"/>
                  </a:lnTo>
                  <a:lnTo>
                    <a:pt x="118180" y="634"/>
                  </a:lnTo>
                  <a:lnTo>
                    <a:pt x="116040" y="0"/>
                  </a:lnTo>
                  <a:lnTo>
                    <a:pt x="113766" y="423"/>
                  </a:lnTo>
                  <a:lnTo>
                    <a:pt x="106522" y="5064"/>
                  </a:lnTo>
                  <a:lnTo>
                    <a:pt x="104034" y="7186"/>
                  </a:lnTo>
                  <a:lnTo>
                    <a:pt x="96755" y="9544"/>
                  </a:lnTo>
                  <a:lnTo>
                    <a:pt x="83137" y="13129"/>
                  </a:lnTo>
                  <a:lnTo>
                    <a:pt x="78285" y="15103"/>
                  </a:lnTo>
                  <a:lnTo>
                    <a:pt x="70636" y="21811"/>
                  </a:lnTo>
                  <a:lnTo>
                    <a:pt x="63567" y="29590"/>
                  </a:lnTo>
                  <a:lnTo>
                    <a:pt x="36189" y="52884"/>
                  </a:lnTo>
                  <a:lnTo>
                    <a:pt x="12824" y="86181"/>
                  </a:lnTo>
                  <a:lnTo>
                    <a:pt x="8648" y="110015"/>
                  </a:lnTo>
                  <a:lnTo>
                    <a:pt x="7755" y="127539"/>
                  </a:lnTo>
                  <a:lnTo>
                    <a:pt x="13730" y="148759"/>
                  </a:lnTo>
                  <a:lnTo>
                    <a:pt x="23063" y="162860"/>
                  </a:lnTo>
                  <a:lnTo>
                    <a:pt x="41670" y="181639"/>
                  </a:lnTo>
                  <a:lnTo>
                    <a:pt x="56185" y="190179"/>
                  </a:lnTo>
                  <a:lnTo>
                    <a:pt x="93716" y="196326"/>
                  </a:lnTo>
                  <a:lnTo>
                    <a:pt x="106845" y="198593"/>
                  </a:lnTo>
                  <a:lnTo>
                    <a:pt x="144728" y="189561"/>
                  </a:lnTo>
                  <a:lnTo>
                    <a:pt x="176424" y="183023"/>
                  </a:lnTo>
                  <a:lnTo>
                    <a:pt x="211255" y="165270"/>
                  </a:lnTo>
                  <a:lnTo>
                    <a:pt x="243720" y="149626"/>
                  </a:lnTo>
                  <a:lnTo>
                    <a:pt x="280356" y="116205"/>
                  </a:lnTo>
                  <a:lnTo>
                    <a:pt x="303187" y="89466"/>
                  </a:lnTo>
                  <a:lnTo>
                    <a:pt x="304758" y="66505"/>
                  </a:lnTo>
                  <a:lnTo>
                    <a:pt x="303925" y="65926"/>
                  </a:lnTo>
                  <a:lnTo>
                    <a:pt x="298708" y="64266"/>
                  </a:lnTo>
                  <a:lnTo>
                    <a:pt x="294191" y="60877"/>
                  </a:lnTo>
                  <a:lnTo>
                    <a:pt x="291800" y="60481"/>
                  </a:lnTo>
                  <a:lnTo>
                    <a:pt x="289360" y="61064"/>
                  </a:lnTo>
                  <a:lnTo>
                    <a:pt x="281881" y="65930"/>
                  </a:lnTo>
                  <a:lnTo>
                    <a:pt x="276833" y="69519"/>
                  </a:lnTo>
                  <a:lnTo>
                    <a:pt x="269232" y="72386"/>
                  </a:lnTo>
                  <a:lnTo>
                    <a:pt x="264157" y="76057"/>
                  </a:lnTo>
                  <a:lnTo>
                    <a:pt x="256539" y="90975"/>
                  </a:lnTo>
                  <a:lnTo>
                    <a:pt x="249871" y="109592"/>
                  </a:lnTo>
                  <a:lnTo>
                    <a:pt x="247860" y="112432"/>
                  </a:lnTo>
                  <a:lnTo>
                    <a:pt x="245031" y="128563"/>
                  </a:lnTo>
                  <a:lnTo>
                    <a:pt x="243910" y="162695"/>
                  </a:lnTo>
                  <a:lnTo>
                    <a:pt x="246112" y="191577"/>
                  </a:lnTo>
                  <a:lnTo>
                    <a:pt x="253248" y="226808"/>
                  </a:lnTo>
                  <a:lnTo>
                    <a:pt x="263549" y="262309"/>
                  </a:lnTo>
                  <a:lnTo>
                    <a:pt x="270330" y="294464"/>
                  </a:lnTo>
                  <a:lnTo>
                    <a:pt x="276053" y="329357"/>
                  </a:lnTo>
                  <a:lnTo>
                    <a:pt x="283681" y="364022"/>
                  </a:lnTo>
                  <a:lnTo>
                    <a:pt x="288399" y="384749"/>
                  </a:lnTo>
                  <a:lnTo>
                    <a:pt x="286786" y="391274"/>
                  </a:lnTo>
                  <a:lnTo>
                    <a:pt x="284094" y="397843"/>
                  </a:lnTo>
                  <a:lnTo>
                    <a:pt x="282223" y="416703"/>
                  </a:lnTo>
                  <a:lnTo>
                    <a:pt x="281282" y="418772"/>
                  </a:lnTo>
                  <a:lnTo>
                    <a:pt x="279809" y="420151"/>
                  </a:lnTo>
                  <a:lnTo>
                    <a:pt x="273688" y="424351"/>
                  </a:lnTo>
                  <a:lnTo>
                    <a:pt x="261537" y="434953"/>
                  </a:lnTo>
                  <a:lnTo>
                    <a:pt x="253976" y="437203"/>
                  </a:lnTo>
                  <a:lnTo>
                    <a:pt x="241297" y="438026"/>
                  </a:lnTo>
                  <a:lnTo>
                    <a:pt x="238758" y="436373"/>
                  </a:lnTo>
                  <a:lnTo>
                    <a:pt x="210820" y="401137"/>
                  </a:lnTo>
                  <a:lnTo>
                    <a:pt x="205740" y="3924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SMARTInkShape-18"/>
            <p:cNvSpPr/>
            <p:nvPr/>
          </p:nvSpPr>
          <p:spPr>
            <a:xfrm>
              <a:off x="4465320" y="2773680"/>
              <a:ext cx="1" cy="15241"/>
            </a:xfrm>
            <a:custGeom>
              <a:avLst/>
              <a:gdLst/>
              <a:ahLst/>
              <a:cxnLst/>
              <a:rect l="0" t="0" r="0" b="0"/>
              <a:pathLst>
                <a:path w="1" h="15241">
                  <a:moveTo>
                    <a:pt x="0" y="15240"/>
                  </a:moveTo>
                  <a:lnTo>
                    <a:pt x="0" y="3439"/>
                  </a:lnTo>
                  <a:lnTo>
                    <a:pt x="0" y="690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SMARTInkShape-19"/>
            <p:cNvSpPr/>
            <p:nvPr/>
          </p:nvSpPr>
          <p:spPr>
            <a:xfrm>
              <a:off x="4678680" y="2668449"/>
              <a:ext cx="327661" cy="143332"/>
            </a:xfrm>
            <a:custGeom>
              <a:avLst/>
              <a:gdLst/>
              <a:ahLst/>
              <a:cxnLst/>
              <a:rect l="0" t="0" r="0" b="0"/>
              <a:pathLst>
                <a:path w="327661" h="143332">
                  <a:moveTo>
                    <a:pt x="0" y="143331"/>
                  </a:moveTo>
                  <a:lnTo>
                    <a:pt x="0" y="138941"/>
                  </a:lnTo>
                  <a:lnTo>
                    <a:pt x="0" y="140815"/>
                  </a:lnTo>
                  <a:lnTo>
                    <a:pt x="0" y="136549"/>
                  </a:lnTo>
                  <a:lnTo>
                    <a:pt x="0" y="140267"/>
                  </a:lnTo>
                  <a:lnTo>
                    <a:pt x="0" y="103646"/>
                  </a:lnTo>
                  <a:lnTo>
                    <a:pt x="847" y="91026"/>
                  </a:lnTo>
                  <a:lnTo>
                    <a:pt x="7149" y="54432"/>
                  </a:lnTo>
                  <a:lnTo>
                    <a:pt x="8258" y="47094"/>
                  </a:lnTo>
                  <a:lnTo>
                    <a:pt x="15362" y="20366"/>
                  </a:lnTo>
                  <a:lnTo>
                    <a:pt x="17015" y="18175"/>
                  </a:lnTo>
                  <a:lnTo>
                    <a:pt x="18963" y="16713"/>
                  </a:lnTo>
                  <a:lnTo>
                    <a:pt x="21128" y="12832"/>
                  </a:lnTo>
                  <a:lnTo>
                    <a:pt x="22759" y="0"/>
                  </a:lnTo>
                  <a:lnTo>
                    <a:pt x="23639" y="364"/>
                  </a:lnTo>
                  <a:lnTo>
                    <a:pt x="40992" y="16695"/>
                  </a:lnTo>
                  <a:lnTo>
                    <a:pt x="43619" y="21573"/>
                  </a:lnTo>
                  <a:lnTo>
                    <a:pt x="57789" y="59125"/>
                  </a:lnTo>
                  <a:lnTo>
                    <a:pt x="71442" y="95304"/>
                  </a:lnTo>
                  <a:lnTo>
                    <a:pt x="78835" y="106335"/>
                  </a:lnTo>
                  <a:lnTo>
                    <a:pt x="83863" y="109955"/>
                  </a:lnTo>
                  <a:lnTo>
                    <a:pt x="86388" y="110920"/>
                  </a:lnTo>
                  <a:lnTo>
                    <a:pt x="88072" y="112411"/>
                  </a:lnTo>
                  <a:lnTo>
                    <a:pt x="95042" y="123288"/>
                  </a:lnTo>
                  <a:lnTo>
                    <a:pt x="97228" y="124042"/>
                  </a:lnTo>
                  <a:lnTo>
                    <a:pt x="99532" y="123698"/>
                  </a:lnTo>
                  <a:lnTo>
                    <a:pt x="105268" y="121108"/>
                  </a:lnTo>
                  <a:lnTo>
                    <a:pt x="108310" y="123012"/>
                  </a:lnTo>
                  <a:lnTo>
                    <a:pt x="110307" y="124705"/>
                  </a:lnTo>
                  <a:lnTo>
                    <a:pt x="111638" y="124987"/>
                  </a:lnTo>
                  <a:lnTo>
                    <a:pt x="112525" y="124328"/>
                  </a:lnTo>
                  <a:lnTo>
                    <a:pt x="114358" y="121338"/>
                  </a:lnTo>
                  <a:lnTo>
                    <a:pt x="125621" y="105141"/>
                  </a:lnTo>
                  <a:lnTo>
                    <a:pt x="128766" y="87778"/>
                  </a:lnTo>
                  <a:lnTo>
                    <a:pt x="130157" y="77294"/>
                  </a:lnTo>
                  <a:lnTo>
                    <a:pt x="144965" y="40349"/>
                  </a:lnTo>
                  <a:lnTo>
                    <a:pt x="158832" y="16106"/>
                  </a:lnTo>
                  <a:lnTo>
                    <a:pt x="159228" y="16181"/>
                  </a:lnTo>
                  <a:lnTo>
                    <a:pt x="159668" y="18522"/>
                  </a:lnTo>
                  <a:lnTo>
                    <a:pt x="159786" y="18639"/>
                  </a:lnTo>
                  <a:lnTo>
                    <a:pt x="159916" y="16510"/>
                  </a:lnTo>
                  <a:lnTo>
                    <a:pt x="160797" y="15603"/>
                  </a:lnTo>
                  <a:lnTo>
                    <a:pt x="164034" y="14597"/>
                  </a:lnTo>
                  <a:lnTo>
                    <a:pt x="165236" y="16021"/>
                  </a:lnTo>
                  <a:lnTo>
                    <a:pt x="167775" y="24423"/>
                  </a:lnTo>
                  <a:lnTo>
                    <a:pt x="169423" y="25959"/>
                  </a:lnTo>
                  <a:lnTo>
                    <a:pt x="175788" y="30379"/>
                  </a:lnTo>
                  <a:lnTo>
                    <a:pt x="180575" y="35556"/>
                  </a:lnTo>
                  <a:lnTo>
                    <a:pt x="195601" y="60708"/>
                  </a:lnTo>
                  <a:lnTo>
                    <a:pt x="203207" y="66921"/>
                  </a:lnTo>
                  <a:lnTo>
                    <a:pt x="219946" y="88092"/>
                  </a:lnTo>
                  <a:lnTo>
                    <a:pt x="229269" y="93381"/>
                  </a:lnTo>
                  <a:lnTo>
                    <a:pt x="238211" y="96578"/>
                  </a:lnTo>
                  <a:lnTo>
                    <a:pt x="253107" y="107786"/>
                  </a:lnTo>
                  <a:lnTo>
                    <a:pt x="261506" y="114833"/>
                  </a:lnTo>
                  <a:lnTo>
                    <a:pt x="268060" y="117965"/>
                  </a:lnTo>
                  <a:lnTo>
                    <a:pt x="276054" y="117100"/>
                  </a:lnTo>
                  <a:lnTo>
                    <a:pt x="280556" y="115683"/>
                  </a:lnTo>
                  <a:lnTo>
                    <a:pt x="290074" y="116368"/>
                  </a:lnTo>
                  <a:lnTo>
                    <a:pt x="327660" y="12809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SMARTInkShape-20"/>
            <p:cNvSpPr/>
            <p:nvPr/>
          </p:nvSpPr>
          <p:spPr>
            <a:xfrm>
              <a:off x="4969432" y="2568003"/>
              <a:ext cx="516969" cy="209107"/>
            </a:xfrm>
            <a:custGeom>
              <a:avLst/>
              <a:gdLst/>
              <a:ahLst/>
              <a:cxnLst/>
              <a:rect l="0" t="0" r="0" b="0"/>
              <a:pathLst>
                <a:path w="516969" h="209107">
                  <a:moveTo>
                    <a:pt x="120728" y="137097"/>
                  </a:moveTo>
                  <a:lnTo>
                    <a:pt x="120728" y="122446"/>
                  </a:lnTo>
                  <a:lnTo>
                    <a:pt x="118470" y="115627"/>
                  </a:lnTo>
                  <a:lnTo>
                    <a:pt x="116683" y="112624"/>
                  </a:lnTo>
                  <a:lnTo>
                    <a:pt x="114645" y="110621"/>
                  </a:lnTo>
                  <a:lnTo>
                    <a:pt x="91244" y="96167"/>
                  </a:lnTo>
                  <a:lnTo>
                    <a:pt x="87525" y="95417"/>
                  </a:lnTo>
                  <a:lnTo>
                    <a:pt x="84200" y="95764"/>
                  </a:lnTo>
                  <a:lnTo>
                    <a:pt x="72778" y="98358"/>
                  </a:lnTo>
                  <a:lnTo>
                    <a:pt x="60895" y="98808"/>
                  </a:lnTo>
                  <a:lnTo>
                    <a:pt x="51520" y="103429"/>
                  </a:lnTo>
                  <a:lnTo>
                    <a:pt x="42556" y="111126"/>
                  </a:lnTo>
                  <a:lnTo>
                    <a:pt x="32749" y="123287"/>
                  </a:lnTo>
                  <a:lnTo>
                    <a:pt x="19250" y="132707"/>
                  </a:lnTo>
                  <a:lnTo>
                    <a:pt x="11544" y="147932"/>
                  </a:lnTo>
                  <a:lnTo>
                    <a:pt x="4844" y="166662"/>
                  </a:lnTo>
                  <a:lnTo>
                    <a:pt x="2832" y="169507"/>
                  </a:lnTo>
                  <a:lnTo>
                    <a:pt x="0" y="181602"/>
                  </a:lnTo>
                  <a:lnTo>
                    <a:pt x="450" y="184547"/>
                  </a:lnTo>
                  <a:lnTo>
                    <a:pt x="1596" y="186510"/>
                  </a:lnTo>
                  <a:lnTo>
                    <a:pt x="3206" y="187819"/>
                  </a:lnTo>
                  <a:lnTo>
                    <a:pt x="4996" y="191531"/>
                  </a:lnTo>
                  <a:lnTo>
                    <a:pt x="5474" y="193707"/>
                  </a:lnTo>
                  <a:lnTo>
                    <a:pt x="10190" y="200813"/>
                  </a:lnTo>
                  <a:lnTo>
                    <a:pt x="16950" y="208281"/>
                  </a:lnTo>
                  <a:lnTo>
                    <a:pt x="19369" y="209106"/>
                  </a:lnTo>
                  <a:lnTo>
                    <a:pt x="21829" y="208810"/>
                  </a:lnTo>
                  <a:lnTo>
                    <a:pt x="27666" y="207069"/>
                  </a:lnTo>
                  <a:lnTo>
                    <a:pt x="48908" y="204953"/>
                  </a:lnTo>
                  <a:lnTo>
                    <a:pt x="59630" y="197412"/>
                  </a:lnTo>
                  <a:lnTo>
                    <a:pt x="64786" y="193537"/>
                  </a:lnTo>
                  <a:lnTo>
                    <a:pt x="69901" y="191815"/>
                  </a:lnTo>
                  <a:lnTo>
                    <a:pt x="74996" y="186534"/>
                  </a:lnTo>
                  <a:lnTo>
                    <a:pt x="79236" y="179389"/>
                  </a:lnTo>
                  <a:lnTo>
                    <a:pt x="84216" y="167903"/>
                  </a:lnTo>
                  <a:lnTo>
                    <a:pt x="94690" y="154073"/>
                  </a:lnTo>
                  <a:lnTo>
                    <a:pt x="97773" y="142880"/>
                  </a:lnTo>
                  <a:lnTo>
                    <a:pt x="99498" y="140952"/>
                  </a:lnTo>
                  <a:lnTo>
                    <a:pt x="103672" y="138810"/>
                  </a:lnTo>
                  <a:lnTo>
                    <a:pt x="108350" y="137859"/>
                  </a:lnTo>
                  <a:lnTo>
                    <a:pt x="109936" y="136758"/>
                  </a:lnTo>
                  <a:lnTo>
                    <a:pt x="110994" y="135178"/>
                  </a:lnTo>
                  <a:lnTo>
                    <a:pt x="111699" y="133277"/>
                  </a:lnTo>
                  <a:lnTo>
                    <a:pt x="112168" y="132857"/>
                  </a:lnTo>
                  <a:lnTo>
                    <a:pt x="112481" y="133424"/>
                  </a:lnTo>
                  <a:lnTo>
                    <a:pt x="112690" y="134648"/>
                  </a:lnTo>
                  <a:lnTo>
                    <a:pt x="134006" y="151396"/>
                  </a:lnTo>
                  <a:lnTo>
                    <a:pt x="138765" y="159257"/>
                  </a:lnTo>
                  <a:lnTo>
                    <a:pt x="142066" y="162030"/>
                  </a:lnTo>
                  <a:lnTo>
                    <a:pt x="158826" y="168783"/>
                  </a:lnTo>
                  <a:lnTo>
                    <a:pt x="169646" y="177907"/>
                  </a:lnTo>
                  <a:lnTo>
                    <a:pt x="175771" y="180634"/>
                  </a:lnTo>
                  <a:lnTo>
                    <a:pt x="206007" y="189321"/>
                  </a:lnTo>
                  <a:lnTo>
                    <a:pt x="208907" y="188847"/>
                  </a:lnTo>
                  <a:lnTo>
                    <a:pt x="222233" y="183778"/>
                  </a:lnTo>
                  <a:lnTo>
                    <a:pt x="229920" y="183102"/>
                  </a:lnTo>
                  <a:lnTo>
                    <a:pt x="232469" y="181313"/>
                  </a:lnTo>
                  <a:lnTo>
                    <a:pt x="252807" y="157606"/>
                  </a:lnTo>
                  <a:lnTo>
                    <a:pt x="255630" y="150163"/>
                  </a:lnTo>
                  <a:lnTo>
                    <a:pt x="264978" y="112592"/>
                  </a:lnTo>
                  <a:lnTo>
                    <a:pt x="265477" y="76065"/>
                  </a:lnTo>
                  <a:lnTo>
                    <a:pt x="272066" y="43922"/>
                  </a:lnTo>
                  <a:lnTo>
                    <a:pt x="265794" y="8066"/>
                  </a:lnTo>
                  <a:lnTo>
                    <a:pt x="264852" y="5356"/>
                  </a:lnTo>
                  <a:lnTo>
                    <a:pt x="263378" y="3550"/>
                  </a:lnTo>
                  <a:lnTo>
                    <a:pt x="258209" y="149"/>
                  </a:lnTo>
                  <a:lnTo>
                    <a:pt x="253938" y="0"/>
                  </a:lnTo>
                  <a:lnTo>
                    <a:pt x="252715" y="825"/>
                  </a:lnTo>
                  <a:lnTo>
                    <a:pt x="251899" y="2223"/>
                  </a:lnTo>
                  <a:lnTo>
                    <a:pt x="250751" y="8234"/>
                  </a:lnTo>
                  <a:lnTo>
                    <a:pt x="250277" y="43574"/>
                  </a:lnTo>
                  <a:lnTo>
                    <a:pt x="251116" y="63527"/>
                  </a:lnTo>
                  <a:lnTo>
                    <a:pt x="256829" y="96939"/>
                  </a:lnTo>
                  <a:lnTo>
                    <a:pt x="261620" y="117202"/>
                  </a:lnTo>
                  <a:lnTo>
                    <a:pt x="282333" y="153656"/>
                  </a:lnTo>
                  <a:lnTo>
                    <a:pt x="290202" y="163648"/>
                  </a:lnTo>
                  <a:lnTo>
                    <a:pt x="319009" y="182472"/>
                  </a:lnTo>
                  <a:lnTo>
                    <a:pt x="329079" y="186897"/>
                  </a:lnTo>
                  <a:lnTo>
                    <a:pt x="339200" y="188864"/>
                  </a:lnTo>
                  <a:lnTo>
                    <a:pt x="349342" y="187480"/>
                  </a:lnTo>
                  <a:lnTo>
                    <a:pt x="369651" y="183738"/>
                  </a:lnTo>
                  <a:lnTo>
                    <a:pt x="384889" y="183090"/>
                  </a:lnTo>
                  <a:lnTo>
                    <a:pt x="395049" y="178423"/>
                  </a:lnTo>
                  <a:lnTo>
                    <a:pt x="430608" y="157606"/>
                  </a:lnTo>
                  <a:lnTo>
                    <a:pt x="438511" y="150163"/>
                  </a:lnTo>
                  <a:lnTo>
                    <a:pt x="443998" y="142058"/>
                  </a:lnTo>
                  <a:lnTo>
                    <a:pt x="449778" y="129955"/>
                  </a:lnTo>
                  <a:lnTo>
                    <a:pt x="451855" y="127256"/>
                  </a:lnTo>
                  <a:lnTo>
                    <a:pt x="455643" y="102649"/>
                  </a:lnTo>
                  <a:lnTo>
                    <a:pt x="454918" y="101431"/>
                  </a:lnTo>
                  <a:lnTo>
                    <a:pt x="453588" y="100620"/>
                  </a:lnTo>
                  <a:lnTo>
                    <a:pt x="451855" y="100079"/>
                  </a:lnTo>
                  <a:lnTo>
                    <a:pt x="450699" y="98025"/>
                  </a:lnTo>
                  <a:lnTo>
                    <a:pt x="448226" y="88737"/>
                  </a:lnTo>
                  <a:lnTo>
                    <a:pt x="446587" y="87077"/>
                  </a:lnTo>
                  <a:lnTo>
                    <a:pt x="441918" y="84413"/>
                  </a:lnTo>
                  <a:lnTo>
                    <a:pt x="430263" y="83815"/>
                  </a:lnTo>
                  <a:lnTo>
                    <a:pt x="428684" y="85489"/>
                  </a:lnTo>
                  <a:lnTo>
                    <a:pt x="426463" y="95089"/>
                  </a:lnTo>
                  <a:lnTo>
                    <a:pt x="425944" y="100929"/>
                  </a:lnTo>
                  <a:lnTo>
                    <a:pt x="424958" y="102825"/>
                  </a:lnTo>
                  <a:lnTo>
                    <a:pt x="423454" y="104089"/>
                  </a:lnTo>
                  <a:lnTo>
                    <a:pt x="421606" y="104932"/>
                  </a:lnTo>
                  <a:lnTo>
                    <a:pt x="421220" y="107187"/>
                  </a:lnTo>
                  <a:lnTo>
                    <a:pt x="425885" y="126430"/>
                  </a:lnTo>
                  <a:lnTo>
                    <a:pt x="435978" y="139255"/>
                  </a:lnTo>
                  <a:lnTo>
                    <a:pt x="453684" y="161088"/>
                  </a:lnTo>
                  <a:lnTo>
                    <a:pt x="487733" y="173091"/>
                  </a:lnTo>
                  <a:lnTo>
                    <a:pt x="516968" y="18281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SMARTInkShape-21"/>
            <p:cNvSpPr/>
            <p:nvPr/>
          </p:nvSpPr>
          <p:spPr>
            <a:xfrm>
              <a:off x="5806927" y="2529840"/>
              <a:ext cx="220463" cy="233117"/>
            </a:xfrm>
            <a:custGeom>
              <a:avLst/>
              <a:gdLst/>
              <a:ahLst/>
              <a:cxnLst/>
              <a:rect l="0" t="0" r="0" b="0"/>
              <a:pathLst>
                <a:path w="220463" h="233117">
                  <a:moveTo>
                    <a:pt x="29993" y="0"/>
                  </a:moveTo>
                  <a:lnTo>
                    <a:pt x="25948" y="4045"/>
                  </a:lnTo>
                  <a:lnTo>
                    <a:pt x="23962" y="8289"/>
                  </a:lnTo>
                  <a:lnTo>
                    <a:pt x="23432" y="10606"/>
                  </a:lnTo>
                  <a:lnTo>
                    <a:pt x="10284" y="34049"/>
                  </a:lnTo>
                  <a:lnTo>
                    <a:pt x="3211" y="71184"/>
                  </a:lnTo>
                  <a:lnTo>
                    <a:pt x="0" y="104765"/>
                  </a:lnTo>
                  <a:lnTo>
                    <a:pt x="1915" y="123610"/>
                  </a:lnTo>
                  <a:lnTo>
                    <a:pt x="7293" y="160243"/>
                  </a:lnTo>
                  <a:lnTo>
                    <a:pt x="13012" y="181253"/>
                  </a:lnTo>
                  <a:lnTo>
                    <a:pt x="20273" y="199053"/>
                  </a:lnTo>
                  <a:lnTo>
                    <a:pt x="22286" y="207848"/>
                  </a:lnTo>
                  <a:lnTo>
                    <a:pt x="26004" y="214579"/>
                  </a:lnTo>
                  <a:lnTo>
                    <a:pt x="30478" y="218135"/>
                  </a:lnTo>
                  <a:lnTo>
                    <a:pt x="32856" y="219083"/>
                  </a:lnTo>
                  <a:lnTo>
                    <a:pt x="34441" y="220562"/>
                  </a:lnTo>
                  <a:lnTo>
                    <a:pt x="36204" y="224463"/>
                  </a:lnTo>
                  <a:lnTo>
                    <a:pt x="37335" y="232173"/>
                  </a:lnTo>
                  <a:lnTo>
                    <a:pt x="37576" y="229238"/>
                  </a:lnTo>
                  <a:lnTo>
                    <a:pt x="37606" y="233116"/>
                  </a:lnTo>
                  <a:lnTo>
                    <a:pt x="37610" y="231171"/>
                  </a:lnTo>
                  <a:lnTo>
                    <a:pt x="35354" y="227485"/>
                  </a:lnTo>
                  <a:lnTo>
                    <a:pt x="31052" y="222265"/>
                  </a:lnTo>
                  <a:lnTo>
                    <a:pt x="30202" y="215150"/>
                  </a:lnTo>
                  <a:lnTo>
                    <a:pt x="29995" y="183906"/>
                  </a:lnTo>
                  <a:lnTo>
                    <a:pt x="32252" y="176845"/>
                  </a:lnTo>
                  <a:lnTo>
                    <a:pt x="34039" y="173777"/>
                  </a:lnTo>
                  <a:lnTo>
                    <a:pt x="36924" y="171731"/>
                  </a:lnTo>
                  <a:lnTo>
                    <a:pt x="48227" y="167159"/>
                  </a:lnTo>
                  <a:lnTo>
                    <a:pt x="57315" y="157526"/>
                  </a:lnTo>
                  <a:lnTo>
                    <a:pt x="62738" y="154678"/>
                  </a:lnTo>
                  <a:lnTo>
                    <a:pt x="98761" y="144200"/>
                  </a:lnTo>
                  <a:lnTo>
                    <a:pt x="103778" y="141853"/>
                  </a:lnTo>
                  <a:lnTo>
                    <a:pt x="113869" y="141504"/>
                  </a:lnTo>
                  <a:lnTo>
                    <a:pt x="134144" y="144133"/>
                  </a:lnTo>
                  <a:lnTo>
                    <a:pt x="142040" y="142235"/>
                  </a:lnTo>
                  <a:lnTo>
                    <a:pt x="149219" y="139415"/>
                  </a:lnTo>
                  <a:lnTo>
                    <a:pt x="158053" y="138162"/>
                  </a:lnTo>
                  <a:lnTo>
                    <a:pt x="165367" y="139863"/>
                  </a:lnTo>
                  <a:lnTo>
                    <a:pt x="168502" y="141502"/>
                  </a:lnTo>
                  <a:lnTo>
                    <a:pt x="172286" y="141748"/>
                  </a:lnTo>
                  <a:lnTo>
                    <a:pt x="191389" y="137931"/>
                  </a:lnTo>
                  <a:lnTo>
                    <a:pt x="197116" y="139760"/>
                  </a:lnTo>
                  <a:lnTo>
                    <a:pt x="199828" y="141434"/>
                  </a:lnTo>
                  <a:lnTo>
                    <a:pt x="201636" y="141702"/>
                  </a:lnTo>
                  <a:lnTo>
                    <a:pt x="202842" y="141035"/>
                  </a:lnTo>
                  <a:lnTo>
                    <a:pt x="203646" y="139743"/>
                  </a:lnTo>
                  <a:lnTo>
                    <a:pt x="205028" y="138882"/>
                  </a:lnTo>
                  <a:lnTo>
                    <a:pt x="211672" y="137387"/>
                  </a:lnTo>
                  <a:lnTo>
                    <a:pt x="216562" y="133182"/>
                  </a:lnTo>
                  <a:lnTo>
                    <a:pt x="218746" y="128901"/>
                  </a:lnTo>
                  <a:lnTo>
                    <a:pt x="220391" y="118283"/>
                  </a:lnTo>
                  <a:lnTo>
                    <a:pt x="220462" y="107390"/>
                  </a:lnTo>
                  <a:lnTo>
                    <a:pt x="219626" y="104613"/>
                  </a:lnTo>
                  <a:lnTo>
                    <a:pt x="218222" y="102762"/>
                  </a:lnTo>
                  <a:lnTo>
                    <a:pt x="216439" y="101528"/>
                  </a:lnTo>
                  <a:lnTo>
                    <a:pt x="215250" y="99859"/>
                  </a:lnTo>
                  <a:lnTo>
                    <a:pt x="213930" y="95746"/>
                  </a:lnTo>
                  <a:lnTo>
                    <a:pt x="208827" y="91096"/>
                  </a:lnTo>
                  <a:lnTo>
                    <a:pt x="201761" y="87054"/>
                  </a:lnTo>
                  <a:lnTo>
                    <a:pt x="195799" y="85257"/>
                  </a:lnTo>
                  <a:lnTo>
                    <a:pt x="188069" y="86717"/>
                  </a:lnTo>
                  <a:lnTo>
                    <a:pt x="174197" y="90040"/>
                  </a:lnTo>
                  <a:lnTo>
                    <a:pt x="150294" y="95209"/>
                  </a:lnTo>
                  <a:lnTo>
                    <a:pt x="128043" y="109619"/>
                  </a:lnTo>
                  <a:lnTo>
                    <a:pt x="93206" y="136041"/>
                  </a:lnTo>
                  <a:lnTo>
                    <a:pt x="82213" y="146236"/>
                  </a:lnTo>
                  <a:lnTo>
                    <a:pt x="75713" y="16764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SMARTInkShape-22"/>
            <p:cNvSpPr/>
            <p:nvPr/>
          </p:nvSpPr>
          <p:spPr>
            <a:xfrm>
              <a:off x="6057900" y="2602457"/>
              <a:ext cx="143295" cy="79784"/>
            </a:xfrm>
            <a:custGeom>
              <a:avLst/>
              <a:gdLst/>
              <a:ahLst/>
              <a:cxnLst/>
              <a:rect l="0" t="0" r="0" b="0"/>
              <a:pathLst>
                <a:path w="143295" h="79784">
                  <a:moveTo>
                    <a:pt x="0" y="79783"/>
                  </a:moveTo>
                  <a:lnTo>
                    <a:pt x="0" y="71693"/>
                  </a:lnTo>
                  <a:lnTo>
                    <a:pt x="846" y="69310"/>
                  </a:lnTo>
                  <a:lnTo>
                    <a:pt x="2258" y="67721"/>
                  </a:lnTo>
                  <a:lnTo>
                    <a:pt x="10606" y="61125"/>
                  </a:lnTo>
                  <a:lnTo>
                    <a:pt x="12998" y="60572"/>
                  </a:lnTo>
                  <a:lnTo>
                    <a:pt x="15439" y="61049"/>
                  </a:lnTo>
                  <a:lnTo>
                    <a:pt x="22919" y="65766"/>
                  </a:lnTo>
                  <a:lnTo>
                    <a:pt x="25439" y="67898"/>
                  </a:lnTo>
                  <a:lnTo>
                    <a:pt x="27967" y="68473"/>
                  </a:lnTo>
                  <a:lnTo>
                    <a:pt x="30497" y="68010"/>
                  </a:lnTo>
                  <a:lnTo>
                    <a:pt x="33032" y="66854"/>
                  </a:lnTo>
                  <a:lnTo>
                    <a:pt x="35568" y="66930"/>
                  </a:lnTo>
                  <a:lnTo>
                    <a:pt x="40643" y="69273"/>
                  </a:lnTo>
                  <a:lnTo>
                    <a:pt x="48261" y="75352"/>
                  </a:lnTo>
                  <a:lnTo>
                    <a:pt x="50801" y="75982"/>
                  </a:lnTo>
                  <a:lnTo>
                    <a:pt x="53341" y="75556"/>
                  </a:lnTo>
                  <a:lnTo>
                    <a:pt x="60960" y="73168"/>
                  </a:lnTo>
                  <a:lnTo>
                    <a:pt x="63500" y="72833"/>
                  </a:lnTo>
                  <a:lnTo>
                    <a:pt x="85301" y="78782"/>
                  </a:lnTo>
                  <a:lnTo>
                    <a:pt x="88194" y="78269"/>
                  </a:lnTo>
                  <a:lnTo>
                    <a:pt x="113238" y="68406"/>
                  </a:lnTo>
                  <a:lnTo>
                    <a:pt x="116132" y="66271"/>
                  </a:lnTo>
                  <a:lnTo>
                    <a:pt x="125203" y="54276"/>
                  </a:lnTo>
                  <a:lnTo>
                    <a:pt x="129870" y="51513"/>
                  </a:lnTo>
                  <a:lnTo>
                    <a:pt x="134767" y="49439"/>
                  </a:lnTo>
                  <a:lnTo>
                    <a:pt x="139765" y="45695"/>
                  </a:lnTo>
                  <a:lnTo>
                    <a:pt x="142551" y="41208"/>
                  </a:lnTo>
                  <a:lnTo>
                    <a:pt x="143294" y="38827"/>
                  </a:lnTo>
                  <a:lnTo>
                    <a:pt x="142942" y="37238"/>
                  </a:lnTo>
                  <a:lnTo>
                    <a:pt x="141862" y="36180"/>
                  </a:lnTo>
                  <a:lnTo>
                    <a:pt x="140295" y="35474"/>
                  </a:lnTo>
                  <a:lnTo>
                    <a:pt x="139250" y="33311"/>
                  </a:lnTo>
                  <a:lnTo>
                    <a:pt x="136932" y="23022"/>
                  </a:lnTo>
                  <a:lnTo>
                    <a:pt x="133390" y="17020"/>
                  </a:lnTo>
                  <a:lnTo>
                    <a:pt x="130414" y="15081"/>
                  </a:lnTo>
                  <a:lnTo>
                    <a:pt x="115727" y="9711"/>
                  </a:lnTo>
                  <a:lnTo>
                    <a:pt x="100377" y="748"/>
                  </a:lnTo>
                  <a:lnTo>
                    <a:pt x="95705" y="0"/>
                  </a:lnTo>
                  <a:lnTo>
                    <a:pt x="60912" y="3299"/>
                  </a:lnTo>
                  <a:lnTo>
                    <a:pt x="43448" y="5757"/>
                  </a:lnTo>
                  <a:lnTo>
                    <a:pt x="0" y="1882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SMARTInkShape-23"/>
            <p:cNvSpPr/>
            <p:nvPr/>
          </p:nvSpPr>
          <p:spPr>
            <a:xfrm>
              <a:off x="6240780" y="2567940"/>
              <a:ext cx="99061" cy="121140"/>
            </a:xfrm>
            <a:custGeom>
              <a:avLst/>
              <a:gdLst/>
              <a:ahLst/>
              <a:cxnLst/>
              <a:rect l="0" t="0" r="0" b="0"/>
              <a:pathLst>
                <a:path w="99061" h="121140">
                  <a:moveTo>
                    <a:pt x="0" y="0"/>
                  </a:moveTo>
                  <a:lnTo>
                    <a:pt x="0" y="8090"/>
                  </a:lnTo>
                  <a:lnTo>
                    <a:pt x="847" y="10474"/>
                  </a:lnTo>
                  <a:lnTo>
                    <a:pt x="2258" y="12062"/>
                  </a:lnTo>
                  <a:lnTo>
                    <a:pt x="4045" y="13122"/>
                  </a:lnTo>
                  <a:lnTo>
                    <a:pt x="5237" y="14674"/>
                  </a:lnTo>
                  <a:lnTo>
                    <a:pt x="15769" y="36627"/>
                  </a:lnTo>
                  <a:lnTo>
                    <a:pt x="20555" y="41679"/>
                  </a:lnTo>
                  <a:lnTo>
                    <a:pt x="25505" y="43924"/>
                  </a:lnTo>
                  <a:lnTo>
                    <a:pt x="27163" y="47063"/>
                  </a:lnTo>
                  <a:lnTo>
                    <a:pt x="34088" y="73335"/>
                  </a:lnTo>
                  <a:lnTo>
                    <a:pt x="38575" y="79160"/>
                  </a:lnTo>
                  <a:lnTo>
                    <a:pt x="40956" y="80713"/>
                  </a:lnTo>
                  <a:lnTo>
                    <a:pt x="42544" y="83442"/>
                  </a:lnTo>
                  <a:lnTo>
                    <a:pt x="49347" y="104759"/>
                  </a:lnTo>
                  <a:lnTo>
                    <a:pt x="50678" y="107093"/>
                  </a:lnTo>
                  <a:lnTo>
                    <a:pt x="51565" y="107802"/>
                  </a:lnTo>
                  <a:lnTo>
                    <a:pt x="52157" y="107428"/>
                  </a:lnTo>
                  <a:lnTo>
                    <a:pt x="52551" y="108025"/>
                  </a:lnTo>
                  <a:lnTo>
                    <a:pt x="52989" y="110947"/>
                  </a:lnTo>
                  <a:lnTo>
                    <a:pt x="59870" y="120566"/>
                  </a:lnTo>
                  <a:lnTo>
                    <a:pt x="60234" y="120171"/>
                  </a:lnTo>
                  <a:lnTo>
                    <a:pt x="60637" y="117474"/>
                  </a:lnTo>
                  <a:lnTo>
                    <a:pt x="60745" y="117262"/>
                  </a:lnTo>
                  <a:lnTo>
                    <a:pt x="60931" y="121139"/>
                  </a:lnTo>
                  <a:lnTo>
                    <a:pt x="54397" y="115291"/>
                  </a:lnTo>
                  <a:lnTo>
                    <a:pt x="53653" y="110548"/>
                  </a:lnTo>
                  <a:lnTo>
                    <a:pt x="53348" y="88868"/>
                  </a:lnTo>
                  <a:lnTo>
                    <a:pt x="61101" y="59814"/>
                  </a:lnTo>
                  <a:lnTo>
                    <a:pt x="62748" y="57656"/>
                  </a:lnTo>
                  <a:lnTo>
                    <a:pt x="75518" y="46102"/>
                  </a:lnTo>
                  <a:lnTo>
                    <a:pt x="99060" y="1524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SMARTInkShape-24"/>
            <p:cNvSpPr/>
            <p:nvPr/>
          </p:nvSpPr>
          <p:spPr>
            <a:xfrm>
              <a:off x="6484620" y="2476500"/>
              <a:ext cx="120721" cy="194077"/>
            </a:xfrm>
            <a:custGeom>
              <a:avLst/>
              <a:gdLst/>
              <a:ahLst/>
              <a:cxnLst/>
              <a:rect l="0" t="0" r="0" b="0"/>
              <a:pathLst>
                <a:path w="120721" h="194077">
                  <a:moveTo>
                    <a:pt x="7620" y="0"/>
                  </a:moveTo>
                  <a:lnTo>
                    <a:pt x="7620" y="6561"/>
                  </a:lnTo>
                  <a:lnTo>
                    <a:pt x="7620" y="3021"/>
                  </a:lnTo>
                  <a:lnTo>
                    <a:pt x="7620" y="35024"/>
                  </a:lnTo>
                  <a:lnTo>
                    <a:pt x="7620" y="72817"/>
                  </a:lnTo>
                  <a:lnTo>
                    <a:pt x="7620" y="106383"/>
                  </a:lnTo>
                  <a:lnTo>
                    <a:pt x="8467" y="136431"/>
                  </a:lnTo>
                  <a:lnTo>
                    <a:pt x="21132" y="173570"/>
                  </a:lnTo>
                  <a:lnTo>
                    <a:pt x="21708" y="176674"/>
                  </a:lnTo>
                  <a:lnTo>
                    <a:pt x="22939" y="178742"/>
                  </a:lnTo>
                  <a:lnTo>
                    <a:pt x="24605" y="180122"/>
                  </a:lnTo>
                  <a:lnTo>
                    <a:pt x="28716" y="182501"/>
                  </a:lnTo>
                  <a:lnTo>
                    <a:pt x="40742" y="193325"/>
                  </a:lnTo>
                  <a:lnTo>
                    <a:pt x="43248" y="194076"/>
                  </a:lnTo>
                  <a:lnTo>
                    <a:pt x="45766" y="193731"/>
                  </a:lnTo>
                  <a:lnTo>
                    <a:pt x="53353" y="191457"/>
                  </a:lnTo>
                  <a:lnTo>
                    <a:pt x="73660" y="189691"/>
                  </a:lnTo>
                  <a:lnTo>
                    <a:pt x="82126" y="185274"/>
                  </a:lnTo>
                  <a:lnTo>
                    <a:pt x="94137" y="182743"/>
                  </a:lnTo>
                  <a:lnTo>
                    <a:pt x="100541" y="179150"/>
                  </a:lnTo>
                  <a:lnTo>
                    <a:pt x="108906" y="168322"/>
                  </a:lnTo>
                  <a:lnTo>
                    <a:pt x="114081" y="156423"/>
                  </a:lnTo>
                  <a:lnTo>
                    <a:pt x="115848" y="155082"/>
                  </a:lnTo>
                  <a:lnTo>
                    <a:pt x="117872" y="154188"/>
                  </a:lnTo>
                  <a:lnTo>
                    <a:pt x="119221" y="151898"/>
                  </a:lnTo>
                  <a:lnTo>
                    <a:pt x="120720" y="144839"/>
                  </a:lnTo>
                  <a:lnTo>
                    <a:pt x="120274" y="142280"/>
                  </a:lnTo>
                  <a:lnTo>
                    <a:pt x="119129" y="140573"/>
                  </a:lnTo>
                  <a:lnTo>
                    <a:pt x="92427" y="119307"/>
                  </a:lnTo>
                  <a:lnTo>
                    <a:pt x="87864" y="118485"/>
                  </a:lnTo>
                  <a:lnTo>
                    <a:pt x="50735" y="121736"/>
                  </a:lnTo>
                  <a:lnTo>
                    <a:pt x="41458" y="124096"/>
                  </a:lnTo>
                  <a:lnTo>
                    <a:pt x="0" y="1447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SMARTInkShape-25"/>
            <p:cNvSpPr/>
            <p:nvPr/>
          </p:nvSpPr>
          <p:spPr>
            <a:xfrm>
              <a:off x="6614292" y="2411687"/>
              <a:ext cx="768295" cy="244336"/>
            </a:xfrm>
            <a:custGeom>
              <a:avLst/>
              <a:gdLst/>
              <a:ahLst/>
              <a:cxnLst/>
              <a:rect l="0" t="0" r="0" b="0"/>
              <a:pathLst>
                <a:path w="768295" h="244336">
                  <a:moveTo>
                    <a:pt x="98928" y="171493"/>
                  </a:moveTo>
                  <a:lnTo>
                    <a:pt x="98928" y="155875"/>
                  </a:lnTo>
                  <a:lnTo>
                    <a:pt x="98081" y="153461"/>
                  </a:lnTo>
                  <a:lnTo>
                    <a:pt x="96670" y="151852"/>
                  </a:lnTo>
                  <a:lnTo>
                    <a:pt x="94883" y="150779"/>
                  </a:lnTo>
                  <a:lnTo>
                    <a:pt x="93691" y="150910"/>
                  </a:lnTo>
                  <a:lnTo>
                    <a:pt x="92896" y="151845"/>
                  </a:lnTo>
                  <a:lnTo>
                    <a:pt x="92367" y="153314"/>
                  </a:lnTo>
                  <a:lnTo>
                    <a:pt x="91167" y="153447"/>
                  </a:lnTo>
                  <a:lnTo>
                    <a:pt x="87576" y="151337"/>
                  </a:lnTo>
                  <a:lnTo>
                    <a:pt x="84587" y="151283"/>
                  </a:lnTo>
                  <a:lnTo>
                    <a:pt x="76749" y="153479"/>
                  </a:lnTo>
                  <a:lnTo>
                    <a:pt x="49853" y="168241"/>
                  </a:lnTo>
                  <a:lnTo>
                    <a:pt x="40146" y="170048"/>
                  </a:lnTo>
                  <a:lnTo>
                    <a:pt x="36034" y="172223"/>
                  </a:lnTo>
                  <a:lnTo>
                    <a:pt x="4985" y="204448"/>
                  </a:lnTo>
                  <a:lnTo>
                    <a:pt x="2142" y="211822"/>
                  </a:lnTo>
                  <a:lnTo>
                    <a:pt x="0" y="224071"/>
                  </a:lnTo>
                  <a:lnTo>
                    <a:pt x="3952" y="232698"/>
                  </a:lnTo>
                  <a:lnTo>
                    <a:pt x="5978" y="235156"/>
                  </a:lnTo>
                  <a:lnTo>
                    <a:pt x="10486" y="237888"/>
                  </a:lnTo>
                  <a:lnTo>
                    <a:pt x="20278" y="240488"/>
                  </a:lnTo>
                  <a:lnTo>
                    <a:pt x="25308" y="243926"/>
                  </a:lnTo>
                  <a:lnTo>
                    <a:pt x="27834" y="244335"/>
                  </a:lnTo>
                  <a:lnTo>
                    <a:pt x="30366" y="243761"/>
                  </a:lnTo>
                  <a:lnTo>
                    <a:pt x="35435" y="241712"/>
                  </a:lnTo>
                  <a:lnTo>
                    <a:pt x="63525" y="238422"/>
                  </a:lnTo>
                  <a:lnTo>
                    <a:pt x="75597" y="228019"/>
                  </a:lnTo>
                  <a:lnTo>
                    <a:pt x="82090" y="225462"/>
                  </a:lnTo>
                  <a:lnTo>
                    <a:pt x="89455" y="219721"/>
                  </a:lnTo>
                  <a:lnTo>
                    <a:pt x="96592" y="217956"/>
                  </a:lnTo>
                  <a:lnTo>
                    <a:pt x="101559" y="217543"/>
                  </a:lnTo>
                  <a:lnTo>
                    <a:pt x="106588" y="215102"/>
                  </a:lnTo>
                  <a:lnTo>
                    <a:pt x="112671" y="210681"/>
                  </a:lnTo>
                  <a:lnTo>
                    <a:pt x="113170" y="211165"/>
                  </a:lnTo>
                  <a:lnTo>
                    <a:pt x="113724" y="213960"/>
                  </a:lnTo>
                  <a:lnTo>
                    <a:pt x="114719" y="215045"/>
                  </a:lnTo>
                  <a:lnTo>
                    <a:pt x="118082" y="216249"/>
                  </a:lnTo>
                  <a:lnTo>
                    <a:pt x="120164" y="215724"/>
                  </a:lnTo>
                  <a:lnTo>
                    <a:pt x="124735" y="212882"/>
                  </a:lnTo>
                  <a:lnTo>
                    <a:pt x="126293" y="212632"/>
                  </a:lnTo>
                  <a:lnTo>
                    <a:pt x="127331" y="213313"/>
                  </a:lnTo>
                  <a:lnTo>
                    <a:pt x="128024" y="214613"/>
                  </a:lnTo>
                  <a:lnTo>
                    <a:pt x="129332" y="215479"/>
                  </a:lnTo>
                  <a:lnTo>
                    <a:pt x="135218" y="216699"/>
                  </a:lnTo>
                  <a:lnTo>
                    <a:pt x="143239" y="217145"/>
                  </a:lnTo>
                  <a:lnTo>
                    <a:pt x="152321" y="221238"/>
                  </a:lnTo>
                  <a:lnTo>
                    <a:pt x="155690" y="221590"/>
                  </a:lnTo>
                  <a:lnTo>
                    <a:pt x="165784" y="217957"/>
                  </a:lnTo>
                  <a:lnTo>
                    <a:pt x="168999" y="219801"/>
                  </a:lnTo>
                  <a:lnTo>
                    <a:pt x="171043" y="221478"/>
                  </a:lnTo>
                  <a:lnTo>
                    <a:pt x="173250" y="221750"/>
                  </a:lnTo>
                  <a:lnTo>
                    <a:pt x="177963" y="219794"/>
                  </a:lnTo>
                  <a:lnTo>
                    <a:pt x="179558" y="218087"/>
                  </a:lnTo>
                  <a:lnTo>
                    <a:pt x="181330" y="213933"/>
                  </a:lnTo>
                  <a:lnTo>
                    <a:pt x="182650" y="213333"/>
                  </a:lnTo>
                  <a:lnTo>
                    <a:pt x="184376" y="213779"/>
                  </a:lnTo>
                  <a:lnTo>
                    <a:pt x="186374" y="214924"/>
                  </a:lnTo>
                  <a:lnTo>
                    <a:pt x="188552" y="214840"/>
                  </a:lnTo>
                  <a:lnTo>
                    <a:pt x="193229" y="212490"/>
                  </a:lnTo>
                  <a:lnTo>
                    <a:pt x="194816" y="209831"/>
                  </a:lnTo>
                  <a:lnTo>
                    <a:pt x="197895" y="199692"/>
                  </a:lnTo>
                  <a:lnTo>
                    <a:pt x="199619" y="197912"/>
                  </a:lnTo>
                  <a:lnTo>
                    <a:pt x="208471" y="191011"/>
                  </a:lnTo>
                  <a:lnTo>
                    <a:pt x="211114" y="184119"/>
                  </a:lnTo>
                  <a:lnTo>
                    <a:pt x="213796" y="161836"/>
                  </a:lnTo>
                  <a:lnTo>
                    <a:pt x="219204" y="146976"/>
                  </a:lnTo>
                  <a:lnTo>
                    <a:pt x="222962" y="118007"/>
                  </a:lnTo>
                  <a:lnTo>
                    <a:pt x="226837" y="102870"/>
                  </a:lnTo>
                  <a:lnTo>
                    <a:pt x="226897" y="92734"/>
                  </a:lnTo>
                  <a:lnTo>
                    <a:pt x="220932" y="54785"/>
                  </a:lnTo>
                  <a:lnTo>
                    <a:pt x="220058" y="53048"/>
                  </a:lnTo>
                  <a:lnTo>
                    <a:pt x="218628" y="51889"/>
                  </a:lnTo>
                  <a:lnTo>
                    <a:pt x="216828" y="51117"/>
                  </a:lnTo>
                  <a:lnTo>
                    <a:pt x="216475" y="51449"/>
                  </a:lnTo>
                  <a:lnTo>
                    <a:pt x="218340" y="54076"/>
                  </a:lnTo>
                  <a:lnTo>
                    <a:pt x="218330" y="54268"/>
                  </a:lnTo>
                  <a:lnTo>
                    <a:pt x="216060" y="52224"/>
                  </a:lnTo>
                  <a:lnTo>
                    <a:pt x="215116" y="52187"/>
                  </a:lnTo>
                  <a:lnTo>
                    <a:pt x="214487" y="53009"/>
                  </a:lnTo>
                  <a:lnTo>
                    <a:pt x="213601" y="58211"/>
                  </a:lnTo>
                  <a:lnTo>
                    <a:pt x="213235" y="90701"/>
                  </a:lnTo>
                  <a:lnTo>
                    <a:pt x="213228" y="123803"/>
                  </a:lnTo>
                  <a:lnTo>
                    <a:pt x="214075" y="157439"/>
                  </a:lnTo>
                  <a:lnTo>
                    <a:pt x="224579" y="185546"/>
                  </a:lnTo>
                  <a:lnTo>
                    <a:pt x="226721" y="187635"/>
                  </a:lnTo>
                  <a:lnTo>
                    <a:pt x="228997" y="188181"/>
                  </a:lnTo>
                  <a:lnTo>
                    <a:pt x="231361" y="187699"/>
                  </a:lnTo>
                  <a:lnTo>
                    <a:pt x="232937" y="188223"/>
                  </a:lnTo>
                  <a:lnTo>
                    <a:pt x="233987" y="189420"/>
                  </a:lnTo>
                  <a:lnTo>
                    <a:pt x="236001" y="193007"/>
                  </a:lnTo>
                  <a:lnTo>
                    <a:pt x="239718" y="197424"/>
                  </a:lnTo>
                  <a:lnTo>
                    <a:pt x="241895" y="198094"/>
                  </a:lnTo>
                  <a:lnTo>
                    <a:pt x="244192" y="197693"/>
                  </a:lnTo>
                  <a:lnTo>
                    <a:pt x="249918" y="195013"/>
                  </a:lnTo>
                  <a:lnTo>
                    <a:pt x="261811" y="194411"/>
                  </a:lnTo>
                  <a:lnTo>
                    <a:pt x="263397" y="192698"/>
                  </a:lnTo>
                  <a:lnTo>
                    <a:pt x="266476" y="183891"/>
                  </a:lnTo>
                  <a:lnTo>
                    <a:pt x="268200" y="182298"/>
                  </a:lnTo>
                  <a:lnTo>
                    <a:pt x="274672" y="177799"/>
                  </a:lnTo>
                  <a:lnTo>
                    <a:pt x="277051" y="175697"/>
                  </a:lnTo>
                  <a:lnTo>
                    <a:pt x="279693" y="166588"/>
                  </a:lnTo>
                  <a:lnTo>
                    <a:pt x="281715" y="155766"/>
                  </a:lnTo>
                  <a:lnTo>
                    <a:pt x="287653" y="139663"/>
                  </a:lnTo>
                  <a:lnTo>
                    <a:pt x="293369" y="105374"/>
                  </a:lnTo>
                  <a:lnTo>
                    <a:pt x="296322" y="90354"/>
                  </a:lnTo>
                  <a:lnTo>
                    <a:pt x="297047" y="55081"/>
                  </a:lnTo>
                  <a:lnTo>
                    <a:pt x="297047" y="56776"/>
                  </a:lnTo>
                  <a:lnTo>
                    <a:pt x="297047" y="52720"/>
                  </a:lnTo>
                  <a:lnTo>
                    <a:pt x="297047" y="54641"/>
                  </a:lnTo>
                  <a:lnTo>
                    <a:pt x="303609" y="70091"/>
                  </a:lnTo>
                  <a:lnTo>
                    <a:pt x="308399" y="75784"/>
                  </a:lnTo>
                  <a:lnTo>
                    <a:pt x="315991" y="103406"/>
                  </a:lnTo>
                  <a:lnTo>
                    <a:pt x="324371" y="116055"/>
                  </a:lnTo>
                  <a:lnTo>
                    <a:pt x="326125" y="124559"/>
                  </a:lnTo>
                  <a:lnTo>
                    <a:pt x="328286" y="128350"/>
                  </a:lnTo>
                  <a:lnTo>
                    <a:pt x="335202" y="134821"/>
                  </a:lnTo>
                  <a:lnTo>
                    <a:pt x="341663" y="138261"/>
                  </a:lnTo>
                  <a:lnTo>
                    <a:pt x="347357" y="140637"/>
                  </a:lnTo>
                  <a:lnTo>
                    <a:pt x="365599" y="154122"/>
                  </a:lnTo>
                  <a:lnTo>
                    <a:pt x="391184" y="160560"/>
                  </a:lnTo>
                  <a:lnTo>
                    <a:pt x="416366" y="155551"/>
                  </a:lnTo>
                  <a:lnTo>
                    <a:pt x="421480" y="152272"/>
                  </a:lnTo>
                  <a:lnTo>
                    <a:pt x="424319" y="147992"/>
                  </a:lnTo>
                  <a:lnTo>
                    <a:pt x="425075" y="145666"/>
                  </a:lnTo>
                  <a:lnTo>
                    <a:pt x="426426" y="144115"/>
                  </a:lnTo>
                  <a:lnTo>
                    <a:pt x="437061" y="137376"/>
                  </a:lnTo>
                  <a:lnTo>
                    <a:pt x="439709" y="130648"/>
                  </a:lnTo>
                  <a:lnTo>
                    <a:pt x="441817" y="93523"/>
                  </a:lnTo>
                  <a:lnTo>
                    <a:pt x="440973" y="91573"/>
                  </a:lnTo>
                  <a:lnTo>
                    <a:pt x="439565" y="90273"/>
                  </a:lnTo>
                  <a:lnTo>
                    <a:pt x="435742" y="88829"/>
                  </a:lnTo>
                  <a:lnTo>
                    <a:pt x="431221" y="88187"/>
                  </a:lnTo>
                  <a:lnTo>
                    <a:pt x="426389" y="85644"/>
                  </a:lnTo>
                  <a:lnTo>
                    <a:pt x="423916" y="83780"/>
                  </a:lnTo>
                  <a:lnTo>
                    <a:pt x="421420" y="83384"/>
                  </a:lnTo>
                  <a:lnTo>
                    <a:pt x="418910" y="83967"/>
                  </a:lnTo>
                  <a:lnTo>
                    <a:pt x="411331" y="88833"/>
                  </a:lnTo>
                  <a:lnTo>
                    <a:pt x="408796" y="90986"/>
                  </a:lnTo>
                  <a:lnTo>
                    <a:pt x="406260" y="91575"/>
                  </a:lnTo>
                  <a:lnTo>
                    <a:pt x="403723" y="91121"/>
                  </a:lnTo>
                  <a:lnTo>
                    <a:pt x="401184" y="89972"/>
                  </a:lnTo>
                  <a:lnTo>
                    <a:pt x="398646" y="90899"/>
                  </a:lnTo>
                  <a:lnTo>
                    <a:pt x="393567" y="96444"/>
                  </a:lnTo>
                  <a:lnTo>
                    <a:pt x="390745" y="104554"/>
                  </a:lnTo>
                  <a:lnTo>
                    <a:pt x="388527" y="132569"/>
                  </a:lnTo>
                  <a:lnTo>
                    <a:pt x="389361" y="135383"/>
                  </a:lnTo>
                  <a:lnTo>
                    <a:pt x="390763" y="137260"/>
                  </a:lnTo>
                  <a:lnTo>
                    <a:pt x="392545" y="138511"/>
                  </a:lnTo>
                  <a:lnTo>
                    <a:pt x="393733" y="140192"/>
                  </a:lnTo>
                  <a:lnTo>
                    <a:pt x="397097" y="147449"/>
                  </a:lnTo>
                  <a:lnTo>
                    <a:pt x="407220" y="158254"/>
                  </a:lnTo>
                  <a:lnTo>
                    <a:pt x="413182" y="161376"/>
                  </a:lnTo>
                  <a:lnTo>
                    <a:pt x="447336" y="170369"/>
                  </a:lnTo>
                  <a:lnTo>
                    <a:pt x="455001" y="168735"/>
                  </a:lnTo>
                  <a:lnTo>
                    <a:pt x="458229" y="167115"/>
                  </a:lnTo>
                  <a:lnTo>
                    <a:pt x="466333" y="167571"/>
                  </a:lnTo>
                  <a:lnTo>
                    <a:pt x="485334" y="170719"/>
                  </a:lnTo>
                  <a:lnTo>
                    <a:pt x="493054" y="168891"/>
                  </a:lnTo>
                  <a:lnTo>
                    <a:pt x="508955" y="160819"/>
                  </a:lnTo>
                  <a:lnTo>
                    <a:pt x="512826" y="160144"/>
                  </a:lnTo>
                  <a:lnTo>
                    <a:pt x="516253" y="160540"/>
                  </a:lnTo>
                  <a:lnTo>
                    <a:pt x="519386" y="161651"/>
                  </a:lnTo>
                  <a:lnTo>
                    <a:pt x="522320" y="161545"/>
                  </a:lnTo>
                  <a:lnTo>
                    <a:pt x="527837" y="159169"/>
                  </a:lnTo>
                  <a:lnTo>
                    <a:pt x="538279" y="147202"/>
                  </a:lnTo>
                  <a:lnTo>
                    <a:pt x="540842" y="146832"/>
                  </a:lnTo>
                  <a:lnTo>
                    <a:pt x="543397" y="147433"/>
                  </a:lnTo>
                  <a:lnTo>
                    <a:pt x="545100" y="146986"/>
                  </a:lnTo>
                  <a:lnTo>
                    <a:pt x="546237" y="145842"/>
                  </a:lnTo>
                  <a:lnTo>
                    <a:pt x="546993" y="144232"/>
                  </a:lnTo>
                  <a:lnTo>
                    <a:pt x="548496" y="113848"/>
                  </a:lnTo>
                  <a:lnTo>
                    <a:pt x="546245" y="105515"/>
                  </a:lnTo>
                  <a:lnTo>
                    <a:pt x="541946" y="97312"/>
                  </a:lnTo>
                  <a:lnTo>
                    <a:pt x="540250" y="84372"/>
                  </a:lnTo>
                  <a:lnTo>
                    <a:pt x="534355" y="74172"/>
                  </a:lnTo>
                  <a:lnTo>
                    <a:pt x="533363" y="55419"/>
                  </a:lnTo>
                  <a:lnTo>
                    <a:pt x="535568" y="49913"/>
                  </a:lnTo>
                  <a:lnTo>
                    <a:pt x="537341" y="47260"/>
                  </a:lnTo>
                  <a:lnTo>
                    <a:pt x="554742" y="32105"/>
                  </a:lnTo>
                  <a:lnTo>
                    <a:pt x="557743" y="27768"/>
                  </a:lnTo>
                  <a:lnTo>
                    <a:pt x="561439" y="27416"/>
                  </a:lnTo>
                  <a:lnTo>
                    <a:pt x="565595" y="29722"/>
                  </a:lnTo>
                  <a:lnTo>
                    <a:pt x="570059" y="33799"/>
                  </a:lnTo>
                  <a:lnTo>
                    <a:pt x="574729" y="35670"/>
                  </a:lnTo>
                  <a:lnTo>
                    <a:pt x="584433" y="35492"/>
                  </a:lnTo>
                  <a:lnTo>
                    <a:pt x="617805" y="22423"/>
                  </a:lnTo>
                  <a:lnTo>
                    <a:pt x="632646" y="18880"/>
                  </a:lnTo>
                  <a:lnTo>
                    <a:pt x="666425" y="6166"/>
                  </a:lnTo>
                  <a:lnTo>
                    <a:pt x="699126" y="7931"/>
                  </a:lnTo>
                  <a:lnTo>
                    <a:pt x="709430" y="4819"/>
                  </a:lnTo>
                  <a:lnTo>
                    <a:pt x="716831" y="613"/>
                  </a:lnTo>
                  <a:lnTo>
                    <a:pt x="719990" y="0"/>
                  </a:lnTo>
                  <a:lnTo>
                    <a:pt x="722942" y="437"/>
                  </a:lnTo>
                  <a:lnTo>
                    <a:pt x="729720" y="3178"/>
                  </a:lnTo>
                  <a:lnTo>
                    <a:pt x="737802" y="3794"/>
                  </a:lnTo>
                  <a:lnTo>
                    <a:pt x="738205" y="4660"/>
                  </a:lnTo>
                  <a:lnTo>
                    <a:pt x="738651" y="7881"/>
                  </a:lnTo>
                  <a:lnTo>
                    <a:pt x="737923" y="9078"/>
                  </a:lnTo>
                  <a:lnTo>
                    <a:pt x="736591" y="9876"/>
                  </a:lnTo>
                  <a:lnTo>
                    <a:pt x="734856" y="10409"/>
                  </a:lnTo>
                  <a:lnTo>
                    <a:pt x="716085" y="24612"/>
                  </a:lnTo>
                  <a:lnTo>
                    <a:pt x="701930" y="30343"/>
                  </a:lnTo>
                  <a:lnTo>
                    <a:pt x="686137" y="39839"/>
                  </a:lnTo>
                  <a:lnTo>
                    <a:pt x="673029" y="42521"/>
                  </a:lnTo>
                  <a:lnTo>
                    <a:pt x="667916" y="45875"/>
                  </a:lnTo>
                  <a:lnTo>
                    <a:pt x="665078" y="50187"/>
                  </a:lnTo>
                  <a:lnTo>
                    <a:pt x="664321" y="52522"/>
                  </a:lnTo>
                  <a:lnTo>
                    <a:pt x="663816" y="53233"/>
                  </a:lnTo>
                  <a:lnTo>
                    <a:pt x="663480" y="52859"/>
                  </a:lnTo>
                  <a:lnTo>
                    <a:pt x="663256" y="51764"/>
                  </a:lnTo>
                  <a:lnTo>
                    <a:pt x="663107" y="51880"/>
                  </a:lnTo>
                  <a:lnTo>
                    <a:pt x="662847" y="64417"/>
                  </a:lnTo>
                  <a:lnTo>
                    <a:pt x="663681" y="67089"/>
                  </a:lnTo>
                  <a:lnTo>
                    <a:pt x="665084" y="68870"/>
                  </a:lnTo>
                  <a:lnTo>
                    <a:pt x="668899" y="70849"/>
                  </a:lnTo>
                  <a:lnTo>
                    <a:pt x="673417" y="71729"/>
                  </a:lnTo>
                  <a:lnTo>
                    <a:pt x="678247" y="76636"/>
                  </a:lnTo>
                  <a:lnTo>
                    <a:pt x="683217" y="82767"/>
                  </a:lnTo>
                  <a:lnTo>
                    <a:pt x="718375" y="105528"/>
                  </a:lnTo>
                  <a:lnTo>
                    <a:pt x="754105" y="131136"/>
                  </a:lnTo>
                  <a:lnTo>
                    <a:pt x="756692" y="131888"/>
                  </a:lnTo>
                  <a:lnTo>
                    <a:pt x="758418" y="133236"/>
                  </a:lnTo>
                  <a:lnTo>
                    <a:pt x="768294" y="147221"/>
                  </a:lnTo>
                  <a:lnTo>
                    <a:pt x="767845" y="148538"/>
                  </a:lnTo>
                  <a:lnTo>
                    <a:pt x="765089" y="152260"/>
                  </a:lnTo>
                  <a:lnTo>
                    <a:pt x="763300" y="158994"/>
                  </a:lnTo>
                  <a:lnTo>
                    <a:pt x="762823" y="163160"/>
                  </a:lnTo>
                  <a:lnTo>
                    <a:pt x="761658" y="165938"/>
                  </a:lnTo>
                  <a:lnTo>
                    <a:pt x="760035" y="167790"/>
                  </a:lnTo>
                  <a:lnTo>
                    <a:pt x="747301" y="174807"/>
                  </a:lnTo>
                  <a:lnTo>
                    <a:pt x="723769" y="17911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SMARTInkShape-26"/>
            <p:cNvSpPr/>
            <p:nvPr/>
          </p:nvSpPr>
          <p:spPr>
            <a:xfrm>
              <a:off x="7612514" y="2377440"/>
              <a:ext cx="495167" cy="174239"/>
            </a:xfrm>
            <a:custGeom>
              <a:avLst/>
              <a:gdLst/>
              <a:ahLst/>
              <a:cxnLst/>
              <a:rect l="0" t="0" r="0" b="0"/>
              <a:pathLst>
                <a:path w="495167" h="174239">
                  <a:moveTo>
                    <a:pt x="22725" y="144780"/>
                  </a:moveTo>
                  <a:lnTo>
                    <a:pt x="26772" y="144780"/>
                  </a:lnTo>
                  <a:lnTo>
                    <a:pt x="27962" y="143933"/>
                  </a:lnTo>
                  <a:lnTo>
                    <a:pt x="28758" y="142522"/>
                  </a:lnTo>
                  <a:lnTo>
                    <a:pt x="29287" y="140735"/>
                  </a:lnTo>
                  <a:lnTo>
                    <a:pt x="31333" y="139543"/>
                  </a:lnTo>
                  <a:lnTo>
                    <a:pt x="59582" y="133208"/>
                  </a:lnTo>
                  <a:lnTo>
                    <a:pt x="69865" y="126582"/>
                  </a:lnTo>
                  <a:lnTo>
                    <a:pt x="73625" y="125874"/>
                  </a:lnTo>
                  <a:lnTo>
                    <a:pt x="82319" y="127346"/>
                  </a:lnTo>
                  <a:lnTo>
                    <a:pt x="87008" y="126384"/>
                  </a:lnTo>
                  <a:lnTo>
                    <a:pt x="104442" y="114931"/>
                  </a:lnTo>
                  <a:lnTo>
                    <a:pt x="107684" y="112181"/>
                  </a:lnTo>
                  <a:lnTo>
                    <a:pt x="110691" y="111194"/>
                  </a:lnTo>
                  <a:lnTo>
                    <a:pt x="113542" y="111383"/>
                  </a:lnTo>
                  <a:lnTo>
                    <a:pt x="116290" y="112355"/>
                  </a:lnTo>
                  <a:lnTo>
                    <a:pt x="118123" y="112156"/>
                  </a:lnTo>
                  <a:lnTo>
                    <a:pt x="119344" y="111177"/>
                  </a:lnTo>
                  <a:lnTo>
                    <a:pt x="128203" y="93822"/>
                  </a:lnTo>
                  <a:lnTo>
                    <a:pt x="129050" y="88101"/>
                  </a:lnTo>
                  <a:lnTo>
                    <a:pt x="122814" y="71074"/>
                  </a:lnTo>
                  <a:lnTo>
                    <a:pt x="121625" y="70243"/>
                  </a:lnTo>
                  <a:lnTo>
                    <a:pt x="97339" y="62084"/>
                  </a:lnTo>
                  <a:lnTo>
                    <a:pt x="59684" y="68295"/>
                  </a:lnTo>
                  <a:lnTo>
                    <a:pt x="37928" y="74607"/>
                  </a:lnTo>
                  <a:lnTo>
                    <a:pt x="23722" y="81749"/>
                  </a:lnTo>
                  <a:lnTo>
                    <a:pt x="20850" y="82440"/>
                  </a:lnTo>
                  <a:lnTo>
                    <a:pt x="15401" y="87722"/>
                  </a:lnTo>
                  <a:lnTo>
                    <a:pt x="1389" y="111518"/>
                  </a:lnTo>
                  <a:lnTo>
                    <a:pt x="0" y="135268"/>
                  </a:lnTo>
                  <a:lnTo>
                    <a:pt x="801" y="138438"/>
                  </a:lnTo>
                  <a:lnTo>
                    <a:pt x="2182" y="140552"/>
                  </a:lnTo>
                  <a:lnTo>
                    <a:pt x="35912" y="162619"/>
                  </a:lnTo>
                  <a:lnTo>
                    <a:pt x="40830" y="163446"/>
                  </a:lnTo>
                  <a:lnTo>
                    <a:pt x="55842" y="162258"/>
                  </a:lnTo>
                  <a:lnTo>
                    <a:pt x="89249" y="166764"/>
                  </a:lnTo>
                  <a:lnTo>
                    <a:pt x="125362" y="161493"/>
                  </a:lnTo>
                  <a:lnTo>
                    <a:pt x="159088" y="160311"/>
                  </a:lnTo>
                  <a:lnTo>
                    <a:pt x="195623" y="154027"/>
                  </a:lnTo>
                  <a:lnTo>
                    <a:pt x="223922" y="150921"/>
                  </a:lnTo>
                  <a:lnTo>
                    <a:pt x="247418" y="138122"/>
                  </a:lnTo>
                  <a:lnTo>
                    <a:pt x="251260" y="135262"/>
                  </a:lnTo>
                  <a:lnTo>
                    <a:pt x="255516" y="134201"/>
                  </a:lnTo>
                  <a:lnTo>
                    <a:pt x="268748" y="135061"/>
                  </a:lnTo>
                  <a:lnTo>
                    <a:pt x="275438" y="132558"/>
                  </a:lnTo>
                  <a:lnTo>
                    <a:pt x="277561" y="130705"/>
                  </a:lnTo>
                  <a:lnTo>
                    <a:pt x="281395" y="124900"/>
                  </a:lnTo>
                  <a:lnTo>
                    <a:pt x="288201" y="122312"/>
                  </a:lnTo>
                  <a:lnTo>
                    <a:pt x="289318" y="108833"/>
                  </a:lnTo>
                  <a:lnTo>
                    <a:pt x="288508" y="108115"/>
                  </a:lnTo>
                  <a:lnTo>
                    <a:pt x="285350" y="107318"/>
                  </a:lnTo>
                  <a:lnTo>
                    <a:pt x="284168" y="106259"/>
                  </a:lnTo>
                  <a:lnTo>
                    <a:pt x="282856" y="102824"/>
                  </a:lnTo>
                  <a:lnTo>
                    <a:pt x="280813" y="101569"/>
                  </a:lnTo>
                  <a:lnTo>
                    <a:pt x="274026" y="100175"/>
                  </a:lnTo>
                  <a:lnTo>
                    <a:pt x="267624" y="101814"/>
                  </a:lnTo>
                  <a:lnTo>
                    <a:pt x="261109" y="104517"/>
                  </a:lnTo>
                  <a:lnTo>
                    <a:pt x="230553" y="108811"/>
                  </a:lnTo>
                  <a:lnTo>
                    <a:pt x="213410" y="119849"/>
                  </a:lnTo>
                  <a:lnTo>
                    <a:pt x="210808" y="120540"/>
                  </a:lnTo>
                  <a:lnTo>
                    <a:pt x="209074" y="122693"/>
                  </a:lnTo>
                  <a:lnTo>
                    <a:pt x="206634" y="132968"/>
                  </a:lnTo>
                  <a:lnTo>
                    <a:pt x="206062" y="138966"/>
                  </a:lnTo>
                  <a:lnTo>
                    <a:pt x="206757" y="140904"/>
                  </a:lnTo>
                  <a:lnTo>
                    <a:pt x="208067" y="142196"/>
                  </a:lnTo>
                  <a:lnTo>
                    <a:pt x="209787" y="143057"/>
                  </a:lnTo>
                  <a:lnTo>
                    <a:pt x="210932" y="144478"/>
                  </a:lnTo>
                  <a:lnTo>
                    <a:pt x="212207" y="148315"/>
                  </a:lnTo>
                  <a:lnTo>
                    <a:pt x="217289" y="152842"/>
                  </a:lnTo>
                  <a:lnTo>
                    <a:pt x="225191" y="156830"/>
                  </a:lnTo>
                  <a:lnTo>
                    <a:pt x="248788" y="161433"/>
                  </a:lnTo>
                  <a:lnTo>
                    <a:pt x="257535" y="167986"/>
                  </a:lnTo>
                  <a:lnTo>
                    <a:pt x="263086" y="169564"/>
                  </a:lnTo>
                  <a:lnTo>
                    <a:pt x="299792" y="168767"/>
                  </a:lnTo>
                  <a:lnTo>
                    <a:pt x="335508" y="174238"/>
                  </a:lnTo>
                  <a:lnTo>
                    <a:pt x="367262" y="169094"/>
                  </a:lnTo>
                  <a:lnTo>
                    <a:pt x="396429" y="167927"/>
                  </a:lnTo>
                  <a:lnTo>
                    <a:pt x="402248" y="166138"/>
                  </a:lnTo>
                  <a:lnTo>
                    <a:pt x="419928" y="155615"/>
                  </a:lnTo>
                  <a:lnTo>
                    <a:pt x="439476" y="148990"/>
                  </a:lnTo>
                  <a:lnTo>
                    <a:pt x="445015" y="144393"/>
                  </a:lnTo>
                  <a:lnTo>
                    <a:pt x="455748" y="124462"/>
                  </a:lnTo>
                  <a:lnTo>
                    <a:pt x="456950" y="100931"/>
                  </a:lnTo>
                  <a:lnTo>
                    <a:pt x="454757" y="93400"/>
                  </a:lnTo>
                  <a:lnTo>
                    <a:pt x="451806" y="87231"/>
                  </a:lnTo>
                  <a:lnTo>
                    <a:pt x="445712" y="69730"/>
                  </a:lnTo>
                  <a:lnTo>
                    <a:pt x="436306" y="53826"/>
                  </a:lnTo>
                  <a:lnTo>
                    <a:pt x="433636" y="40704"/>
                  </a:lnTo>
                  <a:lnTo>
                    <a:pt x="430283" y="35589"/>
                  </a:lnTo>
                  <a:lnTo>
                    <a:pt x="429897" y="33886"/>
                  </a:lnTo>
                  <a:lnTo>
                    <a:pt x="430487" y="32750"/>
                  </a:lnTo>
                  <a:lnTo>
                    <a:pt x="431727" y="31994"/>
                  </a:lnTo>
                  <a:lnTo>
                    <a:pt x="432553" y="30642"/>
                  </a:lnTo>
                  <a:lnTo>
                    <a:pt x="434563" y="24696"/>
                  </a:lnTo>
                  <a:lnTo>
                    <a:pt x="438033" y="20007"/>
                  </a:lnTo>
                  <a:lnTo>
                    <a:pt x="442398" y="17359"/>
                  </a:lnTo>
                  <a:lnTo>
                    <a:pt x="451874" y="15868"/>
                  </a:lnTo>
                  <a:lnTo>
                    <a:pt x="459838" y="14672"/>
                  </a:lnTo>
                  <a:lnTo>
                    <a:pt x="495166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SMARTInkShape-27"/>
            <p:cNvSpPr/>
            <p:nvPr/>
          </p:nvSpPr>
          <p:spPr>
            <a:xfrm>
              <a:off x="8229693" y="2438681"/>
              <a:ext cx="228508" cy="75920"/>
            </a:xfrm>
            <a:custGeom>
              <a:avLst/>
              <a:gdLst/>
              <a:ahLst/>
              <a:cxnLst/>
              <a:rect l="0" t="0" r="0" b="0"/>
              <a:pathLst>
                <a:path w="228508" h="75920">
                  <a:moveTo>
                    <a:pt x="7527" y="75919"/>
                  </a:moveTo>
                  <a:lnTo>
                    <a:pt x="3482" y="75919"/>
                  </a:lnTo>
                  <a:lnTo>
                    <a:pt x="2290" y="75072"/>
                  </a:lnTo>
                  <a:lnTo>
                    <a:pt x="1495" y="73661"/>
                  </a:lnTo>
                  <a:lnTo>
                    <a:pt x="116" y="64615"/>
                  </a:lnTo>
                  <a:lnTo>
                    <a:pt x="0" y="66097"/>
                  </a:lnTo>
                  <a:lnTo>
                    <a:pt x="815" y="66831"/>
                  </a:lnTo>
                  <a:lnTo>
                    <a:pt x="3980" y="67647"/>
                  </a:lnTo>
                  <a:lnTo>
                    <a:pt x="4315" y="67018"/>
                  </a:lnTo>
                  <a:lnTo>
                    <a:pt x="2431" y="64061"/>
                  </a:lnTo>
                  <a:lnTo>
                    <a:pt x="1589" y="63780"/>
                  </a:lnTo>
                  <a:lnTo>
                    <a:pt x="1029" y="64439"/>
                  </a:lnTo>
                  <a:lnTo>
                    <a:pt x="655" y="65726"/>
                  </a:lnTo>
                  <a:lnTo>
                    <a:pt x="1253" y="65737"/>
                  </a:lnTo>
                  <a:lnTo>
                    <a:pt x="4174" y="63491"/>
                  </a:lnTo>
                  <a:lnTo>
                    <a:pt x="6037" y="59671"/>
                  </a:lnTo>
                  <a:lnTo>
                    <a:pt x="6534" y="57467"/>
                  </a:lnTo>
                  <a:lnTo>
                    <a:pt x="11278" y="50320"/>
                  </a:lnTo>
                  <a:lnTo>
                    <a:pt x="32693" y="24160"/>
                  </a:lnTo>
                  <a:lnTo>
                    <a:pt x="41571" y="19048"/>
                  </a:lnTo>
                  <a:lnTo>
                    <a:pt x="70270" y="9234"/>
                  </a:lnTo>
                  <a:lnTo>
                    <a:pt x="81057" y="2915"/>
                  </a:lnTo>
                  <a:lnTo>
                    <a:pt x="109339" y="0"/>
                  </a:lnTo>
                  <a:lnTo>
                    <a:pt x="124430" y="649"/>
                  </a:lnTo>
                  <a:lnTo>
                    <a:pt x="134555" y="3801"/>
                  </a:lnTo>
                  <a:lnTo>
                    <a:pt x="142441" y="10282"/>
                  </a:lnTo>
                  <a:lnTo>
                    <a:pt x="145730" y="14381"/>
                  </a:lnTo>
                  <a:lnTo>
                    <a:pt x="153899" y="18936"/>
                  </a:lnTo>
                  <a:lnTo>
                    <a:pt x="158448" y="20150"/>
                  </a:lnTo>
                  <a:lnTo>
                    <a:pt x="172941" y="29950"/>
                  </a:lnTo>
                  <a:lnTo>
                    <a:pt x="208205" y="64183"/>
                  </a:lnTo>
                  <a:lnTo>
                    <a:pt x="228507" y="7591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SMARTInkShape-28"/>
            <p:cNvSpPr/>
            <p:nvPr/>
          </p:nvSpPr>
          <p:spPr>
            <a:xfrm>
              <a:off x="7280410" y="2843734"/>
              <a:ext cx="522366" cy="143307"/>
            </a:xfrm>
            <a:custGeom>
              <a:avLst/>
              <a:gdLst/>
              <a:ahLst/>
              <a:cxnLst/>
              <a:rect l="0" t="0" r="0" b="0"/>
              <a:pathLst>
                <a:path w="522366" h="143307">
                  <a:moveTo>
                    <a:pt x="19551" y="120446"/>
                  </a:moveTo>
                  <a:lnTo>
                    <a:pt x="15504" y="124491"/>
                  </a:lnTo>
                  <a:lnTo>
                    <a:pt x="13466" y="124836"/>
                  </a:lnTo>
                  <a:lnTo>
                    <a:pt x="11261" y="124219"/>
                  </a:lnTo>
                  <a:lnTo>
                    <a:pt x="8944" y="122962"/>
                  </a:lnTo>
                  <a:lnTo>
                    <a:pt x="7399" y="122970"/>
                  </a:lnTo>
                  <a:lnTo>
                    <a:pt x="6370" y="123822"/>
                  </a:lnTo>
                  <a:lnTo>
                    <a:pt x="5683" y="125237"/>
                  </a:lnTo>
                  <a:lnTo>
                    <a:pt x="5226" y="124486"/>
                  </a:lnTo>
                  <a:lnTo>
                    <a:pt x="3735" y="116187"/>
                  </a:lnTo>
                  <a:lnTo>
                    <a:pt x="385" y="110651"/>
                  </a:lnTo>
                  <a:lnTo>
                    <a:pt x="0" y="108836"/>
                  </a:lnTo>
                  <a:lnTo>
                    <a:pt x="591" y="107626"/>
                  </a:lnTo>
                  <a:lnTo>
                    <a:pt x="1830" y="106819"/>
                  </a:lnTo>
                  <a:lnTo>
                    <a:pt x="2656" y="105435"/>
                  </a:lnTo>
                  <a:lnTo>
                    <a:pt x="3575" y="101639"/>
                  </a:lnTo>
                  <a:lnTo>
                    <a:pt x="5012" y="81830"/>
                  </a:lnTo>
                  <a:lnTo>
                    <a:pt x="8291" y="74214"/>
                  </a:lnTo>
                  <a:lnTo>
                    <a:pt x="29747" y="36257"/>
                  </a:lnTo>
                  <a:lnTo>
                    <a:pt x="34806" y="32229"/>
                  </a:lnTo>
                  <a:lnTo>
                    <a:pt x="37341" y="31154"/>
                  </a:lnTo>
                  <a:lnTo>
                    <a:pt x="42415" y="25445"/>
                  </a:lnTo>
                  <a:lnTo>
                    <a:pt x="47492" y="18957"/>
                  </a:lnTo>
                  <a:lnTo>
                    <a:pt x="52571" y="16073"/>
                  </a:lnTo>
                  <a:lnTo>
                    <a:pt x="54264" y="16151"/>
                  </a:lnTo>
                  <a:lnTo>
                    <a:pt x="55393" y="17049"/>
                  </a:lnTo>
                  <a:lnTo>
                    <a:pt x="56145" y="18495"/>
                  </a:lnTo>
                  <a:lnTo>
                    <a:pt x="57493" y="18612"/>
                  </a:lnTo>
                  <a:lnTo>
                    <a:pt x="64079" y="14571"/>
                  </a:lnTo>
                  <a:lnTo>
                    <a:pt x="64476" y="15150"/>
                  </a:lnTo>
                  <a:lnTo>
                    <a:pt x="64917" y="18050"/>
                  </a:lnTo>
                  <a:lnTo>
                    <a:pt x="71254" y="29236"/>
                  </a:lnTo>
                  <a:lnTo>
                    <a:pt x="76839" y="57406"/>
                  </a:lnTo>
                  <a:lnTo>
                    <a:pt x="85868" y="71273"/>
                  </a:lnTo>
                  <a:lnTo>
                    <a:pt x="90794" y="76860"/>
                  </a:lnTo>
                  <a:lnTo>
                    <a:pt x="93548" y="84423"/>
                  </a:lnTo>
                  <a:lnTo>
                    <a:pt x="94282" y="88811"/>
                  </a:lnTo>
                  <a:lnTo>
                    <a:pt x="95617" y="91736"/>
                  </a:lnTo>
                  <a:lnTo>
                    <a:pt x="97355" y="93686"/>
                  </a:lnTo>
                  <a:lnTo>
                    <a:pt x="99360" y="94986"/>
                  </a:lnTo>
                  <a:lnTo>
                    <a:pt x="100696" y="96699"/>
                  </a:lnTo>
                  <a:lnTo>
                    <a:pt x="105100" y="105532"/>
                  </a:lnTo>
                  <a:lnTo>
                    <a:pt x="107063" y="107964"/>
                  </a:lnTo>
                  <a:lnTo>
                    <a:pt x="111503" y="110665"/>
                  </a:lnTo>
                  <a:lnTo>
                    <a:pt x="118521" y="112541"/>
                  </a:lnTo>
                  <a:lnTo>
                    <a:pt x="129093" y="112788"/>
                  </a:lnTo>
                  <a:lnTo>
                    <a:pt x="131525" y="111108"/>
                  </a:lnTo>
                  <a:lnTo>
                    <a:pt x="138994" y="102345"/>
                  </a:lnTo>
                  <a:lnTo>
                    <a:pt x="151638" y="94167"/>
                  </a:lnTo>
                  <a:lnTo>
                    <a:pt x="171951" y="63769"/>
                  </a:lnTo>
                  <a:lnTo>
                    <a:pt x="174490" y="62342"/>
                  </a:lnTo>
                  <a:lnTo>
                    <a:pt x="192270" y="33675"/>
                  </a:lnTo>
                  <a:lnTo>
                    <a:pt x="217513" y="14717"/>
                  </a:lnTo>
                  <a:lnTo>
                    <a:pt x="228144" y="13891"/>
                  </a:lnTo>
                  <a:lnTo>
                    <a:pt x="233050" y="16079"/>
                  </a:lnTo>
                  <a:lnTo>
                    <a:pt x="235544" y="17848"/>
                  </a:lnTo>
                  <a:lnTo>
                    <a:pt x="246653" y="34197"/>
                  </a:lnTo>
                  <a:lnTo>
                    <a:pt x="263530" y="71181"/>
                  </a:lnTo>
                  <a:lnTo>
                    <a:pt x="283716" y="105381"/>
                  </a:lnTo>
                  <a:lnTo>
                    <a:pt x="288792" y="113186"/>
                  </a:lnTo>
                  <a:lnTo>
                    <a:pt x="293870" y="117219"/>
                  </a:lnTo>
                  <a:lnTo>
                    <a:pt x="296410" y="118295"/>
                  </a:lnTo>
                  <a:lnTo>
                    <a:pt x="301490" y="124005"/>
                  </a:lnTo>
                  <a:lnTo>
                    <a:pt x="306570" y="130495"/>
                  </a:lnTo>
                  <a:lnTo>
                    <a:pt x="311650" y="133379"/>
                  </a:lnTo>
                  <a:lnTo>
                    <a:pt x="314190" y="133301"/>
                  </a:lnTo>
                  <a:lnTo>
                    <a:pt x="326890" y="128923"/>
                  </a:lnTo>
                  <a:lnTo>
                    <a:pt x="338555" y="132365"/>
                  </a:lnTo>
                  <a:lnTo>
                    <a:pt x="342287" y="131779"/>
                  </a:lnTo>
                  <a:lnTo>
                    <a:pt x="345621" y="129694"/>
                  </a:lnTo>
                  <a:lnTo>
                    <a:pt x="353011" y="122273"/>
                  </a:lnTo>
                  <a:lnTo>
                    <a:pt x="356280" y="121258"/>
                  </a:lnTo>
                  <a:lnTo>
                    <a:pt x="358336" y="120987"/>
                  </a:lnTo>
                  <a:lnTo>
                    <a:pt x="362879" y="118429"/>
                  </a:lnTo>
                  <a:lnTo>
                    <a:pt x="367721" y="113623"/>
                  </a:lnTo>
                  <a:lnTo>
                    <a:pt x="374360" y="103937"/>
                  </a:lnTo>
                  <a:lnTo>
                    <a:pt x="375470" y="103513"/>
                  </a:lnTo>
                  <a:lnTo>
                    <a:pt x="376209" y="104078"/>
                  </a:lnTo>
                  <a:lnTo>
                    <a:pt x="377550" y="103607"/>
                  </a:lnTo>
                  <a:lnTo>
                    <a:pt x="384121" y="98546"/>
                  </a:lnTo>
                  <a:lnTo>
                    <a:pt x="391159" y="97776"/>
                  </a:lnTo>
                  <a:lnTo>
                    <a:pt x="404179" y="97593"/>
                  </a:lnTo>
                  <a:lnTo>
                    <a:pt x="405509" y="98438"/>
                  </a:lnTo>
                  <a:lnTo>
                    <a:pt x="406397" y="99847"/>
                  </a:lnTo>
                  <a:lnTo>
                    <a:pt x="406987" y="101633"/>
                  </a:lnTo>
                  <a:lnTo>
                    <a:pt x="408228" y="101978"/>
                  </a:lnTo>
                  <a:lnTo>
                    <a:pt x="411865" y="100102"/>
                  </a:lnTo>
                  <a:lnTo>
                    <a:pt x="414020" y="100110"/>
                  </a:lnTo>
                  <a:lnTo>
                    <a:pt x="418672" y="102377"/>
                  </a:lnTo>
                  <a:lnTo>
                    <a:pt x="429405" y="109884"/>
                  </a:lnTo>
                  <a:lnTo>
                    <a:pt x="456119" y="112711"/>
                  </a:lnTo>
                  <a:lnTo>
                    <a:pt x="468003" y="112792"/>
                  </a:lnTo>
                  <a:lnTo>
                    <a:pt x="475120" y="110553"/>
                  </a:lnTo>
                  <a:lnTo>
                    <a:pt x="481952" y="107582"/>
                  </a:lnTo>
                  <a:lnTo>
                    <a:pt x="494472" y="105064"/>
                  </a:lnTo>
                  <a:lnTo>
                    <a:pt x="503920" y="99331"/>
                  </a:lnTo>
                  <a:lnTo>
                    <a:pt x="509428" y="94693"/>
                  </a:lnTo>
                  <a:lnTo>
                    <a:pt x="512440" y="89809"/>
                  </a:lnTo>
                  <a:lnTo>
                    <a:pt x="513243" y="87321"/>
                  </a:lnTo>
                  <a:lnTo>
                    <a:pt x="514625" y="85663"/>
                  </a:lnTo>
                  <a:lnTo>
                    <a:pt x="518419" y="83820"/>
                  </a:lnTo>
                  <a:lnTo>
                    <a:pt x="519770" y="81636"/>
                  </a:lnTo>
                  <a:lnTo>
                    <a:pt x="521936" y="65962"/>
                  </a:lnTo>
                  <a:lnTo>
                    <a:pt x="522365" y="54650"/>
                  </a:lnTo>
                  <a:lnTo>
                    <a:pt x="509466" y="22491"/>
                  </a:lnTo>
                  <a:lnTo>
                    <a:pt x="497030" y="10870"/>
                  </a:lnTo>
                  <a:lnTo>
                    <a:pt x="485394" y="3500"/>
                  </a:lnTo>
                  <a:lnTo>
                    <a:pt x="471221" y="0"/>
                  </a:lnTo>
                  <a:lnTo>
                    <a:pt x="461310" y="1439"/>
                  </a:lnTo>
                  <a:lnTo>
                    <a:pt x="443953" y="4751"/>
                  </a:lnTo>
                  <a:lnTo>
                    <a:pt x="424981" y="7991"/>
                  </a:lnTo>
                  <a:lnTo>
                    <a:pt x="399355" y="20716"/>
                  </a:lnTo>
                  <a:lnTo>
                    <a:pt x="365331" y="45445"/>
                  </a:lnTo>
                  <a:lnTo>
                    <a:pt x="357239" y="55786"/>
                  </a:lnTo>
                  <a:lnTo>
                    <a:pt x="341236" y="80178"/>
                  </a:lnTo>
                  <a:lnTo>
                    <a:pt x="348095" y="111443"/>
                  </a:lnTo>
                  <a:lnTo>
                    <a:pt x="354829" y="14330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SMARTInkShape-29"/>
            <p:cNvSpPr/>
            <p:nvPr/>
          </p:nvSpPr>
          <p:spPr>
            <a:xfrm>
              <a:off x="7802880" y="2790338"/>
              <a:ext cx="403860" cy="219563"/>
            </a:xfrm>
            <a:custGeom>
              <a:avLst/>
              <a:gdLst/>
              <a:ahLst/>
              <a:cxnLst/>
              <a:rect l="0" t="0" r="0" b="0"/>
              <a:pathLst>
                <a:path w="403860" h="219563">
                  <a:moveTo>
                    <a:pt x="0" y="135742"/>
                  </a:moveTo>
                  <a:lnTo>
                    <a:pt x="4045" y="139787"/>
                  </a:lnTo>
                  <a:lnTo>
                    <a:pt x="6930" y="140132"/>
                  </a:lnTo>
                  <a:lnTo>
                    <a:pt x="32559" y="135392"/>
                  </a:lnTo>
                  <a:lnTo>
                    <a:pt x="42291" y="129806"/>
                  </a:lnTo>
                  <a:lnTo>
                    <a:pt x="50537" y="123635"/>
                  </a:lnTo>
                  <a:lnTo>
                    <a:pt x="55763" y="121894"/>
                  </a:lnTo>
                  <a:lnTo>
                    <a:pt x="57495" y="120584"/>
                  </a:lnTo>
                  <a:lnTo>
                    <a:pt x="72271" y="94328"/>
                  </a:lnTo>
                  <a:lnTo>
                    <a:pt x="76817" y="68686"/>
                  </a:lnTo>
                  <a:lnTo>
                    <a:pt x="81368" y="61781"/>
                  </a:lnTo>
                  <a:lnTo>
                    <a:pt x="83940" y="54373"/>
                  </a:lnTo>
                  <a:lnTo>
                    <a:pt x="87542" y="49343"/>
                  </a:lnTo>
                  <a:lnTo>
                    <a:pt x="88841" y="48509"/>
                  </a:lnTo>
                  <a:lnTo>
                    <a:pt x="89708" y="48800"/>
                  </a:lnTo>
                  <a:lnTo>
                    <a:pt x="90285" y="49841"/>
                  </a:lnTo>
                  <a:lnTo>
                    <a:pt x="90670" y="49688"/>
                  </a:lnTo>
                  <a:lnTo>
                    <a:pt x="91212" y="45427"/>
                  </a:lnTo>
                  <a:lnTo>
                    <a:pt x="91372" y="40496"/>
                  </a:lnTo>
                  <a:lnTo>
                    <a:pt x="91409" y="42046"/>
                  </a:lnTo>
                  <a:lnTo>
                    <a:pt x="95477" y="47679"/>
                  </a:lnTo>
                  <a:lnTo>
                    <a:pt x="97518" y="48246"/>
                  </a:lnTo>
                  <a:lnTo>
                    <a:pt x="99724" y="47778"/>
                  </a:lnTo>
                  <a:lnTo>
                    <a:pt x="102044" y="46620"/>
                  </a:lnTo>
                  <a:lnTo>
                    <a:pt x="104436" y="46694"/>
                  </a:lnTo>
                  <a:lnTo>
                    <a:pt x="109351" y="49034"/>
                  </a:lnTo>
                  <a:lnTo>
                    <a:pt x="119406" y="60978"/>
                  </a:lnTo>
                  <a:lnTo>
                    <a:pt x="121937" y="61346"/>
                  </a:lnTo>
                  <a:lnTo>
                    <a:pt x="124472" y="60745"/>
                  </a:lnTo>
                  <a:lnTo>
                    <a:pt x="127007" y="61191"/>
                  </a:lnTo>
                  <a:lnTo>
                    <a:pt x="152714" y="76153"/>
                  </a:lnTo>
                  <a:lnTo>
                    <a:pt x="156842" y="76543"/>
                  </a:lnTo>
                  <a:lnTo>
                    <a:pt x="160442" y="75956"/>
                  </a:lnTo>
                  <a:lnTo>
                    <a:pt x="194061" y="81765"/>
                  </a:lnTo>
                  <a:lnTo>
                    <a:pt x="213569" y="81366"/>
                  </a:lnTo>
                  <a:lnTo>
                    <a:pt x="230450" y="77956"/>
                  </a:lnTo>
                  <a:lnTo>
                    <a:pt x="247022" y="79862"/>
                  </a:lnTo>
                  <a:lnTo>
                    <a:pt x="272691" y="73778"/>
                  </a:lnTo>
                  <a:lnTo>
                    <a:pt x="305739" y="60988"/>
                  </a:lnTo>
                  <a:lnTo>
                    <a:pt x="311709" y="55669"/>
                  </a:lnTo>
                  <a:lnTo>
                    <a:pt x="326114" y="38406"/>
                  </a:lnTo>
                  <a:lnTo>
                    <a:pt x="327525" y="19667"/>
                  </a:lnTo>
                  <a:lnTo>
                    <a:pt x="326723" y="17719"/>
                  </a:lnTo>
                  <a:lnTo>
                    <a:pt x="325342" y="16420"/>
                  </a:lnTo>
                  <a:lnTo>
                    <a:pt x="323574" y="15554"/>
                  </a:lnTo>
                  <a:lnTo>
                    <a:pt x="322396" y="14130"/>
                  </a:lnTo>
                  <a:lnTo>
                    <a:pt x="321088" y="10290"/>
                  </a:lnTo>
                  <a:lnTo>
                    <a:pt x="315990" y="5761"/>
                  </a:lnTo>
                  <a:lnTo>
                    <a:pt x="308926" y="1773"/>
                  </a:lnTo>
                  <a:lnTo>
                    <a:pt x="302965" y="0"/>
                  </a:lnTo>
                  <a:lnTo>
                    <a:pt x="295236" y="1470"/>
                  </a:lnTo>
                  <a:lnTo>
                    <a:pt x="268067" y="9970"/>
                  </a:lnTo>
                  <a:lnTo>
                    <a:pt x="260816" y="18883"/>
                  </a:lnTo>
                  <a:lnTo>
                    <a:pt x="254772" y="28772"/>
                  </a:lnTo>
                  <a:lnTo>
                    <a:pt x="243992" y="39635"/>
                  </a:lnTo>
                  <a:lnTo>
                    <a:pt x="233710" y="61631"/>
                  </a:lnTo>
                  <a:lnTo>
                    <a:pt x="229049" y="90794"/>
                  </a:lnTo>
                  <a:lnTo>
                    <a:pt x="229535" y="113693"/>
                  </a:lnTo>
                  <a:lnTo>
                    <a:pt x="232685" y="124814"/>
                  </a:lnTo>
                  <a:lnTo>
                    <a:pt x="239165" y="133142"/>
                  </a:lnTo>
                  <a:lnTo>
                    <a:pt x="246842" y="140513"/>
                  </a:lnTo>
                  <a:lnTo>
                    <a:pt x="263185" y="159043"/>
                  </a:lnTo>
                  <a:lnTo>
                    <a:pt x="276145" y="167265"/>
                  </a:lnTo>
                  <a:lnTo>
                    <a:pt x="312660" y="181066"/>
                  </a:lnTo>
                  <a:lnTo>
                    <a:pt x="350724" y="199666"/>
                  </a:lnTo>
                  <a:lnTo>
                    <a:pt x="385859" y="212914"/>
                  </a:lnTo>
                  <a:lnTo>
                    <a:pt x="403859" y="21956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6" name="SMARTInkShape-30"/>
          <p:cNvSpPr/>
          <p:nvPr/>
        </p:nvSpPr>
        <p:spPr>
          <a:xfrm>
            <a:off x="320040" y="3619500"/>
            <a:ext cx="259081" cy="19631"/>
          </a:xfrm>
          <a:custGeom>
            <a:avLst/>
            <a:gdLst/>
            <a:ahLst/>
            <a:cxnLst/>
            <a:rect l="0" t="0" r="0" b="0"/>
            <a:pathLst>
              <a:path w="259081" h="19631">
                <a:moveTo>
                  <a:pt x="0" y="15240"/>
                </a:moveTo>
                <a:lnTo>
                  <a:pt x="0" y="19285"/>
                </a:lnTo>
                <a:lnTo>
                  <a:pt x="1693" y="19630"/>
                </a:lnTo>
                <a:lnTo>
                  <a:pt x="35392" y="15571"/>
                </a:lnTo>
                <a:lnTo>
                  <a:pt x="72090" y="11261"/>
                </a:lnTo>
                <a:lnTo>
                  <a:pt x="107562" y="8339"/>
                </a:lnTo>
                <a:lnTo>
                  <a:pt x="140620" y="6986"/>
                </a:lnTo>
                <a:lnTo>
                  <a:pt x="172240" y="2446"/>
                </a:lnTo>
                <a:lnTo>
                  <a:pt x="204751" y="725"/>
                </a:lnTo>
                <a:lnTo>
                  <a:pt x="240725" y="215"/>
                </a:lnTo>
                <a:lnTo>
                  <a:pt x="25908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" name="SMARTInkShape-Group7"/>
          <p:cNvGrpSpPr/>
          <p:nvPr/>
        </p:nvGrpSpPr>
        <p:grpSpPr>
          <a:xfrm>
            <a:off x="1273123" y="3314822"/>
            <a:ext cx="2346378" cy="495179"/>
            <a:chOff x="1273123" y="3314822"/>
            <a:chExt cx="2346378" cy="495179"/>
          </a:xfrm>
        </p:grpSpPr>
        <p:sp>
          <p:nvSpPr>
            <p:cNvPr id="37" name="SMARTInkShape-31"/>
            <p:cNvSpPr/>
            <p:nvPr/>
          </p:nvSpPr>
          <p:spPr>
            <a:xfrm>
              <a:off x="1273123" y="3314822"/>
              <a:ext cx="288511" cy="495179"/>
            </a:xfrm>
            <a:custGeom>
              <a:avLst/>
              <a:gdLst/>
              <a:ahLst/>
              <a:cxnLst/>
              <a:rect l="0" t="0" r="0" b="0"/>
              <a:pathLst>
                <a:path w="288511" h="495179">
                  <a:moveTo>
                    <a:pt x="281357" y="30358"/>
                  </a:moveTo>
                  <a:lnTo>
                    <a:pt x="277312" y="30358"/>
                  </a:lnTo>
                  <a:lnTo>
                    <a:pt x="273068" y="25842"/>
                  </a:lnTo>
                  <a:lnTo>
                    <a:pt x="268360" y="19885"/>
                  </a:lnTo>
                  <a:lnTo>
                    <a:pt x="263445" y="17237"/>
                  </a:lnTo>
                  <a:lnTo>
                    <a:pt x="253391" y="14690"/>
                  </a:lnTo>
                  <a:lnTo>
                    <a:pt x="235635" y="1962"/>
                  </a:lnTo>
                  <a:lnTo>
                    <a:pt x="221432" y="290"/>
                  </a:lnTo>
                  <a:lnTo>
                    <a:pt x="207251" y="0"/>
                  </a:lnTo>
                  <a:lnTo>
                    <a:pt x="197339" y="4448"/>
                  </a:lnTo>
                  <a:lnTo>
                    <a:pt x="171264" y="19796"/>
                  </a:lnTo>
                  <a:lnTo>
                    <a:pt x="136128" y="32845"/>
                  </a:lnTo>
                  <a:lnTo>
                    <a:pt x="106855" y="49131"/>
                  </a:lnTo>
                  <a:lnTo>
                    <a:pt x="70501" y="73669"/>
                  </a:lnTo>
                  <a:lnTo>
                    <a:pt x="33103" y="104029"/>
                  </a:lnTo>
                  <a:lnTo>
                    <a:pt x="13095" y="119950"/>
                  </a:lnTo>
                  <a:lnTo>
                    <a:pt x="3846" y="137055"/>
                  </a:lnTo>
                  <a:lnTo>
                    <a:pt x="292" y="151278"/>
                  </a:lnTo>
                  <a:lnTo>
                    <a:pt x="0" y="154152"/>
                  </a:lnTo>
                  <a:lnTo>
                    <a:pt x="3635" y="166286"/>
                  </a:lnTo>
                  <a:lnTo>
                    <a:pt x="14119" y="180606"/>
                  </a:lnTo>
                  <a:lnTo>
                    <a:pt x="23167" y="186035"/>
                  </a:lnTo>
                  <a:lnTo>
                    <a:pt x="32832" y="190141"/>
                  </a:lnTo>
                  <a:lnTo>
                    <a:pt x="69035" y="215356"/>
                  </a:lnTo>
                  <a:lnTo>
                    <a:pt x="100940" y="227893"/>
                  </a:lnTo>
                  <a:lnTo>
                    <a:pt x="119045" y="234991"/>
                  </a:lnTo>
                  <a:lnTo>
                    <a:pt x="151364" y="255729"/>
                  </a:lnTo>
                  <a:lnTo>
                    <a:pt x="182208" y="272525"/>
                  </a:lnTo>
                  <a:lnTo>
                    <a:pt x="217149" y="292149"/>
                  </a:lnTo>
                  <a:lnTo>
                    <a:pt x="251620" y="313355"/>
                  </a:lnTo>
                  <a:lnTo>
                    <a:pt x="261932" y="321517"/>
                  </a:lnTo>
                  <a:lnTo>
                    <a:pt x="285427" y="354537"/>
                  </a:lnTo>
                  <a:lnTo>
                    <a:pt x="287399" y="360140"/>
                  </a:lnTo>
                  <a:lnTo>
                    <a:pt x="288510" y="372099"/>
                  </a:lnTo>
                  <a:lnTo>
                    <a:pt x="286511" y="379234"/>
                  </a:lnTo>
                  <a:lnTo>
                    <a:pt x="278330" y="390713"/>
                  </a:lnTo>
                  <a:lnTo>
                    <a:pt x="248883" y="416856"/>
                  </a:lnTo>
                  <a:lnTo>
                    <a:pt x="237009" y="422268"/>
                  </a:lnTo>
                  <a:lnTo>
                    <a:pt x="224393" y="427214"/>
                  </a:lnTo>
                  <a:lnTo>
                    <a:pt x="187036" y="450072"/>
                  </a:lnTo>
                  <a:lnTo>
                    <a:pt x="153631" y="461777"/>
                  </a:lnTo>
                  <a:lnTo>
                    <a:pt x="118001" y="474808"/>
                  </a:lnTo>
                  <a:lnTo>
                    <a:pt x="85055" y="479262"/>
                  </a:lnTo>
                  <a:lnTo>
                    <a:pt x="73885" y="480484"/>
                  </a:lnTo>
                  <a:lnTo>
                    <a:pt x="37517" y="49517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SMARTInkShape-32"/>
            <p:cNvSpPr/>
            <p:nvPr/>
          </p:nvSpPr>
          <p:spPr>
            <a:xfrm>
              <a:off x="1571258" y="3589147"/>
              <a:ext cx="181236" cy="144654"/>
            </a:xfrm>
            <a:custGeom>
              <a:avLst/>
              <a:gdLst/>
              <a:ahLst/>
              <a:cxnLst/>
              <a:rect l="0" t="0" r="0" b="0"/>
              <a:pathLst>
                <a:path w="181236" h="144654">
                  <a:moveTo>
                    <a:pt x="82282" y="60833"/>
                  </a:moveTo>
                  <a:lnTo>
                    <a:pt x="82282" y="56788"/>
                  </a:lnTo>
                  <a:lnTo>
                    <a:pt x="83129" y="57290"/>
                  </a:lnTo>
                  <a:lnTo>
                    <a:pt x="87519" y="65240"/>
                  </a:lnTo>
                  <a:lnTo>
                    <a:pt x="89588" y="78524"/>
                  </a:lnTo>
                  <a:lnTo>
                    <a:pt x="89894" y="108777"/>
                  </a:lnTo>
                  <a:lnTo>
                    <a:pt x="92156" y="114032"/>
                  </a:lnTo>
                  <a:lnTo>
                    <a:pt x="95137" y="119191"/>
                  </a:lnTo>
                  <a:lnTo>
                    <a:pt x="96462" y="124305"/>
                  </a:lnTo>
                  <a:lnTo>
                    <a:pt x="97662" y="126008"/>
                  </a:lnTo>
                  <a:lnTo>
                    <a:pt x="99309" y="127143"/>
                  </a:lnTo>
                  <a:lnTo>
                    <a:pt x="103396" y="129251"/>
                  </a:lnTo>
                  <a:lnTo>
                    <a:pt x="110457" y="134351"/>
                  </a:lnTo>
                  <a:lnTo>
                    <a:pt x="117912" y="136238"/>
                  </a:lnTo>
                  <a:lnTo>
                    <a:pt x="122953" y="136680"/>
                  </a:lnTo>
                  <a:lnTo>
                    <a:pt x="124636" y="135951"/>
                  </a:lnTo>
                  <a:lnTo>
                    <a:pt x="125758" y="134618"/>
                  </a:lnTo>
                  <a:lnTo>
                    <a:pt x="126506" y="132883"/>
                  </a:lnTo>
                  <a:lnTo>
                    <a:pt x="127851" y="131727"/>
                  </a:lnTo>
                  <a:lnTo>
                    <a:pt x="142522" y="125672"/>
                  </a:lnTo>
                  <a:lnTo>
                    <a:pt x="145302" y="123533"/>
                  </a:lnTo>
                  <a:lnTo>
                    <a:pt x="150908" y="116476"/>
                  </a:lnTo>
                  <a:lnTo>
                    <a:pt x="167812" y="103982"/>
                  </a:lnTo>
                  <a:lnTo>
                    <a:pt x="171095" y="96661"/>
                  </a:lnTo>
                  <a:lnTo>
                    <a:pt x="173401" y="88610"/>
                  </a:lnTo>
                  <a:lnTo>
                    <a:pt x="179523" y="76542"/>
                  </a:lnTo>
                  <a:lnTo>
                    <a:pt x="181235" y="51760"/>
                  </a:lnTo>
                  <a:lnTo>
                    <a:pt x="180424" y="49704"/>
                  </a:lnTo>
                  <a:lnTo>
                    <a:pt x="179037" y="48334"/>
                  </a:lnTo>
                  <a:lnTo>
                    <a:pt x="177265" y="47420"/>
                  </a:lnTo>
                  <a:lnTo>
                    <a:pt x="176084" y="45118"/>
                  </a:lnTo>
                  <a:lnTo>
                    <a:pt x="169988" y="24541"/>
                  </a:lnTo>
                  <a:lnTo>
                    <a:pt x="166999" y="21399"/>
                  </a:lnTo>
                  <a:lnTo>
                    <a:pt x="129716" y="2042"/>
                  </a:lnTo>
                  <a:lnTo>
                    <a:pt x="99716" y="0"/>
                  </a:lnTo>
                  <a:lnTo>
                    <a:pt x="84720" y="3956"/>
                  </a:lnTo>
                  <a:lnTo>
                    <a:pt x="76874" y="10436"/>
                  </a:lnTo>
                  <a:lnTo>
                    <a:pt x="73597" y="14535"/>
                  </a:lnTo>
                  <a:lnTo>
                    <a:pt x="47554" y="32200"/>
                  </a:lnTo>
                  <a:lnTo>
                    <a:pt x="23207" y="67026"/>
                  </a:lnTo>
                  <a:lnTo>
                    <a:pt x="6248" y="101065"/>
                  </a:lnTo>
                  <a:lnTo>
                    <a:pt x="0" y="121744"/>
                  </a:lnTo>
                  <a:lnTo>
                    <a:pt x="6082" y="14465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SMARTInkShape-33"/>
            <p:cNvSpPr/>
            <p:nvPr/>
          </p:nvSpPr>
          <p:spPr>
            <a:xfrm>
              <a:off x="1889760" y="3469277"/>
              <a:ext cx="464821" cy="188324"/>
            </a:xfrm>
            <a:custGeom>
              <a:avLst/>
              <a:gdLst/>
              <a:ahLst/>
              <a:cxnLst/>
              <a:rect l="0" t="0" r="0" b="0"/>
              <a:pathLst>
                <a:path w="464821" h="188324">
                  <a:moveTo>
                    <a:pt x="15240" y="188323"/>
                  </a:moveTo>
                  <a:lnTo>
                    <a:pt x="341" y="173425"/>
                  </a:lnTo>
                  <a:lnTo>
                    <a:pt x="0" y="140253"/>
                  </a:lnTo>
                  <a:lnTo>
                    <a:pt x="2258" y="135067"/>
                  </a:lnTo>
                  <a:lnTo>
                    <a:pt x="4045" y="132499"/>
                  </a:lnTo>
                  <a:lnTo>
                    <a:pt x="8257" y="112989"/>
                  </a:lnTo>
                  <a:lnTo>
                    <a:pt x="12795" y="106547"/>
                  </a:lnTo>
                  <a:lnTo>
                    <a:pt x="14153" y="101743"/>
                  </a:lnTo>
                  <a:lnTo>
                    <a:pt x="15362" y="100123"/>
                  </a:lnTo>
                  <a:lnTo>
                    <a:pt x="17015" y="99043"/>
                  </a:lnTo>
                  <a:lnTo>
                    <a:pt x="21705" y="97310"/>
                  </a:lnTo>
                  <a:lnTo>
                    <a:pt x="22347" y="94815"/>
                  </a:lnTo>
                  <a:lnTo>
                    <a:pt x="22518" y="92964"/>
                  </a:lnTo>
                  <a:lnTo>
                    <a:pt x="23479" y="91730"/>
                  </a:lnTo>
                  <a:lnTo>
                    <a:pt x="26804" y="90360"/>
                  </a:lnTo>
                  <a:lnTo>
                    <a:pt x="28029" y="90841"/>
                  </a:lnTo>
                  <a:lnTo>
                    <a:pt x="28846" y="92008"/>
                  </a:lnTo>
                  <a:lnTo>
                    <a:pt x="29391" y="93633"/>
                  </a:lnTo>
                  <a:lnTo>
                    <a:pt x="30600" y="94716"/>
                  </a:lnTo>
                  <a:lnTo>
                    <a:pt x="36945" y="96598"/>
                  </a:lnTo>
                  <a:lnTo>
                    <a:pt x="41803" y="100844"/>
                  </a:lnTo>
                  <a:lnTo>
                    <a:pt x="43979" y="105134"/>
                  </a:lnTo>
                  <a:lnTo>
                    <a:pt x="49663" y="119805"/>
                  </a:lnTo>
                  <a:lnTo>
                    <a:pt x="56296" y="129168"/>
                  </a:lnTo>
                  <a:lnTo>
                    <a:pt x="57851" y="130260"/>
                  </a:lnTo>
                  <a:lnTo>
                    <a:pt x="58887" y="130141"/>
                  </a:lnTo>
                  <a:lnTo>
                    <a:pt x="59578" y="129215"/>
                  </a:lnTo>
                  <a:lnTo>
                    <a:pt x="60039" y="129444"/>
                  </a:lnTo>
                  <a:lnTo>
                    <a:pt x="61534" y="133812"/>
                  </a:lnTo>
                  <a:lnTo>
                    <a:pt x="64884" y="138131"/>
                  </a:lnTo>
                  <a:lnTo>
                    <a:pt x="66116" y="138776"/>
                  </a:lnTo>
                  <a:lnTo>
                    <a:pt x="66937" y="138358"/>
                  </a:lnTo>
                  <a:lnTo>
                    <a:pt x="67485" y="137233"/>
                  </a:lnTo>
                  <a:lnTo>
                    <a:pt x="68697" y="136483"/>
                  </a:lnTo>
                  <a:lnTo>
                    <a:pt x="72301" y="135650"/>
                  </a:lnTo>
                  <a:lnTo>
                    <a:pt x="73601" y="136274"/>
                  </a:lnTo>
                  <a:lnTo>
                    <a:pt x="74467" y="137537"/>
                  </a:lnTo>
                  <a:lnTo>
                    <a:pt x="75858" y="141602"/>
                  </a:lnTo>
                  <a:lnTo>
                    <a:pt x="78306" y="139901"/>
                  </a:lnTo>
                  <a:lnTo>
                    <a:pt x="82731" y="135954"/>
                  </a:lnTo>
                  <a:lnTo>
                    <a:pt x="87543" y="135271"/>
                  </a:lnTo>
                  <a:lnTo>
                    <a:pt x="88842" y="133481"/>
                  </a:lnTo>
                  <a:lnTo>
                    <a:pt x="91212" y="120326"/>
                  </a:lnTo>
                  <a:lnTo>
                    <a:pt x="91338" y="116333"/>
                  </a:lnTo>
                  <a:lnTo>
                    <a:pt x="98849" y="89614"/>
                  </a:lnTo>
                  <a:lnTo>
                    <a:pt x="99052" y="75443"/>
                  </a:lnTo>
                  <a:lnTo>
                    <a:pt x="99901" y="74969"/>
                  </a:lnTo>
                  <a:lnTo>
                    <a:pt x="103103" y="74444"/>
                  </a:lnTo>
                  <a:lnTo>
                    <a:pt x="103449" y="73457"/>
                  </a:lnTo>
                  <a:lnTo>
                    <a:pt x="101575" y="70103"/>
                  </a:lnTo>
                  <a:lnTo>
                    <a:pt x="100737" y="69716"/>
                  </a:lnTo>
                  <a:lnTo>
                    <a:pt x="100178" y="70305"/>
                  </a:lnTo>
                  <a:lnTo>
                    <a:pt x="99805" y="71544"/>
                  </a:lnTo>
                  <a:lnTo>
                    <a:pt x="100403" y="72371"/>
                  </a:lnTo>
                  <a:lnTo>
                    <a:pt x="103326" y="73289"/>
                  </a:lnTo>
                  <a:lnTo>
                    <a:pt x="104444" y="72687"/>
                  </a:lnTo>
                  <a:lnTo>
                    <a:pt x="105189" y="71439"/>
                  </a:lnTo>
                  <a:lnTo>
                    <a:pt x="106385" y="67397"/>
                  </a:lnTo>
                  <a:lnTo>
                    <a:pt x="106654" y="73051"/>
                  </a:lnTo>
                  <a:lnTo>
                    <a:pt x="120546" y="87865"/>
                  </a:lnTo>
                  <a:lnTo>
                    <a:pt x="142598" y="101332"/>
                  </a:lnTo>
                  <a:lnTo>
                    <a:pt x="165198" y="104225"/>
                  </a:lnTo>
                  <a:lnTo>
                    <a:pt x="193272" y="103632"/>
                  </a:lnTo>
                  <a:lnTo>
                    <a:pt x="228777" y="97587"/>
                  </a:lnTo>
                  <a:lnTo>
                    <a:pt x="245680" y="96245"/>
                  </a:lnTo>
                  <a:lnTo>
                    <a:pt x="281899" y="83715"/>
                  </a:lnTo>
                  <a:lnTo>
                    <a:pt x="286993" y="83024"/>
                  </a:lnTo>
                  <a:lnTo>
                    <a:pt x="297168" y="77741"/>
                  </a:lnTo>
                  <a:lnTo>
                    <a:pt x="333493" y="51260"/>
                  </a:lnTo>
                  <a:lnTo>
                    <a:pt x="338719" y="46126"/>
                  </a:lnTo>
                  <a:lnTo>
                    <a:pt x="349298" y="29810"/>
                  </a:lnTo>
                  <a:lnTo>
                    <a:pt x="350413" y="15313"/>
                  </a:lnTo>
                  <a:lnTo>
                    <a:pt x="349602" y="14563"/>
                  </a:lnTo>
                  <a:lnTo>
                    <a:pt x="346443" y="13730"/>
                  </a:lnTo>
                  <a:lnTo>
                    <a:pt x="345262" y="11814"/>
                  </a:lnTo>
                  <a:lnTo>
                    <a:pt x="342753" y="2721"/>
                  </a:lnTo>
                  <a:lnTo>
                    <a:pt x="341109" y="1089"/>
                  </a:lnTo>
                  <a:lnTo>
                    <a:pt x="339166" y="0"/>
                  </a:lnTo>
                  <a:lnTo>
                    <a:pt x="332492" y="1048"/>
                  </a:lnTo>
                  <a:lnTo>
                    <a:pt x="318454" y="4575"/>
                  </a:lnTo>
                  <a:lnTo>
                    <a:pt x="310163" y="5186"/>
                  </a:lnTo>
                  <a:lnTo>
                    <a:pt x="304926" y="7587"/>
                  </a:lnTo>
                  <a:lnTo>
                    <a:pt x="302344" y="9412"/>
                  </a:lnTo>
                  <a:lnTo>
                    <a:pt x="300623" y="12323"/>
                  </a:lnTo>
                  <a:lnTo>
                    <a:pt x="297353" y="22815"/>
                  </a:lnTo>
                  <a:lnTo>
                    <a:pt x="295602" y="24645"/>
                  </a:lnTo>
                  <a:lnTo>
                    <a:pt x="293588" y="25864"/>
                  </a:lnTo>
                  <a:lnTo>
                    <a:pt x="292246" y="28371"/>
                  </a:lnTo>
                  <a:lnTo>
                    <a:pt x="289914" y="49301"/>
                  </a:lnTo>
                  <a:lnTo>
                    <a:pt x="289665" y="60019"/>
                  </a:lnTo>
                  <a:lnTo>
                    <a:pt x="293636" y="72601"/>
                  </a:lnTo>
                  <a:lnTo>
                    <a:pt x="314036" y="98016"/>
                  </a:lnTo>
                  <a:lnTo>
                    <a:pt x="324145" y="101620"/>
                  </a:lnTo>
                  <a:lnTo>
                    <a:pt x="330397" y="102581"/>
                  </a:lnTo>
                  <a:lnTo>
                    <a:pt x="341858" y="108164"/>
                  </a:lnTo>
                  <a:lnTo>
                    <a:pt x="353444" y="114597"/>
                  </a:lnTo>
                  <a:lnTo>
                    <a:pt x="389005" y="119065"/>
                  </a:lnTo>
                  <a:lnTo>
                    <a:pt x="420870" y="125693"/>
                  </a:lnTo>
                  <a:lnTo>
                    <a:pt x="464820" y="13498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SMARTInkShape-34"/>
            <p:cNvSpPr/>
            <p:nvPr/>
          </p:nvSpPr>
          <p:spPr>
            <a:xfrm>
              <a:off x="2667000" y="3467233"/>
              <a:ext cx="952501" cy="137028"/>
            </a:xfrm>
            <a:custGeom>
              <a:avLst/>
              <a:gdLst/>
              <a:ahLst/>
              <a:cxnLst/>
              <a:rect l="0" t="0" r="0" b="0"/>
              <a:pathLst>
                <a:path w="952501" h="137028">
                  <a:moveTo>
                    <a:pt x="0" y="106547"/>
                  </a:moveTo>
                  <a:lnTo>
                    <a:pt x="0" y="110937"/>
                  </a:lnTo>
                  <a:lnTo>
                    <a:pt x="0" y="92686"/>
                  </a:lnTo>
                  <a:lnTo>
                    <a:pt x="5237" y="84649"/>
                  </a:lnTo>
                  <a:lnTo>
                    <a:pt x="7761" y="73154"/>
                  </a:lnTo>
                  <a:lnTo>
                    <a:pt x="12648" y="63162"/>
                  </a:lnTo>
                  <a:lnTo>
                    <a:pt x="22933" y="26199"/>
                  </a:lnTo>
                  <a:lnTo>
                    <a:pt x="33364" y="12690"/>
                  </a:lnTo>
                  <a:lnTo>
                    <a:pt x="43248" y="3278"/>
                  </a:lnTo>
                  <a:lnTo>
                    <a:pt x="48290" y="1383"/>
                  </a:lnTo>
                  <a:lnTo>
                    <a:pt x="59457" y="0"/>
                  </a:lnTo>
                  <a:lnTo>
                    <a:pt x="69051" y="5916"/>
                  </a:lnTo>
                  <a:lnTo>
                    <a:pt x="78833" y="7177"/>
                  </a:lnTo>
                  <a:lnTo>
                    <a:pt x="81342" y="8973"/>
                  </a:lnTo>
                  <a:lnTo>
                    <a:pt x="99064" y="33836"/>
                  </a:lnTo>
                  <a:lnTo>
                    <a:pt x="101603" y="35213"/>
                  </a:lnTo>
                  <a:lnTo>
                    <a:pt x="109221" y="45241"/>
                  </a:lnTo>
                  <a:lnTo>
                    <a:pt x="119662" y="66478"/>
                  </a:lnTo>
                  <a:lnTo>
                    <a:pt x="121763" y="72652"/>
                  </a:lnTo>
                  <a:lnTo>
                    <a:pt x="139793" y="100374"/>
                  </a:lnTo>
                  <a:lnTo>
                    <a:pt x="144821" y="103803"/>
                  </a:lnTo>
                  <a:lnTo>
                    <a:pt x="147348" y="104718"/>
                  </a:lnTo>
                  <a:lnTo>
                    <a:pt x="149032" y="106174"/>
                  </a:lnTo>
                  <a:lnTo>
                    <a:pt x="152248" y="111422"/>
                  </a:lnTo>
                  <a:lnTo>
                    <a:pt x="160073" y="114773"/>
                  </a:lnTo>
                  <a:lnTo>
                    <a:pt x="165868" y="119333"/>
                  </a:lnTo>
                  <a:lnTo>
                    <a:pt x="170522" y="120696"/>
                  </a:lnTo>
                  <a:lnTo>
                    <a:pt x="172948" y="120213"/>
                  </a:lnTo>
                  <a:lnTo>
                    <a:pt x="180407" y="115488"/>
                  </a:lnTo>
                  <a:lnTo>
                    <a:pt x="187980" y="109573"/>
                  </a:lnTo>
                  <a:lnTo>
                    <a:pt x="193049" y="107892"/>
                  </a:lnTo>
                  <a:lnTo>
                    <a:pt x="194739" y="106597"/>
                  </a:lnTo>
                  <a:lnTo>
                    <a:pt x="201720" y="96059"/>
                  </a:lnTo>
                  <a:lnTo>
                    <a:pt x="206211" y="93419"/>
                  </a:lnTo>
                  <a:lnTo>
                    <a:pt x="208594" y="92715"/>
                  </a:lnTo>
                  <a:lnTo>
                    <a:pt x="213500" y="87417"/>
                  </a:lnTo>
                  <a:lnTo>
                    <a:pt x="231148" y="66125"/>
                  </a:lnTo>
                  <a:lnTo>
                    <a:pt x="236224" y="63182"/>
                  </a:lnTo>
                  <a:lnTo>
                    <a:pt x="238763" y="62397"/>
                  </a:lnTo>
                  <a:lnTo>
                    <a:pt x="240455" y="61027"/>
                  </a:lnTo>
                  <a:lnTo>
                    <a:pt x="243684" y="55900"/>
                  </a:lnTo>
                  <a:lnTo>
                    <a:pt x="250269" y="53562"/>
                  </a:lnTo>
                  <a:lnTo>
                    <a:pt x="257916" y="53238"/>
                  </a:lnTo>
                  <a:lnTo>
                    <a:pt x="264933" y="63687"/>
                  </a:lnTo>
                  <a:lnTo>
                    <a:pt x="271163" y="67883"/>
                  </a:lnTo>
                  <a:lnTo>
                    <a:pt x="272916" y="71865"/>
                  </a:lnTo>
                  <a:lnTo>
                    <a:pt x="278212" y="76457"/>
                  </a:lnTo>
                  <a:lnTo>
                    <a:pt x="314941" y="109089"/>
                  </a:lnTo>
                  <a:lnTo>
                    <a:pt x="320031" y="111910"/>
                  </a:lnTo>
                  <a:lnTo>
                    <a:pt x="348120" y="120993"/>
                  </a:lnTo>
                  <a:lnTo>
                    <a:pt x="379624" y="121756"/>
                  </a:lnTo>
                  <a:lnTo>
                    <a:pt x="386879" y="119515"/>
                  </a:lnTo>
                  <a:lnTo>
                    <a:pt x="406328" y="109634"/>
                  </a:lnTo>
                  <a:lnTo>
                    <a:pt x="415786" y="106615"/>
                  </a:lnTo>
                  <a:lnTo>
                    <a:pt x="441077" y="84486"/>
                  </a:lnTo>
                  <a:lnTo>
                    <a:pt x="447531" y="77244"/>
                  </a:lnTo>
                  <a:lnTo>
                    <a:pt x="453959" y="64751"/>
                  </a:lnTo>
                  <a:lnTo>
                    <a:pt x="456773" y="48445"/>
                  </a:lnTo>
                  <a:lnTo>
                    <a:pt x="449414" y="21453"/>
                  </a:lnTo>
                  <a:lnTo>
                    <a:pt x="447776" y="19337"/>
                  </a:lnTo>
                  <a:lnTo>
                    <a:pt x="430867" y="5645"/>
                  </a:lnTo>
                  <a:lnTo>
                    <a:pt x="427791" y="5412"/>
                  </a:lnTo>
                  <a:lnTo>
                    <a:pt x="413356" y="8253"/>
                  </a:lnTo>
                  <a:lnTo>
                    <a:pt x="408645" y="11496"/>
                  </a:lnTo>
                  <a:lnTo>
                    <a:pt x="386072" y="44277"/>
                  </a:lnTo>
                  <a:lnTo>
                    <a:pt x="375637" y="72382"/>
                  </a:lnTo>
                  <a:lnTo>
                    <a:pt x="374885" y="76150"/>
                  </a:lnTo>
                  <a:lnTo>
                    <a:pt x="375230" y="79509"/>
                  </a:lnTo>
                  <a:lnTo>
                    <a:pt x="391331" y="112009"/>
                  </a:lnTo>
                  <a:lnTo>
                    <a:pt x="396316" y="117441"/>
                  </a:lnTo>
                  <a:lnTo>
                    <a:pt x="406140" y="125015"/>
                  </a:lnTo>
                  <a:lnTo>
                    <a:pt x="415033" y="131688"/>
                  </a:lnTo>
                  <a:lnTo>
                    <a:pt x="429560" y="135445"/>
                  </a:lnTo>
                  <a:lnTo>
                    <a:pt x="467095" y="136935"/>
                  </a:lnTo>
                  <a:lnTo>
                    <a:pt x="504708" y="134761"/>
                  </a:lnTo>
                  <a:lnTo>
                    <a:pt x="540409" y="128419"/>
                  </a:lnTo>
                  <a:lnTo>
                    <a:pt x="572590" y="108288"/>
                  </a:lnTo>
                  <a:lnTo>
                    <a:pt x="603713" y="89613"/>
                  </a:lnTo>
                  <a:lnTo>
                    <a:pt x="640770" y="59693"/>
                  </a:lnTo>
                  <a:lnTo>
                    <a:pt x="661108" y="37483"/>
                  </a:lnTo>
                  <a:lnTo>
                    <a:pt x="664259" y="32564"/>
                  </a:lnTo>
                  <a:lnTo>
                    <a:pt x="668052" y="29285"/>
                  </a:lnTo>
                  <a:lnTo>
                    <a:pt x="686870" y="20853"/>
                  </a:lnTo>
                  <a:lnTo>
                    <a:pt x="692126" y="16242"/>
                  </a:lnTo>
                  <a:lnTo>
                    <a:pt x="699867" y="15206"/>
                  </a:lnTo>
                  <a:lnTo>
                    <a:pt x="704738" y="15137"/>
                  </a:lnTo>
                  <a:lnTo>
                    <a:pt x="706892" y="16820"/>
                  </a:lnTo>
                  <a:lnTo>
                    <a:pt x="718922" y="32276"/>
                  </a:lnTo>
                  <a:lnTo>
                    <a:pt x="723945" y="35438"/>
                  </a:lnTo>
                  <a:lnTo>
                    <a:pt x="726470" y="36281"/>
                  </a:lnTo>
                  <a:lnTo>
                    <a:pt x="731533" y="41733"/>
                  </a:lnTo>
                  <a:lnTo>
                    <a:pt x="763787" y="77754"/>
                  </a:lnTo>
                  <a:lnTo>
                    <a:pt x="788482" y="100843"/>
                  </a:lnTo>
                  <a:lnTo>
                    <a:pt x="824814" y="118969"/>
                  </a:lnTo>
                  <a:lnTo>
                    <a:pt x="854855" y="131910"/>
                  </a:lnTo>
                  <a:lnTo>
                    <a:pt x="867051" y="132495"/>
                  </a:lnTo>
                  <a:lnTo>
                    <a:pt x="878963" y="131626"/>
                  </a:lnTo>
                  <a:lnTo>
                    <a:pt x="910706" y="136149"/>
                  </a:lnTo>
                  <a:lnTo>
                    <a:pt x="952500" y="13702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SMARTInkShape-Group8"/>
          <p:cNvGrpSpPr/>
          <p:nvPr/>
        </p:nvGrpSpPr>
        <p:grpSpPr>
          <a:xfrm>
            <a:off x="4154122" y="3325424"/>
            <a:ext cx="2962959" cy="294077"/>
            <a:chOff x="4154122" y="3325424"/>
            <a:chExt cx="2962959" cy="294077"/>
          </a:xfrm>
        </p:grpSpPr>
        <p:sp>
          <p:nvSpPr>
            <p:cNvPr id="42" name="SMARTInkShape-35"/>
            <p:cNvSpPr/>
            <p:nvPr/>
          </p:nvSpPr>
          <p:spPr>
            <a:xfrm>
              <a:off x="4154122" y="3325424"/>
              <a:ext cx="638723" cy="257794"/>
            </a:xfrm>
            <a:custGeom>
              <a:avLst/>
              <a:gdLst/>
              <a:ahLst/>
              <a:cxnLst/>
              <a:rect l="0" t="0" r="0" b="0"/>
              <a:pathLst>
                <a:path w="638723" h="257794">
                  <a:moveTo>
                    <a:pt x="158798" y="111196"/>
                  </a:moveTo>
                  <a:lnTo>
                    <a:pt x="158798" y="106806"/>
                  </a:lnTo>
                  <a:lnTo>
                    <a:pt x="158798" y="108680"/>
                  </a:lnTo>
                  <a:lnTo>
                    <a:pt x="157951" y="108672"/>
                  </a:lnTo>
                  <a:lnTo>
                    <a:pt x="143627" y="96828"/>
                  </a:lnTo>
                  <a:lnTo>
                    <a:pt x="139920" y="96343"/>
                  </a:lnTo>
                  <a:lnTo>
                    <a:pt x="135450" y="93870"/>
                  </a:lnTo>
                  <a:lnTo>
                    <a:pt x="133073" y="92026"/>
                  </a:lnTo>
                  <a:lnTo>
                    <a:pt x="125916" y="89976"/>
                  </a:lnTo>
                  <a:lnTo>
                    <a:pt x="121636" y="89429"/>
                  </a:lnTo>
                  <a:lnTo>
                    <a:pt x="86309" y="97786"/>
                  </a:lnTo>
                  <a:lnTo>
                    <a:pt x="74087" y="102696"/>
                  </a:lnTo>
                  <a:lnTo>
                    <a:pt x="39233" y="126013"/>
                  </a:lnTo>
                  <a:lnTo>
                    <a:pt x="27698" y="138446"/>
                  </a:lnTo>
                  <a:lnTo>
                    <a:pt x="10583" y="165804"/>
                  </a:lnTo>
                  <a:lnTo>
                    <a:pt x="612" y="195462"/>
                  </a:lnTo>
                  <a:lnTo>
                    <a:pt x="0" y="200393"/>
                  </a:lnTo>
                  <a:lnTo>
                    <a:pt x="1579" y="208130"/>
                  </a:lnTo>
                  <a:lnTo>
                    <a:pt x="7228" y="217246"/>
                  </a:lnTo>
                  <a:lnTo>
                    <a:pt x="21711" y="236834"/>
                  </a:lnTo>
                  <a:lnTo>
                    <a:pt x="24226" y="238135"/>
                  </a:lnTo>
                  <a:lnTo>
                    <a:pt x="45983" y="240508"/>
                  </a:lnTo>
                  <a:lnTo>
                    <a:pt x="62436" y="240668"/>
                  </a:lnTo>
                  <a:lnTo>
                    <a:pt x="67463" y="238998"/>
                  </a:lnTo>
                  <a:lnTo>
                    <a:pt x="80277" y="230249"/>
                  </a:lnTo>
                  <a:lnTo>
                    <a:pt x="109731" y="222077"/>
                  </a:lnTo>
                  <a:lnTo>
                    <a:pt x="145204" y="191297"/>
                  </a:lnTo>
                  <a:lnTo>
                    <a:pt x="156087" y="181026"/>
                  </a:lnTo>
                  <a:lnTo>
                    <a:pt x="169990" y="160173"/>
                  </a:lnTo>
                  <a:lnTo>
                    <a:pt x="173086" y="153284"/>
                  </a:lnTo>
                  <a:lnTo>
                    <a:pt x="187113" y="134141"/>
                  </a:lnTo>
                  <a:lnTo>
                    <a:pt x="187835" y="131573"/>
                  </a:lnTo>
                  <a:lnTo>
                    <a:pt x="188316" y="130707"/>
                  </a:lnTo>
                  <a:lnTo>
                    <a:pt x="188637" y="130977"/>
                  </a:lnTo>
                  <a:lnTo>
                    <a:pt x="188851" y="132003"/>
                  </a:lnTo>
                  <a:lnTo>
                    <a:pt x="188993" y="131841"/>
                  </a:lnTo>
                  <a:lnTo>
                    <a:pt x="189277" y="126459"/>
                  </a:lnTo>
                  <a:lnTo>
                    <a:pt x="189278" y="147650"/>
                  </a:lnTo>
                  <a:lnTo>
                    <a:pt x="190125" y="150739"/>
                  </a:lnTo>
                  <a:lnTo>
                    <a:pt x="191536" y="152798"/>
                  </a:lnTo>
                  <a:lnTo>
                    <a:pt x="193323" y="154171"/>
                  </a:lnTo>
                  <a:lnTo>
                    <a:pt x="195309" y="160211"/>
                  </a:lnTo>
                  <a:lnTo>
                    <a:pt x="198685" y="173133"/>
                  </a:lnTo>
                  <a:lnTo>
                    <a:pt x="210738" y="203728"/>
                  </a:lnTo>
                  <a:lnTo>
                    <a:pt x="216031" y="209612"/>
                  </a:lnTo>
                  <a:lnTo>
                    <a:pt x="237204" y="222025"/>
                  </a:lnTo>
                  <a:lnTo>
                    <a:pt x="270892" y="231921"/>
                  </a:lnTo>
                  <a:lnTo>
                    <a:pt x="285897" y="228716"/>
                  </a:lnTo>
                  <a:lnTo>
                    <a:pt x="321364" y="211841"/>
                  </a:lnTo>
                  <a:lnTo>
                    <a:pt x="356918" y="181829"/>
                  </a:lnTo>
                  <a:lnTo>
                    <a:pt x="367078" y="173915"/>
                  </a:lnTo>
                  <a:lnTo>
                    <a:pt x="381471" y="155179"/>
                  </a:lnTo>
                  <a:lnTo>
                    <a:pt x="401157" y="122632"/>
                  </a:lnTo>
                  <a:lnTo>
                    <a:pt x="419781" y="94358"/>
                  </a:lnTo>
                  <a:lnTo>
                    <a:pt x="432490" y="61554"/>
                  </a:lnTo>
                  <a:lnTo>
                    <a:pt x="446045" y="33732"/>
                  </a:lnTo>
                  <a:lnTo>
                    <a:pt x="447901" y="18472"/>
                  </a:lnTo>
                  <a:lnTo>
                    <a:pt x="448900" y="16360"/>
                  </a:lnTo>
                  <a:lnTo>
                    <a:pt x="450412" y="14952"/>
                  </a:lnTo>
                  <a:lnTo>
                    <a:pt x="452268" y="14013"/>
                  </a:lnTo>
                  <a:lnTo>
                    <a:pt x="453505" y="12541"/>
                  </a:lnTo>
                  <a:lnTo>
                    <a:pt x="454879" y="8647"/>
                  </a:lnTo>
                  <a:lnTo>
                    <a:pt x="454398" y="6423"/>
                  </a:lnTo>
                  <a:lnTo>
                    <a:pt x="451607" y="1695"/>
                  </a:lnTo>
                  <a:lnTo>
                    <a:pt x="450524" y="942"/>
                  </a:lnTo>
                  <a:lnTo>
                    <a:pt x="449802" y="1287"/>
                  </a:lnTo>
                  <a:lnTo>
                    <a:pt x="448643" y="3878"/>
                  </a:lnTo>
                  <a:lnTo>
                    <a:pt x="448415" y="0"/>
                  </a:lnTo>
                  <a:lnTo>
                    <a:pt x="448383" y="1944"/>
                  </a:lnTo>
                  <a:lnTo>
                    <a:pt x="434846" y="38283"/>
                  </a:lnTo>
                  <a:lnTo>
                    <a:pt x="433270" y="74973"/>
                  </a:lnTo>
                  <a:lnTo>
                    <a:pt x="433148" y="107992"/>
                  </a:lnTo>
                  <a:lnTo>
                    <a:pt x="435380" y="142843"/>
                  </a:lnTo>
                  <a:lnTo>
                    <a:pt x="446963" y="179083"/>
                  </a:lnTo>
                  <a:lnTo>
                    <a:pt x="473023" y="213913"/>
                  </a:lnTo>
                  <a:lnTo>
                    <a:pt x="491894" y="237413"/>
                  </a:lnTo>
                  <a:lnTo>
                    <a:pt x="501856" y="243493"/>
                  </a:lnTo>
                  <a:lnTo>
                    <a:pt x="527119" y="249409"/>
                  </a:lnTo>
                  <a:lnTo>
                    <a:pt x="537267" y="256162"/>
                  </a:lnTo>
                  <a:lnTo>
                    <a:pt x="542344" y="257793"/>
                  </a:lnTo>
                  <a:lnTo>
                    <a:pt x="578055" y="256247"/>
                  </a:lnTo>
                  <a:lnTo>
                    <a:pt x="594972" y="255210"/>
                  </a:lnTo>
                  <a:lnTo>
                    <a:pt x="609862" y="249916"/>
                  </a:lnTo>
                  <a:lnTo>
                    <a:pt x="628382" y="235570"/>
                  </a:lnTo>
                  <a:lnTo>
                    <a:pt x="633638" y="230538"/>
                  </a:lnTo>
                  <a:lnTo>
                    <a:pt x="636538" y="223221"/>
                  </a:lnTo>
                  <a:lnTo>
                    <a:pt x="638722" y="200409"/>
                  </a:lnTo>
                  <a:lnTo>
                    <a:pt x="632748" y="179524"/>
                  </a:lnTo>
                  <a:lnTo>
                    <a:pt x="628240" y="171762"/>
                  </a:lnTo>
                  <a:lnTo>
                    <a:pt x="602812" y="150519"/>
                  </a:lnTo>
                  <a:lnTo>
                    <a:pt x="592922" y="145606"/>
                  </a:lnTo>
                  <a:lnTo>
                    <a:pt x="587914" y="144296"/>
                  </a:lnTo>
                  <a:lnTo>
                    <a:pt x="577834" y="145098"/>
                  </a:lnTo>
                  <a:lnTo>
                    <a:pt x="542897" y="151185"/>
                  </a:lnTo>
                  <a:lnTo>
                    <a:pt x="516938" y="15691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SMARTInkShape-36"/>
            <p:cNvSpPr/>
            <p:nvPr/>
          </p:nvSpPr>
          <p:spPr>
            <a:xfrm>
              <a:off x="4808220" y="3460588"/>
              <a:ext cx="228601" cy="117431"/>
            </a:xfrm>
            <a:custGeom>
              <a:avLst/>
              <a:gdLst/>
              <a:ahLst/>
              <a:cxnLst/>
              <a:rect l="0" t="0" r="0" b="0"/>
              <a:pathLst>
                <a:path w="228601" h="117431">
                  <a:moveTo>
                    <a:pt x="0" y="44612"/>
                  </a:moveTo>
                  <a:lnTo>
                    <a:pt x="10547" y="28034"/>
                  </a:lnTo>
                  <a:lnTo>
                    <a:pt x="23727" y="15994"/>
                  </a:lnTo>
                  <a:lnTo>
                    <a:pt x="35261" y="8385"/>
                  </a:lnTo>
                  <a:lnTo>
                    <a:pt x="43623" y="6035"/>
                  </a:lnTo>
                  <a:lnTo>
                    <a:pt x="51893" y="0"/>
                  </a:lnTo>
                  <a:lnTo>
                    <a:pt x="52376" y="477"/>
                  </a:lnTo>
                  <a:lnTo>
                    <a:pt x="52911" y="3265"/>
                  </a:lnTo>
                  <a:lnTo>
                    <a:pt x="53901" y="4348"/>
                  </a:lnTo>
                  <a:lnTo>
                    <a:pt x="57258" y="5550"/>
                  </a:lnTo>
                  <a:lnTo>
                    <a:pt x="58492" y="6717"/>
                  </a:lnTo>
                  <a:lnTo>
                    <a:pt x="59863" y="10272"/>
                  </a:lnTo>
                  <a:lnTo>
                    <a:pt x="60941" y="43577"/>
                  </a:lnTo>
                  <a:lnTo>
                    <a:pt x="60959" y="80171"/>
                  </a:lnTo>
                  <a:lnTo>
                    <a:pt x="60959" y="83558"/>
                  </a:lnTo>
                  <a:lnTo>
                    <a:pt x="63217" y="89579"/>
                  </a:lnTo>
                  <a:lnTo>
                    <a:pt x="74827" y="110584"/>
                  </a:lnTo>
                  <a:lnTo>
                    <a:pt x="76131" y="111453"/>
                  </a:lnTo>
                  <a:lnTo>
                    <a:pt x="82013" y="113523"/>
                  </a:lnTo>
                  <a:lnTo>
                    <a:pt x="86685" y="117008"/>
                  </a:lnTo>
                  <a:lnTo>
                    <a:pt x="89117" y="117430"/>
                  </a:lnTo>
                  <a:lnTo>
                    <a:pt x="91584" y="116863"/>
                  </a:lnTo>
                  <a:lnTo>
                    <a:pt x="99103" y="112022"/>
                  </a:lnTo>
                  <a:lnTo>
                    <a:pt x="101628" y="109872"/>
                  </a:lnTo>
                  <a:lnTo>
                    <a:pt x="104159" y="109286"/>
                  </a:lnTo>
                  <a:lnTo>
                    <a:pt x="106693" y="109741"/>
                  </a:lnTo>
                  <a:lnTo>
                    <a:pt x="109229" y="110891"/>
                  </a:lnTo>
                  <a:lnTo>
                    <a:pt x="111766" y="110811"/>
                  </a:lnTo>
                  <a:lnTo>
                    <a:pt x="116843" y="108465"/>
                  </a:lnTo>
                  <a:lnTo>
                    <a:pt x="118535" y="105807"/>
                  </a:lnTo>
                  <a:lnTo>
                    <a:pt x="123509" y="91633"/>
                  </a:lnTo>
                  <a:lnTo>
                    <a:pt x="125520" y="88659"/>
                  </a:lnTo>
                  <a:lnTo>
                    <a:pt x="135996" y="51088"/>
                  </a:lnTo>
                  <a:lnTo>
                    <a:pt x="137130" y="31659"/>
                  </a:lnTo>
                  <a:lnTo>
                    <a:pt x="137986" y="31743"/>
                  </a:lnTo>
                  <a:lnTo>
                    <a:pt x="141196" y="34095"/>
                  </a:lnTo>
                  <a:lnTo>
                    <a:pt x="142391" y="34214"/>
                  </a:lnTo>
                  <a:lnTo>
                    <a:pt x="143187" y="33447"/>
                  </a:lnTo>
                  <a:lnTo>
                    <a:pt x="144465" y="30177"/>
                  </a:lnTo>
                  <a:lnTo>
                    <a:pt x="144687" y="33656"/>
                  </a:lnTo>
                  <a:lnTo>
                    <a:pt x="146996" y="37767"/>
                  </a:lnTo>
                  <a:lnTo>
                    <a:pt x="148798" y="40049"/>
                  </a:lnTo>
                  <a:lnTo>
                    <a:pt x="153056" y="42584"/>
                  </a:lnTo>
                  <a:lnTo>
                    <a:pt x="157771" y="44557"/>
                  </a:lnTo>
                  <a:lnTo>
                    <a:pt x="181308" y="63771"/>
                  </a:lnTo>
                  <a:lnTo>
                    <a:pt x="212302" y="77694"/>
                  </a:lnTo>
                  <a:lnTo>
                    <a:pt x="228600" y="9033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SMARTInkShape-37"/>
            <p:cNvSpPr/>
            <p:nvPr/>
          </p:nvSpPr>
          <p:spPr>
            <a:xfrm>
              <a:off x="5068817" y="3385748"/>
              <a:ext cx="371864" cy="233753"/>
            </a:xfrm>
            <a:custGeom>
              <a:avLst/>
              <a:gdLst/>
              <a:ahLst/>
              <a:cxnLst/>
              <a:rect l="0" t="0" r="0" b="0"/>
              <a:pathLst>
                <a:path w="371864" h="233753">
                  <a:moveTo>
                    <a:pt x="128023" y="20392"/>
                  </a:moveTo>
                  <a:lnTo>
                    <a:pt x="109327" y="5741"/>
                  </a:lnTo>
                  <a:lnTo>
                    <a:pt x="96007" y="1181"/>
                  </a:lnTo>
                  <a:lnTo>
                    <a:pt x="82467" y="0"/>
                  </a:lnTo>
                  <a:lnTo>
                    <a:pt x="54719" y="4306"/>
                  </a:lnTo>
                  <a:lnTo>
                    <a:pt x="34960" y="595"/>
                  </a:lnTo>
                  <a:lnTo>
                    <a:pt x="27959" y="2562"/>
                  </a:lnTo>
                  <a:lnTo>
                    <a:pt x="13925" y="10842"/>
                  </a:lnTo>
                  <a:lnTo>
                    <a:pt x="8733" y="12761"/>
                  </a:lnTo>
                  <a:lnTo>
                    <a:pt x="3603" y="16436"/>
                  </a:lnTo>
                  <a:lnTo>
                    <a:pt x="758" y="20892"/>
                  </a:lnTo>
                  <a:lnTo>
                    <a:pt x="0" y="23265"/>
                  </a:lnTo>
                  <a:lnTo>
                    <a:pt x="341" y="24847"/>
                  </a:lnTo>
                  <a:lnTo>
                    <a:pt x="1415" y="25902"/>
                  </a:lnTo>
                  <a:lnTo>
                    <a:pt x="2977" y="26605"/>
                  </a:lnTo>
                  <a:lnTo>
                    <a:pt x="4019" y="28768"/>
                  </a:lnTo>
                  <a:lnTo>
                    <a:pt x="6333" y="39054"/>
                  </a:lnTo>
                  <a:lnTo>
                    <a:pt x="9874" y="45055"/>
                  </a:lnTo>
                  <a:lnTo>
                    <a:pt x="47558" y="77263"/>
                  </a:lnTo>
                  <a:lnTo>
                    <a:pt x="61378" y="90112"/>
                  </a:lnTo>
                  <a:lnTo>
                    <a:pt x="71211" y="96365"/>
                  </a:lnTo>
                  <a:lnTo>
                    <a:pt x="84377" y="110533"/>
                  </a:lnTo>
                  <a:lnTo>
                    <a:pt x="95900" y="116810"/>
                  </a:lnTo>
                  <a:lnTo>
                    <a:pt x="98987" y="117690"/>
                  </a:lnTo>
                  <a:lnTo>
                    <a:pt x="104676" y="123185"/>
                  </a:lnTo>
                  <a:lnTo>
                    <a:pt x="109180" y="130424"/>
                  </a:lnTo>
                  <a:lnTo>
                    <a:pt x="112309" y="140579"/>
                  </a:lnTo>
                  <a:lnTo>
                    <a:pt x="112741" y="152765"/>
                  </a:lnTo>
                  <a:lnTo>
                    <a:pt x="110507" y="157683"/>
                  </a:lnTo>
                  <a:lnTo>
                    <a:pt x="108726" y="160179"/>
                  </a:lnTo>
                  <a:lnTo>
                    <a:pt x="104489" y="162953"/>
                  </a:lnTo>
                  <a:lnTo>
                    <a:pt x="99783" y="165032"/>
                  </a:lnTo>
                  <a:lnTo>
                    <a:pt x="94870" y="168779"/>
                  </a:lnTo>
                  <a:lnTo>
                    <a:pt x="87606" y="171009"/>
                  </a:lnTo>
                  <a:lnTo>
                    <a:pt x="70301" y="173404"/>
                  </a:lnTo>
                  <a:lnTo>
                    <a:pt x="59581" y="178777"/>
                  </a:lnTo>
                  <a:lnTo>
                    <a:pt x="56995" y="179322"/>
                  </a:lnTo>
                  <a:lnTo>
                    <a:pt x="54425" y="178839"/>
                  </a:lnTo>
                  <a:lnTo>
                    <a:pt x="45716" y="173756"/>
                  </a:lnTo>
                  <a:lnTo>
                    <a:pt x="45212" y="174281"/>
                  </a:lnTo>
                  <a:lnTo>
                    <a:pt x="44651" y="177123"/>
                  </a:lnTo>
                  <a:lnTo>
                    <a:pt x="44242" y="167002"/>
                  </a:lnTo>
                  <a:lnTo>
                    <a:pt x="45076" y="166392"/>
                  </a:lnTo>
                  <a:lnTo>
                    <a:pt x="51141" y="165534"/>
                  </a:lnTo>
                  <a:lnTo>
                    <a:pt x="58858" y="165333"/>
                  </a:lnTo>
                  <a:lnTo>
                    <a:pt x="67931" y="160728"/>
                  </a:lnTo>
                  <a:lnTo>
                    <a:pt x="72722" y="157130"/>
                  </a:lnTo>
                  <a:lnTo>
                    <a:pt x="77609" y="155577"/>
                  </a:lnTo>
                  <a:lnTo>
                    <a:pt x="113820" y="151183"/>
                  </a:lnTo>
                  <a:lnTo>
                    <a:pt x="151019" y="143647"/>
                  </a:lnTo>
                  <a:lnTo>
                    <a:pt x="186627" y="140882"/>
                  </a:lnTo>
                  <a:lnTo>
                    <a:pt x="218997" y="128044"/>
                  </a:lnTo>
                  <a:lnTo>
                    <a:pt x="242185" y="121998"/>
                  </a:lnTo>
                  <a:lnTo>
                    <a:pt x="262884" y="117948"/>
                  </a:lnTo>
                  <a:lnTo>
                    <a:pt x="299650" y="104310"/>
                  </a:lnTo>
                  <a:lnTo>
                    <a:pt x="305337" y="100586"/>
                  </a:lnTo>
                  <a:lnTo>
                    <a:pt x="318459" y="85056"/>
                  </a:lnTo>
                  <a:lnTo>
                    <a:pt x="324625" y="82084"/>
                  </a:lnTo>
                  <a:lnTo>
                    <a:pt x="325693" y="73478"/>
                  </a:lnTo>
                  <a:lnTo>
                    <a:pt x="323685" y="67128"/>
                  </a:lnTo>
                  <a:lnTo>
                    <a:pt x="321964" y="64250"/>
                  </a:lnTo>
                  <a:lnTo>
                    <a:pt x="319971" y="62330"/>
                  </a:lnTo>
                  <a:lnTo>
                    <a:pt x="303219" y="52686"/>
                  </a:lnTo>
                  <a:lnTo>
                    <a:pt x="300700" y="52081"/>
                  </a:lnTo>
                  <a:lnTo>
                    <a:pt x="293387" y="53667"/>
                  </a:lnTo>
                  <a:lnTo>
                    <a:pt x="279748" y="57062"/>
                  </a:lnTo>
                  <a:lnTo>
                    <a:pt x="270810" y="58703"/>
                  </a:lnTo>
                  <a:lnTo>
                    <a:pt x="264015" y="62255"/>
                  </a:lnTo>
                  <a:lnTo>
                    <a:pt x="225952" y="91230"/>
                  </a:lnTo>
                  <a:lnTo>
                    <a:pt x="217340" y="107139"/>
                  </a:lnTo>
                  <a:lnTo>
                    <a:pt x="207775" y="144726"/>
                  </a:lnTo>
                  <a:lnTo>
                    <a:pt x="215185" y="174280"/>
                  </a:lnTo>
                  <a:lnTo>
                    <a:pt x="222077" y="184178"/>
                  </a:lnTo>
                  <a:lnTo>
                    <a:pt x="259221" y="216193"/>
                  </a:lnTo>
                  <a:lnTo>
                    <a:pt x="284960" y="227232"/>
                  </a:lnTo>
                  <a:lnTo>
                    <a:pt x="320454" y="232464"/>
                  </a:lnTo>
                  <a:lnTo>
                    <a:pt x="354373" y="233370"/>
                  </a:lnTo>
                  <a:lnTo>
                    <a:pt x="371863" y="23375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SMARTInkShape-38"/>
            <p:cNvSpPr/>
            <p:nvPr/>
          </p:nvSpPr>
          <p:spPr>
            <a:xfrm>
              <a:off x="5807499" y="3479067"/>
              <a:ext cx="509246" cy="131943"/>
            </a:xfrm>
            <a:custGeom>
              <a:avLst/>
              <a:gdLst/>
              <a:ahLst/>
              <a:cxnLst/>
              <a:rect l="0" t="0" r="0" b="0"/>
              <a:pathLst>
                <a:path w="509246" h="131943">
                  <a:moveTo>
                    <a:pt x="6561" y="26133"/>
                  </a:moveTo>
                  <a:lnTo>
                    <a:pt x="0" y="19572"/>
                  </a:lnTo>
                  <a:lnTo>
                    <a:pt x="494" y="18372"/>
                  </a:lnTo>
                  <a:lnTo>
                    <a:pt x="3540" y="14332"/>
                  </a:lnTo>
                  <a:lnTo>
                    <a:pt x="1550" y="16090"/>
                  </a:lnTo>
                  <a:lnTo>
                    <a:pt x="1527" y="18591"/>
                  </a:lnTo>
                  <a:lnTo>
                    <a:pt x="6315" y="41153"/>
                  </a:lnTo>
                  <a:lnTo>
                    <a:pt x="7359" y="64001"/>
                  </a:lnTo>
                  <a:lnTo>
                    <a:pt x="17911" y="97516"/>
                  </a:lnTo>
                  <a:lnTo>
                    <a:pt x="21879" y="112733"/>
                  </a:lnTo>
                  <a:lnTo>
                    <a:pt x="23546" y="114346"/>
                  </a:lnTo>
                  <a:lnTo>
                    <a:pt x="25505" y="115422"/>
                  </a:lnTo>
                  <a:lnTo>
                    <a:pt x="26810" y="116986"/>
                  </a:lnTo>
                  <a:lnTo>
                    <a:pt x="31163" y="125579"/>
                  </a:lnTo>
                  <a:lnTo>
                    <a:pt x="33122" y="127990"/>
                  </a:lnTo>
                  <a:lnTo>
                    <a:pt x="35275" y="128751"/>
                  </a:lnTo>
                  <a:lnTo>
                    <a:pt x="37557" y="128412"/>
                  </a:lnTo>
                  <a:lnTo>
                    <a:pt x="39925" y="127339"/>
                  </a:lnTo>
                  <a:lnTo>
                    <a:pt x="41504" y="127470"/>
                  </a:lnTo>
                  <a:lnTo>
                    <a:pt x="42556" y="128404"/>
                  </a:lnTo>
                  <a:lnTo>
                    <a:pt x="43258" y="129874"/>
                  </a:lnTo>
                  <a:lnTo>
                    <a:pt x="44572" y="130854"/>
                  </a:lnTo>
                  <a:lnTo>
                    <a:pt x="48291" y="131942"/>
                  </a:lnTo>
                  <a:lnTo>
                    <a:pt x="50467" y="131385"/>
                  </a:lnTo>
                  <a:lnTo>
                    <a:pt x="58492" y="126176"/>
                  </a:lnTo>
                  <a:lnTo>
                    <a:pt x="63529" y="125484"/>
                  </a:lnTo>
                  <a:lnTo>
                    <a:pt x="68004" y="120807"/>
                  </a:lnTo>
                  <a:lnTo>
                    <a:pt x="81822" y="104007"/>
                  </a:lnTo>
                  <a:lnTo>
                    <a:pt x="88835" y="98843"/>
                  </a:lnTo>
                  <a:lnTo>
                    <a:pt x="91891" y="97467"/>
                  </a:lnTo>
                  <a:lnTo>
                    <a:pt x="97543" y="91421"/>
                  </a:lnTo>
                  <a:lnTo>
                    <a:pt x="111709" y="67051"/>
                  </a:lnTo>
                  <a:lnTo>
                    <a:pt x="113066" y="66112"/>
                  </a:lnTo>
                  <a:lnTo>
                    <a:pt x="116832" y="65068"/>
                  </a:lnTo>
                  <a:lnTo>
                    <a:pt x="118175" y="63943"/>
                  </a:lnTo>
                  <a:lnTo>
                    <a:pt x="120756" y="56948"/>
                  </a:lnTo>
                  <a:lnTo>
                    <a:pt x="127412" y="56642"/>
                  </a:lnTo>
                  <a:lnTo>
                    <a:pt x="127769" y="57479"/>
                  </a:lnTo>
                  <a:lnTo>
                    <a:pt x="128165" y="60667"/>
                  </a:lnTo>
                  <a:lnTo>
                    <a:pt x="130598" y="64906"/>
                  </a:lnTo>
                  <a:lnTo>
                    <a:pt x="141970" y="82056"/>
                  </a:lnTo>
                  <a:lnTo>
                    <a:pt x="174205" y="107728"/>
                  </a:lnTo>
                  <a:lnTo>
                    <a:pt x="179283" y="109811"/>
                  </a:lnTo>
                  <a:lnTo>
                    <a:pt x="195368" y="122017"/>
                  </a:lnTo>
                  <a:lnTo>
                    <a:pt x="203646" y="123781"/>
                  </a:lnTo>
                  <a:lnTo>
                    <a:pt x="206531" y="123405"/>
                  </a:lnTo>
                  <a:lnTo>
                    <a:pt x="208455" y="122308"/>
                  </a:lnTo>
                  <a:lnTo>
                    <a:pt x="209737" y="120730"/>
                  </a:lnTo>
                  <a:lnTo>
                    <a:pt x="211438" y="120524"/>
                  </a:lnTo>
                  <a:lnTo>
                    <a:pt x="222510" y="124020"/>
                  </a:lnTo>
                  <a:lnTo>
                    <a:pt x="226727" y="124411"/>
                  </a:lnTo>
                  <a:lnTo>
                    <a:pt x="229538" y="123825"/>
                  </a:lnTo>
                  <a:lnTo>
                    <a:pt x="231412" y="122588"/>
                  </a:lnTo>
                  <a:lnTo>
                    <a:pt x="232662" y="120916"/>
                  </a:lnTo>
                  <a:lnTo>
                    <a:pt x="234342" y="119802"/>
                  </a:lnTo>
                  <a:lnTo>
                    <a:pt x="240750" y="117387"/>
                  </a:lnTo>
                  <a:lnTo>
                    <a:pt x="245548" y="113821"/>
                  </a:lnTo>
                  <a:lnTo>
                    <a:pt x="248244" y="109414"/>
                  </a:lnTo>
                  <a:lnTo>
                    <a:pt x="250289" y="104634"/>
                  </a:lnTo>
                  <a:lnTo>
                    <a:pt x="255353" y="97182"/>
                  </a:lnTo>
                  <a:lnTo>
                    <a:pt x="263870" y="76770"/>
                  </a:lnTo>
                  <a:lnTo>
                    <a:pt x="276890" y="56682"/>
                  </a:lnTo>
                  <a:lnTo>
                    <a:pt x="279698" y="47226"/>
                  </a:lnTo>
                  <a:lnTo>
                    <a:pt x="280939" y="46122"/>
                  </a:lnTo>
                  <a:lnTo>
                    <a:pt x="282613" y="46232"/>
                  </a:lnTo>
                  <a:lnTo>
                    <a:pt x="284576" y="47152"/>
                  </a:lnTo>
                  <a:lnTo>
                    <a:pt x="285884" y="46919"/>
                  </a:lnTo>
                  <a:lnTo>
                    <a:pt x="286756" y="45917"/>
                  </a:lnTo>
                  <a:lnTo>
                    <a:pt x="288572" y="42546"/>
                  </a:lnTo>
                  <a:lnTo>
                    <a:pt x="292202" y="38226"/>
                  </a:lnTo>
                  <a:lnTo>
                    <a:pt x="293508" y="37582"/>
                  </a:lnTo>
                  <a:lnTo>
                    <a:pt x="294379" y="37999"/>
                  </a:lnTo>
                  <a:lnTo>
                    <a:pt x="294960" y="39124"/>
                  </a:lnTo>
                  <a:lnTo>
                    <a:pt x="296194" y="39873"/>
                  </a:lnTo>
                  <a:lnTo>
                    <a:pt x="301975" y="40929"/>
                  </a:lnTo>
                  <a:lnTo>
                    <a:pt x="314003" y="41315"/>
                  </a:lnTo>
                  <a:lnTo>
                    <a:pt x="329318" y="50988"/>
                  </a:lnTo>
                  <a:lnTo>
                    <a:pt x="332646" y="51170"/>
                  </a:lnTo>
                  <a:lnTo>
                    <a:pt x="335711" y="50444"/>
                  </a:lnTo>
                  <a:lnTo>
                    <a:pt x="343632" y="51896"/>
                  </a:lnTo>
                  <a:lnTo>
                    <a:pt x="348115" y="53468"/>
                  </a:lnTo>
                  <a:lnTo>
                    <a:pt x="355354" y="59731"/>
                  </a:lnTo>
                  <a:lnTo>
                    <a:pt x="358470" y="63772"/>
                  </a:lnTo>
                  <a:lnTo>
                    <a:pt x="366447" y="68261"/>
                  </a:lnTo>
                  <a:lnTo>
                    <a:pt x="385094" y="73074"/>
                  </a:lnTo>
                  <a:lnTo>
                    <a:pt x="401060" y="83822"/>
                  </a:lnTo>
                  <a:lnTo>
                    <a:pt x="412163" y="86124"/>
                  </a:lnTo>
                  <a:lnTo>
                    <a:pt x="421355" y="87509"/>
                  </a:lnTo>
                  <a:lnTo>
                    <a:pt x="435204" y="93049"/>
                  </a:lnTo>
                  <a:lnTo>
                    <a:pt x="442037" y="97642"/>
                  </a:lnTo>
                  <a:lnTo>
                    <a:pt x="445892" y="98359"/>
                  </a:lnTo>
                  <a:lnTo>
                    <a:pt x="469163" y="95361"/>
                  </a:lnTo>
                  <a:lnTo>
                    <a:pt x="476886" y="97258"/>
                  </a:lnTo>
                  <a:lnTo>
                    <a:pt x="480132" y="98950"/>
                  </a:lnTo>
                  <a:lnTo>
                    <a:pt x="483141" y="99231"/>
                  </a:lnTo>
                  <a:lnTo>
                    <a:pt x="500319" y="94939"/>
                  </a:lnTo>
                  <a:lnTo>
                    <a:pt x="505449" y="90735"/>
                  </a:lnTo>
                  <a:lnTo>
                    <a:pt x="507689" y="86454"/>
                  </a:lnTo>
                  <a:lnTo>
                    <a:pt x="509245" y="73462"/>
                  </a:lnTo>
                  <a:lnTo>
                    <a:pt x="508564" y="60665"/>
                  </a:lnTo>
                  <a:lnTo>
                    <a:pt x="503377" y="46995"/>
                  </a:lnTo>
                  <a:lnTo>
                    <a:pt x="479996" y="19668"/>
                  </a:lnTo>
                  <a:lnTo>
                    <a:pt x="470694" y="14793"/>
                  </a:lnTo>
                  <a:lnTo>
                    <a:pt x="435781" y="7076"/>
                  </a:lnTo>
                  <a:lnTo>
                    <a:pt x="420569" y="355"/>
                  </a:lnTo>
                  <a:lnTo>
                    <a:pt x="410415" y="0"/>
                  </a:lnTo>
                  <a:lnTo>
                    <a:pt x="374860" y="9643"/>
                  </a:lnTo>
                  <a:lnTo>
                    <a:pt x="364701" y="14853"/>
                  </a:lnTo>
                  <a:lnTo>
                    <a:pt x="355388" y="22813"/>
                  </a:lnTo>
                  <a:lnTo>
                    <a:pt x="341841" y="4137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SMARTInkShape-39"/>
            <p:cNvSpPr/>
            <p:nvPr/>
          </p:nvSpPr>
          <p:spPr>
            <a:xfrm>
              <a:off x="6370320" y="3368918"/>
              <a:ext cx="746761" cy="227723"/>
            </a:xfrm>
            <a:custGeom>
              <a:avLst/>
              <a:gdLst/>
              <a:ahLst/>
              <a:cxnLst/>
              <a:rect l="0" t="0" r="0" b="0"/>
              <a:pathLst>
                <a:path w="746761" h="227723">
                  <a:moveTo>
                    <a:pt x="0" y="227722"/>
                  </a:moveTo>
                  <a:lnTo>
                    <a:pt x="4046" y="223677"/>
                  </a:lnTo>
                  <a:lnTo>
                    <a:pt x="6031" y="219433"/>
                  </a:lnTo>
                  <a:lnTo>
                    <a:pt x="6561" y="217116"/>
                  </a:lnTo>
                  <a:lnTo>
                    <a:pt x="13512" y="204803"/>
                  </a:lnTo>
                  <a:lnTo>
                    <a:pt x="15196" y="168820"/>
                  </a:lnTo>
                  <a:lnTo>
                    <a:pt x="16067" y="161750"/>
                  </a:lnTo>
                  <a:lnTo>
                    <a:pt x="21798" y="138497"/>
                  </a:lnTo>
                  <a:lnTo>
                    <a:pt x="22767" y="118919"/>
                  </a:lnTo>
                  <a:lnTo>
                    <a:pt x="25077" y="113607"/>
                  </a:lnTo>
                  <a:lnTo>
                    <a:pt x="30164" y="106259"/>
                  </a:lnTo>
                  <a:lnTo>
                    <a:pt x="30453" y="99281"/>
                  </a:lnTo>
                  <a:lnTo>
                    <a:pt x="30472" y="102553"/>
                  </a:lnTo>
                  <a:lnTo>
                    <a:pt x="32734" y="106616"/>
                  </a:lnTo>
                  <a:lnTo>
                    <a:pt x="37040" y="112078"/>
                  </a:lnTo>
                  <a:lnTo>
                    <a:pt x="38737" y="123630"/>
                  </a:lnTo>
                  <a:lnTo>
                    <a:pt x="40218" y="125307"/>
                  </a:lnTo>
                  <a:lnTo>
                    <a:pt x="42052" y="126425"/>
                  </a:lnTo>
                  <a:lnTo>
                    <a:pt x="43275" y="128018"/>
                  </a:lnTo>
                  <a:lnTo>
                    <a:pt x="44633" y="132044"/>
                  </a:lnTo>
                  <a:lnTo>
                    <a:pt x="46352" y="141529"/>
                  </a:lnTo>
                  <a:lnTo>
                    <a:pt x="52252" y="150039"/>
                  </a:lnTo>
                  <a:lnTo>
                    <a:pt x="53972" y="157312"/>
                  </a:lnTo>
                  <a:lnTo>
                    <a:pt x="57289" y="161998"/>
                  </a:lnTo>
                  <a:lnTo>
                    <a:pt x="61587" y="164645"/>
                  </a:lnTo>
                  <a:lnTo>
                    <a:pt x="68506" y="166483"/>
                  </a:lnTo>
                  <a:lnTo>
                    <a:pt x="75019" y="166725"/>
                  </a:lnTo>
                  <a:lnTo>
                    <a:pt x="82050" y="161518"/>
                  </a:lnTo>
                  <a:lnTo>
                    <a:pt x="89128" y="159846"/>
                  </a:lnTo>
                  <a:lnTo>
                    <a:pt x="94082" y="159455"/>
                  </a:lnTo>
                  <a:lnTo>
                    <a:pt x="96588" y="157657"/>
                  </a:lnTo>
                  <a:lnTo>
                    <a:pt x="111766" y="140096"/>
                  </a:lnTo>
                  <a:lnTo>
                    <a:pt x="116843" y="137977"/>
                  </a:lnTo>
                  <a:lnTo>
                    <a:pt x="121921" y="130262"/>
                  </a:lnTo>
                  <a:lnTo>
                    <a:pt x="132080" y="112703"/>
                  </a:lnTo>
                  <a:lnTo>
                    <a:pt x="141393" y="101082"/>
                  </a:lnTo>
                  <a:lnTo>
                    <a:pt x="146368" y="90633"/>
                  </a:lnTo>
                  <a:lnTo>
                    <a:pt x="152047" y="83392"/>
                  </a:lnTo>
                  <a:lnTo>
                    <a:pt x="152295" y="79030"/>
                  </a:lnTo>
                  <a:lnTo>
                    <a:pt x="153176" y="78641"/>
                  </a:lnTo>
                  <a:lnTo>
                    <a:pt x="160154" y="82453"/>
                  </a:lnTo>
                  <a:lnTo>
                    <a:pt x="163749" y="82725"/>
                  </a:lnTo>
                  <a:lnTo>
                    <a:pt x="165045" y="83644"/>
                  </a:lnTo>
                  <a:lnTo>
                    <a:pt x="165910" y="85103"/>
                  </a:lnTo>
                  <a:lnTo>
                    <a:pt x="181139" y="122059"/>
                  </a:lnTo>
                  <a:lnTo>
                    <a:pt x="181719" y="126800"/>
                  </a:lnTo>
                  <a:lnTo>
                    <a:pt x="182953" y="129961"/>
                  </a:lnTo>
                  <a:lnTo>
                    <a:pt x="184623" y="132068"/>
                  </a:lnTo>
                  <a:lnTo>
                    <a:pt x="188734" y="134409"/>
                  </a:lnTo>
                  <a:lnTo>
                    <a:pt x="193384" y="135450"/>
                  </a:lnTo>
                  <a:lnTo>
                    <a:pt x="198273" y="140427"/>
                  </a:lnTo>
                  <a:lnTo>
                    <a:pt x="208310" y="153376"/>
                  </a:lnTo>
                  <a:lnTo>
                    <a:pt x="213373" y="156579"/>
                  </a:lnTo>
                  <a:lnTo>
                    <a:pt x="237701" y="165553"/>
                  </a:lnTo>
                  <a:lnTo>
                    <a:pt x="245627" y="163967"/>
                  </a:lnTo>
                  <a:lnTo>
                    <a:pt x="259610" y="160572"/>
                  </a:lnTo>
                  <a:lnTo>
                    <a:pt x="279313" y="158484"/>
                  </a:lnTo>
                  <a:lnTo>
                    <a:pt x="291980" y="153114"/>
                  </a:lnTo>
                  <a:lnTo>
                    <a:pt x="304274" y="145973"/>
                  </a:lnTo>
                  <a:lnTo>
                    <a:pt x="309646" y="143976"/>
                  </a:lnTo>
                  <a:lnTo>
                    <a:pt x="314856" y="140266"/>
                  </a:lnTo>
                  <a:lnTo>
                    <a:pt x="331887" y="116604"/>
                  </a:lnTo>
                  <a:lnTo>
                    <a:pt x="333772" y="111167"/>
                  </a:lnTo>
                  <a:lnTo>
                    <a:pt x="335147" y="89106"/>
                  </a:lnTo>
                  <a:lnTo>
                    <a:pt x="334345" y="87052"/>
                  </a:lnTo>
                  <a:lnTo>
                    <a:pt x="332963" y="85682"/>
                  </a:lnTo>
                  <a:lnTo>
                    <a:pt x="331195" y="84768"/>
                  </a:lnTo>
                  <a:lnTo>
                    <a:pt x="330017" y="82466"/>
                  </a:lnTo>
                  <a:lnTo>
                    <a:pt x="327511" y="72829"/>
                  </a:lnTo>
                  <a:lnTo>
                    <a:pt x="325867" y="71120"/>
                  </a:lnTo>
                  <a:lnTo>
                    <a:pt x="321783" y="69221"/>
                  </a:lnTo>
                  <a:lnTo>
                    <a:pt x="298184" y="67761"/>
                  </a:lnTo>
                  <a:lnTo>
                    <a:pt x="291135" y="69986"/>
                  </a:lnTo>
                  <a:lnTo>
                    <a:pt x="285180" y="72950"/>
                  </a:lnTo>
                  <a:lnTo>
                    <a:pt x="271872" y="75010"/>
                  </a:lnTo>
                  <a:lnTo>
                    <a:pt x="269301" y="76807"/>
                  </a:lnTo>
                  <a:lnTo>
                    <a:pt x="264187" y="83320"/>
                  </a:lnTo>
                  <a:lnTo>
                    <a:pt x="259528" y="96487"/>
                  </a:lnTo>
                  <a:lnTo>
                    <a:pt x="259119" y="108639"/>
                  </a:lnTo>
                  <a:lnTo>
                    <a:pt x="259953" y="110233"/>
                  </a:lnTo>
                  <a:lnTo>
                    <a:pt x="261356" y="111296"/>
                  </a:lnTo>
                  <a:lnTo>
                    <a:pt x="265171" y="113324"/>
                  </a:lnTo>
                  <a:lnTo>
                    <a:pt x="279489" y="125490"/>
                  </a:lnTo>
                  <a:lnTo>
                    <a:pt x="284519" y="127252"/>
                  </a:lnTo>
                  <a:lnTo>
                    <a:pt x="291835" y="125778"/>
                  </a:lnTo>
                  <a:lnTo>
                    <a:pt x="296157" y="124199"/>
                  </a:lnTo>
                  <a:lnTo>
                    <a:pt x="299884" y="123994"/>
                  </a:lnTo>
                  <a:lnTo>
                    <a:pt x="333093" y="128430"/>
                  </a:lnTo>
                  <a:lnTo>
                    <a:pt x="363251" y="128641"/>
                  </a:lnTo>
                  <a:lnTo>
                    <a:pt x="367474" y="126955"/>
                  </a:lnTo>
                  <a:lnTo>
                    <a:pt x="378309" y="118184"/>
                  </a:lnTo>
                  <a:lnTo>
                    <a:pt x="387142" y="115539"/>
                  </a:lnTo>
                  <a:lnTo>
                    <a:pt x="410999" y="112147"/>
                  </a:lnTo>
                  <a:lnTo>
                    <a:pt x="444561" y="90859"/>
                  </a:lnTo>
                  <a:lnTo>
                    <a:pt x="468908" y="80461"/>
                  </a:lnTo>
                  <a:lnTo>
                    <a:pt x="477361" y="73091"/>
                  </a:lnTo>
                  <a:lnTo>
                    <a:pt x="484787" y="65017"/>
                  </a:lnTo>
                  <a:lnTo>
                    <a:pt x="518288" y="42725"/>
                  </a:lnTo>
                  <a:lnTo>
                    <a:pt x="554477" y="14505"/>
                  </a:lnTo>
                  <a:lnTo>
                    <a:pt x="559700" y="9346"/>
                  </a:lnTo>
                  <a:lnTo>
                    <a:pt x="562023" y="4230"/>
                  </a:lnTo>
                  <a:lnTo>
                    <a:pt x="564335" y="3374"/>
                  </a:lnTo>
                  <a:lnTo>
                    <a:pt x="574834" y="4521"/>
                  </a:lnTo>
                  <a:lnTo>
                    <a:pt x="589050" y="0"/>
                  </a:lnTo>
                  <a:lnTo>
                    <a:pt x="600877" y="3427"/>
                  </a:lnTo>
                  <a:lnTo>
                    <a:pt x="626000" y="13012"/>
                  </a:lnTo>
                  <a:lnTo>
                    <a:pt x="634105" y="20535"/>
                  </a:lnTo>
                  <a:lnTo>
                    <a:pt x="648187" y="34535"/>
                  </a:lnTo>
                  <a:lnTo>
                    <a:pt x="668117" y="50897"/>
                  </a:lnTo>
                  <a:lnTo>
                    <a:pt x="691948" y="84532"/>
                  </a:lnTo>
                  <a:lnTo>
                    <a:pt x="708132" y="109189"/>
                  </a:lnTo>
                  <a:lnTo>
                    <a:pt x="721291" y="142655"/>
                  </a:lnTo>
                  <a:lnTo>
                    <a:pt x="739136" y="176938"/>
                  </a:lnTo>
                  <a:lnTo>
                    <a:pt x="746760" y="19724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SMARTInkShape-Group9"/>
          <p:cNvGrpSpPr/>
          <p:nvPr/>
        </p:nvGrpSpPr>
        <p:grpSpPr>
          <a:xfrm>
            <a:off x="1546860" y="3810000"/>
            <a:ext cx="4503421" cy="395983"/>
            <a:chOff x="1546860" y="3810000"/>
            <a:chExt cx="4503421" cy="395983"/>
          </a:xfrm>
        </p:grpSpPr>
        <p:sp>
          <p:nvSpPr>
            <p:cNvPr id="48" name="SMARTInkShape-40"/>
            <p:cNvSpPr/>
            <p:nvPr/>
          </p:nvSpPr>
          <p:spPr>
            <a:xfrm>
              <a:off x="1546860" y="3810000"/>
              <a:ext cx="319936" cy="285391"/>
            </a:xfrm>
            <a:custGeom>
              <a:avLst/>
              <a:gdLst/>
              <a:ahLst/>
              <a:cxnLst/>
              <a:rect l="0" t="0" r="0" b="0"/>
              <a:pathLst>
                <a:path w="319936" h="285391">
                  <a:moveTo>
                    <a:pt x="0" y="0"/>
                  </a:moveTo>
                  <a:lnTo>
                    <a:pt x="0" y="37274"/>
                  </a:lnTo>
                  <a:lnTo>
                    <a:pt x="0" y="74538"/>
                  </a:lnTo>
                  <a:lnTo>
                    <a:pt x="847" y="99390"/>
                  </a:lnTo>
                  <a:lnTo>
                    <a:pt x="15438" y="137030"/>
                  </a:lnTo>
                  <a:lnTo>
                    <a:pt x="25177" y="152362"/>
                  </a:lnTo>
                  <a:lnTo>
                    <a:pt x="59833" y="189333"/>
                  </a:lnTo>
                  <a:lnTo>
                    <a:pt x="74079" y="199561"/>
                  </a:lnTo>
                  <a:lnTo>
                    <a:pt x="109245" y="211462"/>
                  </a:lnTo>
                  <a:lnTo>
                    <a:pt x="119391" y="216185"/>
                  </a:lnTo>
                  <a:lnTo>
                    <a:pt x="129545" y="216591"/>
                  </a:lnTo>
                  <a:lnTo>
                    <a:pt x="134623" y="215514"/>
                  </a:lnTo>
                  <a:lnTo>
                    <a:pt x="142524" y="216575"/>
                  </a:lnTo>
                  <a:lnTo>
                    <a:pt x="151731" y="219675"/>
                  </a:lnTo>
                  <a:lnTo>
                    <a:pt x="154494" y="220110"/>
                  </a:lnTo>
                  <a:lnTo>
                    <a:pt x="176702" y="214343"/>
                  </a:lnTo>
                  <a:lnTo>
                    <a:pt x="182392" y="211539"/>
                  </a:lnTo>
                  <a:lnTo>
                    <a:pt x="185095" y="209606"/>
                  </a:lnTo>
                  <a:lnTo>
                    <a:pt x="186896" y="206624"/>
                  </a:lnTo>
                  <a:lnTo>
                    <a:pt x="189788" y="191929"/>
                  </a:lnTo>
                  <a:lnTo>
                    <a:pt x="190496" y="157708"/>
                  </a:lnTo>
                  <a:lnTo>
                    <a:pt x="188241" y="152501"/>
                  </a:lnTo>
                  <a:lnTo>
                    <a:pt x="168735" y="130639"/>
                  </a:lnTo>
                  <a:lnTo>
                    <a:pt x="168370" y="131119"/>
                  </a:lnTo>
                  <a:lnTo>
                    <a:pt x="167964" y="133911"/>
                  </a:lnTo>
                  <a:lnTo>
                    <a:pt x="168703" y="134147"/>
                  </a:lnTo>
                  <a:lnTo>
                    <a:pt x="174229" y="130314"/>
                  </a:lnTo>
                  <a:lnTo>
                    <a:pt x="183045" y="133814"/>
                  </a:lnTo>
                  <a:lnTo>
                    <a:pt x="197807" y="142751"/>
                  </a:lnTo>
                  <a:lnTo>
                    <a:pt x="231425" y="156852"/>
                  </a:lnTo>
                  <a:lnTo>
                    <a:pt x="256577" y="163648"/>
                  </a:lnTo>
                  <a:lnTo>
                    <a:pt x="281945" y="179177"/>
                  </a:lnTo>
                  <a:lnTo>
                    <a:pt x="287023" y="180411"/>
                  </a:lnTo>
                  <a:lnTo>
                    <a:pt x="294924" y="186298"/>
                  </a:lnTo>
                  <a:lnTo>
                    <a:pt x="317333" y="211477"/>
                  </a:lnTo>
                  <a:lnTo>
                    <a:pt x="319238" y="218635"/>
                  </a:lnTo>
                  <a:lnTo>
                    <a:pt x="319935" y="227120"/>
                  </a:lnTo>
                  <a:lnTo>
                    <a:pt x="309425" y="243121"/>
                  </a:lnTo>
                  <a:lnTo>
                    <a:pt x="306190" y="245900"/>
                  </a:lnTo>
                  <a:lnTo>
                    <a:pt x="270978" y="263466"/>
                  </a:lnTo>
                  <a:lnTo>
                    <a:pt x="236173" y="274800"/>
                  </a:lnTo>
                  <a:lnTo>
                    <a:pt x="219936" y="284575"/>
                  </a:lnTo>
                  <a:lnTo>
                    <a:pt x="216051" y="285390"/>
                  </a:lnTo>
                  <a:lnTo>
                    <a:pt x="190500" y="28194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SMARTInkShape-41"/>
            <p:cNvSpPr/>
            <p:nvPr/>
          </p:nvSpPr>
          <p:spPr>
            <a:xfrm>
              <a:off x="1965969" y="3909089"/>
              <a:ext cx="274312" cy="182852"/>
            </a:xfrm>
            <a:custGeom>
              <a:avLst/>
              <a:gdLst/>
              <a:ahLst/>
              <a:cxnLst/>
              <a:rect l="0" t="0" r="0" b="0"/>
              <a:pathLst>
                <a:path w="274312" h="182852">
                  <a:moveTo>
                    <a:pt x="274311" y="15211"/>
                  </a:moveTo>
                  <a:lnTo>
                    <a:pt x="274311" y="19601"/>
                  </a:lnTo>
                  <a:lnTo>
                    <a:pt x="274311" y="11231"/>
                  </a:lnTo>
                  <a:lnTo>
                    <a:pt x="273464" y="10018"/>
                  </a:lnTo>
                  <a:lnTo>
                    <a:pt x="272053" y="9209"/>
                  </a:lnTo>
                  <a:lnTo>
                    <a:pt x="267750" y="7911"/>
                  </a:lnTo>
                  <a:lnTo>
                    <a:pt x="267162" y="5475"/>
                  </a:lnTo>
                  <a:lnTo>
                    <a:pt x="266719" y="293"/>
                  </a:lnTo>
                  <a:lnTo>
                    <a:pt x="256087" y="0"/>
                  </a:lnTo>
                  <a:lnTo>
                    <a:pt x="253695" y="1683"/>
                  </a:lnTo>
                  <a:lnTo>
                    <a:pt x="248780" y="8070"/>
                  </a:lnTo>
                  <a:lnTo>
                    <a:pt x="245437" y="10450"/>
                  </a:lnTo>
                  <a:lnTo>
                    <a:pt x="227099" y="18629"/>
                  </a:lnTo>
                  <a:lnTo>
                    <a:pt x="190098" y="47733"/>
                  </a:lnTo>
                  <a:lnTo>
                    <a:pt x="152423" y="72674"/>
                  </a:lnTo>
                  <a:lnTo>
                    <a:pt x="118750" y="107703"/>
                  </a:lnTo>
                  <a:lnTo>
                    <a:pt x="81997" y="132701"/>
                  </a:lnTo>
                  <a:lnTo>
                    <a:pt x="66246" y="145790"/>
                  </a:lnTo>
                  <a:lnTo>
                    <a:pt x="45754" y="155587"/>
                  </a:lnTo>
                  <a:lnTo>
                    <a:pt x="32741" y="164048"/>
                  </a:lnTo>
                  <a:lnTo>
                    <a:pt x="20760" y="166907"/>
                  </a:lnTo>
                  <a:lnTo>
                    <a:pt x="12824" y="167402"/>
                  </a:lnTo>
                  <a:lnTo>
                    <a:pt x="11086" y="168319"/>
                  </a:lnTo>
                  <a:lnTo>
                    <a:pt x="9928" y="169776"/>
                  </a:lnTo>
                  <a:lnTo>
                    <a:pt x="9155" y="171594"/>
                  </a:lnTo>
                  <a:lnTo>
                    <a:pt x="7794" y="171960"/>
                  </a:lnTo>
                  <a:lnTo>
                    <a:pt x="4023" y="170108"/>
                  </a:lnTo>
                  <a:lnTo>
                    <a:pt x="2679" y="168429"/>
                  </a:lnTo>
                  <a:lnTo>
                    <a:pt x="345" y="161270"/>
                  </a:lnTo>
                  <a:lnTo>
                    <a:pt x="0" y="128245"/>
                  </a:lnTo>
                  <a:lnTo>
                    <a:pt x="13858" y="90277"/>
                  </a:lnTo>
                  <a:lnTo>
                    <a:pt x="18870" y="81668"/>
                  </a:lnTo>
                  <a:lnTo>
                    <a:pt x="33107" y="66048"/>
                  </a:lnTo>
                  <a:lnTo>
                    <a:pt x="35615" y="65189"/>
                  </a:lnTo>
                  <a:lnTo>
                    <a:pt x="38134" y="65463"/>
                  </a:lnTo>
                  <a:lnTo>
                    <a:pt x="40659" y="66492"/>
                  </a:lnTo>
                  <a:lnTo>
                    <a:pt x="47982" y="65378"/>
                  </a:lnTo>
                  <a:lnTo>
                    <a:pt x="52305" y="63896"/>
                  </a:lnTo>
                  <a:lnTo>
                    <a:pt x="56034" y="63754"/>
                  </a:lnTo>
                  <a:lnTo>
                    <a:pt x="62434" y="65855"/>
                  </a:lnTo>
                  <a:lnTo>
                    <a:pt x="87292" y="80544"/>
                  </a:lnTo>
                  <a:lnTo>
                    <a:pt x="101870" y="84522"/>
                  </a:lnTo>
                  <a:lnTo>
                    <a:pt x="132942" y="108008"/>
                  </a:lnTo>
                  <a:lnTo>
                    <a:pt x="158427" y="117549"/>
                  </a:lnTo>
                  <a:lnTo>
                    <a:pt x="196383" y="146555"/>
                  </a:lnTo>
                  <a:lnTo>
                    <a:pt x="230214" y="163772"/>
                  </a:lnTo>
                  <a:lnTo>
                    <a:pt x="266691" y="18285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SMARTInkShape-42"/>
            <p:cNvSpPr/>
            <p:nvPr/>
          </p:nvSpPr>
          <p:spPr>
            <a:xfrm>
              <a:off x="2514600" y="3881810"/>
              <a:ext cx="769621" cy="324173"/>
            </a:xfrm>
            <a:custGeom>
              <a:avLst/>
              <a:gdLst/>
              <a:ahLst/>
              <a:cxnLst/>
              <a:rect l="0" t="0" r="0" b="0"/>
              <a:pathLst>
                <a:path w="769621" h="324173">
                  <a:moveTo>
                    <a:pt x="144780" y="4390"/>
                  </a:moveTo>
                  <a:lnTo>
                    <a:pt x="140735" y="345"/>
                  </a:lnTo>
                  <a:lnTo>
                    <a:pt x="138697" y="0"/>
                  </a:lnTo>
                  <a:lnTo>
                    <a:pt x="136491" y="617"/>
                  </a:lnTo>
                  <a:lnTo>
                    <a:pt x="131783" y="2713"/>
                  </a:lnTo>
                  <a:lnTo>
                    <a:pt x="119341" y="4169"/>
                  </a:lnTo>
                  <a:lnTo>
                    <a:pt x="83620" y="29226"/>
                  </a:lnTo>
                  <a:lnTo>
                    <a:pt x="70779" y="43076"/>
                  </a:lnTo>
                  <a:lnTo>
                    <a:pt x="50086" y="74050"/>
                  </a:lnTo>
                  <a:lnTo>
                    <a:pt x="32597" y="105921"/>
                  </a:lnTo>
                  <a:lnTo>
                    <a:pt x="23487" y="134662"/>
                  </a:lnTo>
                  <a:lnTo>
                    <a:pt x="15426" y="164627"/>
                  </a:lnTo>
                  <a:lnTo>
                    <a:pt x="9162" y="201048"/>
                  </a:lnTo>
                  <a:lnTo>
                    <a:pt x="2688" y="237938"/>
                  </a:lnTo>
                  <a:lnTo>
                    <a:pt x="236" y="275622"/>
                  </a:lnTo>
                  <a:lnTo>
                    <a:pt x="3" y="312577"/>
                  </a:lnTo>
                  <a:lnTo>
                    <a:pt x="1" y="320364"/>
                  </a:lnTo>
                  <a:lnTo>
                    <a:pt x="0" y="318954"/>
                  </a:lnTo>
                  <a:lnTo>
                    <a:pt x="0" y="324172"/>
                  </a:lnTo>
                  <a:lnTo>
                    <a:pt x="0" y="290962"/>
                  </a:lnTo>
                  <a:lnTo>
                    <a:pt x="0" y="253557"/>
                  </a:lnTo>
                  <a:lnTo>
                    <a:pt x="847" y="225764"/>
                  </a:lnTo>
                  <a:lnTo>
                    <a:pt x="6083" y="209306"/>
                  </a:lnTo>
                  <a:lnTo>
                    <a:pt x="20661" y="187519"/>
                  </a:lnTo>
                  <a:lnTo>
                    <a:pt x="21394" y="184896"/>
                  </a:lnTo>
                  <a:lnTo>
                    <a:pt x="22729" y="183147"/>
                  </a:lnTo>
                  <a:lnTo>
                    <a:pt x="26471" y="181204"/>
                  </a:lnTo>
                  <a:lnTo>
                    <a:pt x="35771" y="179110"/>
                  </a:lnTo>
                  <a:lnTo>
                    <a:pt x="40734" y="175742"/>
                  </a:lnTo>
                  <a:lnTo>
                    <a:pt x="44090" y="175351"/>
                  </a:lnTo>
                  <a:lnTo>
                    <a:pt x="62449" y="178917"/>
                  </a:lnTo>
                  <a:lnTo>
                    <a:pt x="68113" y="177066"/>
                  </a:lnTo>
                  <a:lnTo>
                    <a:pt x="70808" y="175387"/>
                  </a:lnTo>
                  <a:lnTo>
                    <a:pt x="82693" y="173025"/>
                  </a:lnTo>
                  <a:lnTo>
                    <a:pt x="89810" y="174730"/>
                  </a:lnTo>
                  <a:lnTo>
                    <a:pt x="92894" y="176370"/>
                  </a:lnTo>
                  <a:lnTo>
                    <a:pt x="96642" y="176617"/>
                  </a:lnTo>
                  <a:lnTo>
                    <a:pt x="131646" y="169874"/>
                  </a:lnTo>
                  <a:lnTo>
                    <a:pt x="143146" y="163771"/>
                  </a:lnTo>
                  <a:lnTo>
                    <a:pt x="146231" y="161444"/>
                  </a:lnTo>
                  <a:lnTo>
                    <a:pt x="149134" y="160739"/>
                  </a:lnTo>
                  <a:lnTo>
                    <a:pt x="151916" y="161116"/>
                  </a:lnTo>
                  <a:lnTo>
                    <a:pt x="154617" y="162214"/>
                  </a:lnTo>
                  <a:lnTo>
                    <a:pt x="162134" y="161177"/>
                  </a:lnTo>
                  <a:lnTo>
                    <a:pt x="166509" y="159714"/>
                  </a:lnTo>
                  <a:lnTo>
                    <a:pt x="173629" y="153574"/>
                  </a:lnTo>
                  <a:lnTo>
                    <a:pt x="179615" y="146894"/>
                  </a:lnTo>
                  <a:lnTo>
                    <a:pt x="192945" y="138209"/>
                  </a:lnTo>
                  <a:lnTo>
                    <a:pt x="195820" y="133574"/>
                  </a:lnTo>
                  <a:lnTo>
                    <a:pt x="197438" y="123947"/>
                  </a:lnTo>
                  <a:lnTo>
                    <a:pt x="197665" y="119654"/>
                  </a:lnTo>
                  <a:lnTo>
                    <a:pt x="198664" y="116793"/>
                  </a:lnTo>
                  <a:lnTo>
                    <a:pt x="200176" y="114885"/>
                  </a:lnTo>
                  <a:lnTo>
                    <a:pt x="202031" y="113614"/>
                  </a:lnTo>
                  <a:lnTo>
                    <a:pt x="202421" y="111073"/>
                  </a:lnTo>
                  <a:lnTo>
                    <a:pt x="198854" y="94126"/>
                  </a:lnTo>
                  <a:lnTo>
                    <a:pt x="197762" y="92154"/>
                  </a:lnTo>
                  <a:lnTo>
                    <a:pt x="196188" y="90840"/>
                  </a:lnTo>
                  <a:lnTo>
                    <a:pt x="192181" y="89379"/>
                  </a:lnTo>
                  <a:lnTo>
                    <a:pt x="187578" y="88730"/>
                  </a:lnTo>
                  <a:lnTo>
                    <a:pt x="186012" y="87710"/>
                  </a:lnTo>
                  <a:lnTo>
                    <a:pt x="184968" y="86183"/>
                  </a:lnTo>
                  <a:lnTo>
                    <a:pt x="184272" y="84318"/>
                  </a:lnTo>
                  <a:lnTo>
                    <a:pt x="182115" y="83922"/>
                  </a:lnTo>
                  <a:lnTo>
                    <a:pt x="175202" y="85740"/>
                  </a:lnTo>
                  <a:lnTo>
                    <a:pt x="150239" y="99778"/>
                  </a:lnTo>
                  <a:lnTo>
                    <a:pt x="138778" y="112240"/>
                  </a:lnTo>
                  <a:lnTo>
                    <a:pt x="119474" y="146699"/>
                  </a:lnTo>
                  <a:lnTo>
                    <a:pt x="115322" y="166117"/>
                  </a:lnTo>
                  <a:lnTo>
                    <a:pt x="114434" y="181746"/>
                  </a:lnTo>
                  <a:lnTo>
                    <a:pt x="118385" y="193723"/>
                  </a:lnTo>
                  <a:lnTo>
                    <a:pt x="124918" y="203951"/>
                  </a:lnTo>
                  <a:lnTo>
                    <a:pt x="129744" y="207384"/>
                  </a:lnTo>
                  <a:lnTo>
                    <a:pt x="143785" y="213633"/>
                  </a:lnTo>
                  <a:lnTo>
                    <a:pt x="153087" y="213662"/>
                  </a:lnTo>
                  <a:lnTo>
                    <a:pt x="188000" y="203776"/>
                  </a:lnTo>
                  <a:lnTo>
                    <a:pt x="203212" y="198840"/>
                  </a:lnTo>
                  <a:lnTo>
                    <a:pt x="237809" y="178488"/>
                  </a:lnTo>
                  <a:lnTo>
                    <a:pt x="251931" y="169428"/>
                  </a:lnTo>
                  <a:lnTo>
                    <a:pt x="264582" y="156019"/>
                  </a:lnTo>
                  <a:lnTo>
                    <a:pt x="270839" y="147980"/>
                  </a:lnTo>
                  <a:lnTo>
                    <a:pt x="293769" y="130413"/>
                  </a:lnTo>
                  <a:lnTo>
                    <a:pt x="294906" y="130739"/>
                  </a:lnTo>
                  <a:lnTo>
                    <a:pt x="296731" y="133300"/>
                  </a:lnTo>
                  <a:lnTo>
                    <a:pt x="297141" y="127314"/>
                  </a:lnTo>
                  <a:lnTo>
                    <a:pt x="303737" y="139520"/>
                  </a:lnTo>
                  <a:lnTo>
                    <a:pt x="304772" y="165970"/>
                  </a:lnTo>
                  <a:lnTo>
                    <a:pt x="305645" y="189910"/>
                  </a:lnTo>
                  <a:lnTo>
                    <a:pt x="311361" y="200683"/>
                  </a:lnTo>
                  <a:lnTo>
                    <a:pt x="317447" y="208233"/>
                  </a:lnTo>
                  <a:lnTo>
                    <a:pt x="318888" y="212956"/>
                  </a:lnTo>
                  <a:lnTo>
                    <a:pt x="320118" y="213707"/>
                  </a:lnTo>
                  <a:lnTo>
                    <a:pt x="321786" y="213361"/>
                  </a:lnTo>
                  <a:lnTo>
                    <a:pt x="326499" y="210768"/>
                  </a:lnTo>
                  <a:lnTo>
                    <a:pt x="329402" y="212672"/>
                  </a:lnTo>
                  <a:lnTo>
                    <a:pt x="331362" y="214364"/>
                  </a:lnTo>
                  <a:lnTo>
                    <a:pt x="332667" y="214646"/>
                  </a:lnTo>
                  <a:lnTo>
                    <a:pt x="333538" y="213988"/>
                  </a:lnTo>
                  <a:lnTo>
                    <a:pt x="334119" y="212702"/>
                  </a:lnTo>
                  <a:lnTo>
                    <a:pt x="335352" y="211844"/>
                  </a:lnTo>
                  <a:lnTo>
                    <a:pt x="341739" y="210356"/>
                  </a:lnTo>
                  <a:lnTo>
                    <a:pt x="342384" y="207972"/>
                  </a:lnTo>
                  <a:lnTo>
                    <a:pt x="342798" y="199544"/>
                  </a:lnTo>
                  <a:lnTo>
                    <a:pt x="345113" y="194701"/>
                  </a:lnTo>
                  <a:lnTo>
                    <a:pt x="348117" y="189726"/>
                  </a:lnTo>
                  <a:lnTo>
                    <a:pt x="350045" y="179634"/>
                  </a:lnTo>
                  <a:lnTo>
                    <a:pt x="350204" y="177099"/>
                  </a:lnTo>
                  <a:lnTo>
                    <a:pt x="351156" y="175409"/>
                  </a:lnTo>
                  <a:lnTo>
                    <a:pt x="352637" y="174283"/>
                  </a:lnTo>
                  <a:lnTo>
                    <a:pt x="357053" y="172475"/>
                  </a:lnTo>
                  <a:lnTo>
                    <a:pt x="357657" y="169970"/>
                  </a:lnTo>
                  <a:lnTo>
                    <a:pt x="358045" y="165508"/>
                  </a:lnTo>
                  <a:lnTo>
                    <a:pt x="360355" y="167156"/>
                  </a:lnTo>
                  <a:lnTo>
                    <a:pt x="362157" y="168781"/>
                  </a:lnTo>
                  <a:lnTo>
                    <a:pt x="366417" y="170586"/>
                  </a:lnTo>
                  <a:lnTo>
                    <a:pt x="372004" y="171745"/>
                  </a:lnTo>
                  <a:lnTo>
                    <a:pt x="390687" y="185011"/>
                  </a:lnTo>
                  <a:lnTo>
                    <a:pt x="406462" y="208557"/>
                  </a:lnTo>
                  <a:lnTo>
                    <a:pt x="414330" y="213664"/>
                  </a:lnTo>
                  <a:lnTo>
                    <a:pt x="426279" y="219201"/>
                  </a:lnTo>
                  <a:lnTo>
                    <a:pt x="439362" y="229794"/>
                  </a:lnTo>
                  <a:lnTo>
                    <a:pt x="448067" y="232569"/>
                  </a:lnTo>
                  <a:lnTo>
                    <a:pt x="455365" y="238144"/>
                  </a:lnTo>
                  <a:lnTo>
                    <a:pt x="460053" y="239514"/>
                  </a:lnTo>
                  <a:lnTo>
                    <a:pt x="461642" y="239033"/>
                  </a:lnTo>
                  <a:lnTo>
                    <a:pt x="462701" y="237865"/>
                  </a:lnTo>
                  <a:lnTo>
                    <a:pt x="463407" y="236240"/>
                  </a:lnTo>
                  <a:lnTo>
                    <a:pt x="464725" y="235157"/>
                  </a:lnTo>
                  <a:lnTo>
                    <a:pt x="471257" y="233275"/>
                  </a:lnTo>
                  <a:lnTo>
                    <a:pt x="478897" y="219894"/>
                  </a:lnTo>
                  <a:lnTo>
                    <a:pt x="479830" y="210397"/>
                  </a:lnTo>
                  <a:lnTo>
                    <a:pt x="480054" y="174127"/>
                  </a:lnTo>
                  <a:lnTo>
                    <a:pt x="480060" y="137973"/>
                  </a:lnTo>
                  <a:lnTo>
                    <a:pt x="480060" y="139396"/>
                  </a:lnTo>
                  <a:lnTo>
                    <a:pt x="480907" y="140114"/>
                  </a:lnTo>
                  <a:lnTo>
                    <a:pt x="484105" y="140912"/>
                  </a:lnTo>
                  <a:lnTo>
                    <a:pt x="485297" y="140278"/>
                  </a:lnTo>
                  <a:lnTo>
                    <a:pt x="486091" y="139008"/>
                  </a:lnTo>
                  <a:lnTo>
                    <a:pt x="486621" y="137316"/>
                  </a:lnTo>
                  <a:lnTo>
                    <a:pt x="487821" y="136187"/>
                  </a:lnTo>
                  <a:lnTo>
                    <a:pt x="491411" y="134933"/>
                  </a:lnTo>
                  <a:lnTo>
                    <a:pt x="500615" y="133281"/>
                  </a:lnTo>
                  <a:lnTo>
                    <a:pt x="508917" y="128752"/>
                  </a:lnTo>
                  <a:lnTo>
                    <a:pt x="517156" y="127395"/>
                  </a:lnTo>
                  <a:lnTo>
                    <a:pt x="535397" y="130914"/>
                  </a:lnTo>
                  <a:lnTo>
                    <a:pt x="542190" y="128921"/>
                  </a:lnTo>
                  <a:lnTo>
                    <a:pt x="565240" y="119979"/>
                  </a:lnTo>
                  <a:lnTo>
                    <a:pt x="581584" y="118098"/>
                  </a:lnTo>
                  <a:lnTo>
                    <a:pt x="600373" y="111394"/>
                  </a:lnTo>
                  <a:lnTo>
                    <a:pt x="609245" y="96466"/>
                  </a:lnTo>
                  <a:lnTo>
                    <a:pt x="603008" y="89325"/>
                  </a:lnTo>
                  <a:lnTo>
                    <a:pt x="601819" y="89800"/>
                  </a:lnTo>
                  <a:lnTo>
                    <a:pt x="596100" y="93667"/>
                  </a:lnTo>
                  <a:lnTo>
                    <a:pt x="586582" y="95403"/>
                  </a:lnTo>
                  <a:lnTo>
                    <a:pt x="584095" y="95545"/>
                  </a:lnTo>
                  <a:lnTo>
                    <a:pt x="579073" y="97961"/>
                  </a:lnTo>
                  <a:lnTo>
                    <a:pt x="564906" y="106411"/>
                  </a:lnTo>
                  <a:lnTo>
                    <a:pt x="554776" y="109689"/>
                  </a:lnTo>
                  <a:lnTo>
                    <a:pt x="549110" y="114972"/>
                  </a:lnTo>
                  <a:lnTo>
                    <a:pt x="536002" y="135291"/>
                  </a:lnTo>
                  <a:lnTo>
                    <a:pt x="530888" y="138768"/>
                  </a:lnTo>
                  <a:lnTo>
                    <a:pt x="529185" y="141389"/>
                  </a:lnTo>
                  <a:lnTo>
                    <a:pt x="526453" y="155504"/>
                  </a:lnTo>
                  <a:lnTo>
                    <a:pt x="525913" y="166696"/>
                  </a:lnTo>
                  <a:lnTo>
                    <a:pt x="528097" y="171917"/>
                  </a:lnTo>
                  <a:lnTo>
                    <a:pt x="538785" y="189105"/>
                  </a:lnTo>
                  <a:lnTo>
                    <a:pt x="543695" y="192319"/>
                  </a:lnTo>
                  <a:lnTo>
                    <a:pt x="577030" y="205429"/>
                  </a:lnTo>
                  <a:lnTo>
                    <a:pt x="586940" y="205783"/>
                  </a:lnTo>
                  <a:lnTo>
                    <a:pt x="603054" y="203157"/>
                  </a:lnTo>
                  <a:lnTo>
                    <a:pt x="625711" y="207028"/>
                  </a:lnTo>
                  <a:lnTo>
                    <a:pt x="642125" y="203378"/>
                  </a:lnTo>
                  <a:lnTo>
                    <a:pt x="652560" y="199227"/>
                  </a:lnTo>
                  <a:lnTo>
                    <a:pt x="665100" y="199075"/>
                  </a:lnTo>
                  <a:lnTo>
                    <a:pt x="677447" y="200137"/>
                  </a:lnTo>
                  <a:lnTo>
                    <a:pt x="685756" y="197786"/>
                  </a:lnTo>
                  <a:lnTo>
                    <a:pt x="700700" y="189240"/>
                  </a:lnTo>
                  <a:lnTo>
                    <a:pt x="705969" y="187299"/>
                  </a:lnTo>
                  <a:lnTo>
                    <a:pt x="711133" y="183614"/>
                  </a:lnTo>
                  <a:lnTo>
                    <a:pt x="713992" y="179154"/>
                  </a:lnTo>
                  <a:lnTo>
                    <a:pt x="715979" y="172122"/>
                  </a:lnTo>
                  <a:lnTo>
                    <a:pt x="716146" y="168402"/>
                  </a:lnTo>
                  <a:lnTo>
                    <a:pt x="713963" y="163926"/>
                  </a:lnTo>
                  <a:lnTo>
                    <a:pt x="711017" y="159115"/>
                  </a:lnTo>
                  <a:lnTo>
                    <a:pt x="708512" y="151646"/>
                  </a:lnTo>
                  <a:lnTo>
                    <a:pt x="703630" y="144071"/>
                  </a:lnTo>
                  <a:lnTo>
                    <a:pt x="700961" y="136464"/>
                  </a:lnTo>
                  <a:lnTo>
                    <a:pt x="697336" y="131388"/>
                  </a:lnTo>
                  <a:lnTo>
                    <a:pt x="692902" y="128567"/>
                  </a:lnTo>
                  <a:lnTo>
                    <a:pt x="690535" y="127814"/>
                  </a:lnTo>
                  <a:lnTo>
                    <a:pt x="688956" y="126466"/>
                  </a:lnTo>
                  <a:lnTo>
                    <a:pt x="679362" y="112482"/>
                  </a:lnTo>
                  <a:lnTo>
                    <a:pt x="679815" y="111165"/>
                  </a:lnTo>
                  <a:lnTo>
                    <a:pt x="683650" y="105266"/>
                  </a:lnTo>
                  <a:lnTo>
                    <a:pt x="684845" y="100588"/>
                  </a:lnTo>
                  <a:lnTo>
                    <a:pt x="686856" y="99002"/>
                  </a:lnTo>
                  <a:lnTo>
                    <a:pt x="718897" y="87727"/>
                  </a:lnTo>
                  <a:lnTo>
                    <a:pt x="742173" y="75931"/>
                  </a:lnTo>
                  <a:lnTo>
                    <a:pt x="769620" y="577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SMARTInkShape-43"/>
            <p:cNvSpPr/>
            <p:nvPr/>
          </p:nvSpPr>
          <p:spPr>
            <a:xfrm>
              <a:off x="3535688" y="3973142"/>
              <a:ext cx="403814" cy="117674"/>
            </a:xfrm>
            <a:custGeom>
              <a:avLst/>
              <a:gdLst/>
              <a:ahLst/>
              <a:cxnLst/>
              <a:rect l="0" t="0" r="0" b="0"/>
              <a:pathLst>
                <a:path w="403814" h="117674">
                  <a:moveTo>
                    <a:pt x="7612" y="4498"/>
                  </a:moveTo>
                  <a:lnTo>
                    <a:pt x="7612" y="18365"/>
                  </a:lnTo>
                  <a:lnTo>
                    <a:pt x="1581" y="36135"/>
                  </a:lnTo>
                  <a:lnTo>
                    <a:pt x="33" y="73579"/>
                  </a:lnTo>
                  <a:lnTo>
                    <a:pt x="0" y="85406"/>
                  </a:lnTo>
                  <a:lnTo>
                    <a:pt x="2253" y="89281"/>
                  </a:lnTo>
                  <a:lnTo>
                    <a:pt x="4039" y="91500"/>
                  </a:lnTo>
                  <a:lnTo>
                    <a:pt x="6024" y="98481"/>
                  </a:lnTo>
                  <a:lnTo>
                    <a:pt x="6553" y="102713"/>
                  </a:lnTo>
                  <a:lnTo>
                    <a:pt x="7753" y="105535"/>
                  </a:lnTo>
                  <a:lnTo>
                    <a:pt x="9399" y="107416"/>
                  </a:lnTo>
                  <a:lnTo>
                    <a:pt x="14080" y="110435"/>
                  </a:lnTo>
                  <a:lnTo>
                    <a:pt x="14720" y="113105"/>
                  </a:lnTo>
                  <a:lnTo>
                    <a:pt x="14891" y="115003"/>
                  </a:lnTo>
                  <a:lnTo>
                    <a:pt x="15851" y="116268"/>
                  </a:lnTo>
                  <a:lnTo>
                    <a:pt x="19176" y="117673"/>
                  </a:lnTo>
                  <a:lnTo>
                    <a:pt x="20401" y="117202"/>
                  </a:lnTo>
                  <a:lnTo>
                    <a:pt x="21218" y="116041"/>
                  </a:lnTo>
                  <a:lnTo>
                    <a:pt x="21763" y="114420"/>
                  </a:lnTo>
                  <a:lnTo>
                    <a:pt x="22972" y="113339"/>
                  </a:lnTo>
                  <a:lnTo>
                    <a:pt x="29317" y="111463"/>
                  </a:lnTo>
                  <a:lnTo>
                    <a:pt x="40977" y="94036"/>
                  </a:lnTo>
                  <a:lnTo>
                    <a:pt x="45865" y="90860"/>
                  </a:lnTo>
                  <a:lnTo>
                    <a:pt x="48354" y="90012"/>
                  </a:lnTo>
                  <a:lnTo>
                    <a:pt x="53377" y="84556"/>
                  </a:lnTo>
                  <a:lnTo>
                    <a:pt x="66038" y="64116"/>
                  </a:lnTo>
                  <a:lnTo>
                    <a:pt x="97218" y="37647"/>
                  </a:lnTo>
                  <a:lnTo>
                    <a:pt x="105260" y="35329"/>
                  </a:lnTo>
                  <a:lnTo>
                    <a:pt x="120502" y="34987"/>
                  </a:lnTo>
                  <a:lnTo>
                    <a:pt x="127717" y="45453"/>
                  </a:lnTo>
                  <a:lnTo>
                    <a:pt x="139787" y="53636"/>
                  </a:lnTo>
                  <a:lnTo>
                    <a:pt x="149871" y="67482"/>
                  </a:lnTo>
                  <a:lnTo>
                    <a:pt x="158509" y="72341"/>
                  </a:lnTo>
                  <a:lnTo>
                    <a:pt x="170486" y="90180"/>
                  </a:lnTo>
                  <a:lnTo>
                    <a:pt x="172921" y="91253"/>
                  </a:lnTo>
                  <a:lnTo>
                    <a:pt x="175392" y="91121"/>
                  </a:lnTo>
                  <a:lnTo>
                    <a:pt x="177885" y="90187"/>
                  </a:lnTo>
                  <a:lnTo>
                    <a:pt x="179547" y="90411"/>
                  </a:lnTo>
                  <a:lnTo>
                    <a:pt x="180656" y="91406"/>
                  </a:lnTo>
                  <a:lnTo>
                    <a:pt x="182733" y="94771"/>
                  </a:lnTo>
                  <a:lnTo>
                    <a:pt x="186479" y="99088"/>
                  </a:lnTo>
                  <a:lnTo>
                    <a:pt x="187817" y="99731"/>
                  </a:lnTo>
                  <a:lnTo>
                    <a:pt x="188709" y="99313"/>
                  </a:lnTo>
                  <a:lnTo>
                    <a:pt x="190140" y="96605"/>
                  </a:lnTo>
                  <a:lnTo>
                    <a:pt x="194433" y="100181"/>
                  </a:lnTo>
                  <a:lnTo>
                    <a:pt x="195659" y="100460"/>
                  </a:lnTo>
                  <a:lnTo>
                    <a:pt x="196477" y="99799"/>
                  </a:lnTo>
                  <a:lnTo>
                    <a:pt x="197385" y="96808"/>
                  </a:lnTo>
                  <a:lnTo>
                    <a:pt x="197789" y="92656"/>
                  </a:lnTo>
                  <a:lnTo>
                    <a:pt x="198743" y="91210"/>
                  </a:lnTo>
                  <a:lnTo>
                    <a:pt x="200226" y="90246"/>
                  </a:lnTo>
                  <a:lnTo>
                    <a:pt x="204645" y="88699"/>
                  </a:lnTo>
                  <a:lnTo>
                    <a:pt x="234737" y="51701"/>
                  </a:lnTo>
                  <a:lnTo>
                    <a:pt x="239820" y="46612"/>
                  </a:lnTo>
                  <a:lnTo>
                    <a:pt x="244306" y="44382"/>
                  </a:lnTo>
                  <a:lnTo>
                    <a:pt x="261640" y="42702"/>
                  </a:lnTo>
                  <a:lnTo>
                    <a:pt x="269240" y="42629"/>
                  </a:lnTo>
                  <a:lnTo>
                    <a:pt x="274316" y="44870"/>
                  </a:lnTo>
                  <a:lnTo>
                    <a:pt x="284473" y="53207"/>
                  </a:lnTo>
                  <a:lnTo>
                    <a:pt x="287013" y="53904"/>
                  </a:lnTo>
                  <a:lnTo>
                    <a:pt x="289552" y="53522"/>
                  </a:lnTo>
                  <a:lnTo>
                    <a:pt x="292092" y="52421"/>
                  </a:lnTo>
                  <a:lnTo>
                    <a:pt x="294632" y="52533"/>
                  </a:lnTo>
                  <a:lnTo>
                    <a:pt x="299712" y="54916"/>
                  </a:lnTo>
                  <a:lnTo>
                    <a:pt x="309872" y="62498"/>
                  </a:lnTo>
                  <a:lnTo>
                    <a:pt x="330349" y="71282"/>
                  </a:lnTo>
                  <a:lnTo>
                    <a:pt x="336753" y="75948"/>
                  </a:lnTo>
                  <a:lnTo>
                    <a:pt x="340492" y="76685"/>
                  </a:lnTo>
                  <a:lnTo>
                    <a:pt x="359520" y="73720"/>
                  </a:lnTo>
                  <a:lnTo>
                    <a:pt x="365240" y="75621"/>
                  </a:lnTo>
                  <a:lnTo>
                    <a:pt x="367950" y="77314"/>
                  </a:lnTo>
                  <a:lnTo>
                    <a:pt x="370605" y="77595"/>
                  </a:lnTo>
                  <a:lnTo>
                    <a:pt x="375811" y="75650"/>
                  </a:lnTo>
                  <a:lnTo>
                    <a:pt x="383502" y="69795"/>
                  </a:lnTo>
                  <a:lnTo>
                    <a:pt x="386052" y="69196"/>
                  </a:lnTo>
                  <a:lnTo>
                    <a:pt x="388599" y="69643"/>
                  </a:lnTo>
                  <a:lnTo>
                    <a:pt x="391143" y="70788"/>
                  </a:lnTo>
                  <a:lnTo>
                    <a:pt x="393686" y="70705"/>
                  </a:lnTo>
                  <a:lnTo>
                    <a:pt x="398770" y="68354"/>
                  </a:lnTo>
                  <a:lnTo>
                    <a:pt x="400464" y="66542"/>
                  </a:lnTo>
                  <a:lnTo>
                    <a:pt x="402346" y="62271"/>
                  </a:lnTo>
                  <a:lnTo>
                    <a:pt x="403813" y="35996"/>
                  </a:lnTo>
                  <a:lnTo>
                    <a:pt x="402133" y="32270"/>
                  </a:lnTo>
                  <a:lnTo>
                    <a:pt x="395750" y="25872"/>
                  </a:lnTo>
                  <a:lnTo>
                    <a:pt x="389527" y="22465"/>
                  </a:lnTo>
                  <a:lnTo>
                    <a:pt x="386681" y="21556"/>
                  </a:lnTo>
                  <a:lnTo>
                    <a:pt x="381263" y="16030"/>
                  </a:lnTo>
                  <a:lnTo>
                    <a:pt x="375186" y="8777"/>
                  </a:lnTo>
                  <a:lnTo>
                    <a:pt x="366840" y="2731"/>
                  </a:lnTo>
                  <a:lnTo>
                    <a:pt x="363091" y="1626"/>
                  </a:lnTo>
                  <a:lnTo>
                    <a:pt x="359745" y="1737"/>
                  </a:lnTo>
                  <a:lnTo>
                    <a:pt x="348732" y="3680"/>
                  </a:lnTo>
                  <a:lnTo>
                    <a:pt x="339561" y="3288"/>
                  </a:lnTo>
                  <a:lnTo>
                    <a:pt x="324878" y="0"/>
                  </a:lnTo>
                  <a:lnTo>
                    <a:pt x="314848" y="1935"/>
                  </a:lnTo>
                  <a:lnTo>
                    <a:pt x="303726" y="7784"/>
                  </a:lnTo>
                  <a:lnTo>
                    <a:pt x="289552" y="2735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SMARTInkShape-44"/>
            <p:cNvSpPr/>
            <p:nvPr/>
          </p:nvSpPr>
          <p:spPr>
            <a:xfrm>
              <a:off x="3962400" y="3940756"/>
              <a:ext cx="632461" cy="120705"/>
            </a:xfrm>
            <a:custGeom>
              <a:avLst/>
              <a:gdLst/>
              <a:ahLst/>
              <a:cxnLst/>
              <a:rect l="0" t="0" r="0" b="0"/>
              <a:pathLst>
                <a:path w="632461" h="120705">
                  <a:moveTo>
                    <a:pt x="0" y="105464"/>
                  </a:moveTo>
                  <a:lnTo>
                    <a:pt x="4045" y="109509"/>
                  </a:lnTo>
                  <a:lnTo>
                    <a:pt x="8289" y="111495"/>
                  </a:lnTo>
                  <a:lnTo>
                    <a:pt x="10606" y="112025"/>
                  </a:lnTo>
                  <a:lnTo>
                    <a:pt x="19561" y="117265"/>
                  </a:lnTo>
                  <a:lnTo>
                    <a:pt x="20661" y="116718"/>
                  </a:lnTo>
                  <a:lnTo>
                    <a:pt x="29292" y="106736"/>
                  </a:lnTo>
                  <a:lnTo>
                    <a:pt x="37616" y="75411"/>
                  </a:lnTo>
                  <a:lnTo>
                    <a:pt x="38731" y="69247"/>
                  </a:lnTo>
                  <a:lnTo>
                    <a:pt x="45842" y="48614"/>
                  </a:lnTo>
                  <a:lnTo>
                    <a:pt x="47494" y="47244"/>
                  </a:lnTo>
                  <a:lnTo>
                    <a:pt x="49443" y="46330"/>
                  </a:lnTo>
                  <a:lnTo>
                    <a:pt x="50742" y="44028"/>
                  </a:lnTo>
                  <a:lnTo>
                    <a:pt x="53239" y="29939"/>
                  </a:lnTo>
                  <a:lnTo>
                    <a:pt x="57355" y="29464"/>
                  </a:lnTo>
                  <a:lnTo>
                    <a:pt x="58557" y="28551"/>
                  </a:lnTo>
                  <a:lnTo>
                    <a:pt x="59892" y="25278"/>
                  </a:lnTo>
                  <a:lnTo>
                    <a:pt x="60248" y="24914"/>
                  </a:lnTo>
                  <a:lnTo>
                    <a:pt x="60485" y="25517"/>
                  </a:lnTo>
                  <a:lnTo>
                    <a:pt x="60644" y="26766"/>
                  </a:lnTo>
                  <a:lnTo>
                    <a:pt x="61595" y="27599"/>
                  </a:lnTo>
                  <a:lnTo>
                    <a:pt x="67493" y="29045"/>
                  </a:lnTo>
                  <a:lnTo>
                    <a:pt x="72303" y="33244"/>
                  </a:lnTo>
                  <a:lnTo>
                    <a:pt x="74468" y="37524"/>
                  </a:lnTo>
                  <a:lnTo>
                    <a:pt x="75045" y="39851"/>
                  </a:lnTo>
                  <a:lnTo>
                    <a:pt x="76277" y="41402"/>
                  </a:lnTo>
                  <a:lnTo>
                    <a:pt x="86705" y="48141"/>
                  </a:lnTo>
                  <a:lnTo>
                    <a:pt x="89335" y="54869"/>
                  </a:lnTo>
                  <a:lnTo>
                    <a:pt x="90037" y="59034"/>
                  </a:lnTo>
                  <a:lnTo>
                    <a:pt x="91351" y="61811"/>
                  </a:lnTo>
                  <a:lnTo>
                    <a:pt x="93074" y="63662"/>
                  </a:lnTo>
                  <a:lnTo>
                    <a:pt x="97246" y="65719"/>
                  </a:lnTo>
                  <a:lnTo>
                    <a:pt x="101923" y="66633"/>
                  </a:lnTo>
                  <a:lnTo>
                    <a:pt x="103508" y="68570"/>
                  </a:lnTo>
                  <a:lnTo>
                    <a:pt x="106587" y="77693"/>
                  </a:lnTo>
                  <a:lnTo>
                    <a:pt x="108311" y="79330"/>
                  </a:lnTo>
                  <a:lnTo>
                    <a:pt x="110308" y="80421"/>
                  </a:lnTo>
                  <a:lnTo>
                    <a:pt x="112485" y="80302"/>
                  </a:lnTo>
                  <a:lnTo>
                    <a:pt x="117162" y="77912"/>
                  </a:lnTo>
                  <a:lnTo>
                    <a:pt x="118748" y="77783"/>
                  </a:lnTo>
                  <a:lnTo>
                    <a:pt x="119805" y="78543"/>
                  </a:lnTo>
                  <a:lnTo>
                    <a:pt x="120510" y="79897"/>
                  </a:lnTo>
                  <a:lnTo>
                    <a:pt x="121827" y="80799"/>
                  </a:lnTo>
                  <a:lnTo>
                    <a:pt x="127725" y="82069"/>
                  </a:lnTo>
                  <a:lnTo>
                    <a:pt x="140788" y="82583"/>
                  </a:lnTo>
                  <a:lnTo>
                    <a:pt x="142118" y="81743"/>
                  </a:lnTo>
                  <a:lnTo>
                    <a:pt x="143006" y="80337"/>
                  </a:lnTo>
                  <a:lnTo>
                    <a:pt x="143597" y="78553"/>
                  </a:lnTo>
                  <a:lnTo>
                    <a:pt x="148475" y="71996"/>
                  </a:lnTo>
                  <a:lnTo>
                    <a:pt x="152913" y="69423"/>
                  </a:lnTo>
                  <a:lnTo>
                    <a:pt x="157708" y="67433"/>
                  </a:lnTo>
                  <a:lnTo>
                    <a:pt x="185422" y="41935"/>
                  </a:lnTo>
                  <a:lnTo>
                    <a:pt x="188243" y="36871"/>
                  </a:lnTo>
                  <a:lnTo>
                    <a:pt x="188995" y="34335"/>
                  </a:lnTo>
                  <a:lnTo>
                    <a:pt x="190343" y="32645"/>
                  </a:lnTo>
                  <a:lnTo>
                    <a:pt x="194099" y="30767"/>
                  </a:lnTo>
                  <a:lnTo>
                    <a:pt x="196286" y="31112"/>
                  </a:lnTo>
                  <a:lnTo>
                    <a:pt x="200974" y="33755"/>
                  </a:lnTo>
                  <a:lnTo>
                    <a:pt x="202563" y="33951"/>
                  </a:lnTo>
                  <a:lnTo>
                    <a:pt x="203622" y="33235"/>
                  </a:lnTo>
                  <a:lnTo>
                    <a:pt x="204328" y="31912"/>
                  </a:lnTo>
                  <a:lnTo>
                    <a:pt x="205645" y="31029"/>
                  </a:lnTo>
                  <a:lnTo>
                    <a:pt x="209367" y="30049"/>
                  </a:lnTo>
                  <a:lnTo>
                    <a:pt x="211544" y="30633"/>
                  </a:lnTo>
                  <a:lnTo>
                    <a:pt x="221123" y="35399"/>
                  </a:lnTo>
                  <a:lnTo>
                    <a:pt x="227123" y="36590"/>
                  </a:lnTo>
                  <a:lnTo>
                    <a:pt x="242726" y="48908"/>
                  </a:lnTo>
                  <a:lnTo>
                    <a:pt x="251130" y="51171"/>
                  </a:lnTo>
                  <a:lnTo>
                    <a:pt x="253780" y="51489"/>
                  </a:lnTo>
                  <a:lnTo>
                    <a:pt x="258982" y="56357"/>
                  </a:lnTo>
                  <a:lnTo>
                    <a:pt x="261555" y="60026"/>
                  </a:lnTo>
                  <a:lnTo>
                    <a:pt x="264963" y="62472"/>
                  </a:lnTo>
                  <a:lnTo>
                    <a:pt x="273266" y="65189"/>
                  </a:lnTo>
                  <a:lnTo>
                    <a:pt x="306447" y="69537"/>
                  </a:lnTo>
                  <a:lnTo>
                    <a:pt x="310978" y="71353"/>
                  </a:lnTo>
                  <a:lnTo>
                    <a:pt x="314845" y="71717"/>
                  </a:lnTo>
                  <a:lnTo>
                    <a:pt x="340291" y="66664"/>
                  </a:lnTo>
                  <a:lnTo>
                    <a:pt x="358136" y="54192"/>
                  </a:lnTo>
                  <a:lnTo>
                    <a:pt x="360677" y="53503"/>
                  </a:lnTo>
                  <a:lnTo>
                    <a:pt x="362372" y="52196"/>
                  </a:lnTo>
                  <a:lnTo>
                    <a:pt x="364254" y="48487"/>
                  </a:lnTo>
                  <a:lnTo>
                    <a:pt x="365628" y="38293"/>
                  </a:lnTo>
                  <a:lnTo>
                    <a:pt x="369766" y="33256"/>
                  </a:lnTo>
                  <a:lnTo>
                    <a:pt x="370124" y="30232"/>
                  </a:lnTo>
                  <a:lnTo>
                    <a:pt x="366502" y="12448"/>
                  </a:lnTo>
                  <a:lnTo>
                    <a:pt x="365408" y="10433"/>
                  </a:lnTo>
                  <a:lnTo>
                    <a:pt x="363832" y="9090"/>
                  </a:lnTo>
                  <a:lnTo>
                    <a:pt x="359823" y="6751"/>
                  </a:lnTo>
                  <a:lnTo>
                    <a:pt x="355219" y="2889"/>
                  </a:lnTo>
                  <a:lnTo>
                    <a:pt x="348093" y="609"/>
                  </a:lnTo>
                  <a:lnTo>
                    <a:pt x="343822" y="0"/>
                  </a:lnTo>
                  <a:lnTo>
                    <a:pt x="336819" y="1582"/>
                  </a:lnTo>
                  <a:lnTo>
                    <a:pt x="330884" y="4261"/>
                  </a:lnTo>
                  <a:lnTo>
                    <a:pt x="309783" y="7909"/>
                  </a:lnTo>
                  <a:lnTo>
                    <a:pt x="303346" y="14411"/>
                  </a:lnTo>
                  <a:lnTo>
                    <a:pt x="299920" y="20687"/>
                  </a:lnTo>
                  <a:lnTo>
                    <a:pt x="297551" y="26299"/>
                  </a:lnTo>
                  <a:lnTo>
                    <a:pt x="285136" y="47163"/>
                  </a:lnTo>
                  <a:lnTo>
                    <a:pt x="282572" y="59266"/>
                  </a:lnTo>
                  <a:lnTo>
                    <a:pt x="282361" y="61966"/>
                  </a:lnTo>
                  <a:lnTo>
                    <a:pt x="284385" y="67222"/>
                  </a:lnTo>
                  <a:lnTo>
                    <a:pt x="287260" y="72381"/>
                  </a:lnTo>
                  <a:lnTo>
                    <a:pt x="288538" y="77496"/>
                  </a:lnTo>
                  <a:lnTo>
                    <a:pt x="289725" y="79199"/>
                  </a:lnTo>
                  <a:lnTo>
                    <a:pt x="291363" y="80333"/>
                  </a:lnTo>
                  <a:lnTo>
                    <a:pt x="295442" y="81595"/>
                  </a:lnTo>
                  <a:lnTo>
                    <a:pt x="303344" y="83151"/>
                  </a:lnTo>
                  <a:lnTo>
                    <a:pt x="320756" y="88576"/>
                  </a:lnTo>
                  <a:lnTo>
                    <a:pt x="339451" y="90854"/>
                  </a:lnTo>
                  <a:lnTo>
                    <a:pt x="345036" y="94173"/>
                  </a:lnTo>
                  <a:lnTo>
                    <a:pt x="348557" y="94550"/>
                  </a:lnTo>
                  <a:lnTo>
                    <a:pt x="361604" y="91036"/>
                  </a:lnTo>
                  <a:lnTo>
                    <a:pt x="381182" y="84520"/>
                  </a:lnTo>
                  <a:lnTo>
                    <a:pt x="397311" y="82983"/>
                  </a:lnTo>
                  <a:lnTo>
                    <a:pt x="405465" y="78256"/>
                  </a:lnTo>
                  <a:lnTo>
                    <a:pt x="424497" y="65470"/>
                  </a:lnTo>
                  <a:lnTo>
                    <a:pt x="443590" y="55982"/>
                  </a:lnTo>
                  <a:lnTo>
                    <a:pt x="461491" y="40778"/>
                  </a:lnTo>
                  <a:lnTo>
                    <a:pt x="469666" y="38038"/>
                  </a:lnTo>
                  <a:lnTo>
                    <a:pt x="474876" y="37397"/>
                  </a:lnTo>
                  <a:lnTo>
                    <a:pt x="480014" y="34854"/>
                  </a:lnTo>
                  <a:lnTo>
                    <a:pt x="486166" y="30368"/>
                  </a:lnTo>
                  <a:lnTo>
                    <a:pt x="491276" y="29591"/>
                  </a:lnTo>
                  <a:lnTo>
                    <a:pt x="492618" y="28635"/>
                  </a:lnTo>
                  <a:lnTo>
                    <a:pt x="493511" y="27151"/>
                  </a:lnTo>
                  <a:lnTo>
                    <a:pt x="494108" y="25315"/>
                  </a:lnTo>
                  <a:lnTo>
                    <a:pt x="495352" y="24938"/>
                  </a:lnTo>
                  <a:lnTo>
                    <a:pt x="498992" y="26777"/>
                  </a:lnTo>
                  <a:lnTo>
                    <a:pt x="520924" y="48199"/>
                  </a:lnTo>
                  <a:lnTo>
                    <a:pt x="531020" y="61780"/>
                  </a:lnTo>
                  <a:lnTo>
                    <a:pt x="543514" y="70695"/>
                  </a:lnTo>
                  <a:lnTo>
                    <a:pt x="553800" y="75407"/>
                  </a:lnTo>
                  <a:lnTo>
                    <a:pt x="581043" y="93937"/>
                  </a:lnTo>
                  <a:lnTo>
                    <a:pt x="619048" y="112343"/>
                  </a:lnTo>
                  <a:lnTo>
                    <a:pt x="632460" y="12070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SMARTInkShape-45"/>
            <p:cNvSpPr/>
            <p:nvPr/>
          </p:nvSpPr>
          <p:spPr>
            <a:xfrm>
              <a:off x="4632960" y="3939540"/>
              <a:ext cx="175261" cy="38101"/>
            </a:xfrm>
            <a:custGeom>
              <a:avLst/>
              <a:gdLst/>
              <a:ahLst/>
              <a:cxnLst/>
              <a:rect l="0" t="0" r="0" b="0"/>
              <a:pathLst>
                <a:path w="175261" h="38101">
                  <a:moveTo>
                    <a:pt x="0" y="38100"/>
                  </a:moveTo>
                  <a:lnTo>
                    <a:pt x="0" y="24233"/>
                  </a:lnTo>
                  <a:lnTo>
                    <a:pt x="847" y="23775"/>
                  </a:lnTo>
                  <a:lnTo>
                    <a:pt x="4045" y="23267"/>
                  </a:lnTo>
                  <a:lnTo>
                    <a:pt x="8289" y="20783"/>
                  </a:lnTo>
                  <a:lnTo>
                    <a:pt x="17912" y="12290"/>
                  </a:lnTo>
                  <a:lnTo>
                    <a:pt x="21255" y="11580"/>
                  </a:lnTo>
                  <a:lnTo>
                    <a:pt x="48565" y="13961"/>
                  </a:lnTo>
                  <a:lnTo>
                    <a:pt x="64437" y="10722"/>
                  </a:lnTo>
                  <a:lnTo>
                    <a:pt x="99518" y="14478"/>
                  </a:lnTo>
                  <a:lnTo>
                    <a:pt x="131324" y="9006"/>
                  </a:lnTo>
                  <a:lnTo>
                    <a:pt x="17526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SMARTInkShape-46"/>
            <p:cNvSpPr/>
            <p:nvPr/>
          </p:nvSpPr>
          <p:spPr>
            <a:xfrm>
              <a:off x="4884742" y="3878608"/>
              <a:ext cx="204188" cy="135788"/>
            </a:xfrm>
            <a:custGeom>
              <a:avLst/>
              <a:gdLst/>
              <a:ahLst/>
              <a:cxnLst/>
              <a:rect l="0" t="0" r="0" b="0"/>
              <a:pathLst>
                <a:path w="204188" h="135788">
                  <a:moveTo>
                    <a:pt x="14918" y="15212"/>
                  </a:moveTo>
                  <a:lnTo>
                    <a:pt x="0" y="294"/>
                  </a:lnTo>
                  <a:lnTo>
                    <a:pt x="10312" y="0"/>
                  </a:lnTo>
                  <a:lnTo>
                    <a:pt x="15129" y="2242"/>
                  </a:lnTo>
                  <a:lnTo>
                    <a:pt x="17598" y="4026"/>
                  </a:lnTo>
                  <a:lnTo>
                    <a:pt x="29164" y="6535"/>
                  </a:lnTo>
                  <a:lnTo>
                    <a:pt x="43007" y="8230"/>
                  </a:lnTo>
                  <a:lnTo>
                    <a:pt x="63427" y="13582"/>
                  </a:lnTo>
                  <a:lnTo>
                    <a:pt x="99106" y="16691"/>
                  </a:lnTo>
                  <a:lnTo>
                    <a:pt x="132841" y="32351"/>
                  </a:lnTo>
                  <a:lnTo>
                    <a:pt x="169773" y="44667"/>
                  </a:lnTo>
                  <a:lnTo>
                    <a:pt x="187903" y="57218"/>
                  </a:lnTo>
                  <a:lnTo>
                    <a:pt x="195843" y="60198"/>
                  </a:lnTo>
                  <a:lnTo>
                    <a:pt x="204187" y="73989"/>
                  </a:lnTo>
                  <a:lnTo>
                    <a:pt x="203751" y="75563"/>
                  </a:lnTo>
                  <a:lnTo>
                    <a:pt x="187474" y="100588"/>
                  </a:lnTo>
                  <a:lnTo>
                    <a:pt x="182485" y="103957"/>
                  </a:lnTo>
                  <a:lnTo>
                    <a:pt x="168339" y="110165"/>
                  </a:lnTo>
                  <a:lnTo>
                    <a:pt x="161281" y="116962"/>
                  </a:lnTo>
                  <a:lnTo>
                    <a:pt x="158213" y="121145"/>
                  </a:lnTo>
                  <a:lnTo>
                    <a:pt x="154475" y="123088"/>
                  </a:lnTo>
                  <a:lnTo>
                    <a:pt x="150289" y="123536"/>
                  </a:lnTo>
                  <a:lnTo>
                    <a:pt x="145806" y="122988"/>
                  </a:lnTo>
                  <a:lnTo>
                    <a:pt x="138566" y="124637"/>
                  </a:lnTo>
                  <a:lnTo>
                    <a:pt x="121749" y="135115"/>
                  </a:lnTo>
                  <a:lnTo>
                    <a:pt x="119159" y="135787"/>
                  </a:lnTo>
                  <a:lnTo>
                    <a:pt x="117433" y="135389"/>
                  </a:lnTo>
                  <a:lnTo>
                    <a:pt x="116281" y="134277"/>
                  </a:lnTo>
                  <a:lnTo>
                    <a:pt x="115513" y="132688"/>
                  </a:lnTo>
                  <a:lnTo>
                    <a:pt x="114154" y="131629"/>
                  </a:lnTo>
                  <a:lnTo>
                    <a:pt x="106358" y="12951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SMARTInkShape-47"/>
            <p:cNvSpPr/>
            <p:nvPr/>
          </p:nvSpPr>
          <p:spPr>
            <a:xfrm>
              <a:off x="5234940" y="3881968"/>
              <a:ext cx="815341" cy="217593"/>
            </a:xfrm>
            <a:custGeom>
              <a:avLst/>
              <a:gdLst/>
              <a:ahLst/>
              <a:cxnLst/>
              <a:rect l="0" t="0" r="0" b="0"/>
              <a:pathLst>
                <a:path w="815341" h="217593">
                  <a:moveTo>
                    <a:pt x="0" y="141392"/>
                  </a:moveTo>
                  <a:lnTo>
                    <a:pt x="0" y="129591"/>
                  </a:lnTo>
                  <a:lnTo>
                    <a:pt x="0" y="131349"/>
                  </a:lnTo>
                  <a:lnTo>
                    <a:pt x="847" y="132157"/>
                  </a:lnTo>
                  <a:lnTo>
                    <a:pt x="4045" y="133054"/>
                  </a:lnTo>
                  <a:lnTo>
                    <a:pt x="5237" y="132447"/>
                  </a:lnTo>
                  <a:lnTo>
                    <a:pt x="6032" y="131195"/>
                  </a:lnTo>
                  <a:lnTo>
                    <a:pt x="7306" y="127149"/>
                  </a:lnTo>
                  <a:lnTo>
                    <a:pt x="7558" y="130739"/>
                  </a:lnTo>
                  <a:lnTo>
                    <a:pt x="7592" y="128755"/>
                  </a:lnTo>
                  <a:lnTo>
                    <a:pt x="9865" y="125051"/>
                  </a:lnTo>
                  <a:lnTo>
                    <a:pt x="18971" y="114868"/>
                  </a:lnTo>
                  <a:lnTo>
                    <a:pt x="21131" y="108155"/>
                  </a:lnTo>
                  <a:lnTo>
                    <a:pt x="21708" y="103994"/>
                  </a:lnTo>
                  <a:lnTo>
                    <a:pt x="22938" y="101220"/>
                  </a:lnTo>
                  <a:lnTo>
                    <a:pt x="24606" y="99371"/>
                  </a:lnTo>
                  <a:lnTo>
                    <a:pt x="26564" y="98138"/>
                  </a:lnTo>
                  <a:lnTo>
                    <a:pt x="27869" y="95623"/>
                  </a:lnTo>
                  <a:lnTo>
                    <a:pt x="29964" y="77161"/>
                  </a:lnTo>
                  <a:lnTo>
                    <a:pt x="31097" y="65431"/>
                  </a:lnTo>
                  <a:lnTo>
                    <a:pt x="37010" y="48112"/>
                  </a:lnTo>
                  <a:lnTo>
                    <a:pt x="38883" y="18369"/>
                  </a:lnTo>
                  <a:lnTo>
                    <a:pt x="40316" y="16197"/>
                  </a:lnTo>
                  <a:lnTo>
                    <a:pt x="42117" y="14748"/>
                  </a:lnTo>
                  <a:lnTo>
                    <a:pt x="44118" y="10881"/>
                  </a:lnTo>
                  <a:lnTo>
                    <a:pt x="45509" y="717"/>
                  </a:lnTo>
                  <a:lnTo>
                    <a:pt x="45692" y="3602"/>
                  </a:lnTo>
                  <a:lnTo>
                    <a:pt x="45711" y="0"/>
                  </a:lnTo>
                  <a:lnTo>
                    <a:pt x="46561" y="564"/>
                  </a:lnTo>
                  <a:lnTo>
                    <a:pt x="52280" y="10031"/>
                  </a:lnTo>
                  <a:lnTo>
                    <a:pt x="53480" y="10638"/>
                  </a:lnTo>
                  <a:lnTo>
                    <a:pt x="57071" y="11312"/>
                  </a:lnTo>
                  <a:lnTo>
                    <a:pt x="58368" y="13186"/>
                  </a:lnTo>
                  <a:lnTo>
                    <a:pt x="66816" y="36968"/>
                  </a:lnTo>
                  <a:lnTo>
                    <a:pt x="78842" y="56165"/>
                  </a:lnTo>
                  <a:lnTo>
                    <a:pt x="83683" y="73882"/>
                  </a:lnTo>
                  <a:lnTo>
                    <a:pt x="85422" y="76066"/>
                  </a:lnTo>
                  <a:lnTo>
                    <a:pt x="94296" y="83615"/>
                  </a:lnTo>
                  <a:lnTo>
                    <a:pt x="105049" y="97649"/>
                  </a:lnTo>
                  <a:lnTo>
                    <a:pt x="113293" y="100784"/>
                  </a:lnTo>
                  <a:lnTo>
                    <a:pt x="126299" y="103643"/>
                  </a:lnTo>
                  <a:lnTo>
                    <a:pt x="137022" y="109225"/>
                  </a:lnTo>
                  <a:lnTo>
                    <a:pt x="139608" y="109788"/>
                  </a:lnTo>
                  <a:lnTo>
                    <a:pt x="142178" y="109316"/>
                  </a:lnTo>
                  <a:lnTo>
                    <a:pt x="152388" y="104733"/>
                  </a:lnTo>
                  <a:lnTo>
                    <a:pt x="154932" y="104252"/>
                  </a:lnTo>
                  <a:lnTo>
                    <a:pt x="166603" y="107622"/>
                  </a:lnTo>
                  <a:lnTo>
                    <a:pt x="171182" y="107025"/>
                  </a:lnTo>
                  <a:lnTo>
                    <a:pt x="197510" y="94227"/>
                  </a:lnTo>
                  <a:lnTo>
                    <a:pt x="219338" y="78048"/>
                  </a:lnTo>
                  <a:lnTo>
                    <a:pt x="225330" y="70905"/>
                  </a:lnTo>
                  <a:lnTo>
                    <a:pt x="238664" y="61899"/>
                  </a:lnTo>
                  <a:lnTo>
                    <a:pt x="248054" y="48800"/>
                  </a:lnTo>
                  <a:lnTo>
                    <a:pt x="249190" y="48337"/>
                  </a:lnTo>
                  <a:lnTo>
                    <a:pt x="251012" y="49633"/>
                  </a:lnTo>
                  <a:lnTo>
                    <a:pt x="251420" y="43363"/>
                  </a:lnTo>
                  <a:lnTo>
                    <a:pt x="251452" y="46926"/>
                  </a:lnTo>
                  <a:lnTo>
                    <a:pt x="251458" y="44916"/>
                  </a:lnTo>
                  <a:lnTo>
                    <a:pt x="251460" y="82577"/>
                  </a:lnTo>
                  <a:lnTo>
                    <a:pt x="252306" y="91545"/>
                  </a:lnTo>
                  <a:lnTo>
                    <a:pt x="262812" y="118148"/>
                  </a:lnTo>
                  <a:lnTo>
                    <a:pt x="269593" y="127826"/>
                  </a:lnTo>
                  <a:lnTo>
                    <a:pt x="276734" y="131129"/>
                  </a:lnTo>
                  <a:lnTo>
                    <a:pt x="284707" y="133444"/>
                  </a:lnTo>
                  <a:lnTo>
                    <a:pt x="312531" y="145819"/>
                  </a:lnTo>
                  <a:lnTo>
                    <a:pt x="320371" y="147593"/>
                  </a:lnTo>
                  <a:lnTo>
                    <a:pt x="328936" y="146124"/>
                  </a:lnTo>
                  <a:lnTo>
                    <a:pt x="333591" y="144546"/>
                  </a:lnTo>
                  <a:lnTo>
                    <a:pt x="343278" y="145052"/>
                  </a:lnTo>
                  <a:lnTo>
                    <a:pt x="363294" y="148229"/>
                  </a:lnTo>
                  <a:lnTo>
                    <a:pt x="373413" y="144149"/>
                  </a:lnTo>
                  <a:lnTo>
                    <a:pt x="386372" y="136846"/>
                  </a:lnTo>
                  <a:lnTo>
                    <a:pt x="402381" y="130334"/>
                  </a:lnTo>
                  <a:lnTo>
                    <a:pt x="436461" y="101042"/>
                  </a:lnTo>
                  <a:lnTo>
                    <a:pt x="446111" y="85412"/>
                  </a:lnTo>
                  <a:lnTo>
                    <a:pt x="449123" y="74639"/>
                  </a:lnTo>
                  <a:lnTo>
                    <a:pt x="449553" y="61615"/>
                  </a:lnTo>
                  <a:lnTo>
                    <a:pt x="449568" y="63038"/>
                  </a:lnTo>
                  <a:lnTo>
                    <a:pt x="448725" y="63756"/>
                  </a:lnTo>
                  <a:lnTo>
                    <a:pt x="445531" y="64554"/>
                  </a:lnTo>
                  <a:lnTo>
                    <a:pt x="441289" y="62650"/>
                  </a:lnTo>
                  <a:lnTo>
                    <a:pt x="438973" y="60958"/>
                  </a:lnTo>
                  <a:lnTo>
                    <a:pt x="436582" y="61522"/>
                  </a:lnTo>
                  <a:lnTo>
                    <a:pt x="420767" y="76835"/>
                  </a:lnTo>
                  <a:lnTo>
                    <a:pt x="412503" y="78833"/>
                  </a:lnTo>
                  <a:lnTo>
                    <a:pt x="405444" y="84237"/>
                  </a:lnTo>
                  <a:lnTo>
                    <a:pt x="400331" y="91437"/>
                  </a:lnTo>
                  <a:lnTo>
                    <a:pt x="394790" y="102957"/>
                  </a:lnTo>
                  <a:lnTo>
                    <a:pt x="389839" y="109341"/>
                  </a:lnTo>
                  <a:lnTo>
                    <a:pt x="388981" y="118537"/>
                  </a:lnTo>
                  <a:lnTo>
                    <a:pt x="391038" y="125025"/>
                  </a:lnTo>
                  <a:lnTo>
                    <a:pt x="392772" y="127941"/>
                  </a:lnTo>
                  <a:lnTo>
                    <a:pt x="394775" y="129884"/>
                  </a:lnTo>
                  <a:lnTo>
                    <a:pt x="411542" y="139576"/>
                  </a:lnTo>
                  <a:lnTo>
                    <a:pt x="448232" y="145406"/>
                  </a:lnTo>
                  <a:lnTo>
                    <a:pt x="457730" y="145152"/>
                  </a:lnTo>
                  <a:lnTo>
                    <a:pt x="492791" y="135051"/>
                  </a:lnTo>
                  <a:lnTo>
                    <a:pt x="529803" y="123278"/>
                  </a:lnTo>
                  <a:lnTo>
                    <a:pt x="564410" y="114641"/>
                  </a:lnTo>
                  <a:lnTo>
                    <a:pt x="597660" y="98703"/>
                  </a:lnTo>
                  <a:lnTo>
                    <a:pt x="631356" y="88149"/>
                  </a:lnTo>
                  <a:lnTo>
                    <a:pt x="662722" y="73866"/>
                  </a:lnTo>
                  <a:lnTo>
                    <a:pt x="681690" y="67762"/>
                  </a:lnTo>
                  <a:lnTo>
                    <a:pt x="714484" y="65531"/>
                  </a:lnTo>
                  <a:lnTo>
                    <a:pt x="736246" y="65259"/>
                  </a:lnTo>
                  <a:lnTo>
                    <a:pt x="740597" y="66930"/>
                  </a:lnTo>
                  <a:lnTo>
                    <a:pt x="751613" y="75679"/>
                  </a:lnTo>
                  <a:lnTo>
                    <a:pt x="764379" y="80717"/>
                  </a:lnTo>
                  <a:lnTo>
                    <a:pt x="773899" y="92182"/>
                  </a:lnTo>
                  <a:lnTo>
                    <a:pt x="781236" y="106303"/>
                  </a:lnTo>
                  <a:lnTo>
                    <a:pt x="786402" y="123987"/>
                  </a:lnTo>
                  <a:lnTo>
                    <a:pt x="788428" y="127249"/>
                  </a:lnTo>
                  <a:lnTo>
                    <a:pt x="796169" y="165017"/>
                  </a:lnTo>
                  <a:lnTo>
                    <a:pt x="807871" y="196422"/>
                  </a:lnTo>
                  <a:lnTo>
                    <a:pt x="815340" y="21759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7" name="SMARTInkShape-48"/>
          <p:cNvSpPr/>
          <p:nvPr/>
        </p:nvSpPr>
        <p:spPr>
          <a:xfrm>
            <a:off x="533400" y="4450080"/>
            <a:ext cx="297181" cy="44725"/>
          </a:xfrm>
          <a:custGeom>
            <a:avLst/>
            <a:gdLst/>
            <a:ahLst/>
            <a:cxnLst/>
            <a:rect l="0" t="0" r="0" b="0"/>
            <a:pathLst>
              <a:path w="297181" h="44725">
                <a:moveTo>
                  <a:pt x="0" y="30480"/>
                </a:moveTo>
                <a:lnTo>
                  <a:pt x="0" y="41831"/>
                </a:lnTo>
                <a:lnTo>
                  <a:pt x="847" y="42281"/>
                </a:lnTo>
                <a:lnTo>
                  <a:pt x="2258" y="41734"/>
                </a:lnTo>
                <a:lnTo>
                  <a:pt x="6561" y="38818"/>
                </a:lnTo>
                <a:lnTo>
                  <a:pt x="9407" y="40677"/>
                </a:lnTo>
                <a:lnTo>
                  <a:pt x="11351" y="42358"/>
                </a:lnTo>
                <a:lnTo>
                  <a:pt x="15769" y="44226"/>
                </a:lnTo>
                <a:lnTo>
                  <a:pt x="18133" y="44724"/>
                </a:lnTo>
                <a:lnTo>
                  <a:pt x="52001" y="38388"/>
                </a:lnTo>
                <a:lnTo>
                  <a:pt x="87946" y="31564"/>
                </a:lnTo>
                <a:lnTo>
                  <a:pt x="122463" y="28365"/>
                </a:lnTo>
                <a:lnTo>
                  <a:pt x="156553" y="23947"/>
                </a:lnTo>
                <a:lnTo>
                  <a:pt x="190662" y="23075"/>
                </a:lnTo>
                <a:lnTo>
                  <a:pt x="226876" y="20644"/>
                </a:lnTo>
                <a:lnTo>
                  <a:pt x="257722" y="12326"/>
                </a:lnTo>
                <a:lnTo>
                  <a:pt x="29718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0" name="SMARTInkShape-Group11"/>
          <p:cNvGrpSpPr/>
          <p:nvPr/>
        </p:nvGrpSpPr>
        <p:grpSpPr>
          <a:xfrm>
            <a:off x="1203972" y="4308404"/>
            <a:ext cx="1280149" cy="316166"/>
            <a:chOff x="1203972" y="4308404"/>
            <a:chExt cx="1280149" cy="316166"/>
          </a:xfrm>
        </p:grpSpPr>
        <p:sp>
          <p:nvSpPr>
            <p:cNvPr id="58" name="SMARTInkShape-49"/>
            <p:cNvSpPr/>
            <p:nvPr/>
          </p:nvSpPr>
          <p:spPr>
            <a:xfrm>
              <a:off x="1203972" y="4308404"/>
              <a:ext cx="883909" cy="316166"/>
            </a:xfrm>
            <a:custGeom>
              <a:avLst/>
              <a:gdLst/>
              <a:ahLst/>
              <a:cxnLst/>
              <a:rect l="0" t="0" r="0" b="0"/>
              <a:pathLst>
                <a:path w="883909" h="316166">
                  <a:moveTo>
                    <a:pt x="45708" y="19756"/>
                  </a:moveTo>
                  <a:lnTo>
                    <a:pt x="45708" y="23801"/>
                  </a:lnTo>
                  <a:lnTo>
                    <a:pt x="44861" y="24146"/>
                  </a:lnTo>
                  <a:lnTo>
                    <a:pt x="41663" y="22272"/>
                  </a:lnTo>
                  <a:lnTo>
                    <a:pt x="40471" y="22280"/>
                  </a:lnTo>
                  <a:lnTo>
                    <a:pt x="39677" y="23132"/>
                  </a:lnTo>
                  <a:lnTo>
                    <a:pt x="38402" y="26538"/>
                  </a:lnTo>
                  <a:lnTo>
                    <a:pt x="38116" y="20742"/>
                  </a:lnTo>
                  <a:lnTo>
                    <a:pt x="38093" y="24341"/>
                  </a:lnTo>
                  <a:lnTo>
                    <a:pt x="38089" y="20527"/>
                  </a:lnTo>
                  <a:lnTo>
                    <a:pt x="38088" y="24298"/>
                  </a:lnTo>
                  <a:lnTo>
                    <a:pt x="38088" y="20521"/>
                  </a:lnTo>
                  <a:lnTo>
                    <a:pt x="38088" y="26384"/>
                  </a:lnTo>
                  <a:lnTo>
                    <a:pt x="38088" y="23037"/>
                  </a:lnTo>
                  <a:lnTo>
                    <a:pt x="38088" y="37211"/>
                  </a:lnTo>
                  <a:lnTo>
                    <a:pt x="37241" y="39013"/>
                  </a:lnTo>
                  <a:lnTo>
                    <a:pt x="35830" y="40214"/>
                  </a:lnTo>
                  <a:lnTo>
                    <a:pt x="34043" y="41015"/>
                  </a:lnTo>
                  <a:lnTo>
                    <a:pt x="32851" y="42395"/>
                  </a:lnTo>
                  <a:lnTo>
                    <a:pt x="31527" y="46187"/>
                  </a:lnTo>
                  <a:lnTo>
                    <a:pt x="28251" y="74923"/>
                  </a:lnTo>
                  <a:lnTo>
                    <a:pt x="25249" y="84915"/>
                  </a:lnTo>
                  <a:lnTo>
                    <a:pt x="17822" y="119875"/>
                  </a:lnTo>
                  <a:lnTo>
                    <a:pt x="13122" y="155761"/>
                  </a:lnTo>
                  <a:lnTo>
                    <a:pt x="8697" y="177007"/>
                  </a:lnTo>
                  <a:lnTo>
                    <a:pt x="7672" y="211936"/>
                  </a:lnTo>
                  <a:lnTo>
                    <a:pt x="7608" y="249457"/>
                  </a:lnTo>
                  <a:lnTo>
                    <a:pt x="7608" y="267515"/>
                  </a:lnTo>
                  <a:lnTo>
                    <a:pt x="8455" y="268748"/>
                  </a:lnTo>
                  <a:lnTo>
                    <a:pt x="9866" y="269571"/>
                  </a:lnTo>
                  <a:lnTo>
                    <a:pt x="11653" y="270120"/>
                  </a:lnTo>
                  <a:lnTo>
                    <a:pt x="12845" y="269638"/>
                  </a:lnTo>
                  <a:lnTo>
                    <a:pt x="13639" y="268471"/>
                  </a:lnTo>
                  <a:lnTo>
                    <a:pt x="14169" y="266846"/>
                  </a:lnTo>
                  <a:lnTo>
                    <a:pt x="13675" y="265763"/>
                  </a:lnTo>
                  <a:lnTo>
                    <a:pt x="12499" y="265040"/>
                  </a:lnTo>
                  <a:lnTo>
                    <a:pt x="8574" y="263881"/>
                  </a:lnTo>
                  <a:lnTo>
                    <a:pt x="7625" y="228852"/>
                  </a:lnTo>
                  <a:lnTo>
                    <a:pt x="7610" y="194454"/>
                  </a:lnTo>
                  <a:lnTo>
                    <a:pt x="1047" y="159853"/>
                  </a:lnTo>
                  <a:lnTo>
                    <a:pt x="128" y="122046"/>
                  </a:lnTo>
                  <a:lnTo>
                    <a:pt x="0" y="86362"/>
                  </a:lnTo>
                  <a:lnTo>
                    <a:pt x="840" y="73065"/>
                  </a:lnTo>
                  <a:lnTo>
                    <a:pt x="7138" y="35143"/>
                  </a:lnTo>
                  <a:lnTo>
                    <a:pt x="7515" y="18750"/>
                  </a:lnTo>
                  <a:lnTo>
                    <a:pt x="8393" y="16546"/>
                  </a:lnTo>
                  <a:lnTo>
                    <a:pt x="9824" y="15076"/>
                  </a:lnTo>
                  <a:lnTo>
                    <a:pt x="11626" y="14096"/>
                  </a:lnTo>
                  <a:lnTo>
                    <a:pt x="12826" y="12596"/>
                  </a:lnTo>
                  <a:lnTo>
                    <a:pt x="14161" y="8672"/>
                  </a:lnTo>
                  <a:lnTo>
                    <a:pt x="15017" y="947"/>
                  </a:lnTo>
                  <a:lnTo>
                    <a:pt x="15200" y="3879"/>
                  </a:lnTo>
                  <a:lnTo>
                    <a:pt x="19265" y="282"/>
                  </a:lnTo>
                  <a:lnTo>
                    <a:pt x="20459" y="0"/>
                  </a:lnTo>
                  <a:lnTo>
                    <a:pt x="21256" y="659"/>
                  </a:lnTo>
                  <a:lnTo>
                    <a:pt x="28722" y="15328"/>
                  </a:lnTo>
                  <a:lnTo>
                    <a:pt x="40733" y="33712"/>
                  </a:lnTo>
                  <a:lnTo>
                    <a:pt x="49316" y="69607"/>
                  </a:lnTo>
                  <a:lnTo>
                    <a:pt x="61089" y="100346"/>
                  </a:lnTo>
                  <a:lnTo>
                    <a:pt x="66937" y="116534"/>
                  </a:lnTo>
                  <a:lnTo>
                    <a:pt x="88187" y="152259"/>
                  </a:lnTo>
                  <a:lnTo>
                    <a:pt x="97147" y="171341"/>
                  </a:lnTo>
                  <a:lnTo>
                    <a:pt x="119490" y="191959"/>
                  </a:lnTo>
                  <a:lnTo>
                    <a:pt x="132010" y="200789"/>
                  </a:lnTo>
                  <a:lnTo>
                    <a:pt x="141458" y="212061"/>
                  </a:lnTo>
                  <a:lnTo>
                    <a:pt x="146966" y="215291"/>
                  </a:lnTo>
                  <a:lnTo>
                    <a:pt x="157400" y="218212"/>
                  </a:lnTo>
                  <a:lnTo>
                    <a:pt x="162518" y="221694"/>
                  </a:lnTo>
                  <a:lnTo>
                    <a:pt x="165068" y="222115"/>
                  </a:lnTo>
                  <a:lnTo>
                    <a:pt x="167615" y="221549"/>
                  </a:lnTo>
                  <a:lnTo>
                    <a:pt x="172702" y="219508"/>
                  </a:lnTo>
                  <a:lnTo>
                    <a:pt x="187947" y="217172"/>
                  </a:lnTo>
                  <a:lnTo>
                    <a:pt x="200648" y="207289"/>
                  </a:lnTo>
                  <a:lnTo>
                    <a:pt x="208268" y="199969"/>
                  </a:lnTo>
                  <a:lnTo>
                    <a:pt x="211090" y="192702"/>
                  </a:lnTo>
                  <a:lnTo>
                    <a:pt x="223822" y="155275"/>
                  </a:lnTo>
                  <a:lnTo>
                    <a:pt x="241306" y="117308"/>
                  </a:lnTo>
                  <a:lnTo>
                    <a:pt x="251452" y="92554"/>
                  </a:lnTo>
                  <a:lnTo>
                    <a:pt x="263302" y="75345"/>
                  </a:lnTo>
                  <a:lnTo>
                    <a:pt x="265183" y="66758"/>
                  </a:lnTo>
                  <a:lnTo>
                    <a:pt x="266531" y="64637"/>
                  </a:lnTo>
                  <a:lnTo>
                    <a:pt x="268277" y="64070"/>
                  </a:lnTo>
                  <a:lnTo>
                    <a:pt x="270287" y="64539"/>
                  </a:lnTo>
                  <a:lnTo>
                    <a:pt x="272474" y="64004"/>
                  </a:lnTo>
                  <a:lnTo>
                    <a:pt x="281510" y="58145"/>
                  </a:lnTo>
                  <a:lnTo>
                    <a:pt x="281891" y="64442"/>
                  </a:lnTo>
                  <a:lnTo>
                    <a:pt x="285962" y="69215"/>
                  </a:lnTo>
                  <a:lnTo>
                    <a:pt x="287954" y="75887"/>
                  </a:lnTo>
                  <a:lnTo>
                    <a:pt x="289686" y="83650"/>
                  </a:lnTo>
                  <a:lnTo>
                    <a:pt x="294575" y="93627"/>
                  </a:lnTo>
                  <a:lnTo>
                    <a:pt x="297787" y="127681"/>
                  </a:lnTo>
                  <a:lnTo>
                    <a:pt x="303184" y="147972"/>
                  </a:lnTo>
                  <a:lnTo>
                    <a:pt x="309299" y="161792"/>
                  </a:lnTo>
                  <a:lnTo>
                    <a:pt x="313180" y="180374"/>
                  </a:lnTo>
                  <a:lnTo>
                    <a:pt x="337590" y="216319"/>
                  </a:lnTo>
                  <a:lnTo>
                    <a:pt x="349409" y="226822"/>
                  </a:lnTo>
                  <a:lnTo>
                    <a:pt x="386419" y="243558"/>
                  </a:lnTo>
                  <a:lnTo>
                    <a:pt x="397367" y="246935"/>
                  </a:lnTo>
                  <a:lnTo>
                    <a:pt x="405483" y="245466"/>
                  </a:lnTo>
                  <a:lnTo>
                    <a:pt x="410018" y="243889"/>
                  </a:lnTo>
                  <a:lnTo>
                    <a:pt x="413888" y="243685"/>
                  </a:lnTo>
                  <a:lnTo>
                    <a:pt x="424227" y="245749"/>
                  </a:lnTo>
                  <a:lnTo>
                    <a:pt x="442461" y="239720"/>
                  </a:lnTo>
                  <a:lnTo>
                    <a:pt x="470977" y="229457"/>
                  </a:lnTo>
                  <a:lnTo>
                    <a:pt x="478274" y="222741"/>
                  </a:lnTo>
                  <a:lnTo>
                    <a:pt x="502862" y="185735"/>
                  </a:lnTo>
                  <a:lnTo>
                    <a:pt x="515886" y="159028"/>
                  </a:lnTo>
                  <a:lnTo>
                    <a:pt x="518016" y="132699"/>
                  </a:lnTo>
                  <a:lnTo>
                    <a:pt x="517213" y="130611"/>
                  </a:lnTo>
                  <a:lnTo>
                    <a:pt x="515832" y="129220"/>
                  </a:lnTo>
                  <a:lnTo>
                    <a:pt x="509842" y="125003"/>
                  </a:lnTo>
                  <a:lnTo>
                    <a:pt x="507530" y="122941"/>
                  </a:lnTo>
                  <a:lnTo>
                    <a:pt x="504962" y="118392"/>
                  </a:lnTo>
                  <a:lnTo>
                    <a:pt x="504278" y="115993"/>
                  </a:lnTo>
                  <a:lnTo>
                    <a:pt x="502974" y="114394"/>
                  </a:lnTo>
                  <a:lnTo>
                    <a:pt x="499269" y="112618"/>
                  </a:lnTo>
                  <a:lnTo>
                    <a:pt x="497095" y="112990"/>
                  </a:lnTo>
                  <a:lnTo>
                    <a:pt x="492422" y="115662"/>
                  </a:lnTo>
                  <a:lnTo>
                    <a:pt x="489991" y="115867"/>
                  </a:lnTo>
                  <a:lnTo>
                    <a:pt x="485031" y="113836"/>
                  </a:lnTo>
                  <a:lnTo>
                    <a:pt x="482524" y="113803"/>
                  </a:lnTo>
                  <a:lnTo>
                    <a:pt x="477479" y="116024"/>
                  </a:lnTo>
                  <a:lnTo>
                    <a:pt x="457187" y="143553"/>
                  </a:lnTo>
                  <a:lnTo>
                    <a:pt x="441948" y="178352"/>
                  </a:lnTo>
                  <a:lnTo>
                    <a:pt x="436586" y="194594"/>
                  </a:lnTo>
                  <a:lnTo>
                    <a:pt x="434526" y="231490"/>
                  </a:lnTo>
                  <a:lnTo>
                    <a:pt x="435263" y="241707"/>
                  </a:lnTo>
                  <a:lnTo>
                    <a:pt x="449771" y="275418"/>
                  </a:lnTo>
                  <a:lnTo>
                    <a:pt x="459768" y="288321"/>
                  </a:lnTo>
                  <a:lnTo>
                    <a:pt x="485578" y="304176"/>
                  </a:lnTo>
                  <a:lnTo>
                    <a:pt x="496456" y="307793"/>
                  </a:lnTo>
                  <a:lnTo>
                    <a:pt x="518636" y="311373"/>
                  </a:lnTo>
                  <a:lnTo>
                    <a:pt x="523554" y="313227"/>
                  </a:lnTo>
                  <a:lnTo>
                    <a:pt x="527678" y="313617"/>
                  </a:lnTo>
                  <a:lnTo>
                    <a:pt x="534519" y="311792"/>
                  </a:lnTo>
                  <a:lnTo>
                    <a:pt x="547176" y="306004"/>
                  </a:lnTo>
                  <a:lnTo>
                    <a:pt x="551047" y="305415"/>
                  </a:lnTo>
                  <a:lnTo>
                    <a:pt x="561386" y="306937"/>
                  </a:lnTo>
                  <a:lnTo>
                    <a:pt x="570103" y="304590"/>
                  </a:lnTo>
                  <a:lnTo>
                    <a:pt x="592242" y="287757"/>
                  </a:lnTo>
                  <a:lnTo>
                    <a:pt x="626736" y="254866"/>
                  </a:lnTo>
                  <a:lnTo>
                    <a:pt x="637435" y="239466"/>
                  </a:lnTo>
                  <a:lnTo>
                    <a:pt x="668433" y="209810"/>
                  </a:lnTo>
                  <a:lnTo>
                    <a:pt x="675535" y="200744"/>
                  </a:lnTo>
                  <a:lnTo>
                    <a:pt x="705874" y="175626"/>
                  </a:lnTo>
                  <a:lnTo>
                    <a:pt x="713659" y="173184"/>
                  </a:lnTo>
                  <a:lnTo>
                    <a:pt x="718777" y="172613"/>
                  </a:lnTo>
                  <a:lnTo>
                    <a:pt x="720481" y="171614"/>
                  </a:lnTo>
                  <a:lnTo>
                    <a:pt x="721617" y="170101"/>
                  </a:lnTo>
                  <a:lnTo>
                    <a:pt x="722374" y="168246"/>
                  </a:lnTo>
                  <a:lnTo>
                    <a:pt x="723725" y="167010"/>
                  </a:lnTo>
                  <a:lnTo>
                    <a:pt x="727485" y="165635"/>
                  </a:lnTo>
                  <a:lnTo>
                    <a:pt x="728826" y="166116"/>
                  </a:lnTo>
                  <a:lnTo>
                    <a:pt x="729720" y="167282"/>
                  </a:lnTo>
                  <a:lnTo>
                    <a:pt x="730316" y="168907"/>
                  </a:lnTo>
                  <a:lnTo>
                    <a:pt x="731560" y="169990"/>
                  </a:lnTo>
                  <a:lnTo>
                    <a:pt x="737964" y="171871"/>
                  </a:lnTo>
                  <a:lnTo>
                    <a:pt x="749632" y="189297"/>
                  </a:lnTo>
                  <a:lnTo>
                    <a:pt x="754521" y="192474"/>
                  </a:lnTo>
                  <a:lnTo>
                    <a:pt x="757010" y="193322"/>
                  </a:lnTo>
                  <a:lnTo>
                    <a:pt x="762033" y="198778"/>
                  </a:lnTo>
                  <a:lnTo>
                    <a:pt x="787389" y="235275"/>
                  </a:lnTo>
                  <a:lnTo>
                    <a:pt x="798395" y="250977"/>
                  </a:lnTo>
                  <a:lnTo>
                    <a:pt x="819702" y="269307"/>
                  </a:lnTo>
                  <a:lnTo>
                    <a:pt x="825174" y="277705"/>
                  </a:lnTo>
                  <a:lnTo>
                    <a:pt x="828665" y="280622"/>
                  </a:lnTo>
                  <a:lnTo>
                    <a:pt x="850163" y="292028"/>
                  </a:lnTo>
                  <a:lnTo>
                    <a:pt x="858293" y="298455"/>
                  </a:lnTo>
                  <a:lnTo>
                    <a:pt x="867135" y="301269"/>
                  </a:lnTo>
                  <a:lnTo>
                    <a:pt x="875094" y="308220"/>
                  </a:lnTo>
                  <a:lnTo>
                    <a:pt x="883878" y="309313"/>
                  </a:lnTo>
                  <a:lnTo>
                    <a:pt x="883902" y="313706"/>
                  </a:lnTo>
                  <a:lnTo>
                    <a:pt x="883908" y="309322"/>
                  </a:lnTo>
                  <a:lnTo>
                    <a:pt x="883908" y="313708"/>
                  </a:lnTo>
                  <a:lnTo>
                    <a:pt x="883908" y="310061"/>
                  </a:lnTo>
                  <a:lnTo>
                    <a:pt x="883908" y="313853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09543"/>
                  </a:lnTo>
                  <a:lnTo>
                    <a:pt x="883908" y="313751"/>
                  </a:lnTo>
                  <a:lnTo>
                    <a:pt x="883908" y="310067"/>
                  </a:lnTo>
                  <a:lnTo>
                    <a:pt x="883908" y="313855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10081"/>
                  </a:lnTo>
                  <a:lnTo>
                    <a:pt x="883908" y="315944"/>
                  </a:lnTo>
                  <a:lnTo>
                    <a:pt x="883908" y="310288"/>
                  </a:lnTo>
                  <a:lnTo>
                    <a:pt x="883908" y="313898"/>
                  </a:lnTo>
                  <a:lnTo>
                    <a:pt x="883908" y="310087"/>
                  </a:lnTo>
                  <a:lnTo>
                    <a:pt x="883908" y="313858"/>
                  </a:lnTo>
                  <a:lnTo>
                    <a:pt x="883908" y="310081"/>
                  </a:lnTo>
                  <a:lnTo>
                    <a:pt x="883908" y="315944"/>
                  </a:lnTo>
                  <a:lnTo>
                    <a:pt x="883908" y="312350"/>
                  </a:lnTo>
                  <a:lnTo>
                    <a:pt x="883908" y="316165"/>
                  </a:lnTo>
                  <a:lnTo>
                    <a:pt x="883908" y="310308"/>
                  </a:lnTo>
                  <a:lnTo>
                    <a:pt x="883908" y="313902"/>
                  </a:lnTo>
                  <a:lnTo>
                    <a:pt x="883908" y="310087"/>
                  </a:lnTo>
                  <a:lnTo>
                    <a:pt x="883908" y="315944"/>
                  </a:lnTo>
                  <a:lnTo>
                    <a:pt x="883908" y="312350"/>
                  </a:lnTo>
                  <a:lnTo>
                    <a:pt x="883908" y="316165"/>
                  </a:lnTo>
                  <a:lnTo>
                    <a:pt x="883908" y="310308"/>
                  </a:lnTo>
                  <a:lnTo>
                    <a:pt x="883908" y="313902"/>
                  </a:lnTo>
                  <a:lnTo>
                    <a:pt x="883908" y="310087"/>
                  </a:lnTo>
                  <a:lnTo>
                    <a:pt x="883908" y="313858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09543"/>
                  </a:lnTo>
                  <a:lnTo>
                    <a:pt x="883908" y="313751"/>
                  </a:lnTo>
                  <a:lnTo>
                    <a:pt x="883908" y="310067"/>
                  </a:lnTo>
                  <a:lnTo>
                    <a:pt x="883908" y="313855"/>
                  </a:lnTo>
                  <a:lnTo>
                    <a:pt x="883908" y="309322"/>
                  </a:lnTo>
                  <a:lnTo>
                    <a:pt x="883908" y="313708"/>
                  </a:lnTo>
                  <a:lnTo>
                    <a:pt x="883908" y="310061"/>
                  </a:lnTo>
                  <a:lnTo>
                    <a:pt x="883908" y="313853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09322"/>
                  </a:lnTo>
                  <a:lnTo>
                    <a:pt x="883908" y="313708"/>
                  </a:lnTo>
                  <a:lnTo>
                    <a:pt x="883908" y="310061"/>
                  </a:lnTo>
                  <a:lnTo>
                    <a:pt x="883908" y="313853"/>
                  </a:lnTo>
                  <a:lnTo>
                    <a:pt x="883908" y="310081"/>
                  </a:lnTo>
                  <a:lnTo>
                    <a:pt x="883908" y="313857"/>
                  </a:lnTo>
                  <a:lnTo>
                    <a:pt x="883908" y="309316"/>
                  </a:lnTo>
                  <a:lnTo>
                    <a:pt x="883908" y="313706"/>
                  </a:lnTo>
                  <a:lnTo>
                    <a:pt x="883908" y="30169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SMARTInkShape-50"/>
            <p:cNvSpPr/>
            <p:nvPr/>
          </p:nvSpPr>
          <p:spPr>
            <a:xfrm>
              <a:off x="2129210" y="4468563"/>
              <a:ext cx="354911" cy="18842"/>
            </a:xfrm>
            <a:custGeom>
              <a:avLst/>
              <a:gdLst/>
              <a:ahLst/>
              <a:cxnLst/>
              <a:rect l="0" t="0" r="0" b="0"/>
              <a:pathLst>
                <a:path w="354911" h="18842">
                  <a:moveTo>
                    <a:pt x="4390" y="4377"/>
                  </a:moveTo>
                  <a:lnTo>
                    <a:pt x="4390" y="8422"/>
                  </a:lnTo>
                  <a:lnTo>
                    <a:pt x="3543" y="9614"/>
                  </a:lnTo>
                  <a:lnTo>
                    <a:pt x="2132" y="10409"/>
                  </a:lnTo>
                  <a:lnTo>
                    <a:pt x="345" y="10938"/>
                  </a:lnTo>
                  <a:lnTo>
                    <a:pt x="0" y="12138"/>
                  </a:lnTo>
                  <a:lnTo>
                    <a:pt x="1874" y="15728"/>
                  </a:lnTo>
                  <a:lnTo>
                    <a:pt x="3559" y="17024"/>
                  </a:lnTo>
                  <a:lnTo>
                    <a:pt x="7690" y="18465"/>
                  </a:lnTo>
                  <a:lnTo>
                    <a:pt x="9130" y="18002"/>
                  </a:lnTo>
                  <a:lnTo>
                    <a:pt x="10090" y="16847"/>
                  </a:lnTo>
                  <a:lnTo>
                    <a:pt x="10730" y="15230"/>
                  </a:lnTo>
                  <a:lnTo>
                    <a:pt x="12850" y="14999"/>
                  </a:lnTo>
                  <a:lnTo>
                    <a:pt x="33110" y="18841"/>
                  </a:lnTo>
                  <a:lnTo>
                    <a:pt x="69629" y="12658"/>
                  </a:lnTo>
                  <a:lnTo>
                    <a:pt x="100281" y="9869"/>
                  </a:lnTo>
                  <a:lnTo>
                    <a:pt x="122267" y="6005"/>
                  </a:lnTo>
                  <a:lnTo>
                    <a:pt x="147972" y="7117"/>
                  </a:lnTo>
                  <a:lnTo>
                    <a:pt x="164724" y="8982"/>
                  </a:lnTo>
                  <a:lnTo>
                    <a:pt x="200816" y="5538"/>
                  </a:lnTo>
                  <a:lnTo>
                    <a:pt x="236701" y="4607"/>
                  </a:lnTo>
                  <a:lnTo>
                    <a:pt x="272164" y="2149"/>
                  </a:lnTo>
                  <a:lnTo>
                    <a:pt x="285961" y="0"/>
                  </a:lnTo>
                  <a:lnTo>
                    <a:pt x="320788" y="3881"/>
                  </a:lnTo>
                  <a:lnTo>
                    <a:pt x="354910" y="437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3" name="SMARTInkShape-Group12"/>
          <p:cNvGrpSpPr/>
          <p:nvPr/>
        </p:nvGrpSpPr>
        <p:grpSpPr>
          <a:xfrm>
            <a:off x="2880701" y="4244340"/>
            <a:ext cx="2429236" cy="849631"/>
            <a:chOff x="2880701" y="4244340"/>
            <a:chExt cx="2429236" cy="849631"/>
          </a:xfrm>
        </p:grpSpPr>
        <p:sp>
          <p:nvSpPr>
            <p:cNvPr id="61" name="SMARTInkShape-51"/>
            <p:cNvSpPr/>
            <p:nvPr/>
          </p:nvSpPr>
          <p:spPr>
            <a:xfrm>
              <a:off x="2918460" y="4328160"/>
              <a:ext cx="7621" cy="38101"/>
            </a:xfrm>
            <a:custGeom>
              <a:avLst/>
              <a:gdLst/>
              <a:ahLst/>
              <a:cxnLst/>
              <a:rect l="0" t="0" r="0" b="0"/>
              <a:pathLst>
                <a:path w="7621" h="38101">
                  <a:moveTo>
                    <a:pt x="7620" y="0"/>
                  </a:moveTo>
                  <a:lnTo>
                    <a:pt x="7620" y="14088"/>
                  </a:lnTo>
                  <a:lnTo>
                    <a:pt x="7620" y="10853"/>
                  </a:lnTo>
                  <a:lnTo>
                    <a:pt x="7620" y="21026"/>
                  </a:lnTo>
                  <a:lnTo>
                    <a:pt x="6773" y="21637"/>
                  </a:lnTo>
                  <a:lnTo>
                    <a:pt x="3575" y="22317"/>
                  </a:lnTo>
                  <a:lnTo>
                    <a:pt x="2383" y="23345"/>
                  </a:lnTo>
                  <a:lnTo>
                    <a:pt x="1059" y="26744"/>
                  </a:lnTo>
                  <a:lnTo>
                    <a:pt x="0" y="381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MARTInkShape-52"/>
            <p:cNvSpPr/>
            <p:nvPr/>
          </p:nvSpPr>
          <p:spPr>
            <a:xfrm>
              <a:off x="2979420" y="4361373"/>
              <a:ext cx="7621" cy="58228"/>
            </a:xfrm>
            <a:custGeom>
              <a:avLst/>
              <a:gdLst/>
              <a:ahLst/>
              <a:cxnLst/>
              <a:rect l="0" t="0" r="0" b="0"/>
              <a:pathLst>
                <a:path w="7621" h="58228">
                  <a:moveTo>
                    <a:pt x="7620" y="4887"/>
                  </a:moveTo>
                  <a:lnTo>
                    <a:pt x="7620" y="497"/>
                  </a:lnTo>
                  <a:lnTo>
                    <a:pt x="7620" y="2371"/>
                  </a:lnTo>
                  <a:lnTo>
                    <a:pt x="7620" y="0"/>
                  </a:lnTo>
                  <a:lnTo>
                    <a:pt x="7620" y="18683"/>
                  </a:lnTo>
                  <a:lnTo>
                    <a:pt x="1059" y="37167"/>
                  </a:lnTo>
                  <a:lnTo>
                    <a:pt x="0" y="5822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MARTInkShape-53"/>
            <p:cNvSpPr/>
            <p:nvPr/>
          </p:nvSpPr>
          <p:spPr>
            <a:xfrm>
              <a:off x="3032760" y="4434973"/>
              <a:ext cx="243841" cy="121788"/>
            </a:xfrm>
            <a:custGeom>
              <a:avLst/>
              <a:gdLst/>
              <a:ahLst/>
              <a:cxnLst/>
              <a:rect l="0" t="0" r="0" b="0"/>
              <a:pathLst>
                <a:path w="243841" h="121788">
                  <a:moveTo>
                    <a:pt x="0" y="106547"/>
                  </a:moveTo>
                  <a:lnTo>
                    <a:pt x="0" y="116352"/>
                  </a:lnTo>
                  <a:lnTo>
                    <a:pt x="0" y="115623"/>
                  </a:lnTo>
                  <a:lnTo>
                    <a:pt x="0" y="120856"/>
                  </a:lnTo>
                  <a:lnTo>
                    <a:pt x="0" y="117213"/>
                  </a:lnTo>
                  <a:lnTo>
                    <a:pt x="0" y="121018"/>
                  </a:lnTo>
                  <a:lnTo>
                    <a:pt x="0" y="104553"/>
                  </a:lnTo>
                  <a:lnTo>
                    <a:pt x="2258" y="99170"/>
                  </a:lnTo>
                  <a:lnTo>
                    <a:pt x="4045" y="96549"/>
                  </a:lnTo>
                  <a:lnTo>
                    <a:pt x="11351" y="70555"/>
                  </a:lnTo>
                  <a:lnTo>
                    <a:pt x="13494" y="67312"/>
                  </a:lnTo>
                  <a:lnTo>
                    <a:pt x="23017" y="57593"/>
                  </a:lnTo>
                  <a:lnTo>
                    <a:pt x="27163" y="49229"/>
                  </a:lnTo>
                  <a:lnTo>
                    <a:pt x="32082" y="32321"/>
                  </a:lnTo>
                  <a:lnTo>
                    <a:pt x="43603" y="15280"/>
                  </a:lnTo>
                  <a:lnTo>
                    <a:pt x="44309" y="12683"/>
                  </a:lnTo>
                  <a:lnTo>
                    <a:pt x="45626" y="10951"/>
                  </a:lnTo>
                  <a:lnTo>
                    <a:pt x="52989" y="7622"/>
                  </a:lnTo>
                  <a:lnTo>
                    <a:pt x="57281" y="7527"/>
                  </a:lnTo>
                  <a:lnTo>
                    <a:pt x="58508" y="8360"/>
                  </a:lnTo>
                  <a:lnTo>
                    <a:pt x="59325" y="9762"/>
                  </a:lnTo>
                  <a:lnTo>
                    <a:pt x="68715" y="35000"/>
                  </a:lnTo>
                  <a:lnTo>
                    <a:pt x="73606" y="43767"/>
                  </a:lnTo>
                  <a:lnTo>
                    <a:pt x="75858" y="62291"/>
                  </a:lnTo>
                  <a:lnTo>
                    <a:pt x="76819" y="64343"/>
                  </a:lnTo>
                  <a:lnTo>
                    <a:pt x="78306" y="65711"/>
                  </a:lnTo>
                  <a:lnTo>
                    <a:pt x="80144" y="66623"/>
                  </a:lnTo>
                  <a:lnTo>
                    <a:pt x="81369" y="68078"/>
                  </a:lnTo>
                  <a:lnTo>
                    <a:pt x="85593" y="76496"/>
                  </a:lnTo>
                  <a:lnTo>
                    <a:pt x="95384" y="87608"/>
                  </a:lnTo>
                  <a:lnTo>
                    <a:pt x="99684" y="89663"/>
                  </a:lnTo>
                  <a:lnTo>
                    <a:pt x="102016" y="90211"/>
                  </a:lnTo>
                  <a:lnTo>
                    <a:pt x="103571" y="89729"/>
                  </a:lnTo>
                  <a:lnTo>
                    <a:pt x="104607" y="88562"/>
                  </a:lnTo>
                  <a:lnTo>
                    <a:pt x="105298" y="86937"/>
                  </a:lnTo>
                  <a:lnTo>
                    <a:pt x="106605" y="85854"/>
                  </a:lnTo>
                  <a:lnTo>
                    <a:pt x="114787" y="81857"/>
                  </a:lnTo>
                  <a:lnTo>
                    <a:pt x="119596" y="76947"/>
                  </a:lnTo>
                  <a:lnTo>
                    <a:pt x="141399" y="47469"/>
                  </a:lnTo>
                  <a:lnTo>
                    <a:pt x="146370" y="31973"/>
                  </a:lnTo>
                  <a:lnTo>
                    <a:pt x="148380" y="28891"/>
                  </a:lnTo>
                  <a:lnTo>
                    <a:pt x="171229" y="10090"/>
                  </a:lnTo>
                  <a:lnTo>
                    <a:pt x="174912" y="3272"/>
                  </a:lnTo>
                  <a:lnTo>
                    <a:pt x="182520" y="0"/>
                  </a:lnTo>
                  <a:lnTo>
                    <a:pt x="186818" y="3951"/>
                  </a:lnTo>
                  <a:lnTo>
                    <a:pt x="188864" y="8173"/>
                  </a:lnTo>
                  <a:lnTo>
                    <a:pt x="189409" y="10484"/>
                  </a:lnTo>
                  <a:lnTo>
                    <a:pt x="190619" y="12025"/>
                  </a:lnTo>
                  <a:lnTo>
                    <a:pt x="194222" y="13738"/>
                  </a:lnTo>
                  <a:lnTo>
                    <a:pt x="195521" y="15887"/>
                  </a:lnTo>
                  <a:lnTo>
                    <a:pt x="201823" y="36199"/>
                  </a:lnTo>
                  <a:lnTo>
                    <a:pt x="210203" y="50663"/>
                  </a:lnTo>
                  <a:lnTo>
                    <a:pt x="219166" y="83220"/>
                  </a:lnTo>
                  <a:lnTo>
                    <a:pt x="228744" y="97831"/>
                  </a:lnTo>
                  <a:lnTo>
                    <a:pt x="243840" y="12178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SMARTInkShape-54"/>
            <p:cNvSpPr/>
            <p:nvPr/>
          </p:nvSpPr>
          <p:spPr>
            <a:xfrm>
              <a:off x="3276633" y="4320572"/>
              <a:ext cx="716234" cy="400445"/>
            </a:xfrm>
            <a:custGeom>
              <a:avLst/>
              <a:gdLst/>
              <a:ahLst/>
              <a:cxnLst/>
              <a:rect l="0" t="0" r="0" b="0"/>
              <a:pathLst>
                <a:path w="716234" h="400445">
                  <a:moveTo>
                    <a:pt x="99027" y="152368"/>
                  </a:moveTo>
                  <a:lnTo>
                    <a:pt x="92466" y="139246"/>
                  </a:lnTo>
                  <a:lnTo>
                    <a:pt x="90770" y="126226"/>
                  </a:lnTo>
                  <a:lnTo>
                    <a:pt x="87455" y="120147"/>
                  </a:lnTo>
                  <a:lnTo>
                    <a:pt x="85386" y="118188"/>
                  </a:lnTo>
                  <a:lnTo>
                    <a:pt x="80829" y="116010"/>
                  </a:lnTo>
                  <a:lnTo>
                    <a:pt x="71004" y="113765"/>
                  </a:lnTo>
                  <a:lnTo>
                    <a:pt x="65970" y="110376"/>
                  </a:lnTo>
                  <a:lnTo>
                    <a:pt x="63443" y="109980"/>
                  </a:lnTo>
                  <a:lnTo>
                    <a:pt x="60911" y="110563"/>
                  </a:lnTo>
                  <a:lnTo>
                    <a:pt x="36585" y="124657"/>
                  </a:lnTo>
                  <a:lnTo>
                    <a:pt x="13419" y="147458"/>
                  </a:lnTo>
                  <a:lnTo>
                    <a:pt x="2862" y="165707"/>
                  </a:lnTo>
                  <a:lnTo>
                    <a:pt x="17" y="191914"/>
                  </a:lnTo>
                  <a:lnTo>
                    <a:pt x="0" y="193972"/>
                  </a:lnTo>
                  <a:lnTo>
                    <a:pt x="2240" y="198517"/>
                  </a:lnTo>
                  <a:lnTo>
                    <a:pt x="4022" y="200914"/>
                  </a:lnTo>
                  <a:lnTo>
                    <a:pt x="8260" y="203577"/>
                  </a:lnTo>
                  <a:lnTo>
                    <a:pt x="17880" y="205287"/>
                  </a:lnTo>
                  <a:lnTo>
                    <a:pt x="19529" y="206274"/>
                  </a:lnTo>
                  <a:lnTo>
                    <a:pt x="20629" y="207779"/>
                  </a:lnTo>
                  <a:lnTo>
                    <a:pt x="21361" y="209629"/>
                  </a:lnTo>
                  <a:lnTo>
                    <a:pt x="22697" y="210015"/>
                  </a:lnTo>
                  <a:lnTo>
                    <a:pt x="24434" y="209426"/>
                  </a:lnTo>
                  <a:lnTo>
                    <a:pt x="28621" y="207360"/>
                  </a:lnTo>
                  <a:lnTo>
                    <a:pt x="43210" y="205006"/>
                  </a:lnTo>
                  <a:lnTo>
                    <a:pt x="48255" y="201727"/>
                  </a:lnTo>
                  <a:lnTo>
                    <a:pt x="51062" y="197448"/>
                  </a:lnTo>
                  <a:lnTo>
                    <a:pt x="51810" y="195121"/>
                  </a:lnTo>
                  <a:lnTo>
                    <a:pt x="53156" y="193570"/>
                  </a:lnTo>
                  <a:lnTo>
                    <a:pt x="67827" y="186831"/>
                  </a:lnTo>
                  <a:lnTo>
                    <a:pt x="70607" y="183810"/>
                  </a:lnTo>
                  <a:lnTo>
                    <a:pt x="75366" y="173161"/>
                  </a:lnTo>
                  <a:lnTo>
                    <a:pt x="77327" y="171310"/>
                  </a:lnTo>
                  <a:lnTo>
                    <a:pt x="81762" y="169253"/>
                  </a:lnTo>
                  <a:lnTo>
                    <a:pt x="86556" y="168339"/>
                  </a:lnTo>
                  <a:lnTo>
                    <a:pt x="88173" y="167249"/>
                  </a:lnTo>
                  <a:lnTo>
                    <a:pt x="89251" y="165675"/>
                  </a:lnTo>
                  <a:lnTo>
                    <a:pt x="90981" y="161111"/>
                  </a:lnTo>
                  <a:lnTo>
                    <a:pt x="93476" y="162745"/>
                  </a:lnTo>
                  <a:lnTo>
                    <a:pt x="95326" y="164366"/>
                  </a:lnTo>
                  <a:lnTo>
                    <a:pt x="96560" y="164600"/>
                  </a:lnTo>
                  <a:lnTo>
                    <a:pt x="97382" y="163909"/>
                  </a:lnTo>
                  <a:lnTo>
                    <a:pt x="97930" y="162602"/>
                  </a:lnTo>
                  <a:lnTo>
                    <a:pt x="98296" y="162577"/>
                  </a:lnTo>
                  <a:lnTo>
                    <a:pt x="98702" y="164808"/>
                  </a:lnTo>
                  <a:lnTo>
                    <a:pt x="98931" y="170824"/>
                  </a:lnTo>
                  <a:lnTo>
                    <a:pt x="101242" y="175528"/>
                  </a:lnTo>
                  <a:lnTo>
                    <a:pt x="105579" y="181402"/>
                  </a:lnTo>
                  <a:lnTo>
                    <a:pt x="106553" y="195843"/>
                  </a:lnTo>
                  <a:lnTo>
                    <a:pt x="107431" y="196591"/>
                  </a:lnTo>
                  <a:lnTo>
                    <a:pt x="112712" y="198491"/>
                  </a:lnTo>
                  <a:lnTo>
                    <a:pt x="117245" y="201936"/>
                  </a:lnTo>
                  <a:lnTo>
                    <a:pt x="119824" y="208547"/>
                  </a:lnTo>
                  <a:lnTo>
                    <a:pt x="120512" y="212681"/>
                  </a:lnTo>
                  <a:lnTo>
                    <a:pt x="121817" y="214590"/>
                  </a:lnTo>
                  <a:lnTo>
                    <a:pt x="123533" y="215016"/>
                  </a:lnTo>
                  <a:lnTo>
                    <a:pt x="128327" y="213661"/>
                  </a:lnTo>
                  <a:lnTo>
                    <a:pt x="135964" y="219918"/>
                  </a:lnTo>
                  <a:lnTo>
                    <a:pt x="137199" y="219415"/>
                  </a:lnTo>
                  <a:lnTo>
                    <a:pt x="140827" y="216598"/>
                  </a:lnTo>
                  <a:lnTo>
                    <a:pt x="142134" y="216354"/>
                  </a:lnTo>
                  <a:lnTo>
                    <a:pt x="143005" y="217039"/>
                  </a:lnTo>
                  <a:lnTo>
                    <a:pt x="143585" y="218342"/>
                  </a:lnTo>
                  <a:lnTo>
                    <a:pt x="144819" y="218364"/>
                  </a:lnTo>
                  <a:lnTo>
                    <a:pt x="148448" y="216131"/>
                  </a:lnTo>
                  <a:lnTo>
                    <a:pt x="158584" y="207013"/>
                  </a:lnTo>
                  <a:lnTo>
                    <a:pt x="163617" y="206095"/>
                  </a:lnTo>
                  <a:lnTo>
                    <a:pt x="168091" y="201364"/>
                  </a:lnTo>
                  <a:lnTo>
                    <a:pt x="195553" y="164949"/>
                  </a:lnTo>
                  <a:lnTo>
                    <a:pt x="217560" y="139731"/>
                  </a:lnTo>
                  <a:lnTo>
                    <a:pt x="219442" y="134616"/>
                  </a:lnTo>
                  <a:lnTo>
                    <a:pt x="220790" y="133760"/>
                  </a:lnTo>
                  <a:lnTo>
                    <a:pt x="222536" y="134036"/>
                  </a:lnTo>
                  <a:lnTo>
                    <a:pt x="228214" y="136947"/>
                  </a:lnTo>
                  <a:lnTo>
                    <a:pt x="232508" y="141120"/>
                  </a:lnTo>
                  <a:lnTo>
                    <a:pt x="234552" y="145393"/>
                  </a:lnTo>
                  <a:lnTo>
                    <a:pt x="235097" y="147718"/>
                  </a:lnTo>
                  <a:lnTo>
                    <a:pt x="236307" y="149268"/>
                  </a:lnTo>
                  <a:lnTo>
                    <a:pt x="239909" y="150990"/>
                  </a:lnTo>
                  <a:lnTo>
                    <a:pt x="244332" y="156271"/>
                  </a:lnTo>
                  <a:lnTo>
                    <a:pt x="248274" y="164263"/>
                  </a:lnTo>
                  <a:lnTo>
                    <a:pt x="250025" y="173459"/>
                  </a:lnTo>
                  <a:lnTo>
                    <a:pt x="252186" y="176589"/>
                  </a:lnTo>
                  <a:lnTo>
                    <a:pt x="255320" y="178675"/>
                  </a:lnTo>
                  <a:lnTo>
                    <a:pt x="262470" y="181840"/>
                  </a:lnTo>
                  <a:lnTo>
                    <a:pt x="268471" y="186069"/>
                  </a:lnTo>
                  <a:lnTo>
                    <a:pt x="286944" y="209275"/>
                  </a:lnTo>
                  <a:lnTo>
                    <a:pt x="303070" y="218209"/>
                  </a:lnTo>
                  <a:lnTo>
                    <a:pt x="311350" y="219731"/>
                  </a:lnTo>
                  <a:lnTo>
                    <a:pt x="349045" y="213610"/>
                  </a:lnTo>
                  <a:lnTo>
                    <a:pt x="363513" y="209366"/>
                  </a:lnTo>
                  <a:lnTo>
                    <a:pt x="378335" y="201194"/>
                  </a:lnTo>
                  <a:lnTo>
                    <a:pt x="387135" y="199468"/>
                  </a:lnTo>
                  <a:lnTo>
                    <a:pt x="391006" y="197315"/>
                  </a:lnTo>
                  <a:lnTo>
                    <a:pt x="400498" y="186194"/>
                  </a:lnTo>
                  <a:lnTo>
                    <a:pt x="419021" y="152266"/>
                  </a:lnTo>
                  <a:lnTo>
                    <a:pt x="423280" y="141316"/>
                  </a:lnTo>
                  <a:lnTo>
                    <a:pt x="431625" y="104810"/>
                  </a:lnTo>
                  <a:lnTo>
                    <a:pt x="433954" y="70710"/>
                  </a:lnTo>
                  <a:lnTo>
                    <a:pt x="433440" y="33568"/>
                  </a:lnTo>
                  <a:lnTo>
                    <a:pt x="426545" y="11806"/>
                  </a:lnTo>
                  <a:lnTo>
                    <a:pt x="424898" y="10400"/>
                  </a:lnTo>
                  <a:lnTo>
                    <a:pt x="422955" y="9463"/>
                  </a:lnTo>
                  <a:lnTo>
                    <a:pt x="421659" y="7991"/>
                  </a:lnTo>
                  <a:lnTo>
                    <a:pt x="419076" y="0"/>
                  </a:lnTo>
                  <a:lnTo>
                    <a:pt x="419067" y="35793"/>
                  </a:lnTo>
                  <a:lnTo>
                    <a:pt x="414677" y="56747"/>
                  </a:lnTo>
                  <a:lnTo>
                    <a:pt x="418570" y="93246"/>
                  </a:lnTo>
                  <a:lnTo>
                    <a:pt x="419870" y="129603"/>
                  </a:lnTo>
                  <a:lnTo>
                    <a:pt x="425138" y="145717"/>
                  </a:lnTo>
                  <a:lnTo>
                    <a:pt x="444506" y="176548"/>
                  </a:lnTo>
                  <a:lnTo>
                    <a:pt x="451822" y="180048"/>
                  </a:lnTo>
                  <a:lnTo>
                    <a:pt x="459871" y="182450"/>
                  </a:lnTo>
                  <a:lnTo>
                    <a:pt x="478679" y="193290"/>
                  </a:lnTo>
                  <a:lnTo>
                    <a:pt x="482515" y="194043"/>
                  </a:lnTo>
                  <a:lnTo>
                    <a:pt x="485919" y="193698"/>
                  </a:lnTo>
                  <a:lnTo>
                    <a:pt x="497465" y="191106"/>
                  </a:lnTo>
                  <a:lnTo>
                    <a:pt x="509371" y="194702"/>
                  </a:lnTo>
                  <a:lnTo>
                    <a:pt x="513136" y="194137"/>
                  </a:lnTo>
                  <a:lnTo>
                    <a:pt x="516493" y="192067"/>
                  </a:lnTo>
                  <a:lnTo>
                    <a:pt x="530612" y="178825"/>
                  </a:lnTo>
                  <a:lnTo>
                    <a:pt x="540944" y="173681"/>
                  </a:lnTo>
                  <a:lnTo>
                    <a:pt x="543499" y="171657"/>
                  </a:lnTo>
                  <a:lnTo>
                    <a:pt x="546337" y="164892"/>
                  </a:lnTo>
                  <a:lnTo>
                    <a:pt x="548444" y="157088"/>
                  </a:lnTo>
                  <a:lnTo>
                    <a:pt x="556697" y="145178"/>
                  </a:lnTo>
                  <a:lnTo>
                    <a:pt x="560669" y="139859"/>
                  </a:lnTo>
                  <a:lnTo>
                    <a:pt x="562906" y="132104"/>
                  </a:lnTo>
                  <a:lnTo>
                    <a:pt x="563428" y="126993"/>
                  </a:lnTo>
                  <a:lnTo>
                    <a:pt x="564415" y="126138"/>
                  </a:lnTo>
                  <a:lnTo>
                    <a:pt x="565919" y="126415"/>
                  </a:lnTo>
                  <a:lnTo>
                    <a:pt x="567768" y="127446"/>
                  </a:lnTo>
                  <a:lnTo>
                    <a:pt x="569001" y="127287"/>
                  </a:lnTo>
                  <a:lnTo>
                    <a:pt x="569823" y="126334"/>
                  </a:lnTo>
                  <a:lnTo>
                    <a:pt x="571458" y="121911"/>
                  </a:lnTo>
                  <a:lnTo>
                    <a:pt x="571467" y="158265"/>
                  </a:lnTo>
                  <a:lnTo>
                    <a:pt x="579756" y="168050"/>
                  </a:lnTo>
                  <a:lnTo>
                    <a:pt x="585334" y="173810"/>
                  </a:lnTo>
                  <a:lnTo>
                    <a:pt x="588354" y="174598"/>
                  </a:lnTo>
                  <a:lnTo>
                    <a:pt x="593366" y="175795"/>
                  </a:lnTo>
                  <a:lnTo>
                    <a:pt x="611144" y="181752"/>
                  </a:lnTo>
                  <a:lnTo>
                    <a:pt x="614005" y="181271"/>
                  </a:lnTo>
                  <a:lnTo>
                    <a:pt x="632390" y="173398"/>
                  </a:lnTo>
                  <a:lnTo>
                    <a:pt x="645122" y="163134"/>
                  </a:lnTo>
                  <a:lnTo>
                    <a:pt x="655286" y="158352"/>
                  </a:lnTo>
                  <a:lnTo>
                    <a:pt x="685736" y="129539"/>
                  </a:lnTo>
                  <a:lnTo>
                    <a:pt x="691794" y="143832"/>
                  </a:lnTo>
                  <a:lnTo>
                    <a:pt x="692325" y="146677"/>
                  </a:lnTo>
                  <a:lnTo>
                    <a:pt x="693526" y="148575"/>
                  </a:lnTo>
                  <a:lnTo>
                    <a:pt x="695173" y="149839"/>
                  </a:lnTo>
                  <a:lnTo>
                    <a:pt x="697118" y="150682"/>
                  </a:lnTo>
                  <a:lnTo>
                    <a:pt x="698414" y="152937"/>
                  </a:lnTo>
                  <a:lnTo>
                    <a:pt x="707466" y="190664"/>
                  </a:lnTo>
                  <a:lnTo>
                    <a:pt x="715086" y="225209"/>
                  </a:lnTo>
                  <a:lnTo>
                    <a:pt x="716145" y="258952"/>
                  </a:lnTo>
                  <a:lnTo>
                    <a:pt x="716233" y="294292"/>
                  </a:lnTo>
                  <a:lnTo>
                    <a:pt x="715394" y="305192"/>
                  </a:lnTo>
                  <a:lnTo>
                    <a:pt x="703249" y="336846"/>
                  </a:lnTo>
                  <a:lnTo>
                    <a:pt x="693328" y="361528"/>
                  </a:lnTo>
                  <a:lnTo>
                    <a:pt x="673065" y="390274"/>
                  </a:lnTo>
                  <a:lnTo>
                    <a:pt x="667986" y="393571"/>
                  </a:lnTo>
                  <a:lnTo>
                    <a:pt x="649256" y="398118"/>
                  </a:lnTo>
                  <a:lnTo>
                    <a:pt x="646186" y="400022"/>
                  </a:lnTo>
                  <a:lnTo>
                    <a:pt x="643293" y="400444"/>
                  </a:lnTo>
                  <a:lnTo>
                    <a:pt x="640518" y="399879"/>
                  </a:lnTo>
                  <a:lnTo>
                    <a:pt x="637821" y="398655"/>
                  </a:lnTo>
                  <a:lnTo>
                    <a:pt x="632566" y="392780"/>
                  </a:lnTo>
                  <a:lnTo>
                    <a:pt x="609567" y="35810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SMARTInkShape-55"/>
            <p:cNvSpPr/>
            <p:nvPr/>
          </p:nvSpPr>
          <p:spPr>
            <a:xfrm>
              <a:off x="4107274" y="4303116"/>
              <a:ext cx="15147" cy="70765"/>
            </a:xfrm>
            <a:custGeom>
              <a:avLst/>
              <a:gdLst/>
              <a:ahLst/>
              <a:cxnLst/>
              <a:rect l="0" t="0" r="0" b="0"/>
              <a:pathLst>
                <a:path w="15147" h="70765">
                  <a:moveTo>
                    <a:pt x="15146" y="9804"/>
                  </a:moveTo>
                  <a:lnTo>
                    <a:pt x="9909" y="177"/>
                  </a:lnTo>
                  <a:lnTo>
                    <a:pt x="9115" y="0"/>
                  </a:lnTo>
                  <a:lnTo>
                    <a:pt x="7840" y="1752"/>
                  </a:lnTo>
                  <a:lnTo>
                    <a:pt x="6741" y="9029"/>
                  </a:lnTo>
                  <a:lnTo>
                    <a:pt x="974" y="22601"/>
                  </a:lnTo>
                  <a:lnTo>
                    <a:pt x="0" y="41996"/>
                  </a:lnTo>
                  <a:lnTo>
                    <a:pt x="7526" y="7076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SMARTInkShape-56"/>
            <p:cNvSpPr/>
            <p:nvPr/>
          </p:nvSpPr>
          <p:spPr>
            <a:xfrm>
              <a:off x="4160520" y="4293144"/>
              <a:ext cx="30481" cy="73117"/>
            </a:xfrm>
            <a:custGeom>
              <a:avLst/>
              <a:gdLst/>
              <a:ahLst/>
              <a:cxnLst/>
              <a:rect l="0" t="0" r="0" b="0"/>
              <a:pathLst>
                <a:path w="30481" h="73117">
                  <a:moveTo>
                    <a:pt x="0" y="12156"/>
                  </a:moveTo>
                  <a:lnTo>
                    <a:pt x="0" y="208"/>
                  </a:lnTo>
                  <a:lnTo>
                    <a:pt x="0" y="2048"/>
                  </a:lnTo>
                  <a:lnTo>
                    <a:pt x="847" y="2877"/>
                  </a:lnTo>
                  <a:lnTo>
                    <a:pt x="4045" y="3799"/>
                  </a:lnTo>
                  <a:lnTo>
                    <a:pt x="5237" y="3198"/>
                  </a:lnTo>
                  <a:lnTo>
                    <a:pt x="6031" y="1950"/>
                  </a:lnTo>
                  <a:lnTo>
                    <a:pt x="6561" y="272"/>
                  </a:lnTo>
                  <a:lnTo>
                    <a:pt x="6914" y="0"/>
                  </a:lnTo>
                  <a:lnTo>
                    <a:pt x="7306" y="1956"/>
                  </a:lnTo>
                  <a:lnTo>
                    <a:pt x="7527" y="11862"/>
                  </a:lnTo>
                  <a:lnTo>
                    <a:pt x="8405" y="14500"/>
                  </a:lnTo>
                  <a:lnTo>
                    <a:pt x="9836" y="16259"/>
                  </a:lnTo>
                  <a:lnTo>
                    <a:pt x="11638" y="17431"/>
                  </a:lnTo>
                  <a:lnTo>
                    <a:pt x="12838" y="19059"/>
                  </a:lnTo>
                  <a:lnTo>
                    <a:pt x="23388" y="51701"/>
                  </a:lnTo>
                  <a:lnTo>
                    <a:pt x="30480" y="7311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MARTInkShape-57"/>
            <p:cNvSpPr/>
            <p:nvPr/>
          </p:nvSpPr>
          <p:spPr>
            <a:xfrm>
              <a:off x="4526280" y="4404360"/>
              <a:ext cx="68550" cy="327661"/>
            </a:xfrm>
            <a:custGeom>
              <a:avLst/>
              <a:gdLst/>
              <a:ahLst/>
              <a:cxnLst/>
              <a:rect l="0" t="0" r="0" b="0"/>
              <a:pathLst>
                <a:path w="68550" h="327661">
                  <a:moveTo>
                    <a:pt x="0" y="0"/>
                  </a:moveTo>
                  <a:lnTo>
                    <a:pt x="0" y="4045"/>
                  </a:lnTo>
                  <a:lnTo>
                    <a:pt x="847" y="5237"/>
                  </a:lnTo>
                  <a:lnTo>
                    <a:pt x="2258" y="6031"/>
                  </a:lnTo>
                  <a:lnTo>
                    <a:pt x="4045" y="6561"/>
                  </a:lnTo>
                  <a:lnTo>
                    <a:pt x="5237" y="8607"/>
                  </a:lnTo>
                  <a:lnTo>
                    <a:pt x="11352" y="28739"/>
                  </a:lnTo>
                  <a:lnTo>
                    <a:pt x="28010" y="62717"/>
                  </a:lnTo>
                  <a:lnTo>
                    <a:pt x="40649" y="95246"/>
                  </a:lnTo>
                  <a:lnTo>
                    <a:pt x="47310" y="130041"/>
                  </a:lnTo>
                  <a:lnTo>
                    <a:pt x="57783" y="167706"/>
                  </a:lnTo>
                  <a:lnTo>
                    <a:pt x="64587" y="205749"/>
                  </a:lnTo>
                  <a:lnTo>
                    <a:pt x="68229" y="243370"/>
                  </a:lnTo>
                  <a:lnTo>
                    <a:pt x="68549" y="278522"/>
                  </a:lnTo>
                  <a:lnTo>
                    <a:pt x="67713" y="282202"/>
                  </a:lnTo>
                  <a:lnTo>
                    <a:pt x="66308" y="284655"/>
                  </a:lnTo>
                  <a:lnTo>
                    <a:pt x="64525" y="286290"/>
                  </a:lnTo>
                  <a:lnTo>
                    <a:pt x="62545" y="292622"/>
                  </a:lnTo>
                  <a:lnTo>
                    <a:pt x="60818" y="300234"/>
                  </a:lnTo>
                  <a:lnTo>
                    <a:pt x="52810" y="312020"/>
                  </a:lnTo>
                  <a:lnTo>
                    <a:pt x="50447" y="314693"/>
                  </a:lnTo>
                  <a:lnTo>
                    <a:pt x="47178" y="315629"/>
                  </a:lnTo>
                  <a:lnTo>
                    <a:pt x="34487" y="314594"/>
                  </a:lnTo>
                  <a:lnTo>
                    <a:pt x="0" y="3276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SMARTInkShape-58"/>
            <p:cNvSpPr/>
            <p:nvPr/>
          </p:nvSpPr>
          <p:spPr>
            <a:xfrm>
              <a:off x="4480560" y="4244340"/>
              <a:ext cx="15241" cy="7621"/>
            </a:xfrm>
            <a:custGeom>
              <a:avLst/>
              <a:gdLst/>
              <a:ahLst/>
              <a:cxnLst/>
              <a:rect l="0" t="0" r="0" b="0"/>
              <a:pathLst>
                <a:path w="15241" h="7621">
                  <a:moveTo>
                    <a:pt x="0" y="7620"/>
                  </a:moveTo>
                  <a:lnTo>
                    <a:pt x="0" y="1059"/>
                  </a:lnTo>
                  <a:lnTo>
                    <a:pt x="847" y="706"/>
                  </a:lnTo>
                  <a:lnTo>
                    <a:pt x="1524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SMARTInkShape-59"/>
            <p:cNvSpPr/>
            <p:nvPr/>
          </p:nvSpPr>
          <p:spPr>
            <a:xfrm>
              <a:off x="4655820" y="4337330"/>
              <a:ext cx="171237" cy="156873"/>
            </a:xfrm>
            <a:custGeom>
              <a:avLst/>
              <a:gdLst/>
              <a:ahLst/>
              <a:cxnLst/>
              <a:rect l="0" t="0" r="0" b="0"/>
              <a:pathLst>
                <a:path w="171237" h="156873">
                  <a:moveTo>
                    <a:pt x="38100" y="21310"/>
                  </a:moveTo>
                  <a:lnTo>
                    <a:pt x="20188" y="54619"/>
                  </a:lnTo>
                  <a:lnTo>
                    <a:pt x="15674" y="83107"/>
                  </a:lnTo>
                  <a:lnTo>
                    <a:pt x="15278" y="110507"/>
                  </a:lnTo>
                  <a:lnTo>
                    <a:pt x="17515" y="118244"/>
                  </a:lnTo>
                  <a:lnTo>
                    <a:pt x="20484" y="124505"/>
                  </a:lnTo>
                  <a:lnTo>
                    <a:pt x="21804" y="130110"/>
                  </a:lnTo>
                  <a:lnTo>
                    <a:pt x="30637" y="142071"/>
                  </a:lnTo>
                  <a:lnTo>
                    <a:pt x="37041" y="146948"/>
                  </a:lnTo>
                  <a:lnTo>
                    <a:pt x="43556" y="149116"/>
                  </a:lnTo>
                  <a:lnTo>
                    <a:pt x="61536" y="152765"/>
                  </a:lnTo>
                  <a:lnTo>
                    <a:pt x="76371" y="156780"/>
                  </a:lnTo>
                  <a:lnTo>
                    <a:pt x="86436" y="156872"/>
                  </a:lnTo>
                  <a:lnTo>
                    <a:pt x="121924" y="149019"/>
                  </a:lnTo>
                  <a:lnTo>
                    <a:pt x="127003" y="147089"/>
                  </a:lnTo>
                  <a:lnTo>
                    <a:pt x="134903" y="140430"/>
                  </a:lnTo>
                  <a:lnTo>
                    <a:pt x="157392" y="106871"/>
                  </a:lnTo>
                  <a:lnTo>
                    <a:pt x="164227" y="88994"/>
                  </a:lnTo>
                  <a:lnTo>
                    <a:pt x="167476" y="73444"/>
                  </a:lnTo>
                  <a:lnTo>
                    <a:pt x="171236" y="66212"/>
                  </a:lnTo>
                  <a:lnTo>
                    <a:pt x="171214" y="55659"/>
                  </a:lnTo>
                  <a:lnTo>
                    <a:pt x="166417" y="27746"/>
                  </a:lnTo>
                  <a:lnTo>
                    <a:pt x="150535" y="11663"/>
                  </a:lnTo>
                  <a:lnTo>
                    <a:pt x="138395" y="3682"/>
                  </a:lnTo>
                  <a:lnTo>
                    <a:pt x="124074" y="0"/>
                  </a:lnTo>
                  <a:lnTo>
                    <a:pt x="114128" y="1397"/>
                  </a:lnTo>
                  <a:lnTo>
                    <a:pt x="109105" y="2955"/>
                  </a:lnTo>
                  <a:lnTo>
                    <a:pt x="99009" y="2428"/>
                  </a:lnTo>
                  <a:lnTo>
                    <a:pt x="93946" y="1102"/>
                  </a:lnTo>
                  <a:lnTo>
                    <a:pt x="81547" y="4144"/>
                  </a:lnTo>
                  <a:lnTo>
                    <a:pt x="46189" y="21141"/>
                  </a:lnTo>
                  <a:lnTo>
                    <a:pt x="35769" y="25468"/>
                  </a:lnTo>
                  <a:lnTo>
                    <a:pt x="20382" y="29598"/>
                  </a:lnTo>
                  <a:lnTo>
                    <a:pt x="0" y="4417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SMARTInkShape-60"/>
            <p:cNvSpPr/>
            <p:nvPr/>
          </p:nvSpPr>
          <p:spPr>
            <a:xfrm>
              <a:off x="4923048" y="4282440"/>
              <a:ext cx="144024" cy="242400"/>
            </a:xfrm>
            <a:custGeom>
              <a:avLst/>
              <a:gdLst/>
              <a:ahLst/>
              <a:cxnLst/>
              <a:rect l="0" t="0" r="0" b="0"/>
              <a:pathLst>
                <a:path w="144024" h="242400">
                  <a:moveTo>
                    <a:pt x="45192" y="0"/>
                  </a:moveTo>
                  <a:lnTo>
                    <a:pt x="45192" y="6561"/>
                  </a:lnTo>
                  <a:lnTo>
                    <a:pt x="45192" y="3021"/>
                  </a:lnTo>
                  <a:lnTo>
                    <a:pt x="45192" y="5011"/>
                  </a:lnTo>
                  <a:lnTo>
                    <a:pt x="39108" y="18425"/>
                  </a:lnTo>
                  <a:lnTo>
                    <a:pt x="33041" y="27379"/>
                  </a:lnTo>
                  <a:lnTo>
                    <a:pt x="19467" y="65405"/>
                  </a:lnTo>
                  <a:lnTo>
                    <a:pt x="10414" y="87928"/>
                  </a:lnTo>
                  <a:lnTo>
                    <a:pt x="5491" y="120975"/>
                  </a:lnTo>
                  <a:lnTo>
                    <a:pt x="0" y="157753"/>
                  </a:lnTo>
                  <a:lnTo>
                    <a:pt x="1886" y="179950"/>
                  </a:lnTo>
                  <a:lnTo>
                    <a:pt x="7808" y="194994"/>
                  </a:lnTo>
                  <a:lnTo>
                    <a:pt x="28959" y="219762"/>
                  </a:lnTo>
                  <a:lnTo>
                    <a:pt x="38260" y="224672"/>
                  </a:lnTo>
                  <a:lnTo>
                    <a:pt x="73172" y="238976"/>
                  </a:lnTo>
                  <a:lnTo>
                    <a:pt x="88384" y="242399"/>
                  </a:lnTo>
                  <a:lnTo>
                    <a:pt x="98537" y="240941"/>
                  </a:lnTo>
                  <a:lnTo>
                    <a:pt x="103616" y="239368"/>
                  </a:lnTo>
                  <a:lnTo>
                    <a:pt x="107848" y="239165"/>
                  </a:lnTo>
                  <a:lnTo>
                    <a:pt x="117850" y="241232"/>
                  </a:lnTo>
                  <a:lnTo>
                    <a:pt x="123487" y="239012"/>
                  </a:lnTo>
                  <a:lnTo>
                    <a:pt x="141648" y="223344"/>
                  </a:lnTo>
                  <a:lnTo>
                    <a:pt x="143095" y="219773"/>
                  </a:lnTo>
                  <a:lnTo>
                    <a:pt x="144023" y="206536"/>
                  </a:lnTo>
                  <a:lnTo>
                    <a:pt x="141893" y="199603"/>
                  </a:lnTo>
                  <a:lnTo>
                    <a:pt x="140139" y="196569"/>
                  </a:lnTo>
                  <a:lnTo>
                    <a:pt x="138123" y="194546"/>
                  </a:lnTo>
                  <a:lnTo>
                    <a:pt x="108205" y="173491"/>
                  </a:lnTo>
                  <a:lnTo>
                    <a:pt x="96058" y="172499"/>
                  </a:lnTo>
                  <a:lnTo>
                    <a:pt x="71608" y="174715"/>
                  </a:lnTo>
                  <a:lnTo>
                    <a:pt x="40810" y="166899"/>
                  </a:lnTo>
                  <a:lnTo>
                    <a:pt x="14712" y="16002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SMARTInkShape-61"/>
            <p:cNvSpPr/>
            <p:nvPr/>
          </p:nvSpPr>
          <p:spPr>
            <a:xfrm>
              <a:off x="5143641" y="4354274"/>
              <a:ext cx="166296" cy="232967"/>
            </a:xfrm>
            <a:custGeom>
              <a:avLst/>
              <a:gdLst/>
              <a:ahLst/>
              <a:cxnLst/>
              <a:rect l="0" t="0" r="0" b="0"/>
              <a:pathLst>
                <a:path w="166296" h="232967">
                  <a:moveTo>
                    <a:pt x="144639" y="19606"/>
                  </a:moveTo>
                  <a:lnTo>
                    <a:pt x="140594" y="15561"/>
                  </a:lnTo>
                  <a:lnTo>
                    <a:pt x="138608" y="11317"/>
                  </a:lnTo>
                  <a:lnTo>
                    <a:pt x="138078" y="9000"/>
                  </a:lnTo>
                  <a:lnTo>
                    <a:pt x="136879" y="7456"/>
                  </a:lnTo>
                  <a:lnTo>
                    <a:pt x="133287" y="5739"/>
                  </a:lnTo>
                  <a:lnTo>
                    <a:pt x="96061" y="0"/>
                  </a:lnTo>
                  <a:lnTo>
                    <a:pt x="60634" y="3871"/>
                  </a:lnTo>
                  <a:lnTo>
                    <a:pt x="44583" y="5066"/>
                  </a:lnTo>
                  <a:lnTo>
                    <a:pt x="8021" y="21251"/>
                  </a:lnTo>
                  <a:lnTo>
                    <a:pt x="5300" y="23243"/>
                  </a:lnTo>
                  <a:lnTo>
                    <a:pt x="3486" y="26264"/>
                  </a:lnTo>
                  <a:lnTo>
                    <a:pt x="178" y="41667"/>
                  </a:lnTo>
                  <a:lnTo>
                    <a:pt x="0" y="45780"/>
                  </a:lnTo>
                  <a:lnTo>
                    <a:pt x="10478" y="70920"/>
                  </a:lnTo>
                  <a:lnTo>
                    <a:pt x="25037" y="89842"/>
                  </a:lnTo>
                  <a:lnTo>
                    <a:pt x="53661" y="112957"/>
                  </a:lnTo>
                  <a:lnTo>
                    <a:pt x="86883" y="138018"/>
                  </a:lnTo>
                  <a:lnTo>
                    <a:pt x="123597" y="167820"/>
                  </a:lnTo>
                  <a:lnTo>
                    <a:pt x="138498" y="177445"/>
                  </a:lnTo>
                  <a:lnTo>
                    <a:pt x="148652" y="188952"/>
                  </a:lnTo>
                  <a:lnTo>
                    <a:pt x="163437" y="198680"/>
                  </a:lnTo>
                  <a:lnTo>
                    <a:pt x="165694" y="203052"/>
                  </a:lnTo>
                  <a:lnTo>
                    <a:pt x="166295" y="205403"/>
                  </a:lnTo>
                  <a:lnTo>
                    <a:pt x="165850" y="206971"/>
                  </a:lnTo>
                  <a:lnTo>
                    <a:pt x="164706" y="208016"/>
                  </a:lnTo>
                  <a:lnTo>
                    <a:pt x="161178" y="210024"/>
                  </a:lnTo>
                  <a:lnTo>
                    <a:pt x="156788" y="213739"/>
                  </a:lnTo>
                  <a:lnTo>
                    <a:pt x="149756" y="215954"/>
                  </a:lnTo>
                  <a:lnTo>
                    <a:pt x="116553" y="217622"/>
                  </a:lnTo>
                  <a:lnTo>
                    <a:pt x="82161" y="228323"/>
                  </a:lnTo>
                  <a:lnTo>
                    <a:pt x="68439" y="23296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SMARTInkShape-62"/>
            <p:cNvSpPr/>
            <p:nvPr/>
          </p:nvSpPr>
          <p:spPr>
            <a:xfrm>
              <a:off x="2880701" y="4739640"/>
              <a:ext cx="293287" cy="354331"/>
            </a:xfrm>
            <a:custGeom>
              <a:avLst/>
              <a:gdLst/>
              <a:ahLst/>
              <a:cxnLst/>
              <a:rect l="0" t="0" r="0" b="0"/>
              <a:pathLst>
                <a:path w="293287" h="354331">
                  <a:moveTo>
                    <a:pt x="14899" y="0"/>
                  </a:moveTo>
                  <a:lnTo>
                    <a:pt x="10854" y="0"/>
                  </a:lnTo>
                  <a:lnTo>
                    <a:pt x="9662" y="1693"/>
                  </a:lnTo>
                  <a:lnTo>
                    <a:pt x="1387" y="33134"/>
                  </a:lnTo>
                  <a:lnTo>
                    <a:pt x="0" y="57439"/>
                  </a:lnTo>
                  <a:lnTo>
                    <a:pt x="2068" y="65886"/>
                  </a:lnTo>
                  <a:lnTo>
                    <a:pt x="3805" y="69324"/>
                  </a:lnTo>
                  <a:lnTo>
                    <a:pt x="11019" y="107414"/>
                  </a:lnTo>
                  <a:lnTo>
                    <a:pt x="28516" y="145389"/>
                  </a:lnTo>
                  <a:lnTo>
                    <a:pt x="46869" y="168420"/>
                  </a:lnTo>
                  <a:lnTo>
                    <a:pt x="83636" y="196463"/>
                  </a:lnTo>
                  <a:lnTo>
                    <a:pt x="93709" y="201617"/>
                  </a:lnTo>
                  <a:lnTo>
                    <a:pt x="108900" y="206212"/>
                  </a:lnTo>
                  <a:lnTo>
                    <a:pt x="126945" y="217561"/>
                  </a:lnTo>
                  <a:lnTo>
                    <a:pt x="130237" y="218701"/>
                  </a:lnTo>
                  <a:lnTo>
                    <a:pt x="138409" y="217709"/>
                  </a:lnTo>
                  <a:lnTo>
                    <a:pt x="142959" y="216259"/>
                  </a:lnTo>
                  <a:lnTo>
                    <a:pt x="146839" y="216140"/>
                  </a:lnTo>
                  <a:lnTo>
                    <a:pt x="155498" y="218322"/>
                  </a:lnTo>
                  <a:lnTo>
                    <a:pt x="156892" y="217515"/>
                  </a:lnTo>
                  <a:lnTo>
                    <a:pt x="166077" y="207043"/>
                  </a:lnTo>
                  <a:lnTo>
                    <a:pt x="166937" y="202081"/>
                  </a:lnTo>
                  <a:lnTo>
                    <a:pt x="167267" y="181301"/>
                  </a:lnTo>
                  <a:lnTo>
                    <a:pt x="166431" y="179287"/>
                  </a:lnTo>
                  <a:lnTo>
                    <a:pt x="165027" y="177945"/>
                  </a:lnTo>
                  <a:lnTo>
                    <a:pt x="163245" y="177050"/>
                  </a:lnTo>
                  <a:lnTo>
                    <a:pt x="162056" y="174760"/>
                  </a:lnTo>
                  <a:lnTo>
                    <a:pt x="159537" y="164293"/>
                  </a:lnTo>
                  <a:lnTo>
                    <a:pt x="152400" y="152914"/>
                  </a:lnTo>
                  <a:lnTo>
                    <a:pt x="152089" y="145884"/>
                  </a:lnTo>
                  <a:lnTo>
                    <a:pt x="152926" y="145516"/>
                  </a:lnTo>
                  <a:lnTo>
                    <a:pt x="158622" y="144877"/>
                  </a:lnTo>
                  <a:lnTo>
                    <a:pt x="165554" y="150036"/>
                  </a:lnTo>
                  <a:lnTo>
                    <a:pt x="170192" y="151349"/>
                  </a:lnTo>
                  <a:lnTo>
                    <a:pt x="181609" y="152089"/>
                  </a:lnTo>
                  <a:lnTo>
                    <a:pt x="185305" y="153886"/>
                  </a:lnTo>
                  <a:lnTo>
                    <a:pt x="213553" y="174975"/>
                  </a:lnTo>
                  <a:lnTo>
                    <a:pt x="248610" y="197069"/>
                  </a:lnTo>
                  <a:lnTo>
                    <a:pt x="278057" y="219077"/>
                  </a:lnTo>
                  <a:lnTo>
                    <a:pt x="285536" y="231234"/>
                  </a:lnTo>
                  <a:lnTo>
                    <a:pt x="287582" y="237673"/>
                  </a:lnTo>
                  <a:lnTo>
                    <a:pt x="288974" y="239729"/>
                  </a:lnTo>
                  <a:lnTo>
                    <a:pt x="290749" y="241099"/>
                  </a:lnTo>
                  <a:lnTo>
                    <a:pt x="292779" y="242013"/>
                  </a:lnTo>
                  <a:lnTo>
                    <a:pt x="293286" y="244315"/>
                  </a:lnTo>
                  <a:lnTo>
                    <a:pt x="288841" y="268035"/>
                  </a:lnTo>
                  <a:lnTo>
                    <a:pt x="287273" y="270130"/>
                  </a:lnTo>
                  <a:lnTo>
                    <a:pt x="285382" y="271526"/>
                  </a:lnTo>
                  <a:lnTo>
                    <a:pt x="262740" y="299304"/>
                  </a:lnTo>
                  <a:lnTo>
                    <a:pt x="249106" y="308158"/>
                  </a:lnTo>
                  <a:lnTo>
                    <a:pt x="220595" y="323366"/>
                  </a:lnTo>
                  <a:lnTo>
                    <a:pt x="208584" y="331374"/>
                  </a:lnTo>
                  <a:lnTo>
                    <a:pt x="180679" y="341021"/>
                  </a:lnTo>
                  <a:lnTo>
                    <a:pt x="173810" y="345733"/>
                  </a:lnTo>
                  <a:lnTo>
                    <a:pt x="170793" y="346482"/>
                  </a:lnTo>
                  <a:lnTo>
                    <a:pt x="167935" y="346135"/>
                  </a:lnTo>
                  <a:lnTo>
                    <a:pt x="165183" y="345057"/>
                  </a:lnTo>
                  <a:lnTo>
                    <a:pt x="162502" y="345185"/>
                  </a:lnTo>
                  <a:lnTo>
                    <a:pt x="157265" y="347584"/>
                  </a:lnTo>
                  <a:lnTo>
                    <a:pt x="149556" y="353695"/>
                  </a:lnTo>
                  <a:lnTo>
                    <a:pt x="147851" y="354330"/>
                  </a:lnTo>
                  <a:lnTo>
                    <a:pt x="146713" y="353906"/>
                  </a:lnTo>
                  <a:lnTo>
                    <a:pt x="145955" y="352778"/>
                  </a:lnTo>
                  <a:lnTo>
                    <a:pt x="144603" y="352025"/>
                  </a:lnTo>
                  <a:lnTo>
                    <a:pt x="136819" y="35052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4" name="SMARTInkShape-63"/>
          <p:cNvSpPr/>
          <p:nvPr/>
        </p:nvSpPr>
        <p:spPr>
          <a:xfrm>
            <a:off x="556260" y="5311140"/>
            <a:ext cx="181822" cy="22861"/>
          </a:xfrm>
          <a:custGeom>
            <a:avLst/>
            <a:gdLst/>
            <a:ahLst/>
            <a:cxnLst/>
            <a:rect l="0" t="0" r="0" b="0"/>
            <a:pathLst>
              <a:path w="181822" h="22861">
                <a:moveTo>
                  <a:pt x="7620" y="22860"/>
                </a:moveTo>
                <a:lnTo>
                  <a:pt x="3575" y="18815"/>
                </a:lnTo>
                <a:lnTo>
                  <a:pt x="2383" y="18470"/>
                </a:lnTo>
                <a:lnTo>
                  <a:pt x="1589" y="19087"/>
                </a:lnTo>
                <a:lnTo>
                  <a:pt x="314" y="22115"/>
                </a:lnTo>
                <a:lnTo>
                  <a:pt x="28" y="16234"/>
                </a:lnTo>
                <a:lnTo>
                  <a:pt x="5" y="19826"/>
                </a:lnTo>
                <a:lnTo>
                  <a:pt x="1" y="16011"/>
                </a:lnTo>
                <a:lnTo>
                  <a:pt x="0" y="19514"/>
                </a:lnTo>
                <a:lnTo>
                  <a:pt x="847" y="20629"/>
                </a:lnTo>
                <a:lnTo>
                  <a:pt x="4045" y="21868"/>
                </a:lnTo>
                <a:lnTo>
                  <a:pt x="5237" y="21352"/>
                </a:lnTo>
                <a:lnTo>
                  <a:pt x="6031" y="20162"/>
                </a:lnTo>
                <a:lnTo>
                  <a:pt x="6561" y="18522"/>
                </a:lnTo>
                <a:lnTo>
                  <a:pt x="6914" y="18274"/>
                </a:lnTo>
                <a:lnTo>
                  <a:pt x="7527" y="22089"/>
                </a:lnTo>
                <a:lnTo>
                  <a:pt x="7612" y="16232"/>
                </a:lnTo>
                <a:lnTo>
                  <a:pt x="7618" y="19826"/>
                </a:lnTo>
                <a:lnTo>
                  <a:pt x="7620" y="16011"/>
                </a:lnTo>
                <a:lnTo>
                  <a:pt x="7620" y="19782"/>
                </a:lnTo>
                <a:lnTo>
                  <a:pt x="7620" y="15246"/>
                </a:lnTo>
                <a:lnTo>
                  <a:pt x="7620" y="19631"/>
                </a:lnTo>
                <a:lnTo>
                  <a:pt x="7620" y="15985"/>
                </a:lnTo>
                <a:lnTo>
                  <a:pt x="7620" y="19778"/>
                </a:lnTo>
                <a:lnTo>
                  <a:pt x="7620" y="16005"/>
                </a:lnTo>
                <a:lnTo>
                  <a:pt x="7620" y="19781"/>
                </a:lnTo>
                <a:lnTo>
                  <a:pt x="7620" y="16005"/>
                </a:lnTo>
                <a:lnTo>
                  <a:pt x="7620" y="19781"/>
                </a:lnTo>
                <a:lnTo>
                  <a:pt x="7620" y="15467"/>
                </a:lnTo>
                <a:lnTo>
                  <a:pt x="7620" y="19675"/>
                </a:lnTo>
                <a:lnTo>
                  <a:pt x="7620" y="15991"/>
                </a:lnTo>
                <a:lnTo>
                  <a:pt x="7620" y="19779"/>
                </a:lnTo>
                <a:lnTo>
                  <a:pt x="7620" y="16005"/>
                </a:lnTo>
                <a:lnTo>
                  <a:pt x="7620" y="19781"/>
                </a:lnTo>
                <a:lnTo>
                  <a:pt x="7620" y="16005"/>
                </a:lnTo>
                <a:lnTo>
                  <a:pt x="7620" y="21868"/>
                </a:lnTo>
                <a:lnTo>
                  <a:pt x="7620" y="16212"/>
                </a:lnTo>
                <a:lnTo>
                  <a:pt x="7620" y="19822"/>
                </a:lnTo>
                <a:lnTo>
                  <a:pt x="7620" y="16010"/>
                </a:lnTo>
                <a:lnTo>
                  <a:pt x="7620" y="19782"/>
                </a:lnTo>
                <a:lnTo>
                  <a:pt x="7620" y="16005"/>
                </a:lnTo>
                <a:lnTo>
                  <a:pt x="7620" y="19781"/>
                </a:lnTo>
                <a:lnTo>
                  <a:pt x="7620" y="15467"/>
                </a:lnTo>
                <a:lnTo>
                  <a:pt x="7620" y="19675"/>
                </a:lnTo>
                <a:lnTo>
                  <a:pt x="7620" y="15991"/>
                </a:lnTo>
                <a:lnTo>
                  <a:pt x="7620" y="19779"/>
                </a:lnTo>
                <a:lnTo>
                  <a:pt x="7620" y="16005"/>
                </a:lnTo>
                <a:lnTo>
                  <a:pt x="7620" y="21868"/>
                </a:lnTo>
                <a:lnTo>
                  <a:pt x="7620" y="18273"/>
                </a:lnTo>
                <a:lnTo>
                  <a:pt x="7620" y="20278"/>
                </a:lnTo>
                <a:lnTo>
                  <a:pt x="7620" y="15486"/>
                </a:lnTo>
                <a:lnTo>
                  <a:pt x="7620" y="19679"/>
                </a:lnTo>
                <a:lnTo>
                  <a:pt x="7620" y="15992"/>
                </a:lnTo>
                <a:lnTo>
                  <a:pt x="7620" y="19779"/>
                </a:lnTo>
                <a:lnTo>
                  <a:pt x="7620" y="16005"/>
                </a:lnTo>
                <a:lnTo>
                  <a:pt x="7620" y="19781"/>
                </a:lnTo>
                <a:lnTo>
                  <a:pt x="7620" y="16005"/>
                </a:lnTo>
                <a:lnTo>
                  <a:pt x="7620" y="21868"/>
                </a:lnTo>
                <a:lnTo>
                  <a:pt x="7620" y="16212"/>
                </a:lnTo>
                <a:lnTo>
                  <a:pt x="7620" y="19822"/>
                </a:lnTo>
                <a:lnTo>
                  <a:pt x="7620" y="16010"/>
                </a:lnTo>
                <a:lnTo>
                  <a:pt x="7620" y="19782"/>
                </a:lnTo>
                <a:lnTo>
                  <a:pt x="7620" y="16005"/>
                </a:lnTo>
                <a:lnTo>
                  <a:pt x="7620" y="21868"/>
                </a:lnTo>
                <a:lnTo>
                  <a:pt x="7620" y="18273"/>
                </a:lnTo>
                <a:lnTo>
                  <a:pt x="7620" y="22089"/>
                </a:lnTo>
                <a:lnTo>
                  <a:pt x="7620" y="16232"/>
                </a:lnTo>
                <a:lnTo>
                  <a:pt x="7620" y="19826"/>
                </a:lnTo>
                <a:lnTo>
                  <a:pt x="7620" y="17842"/>
                </a:lnTo>
                <a:lnTo>
                  <a:pt x="8467" y="16975"/>
                </a:lnTo>
                <a:lnTo>
                  <a:pt x="11665" y="16011"/>
                </a:lnTo>
                <a:lnTo>
                  <a:pt x="12857" y="16601"/>
                </a:lnTo>
                <a:lnTo>
                  <a:pt x="13651" y="17841"/>
                </a:lnTo>
                <a:lnTo>
                  <a:pt x="14926" y="21868"/>
                </a:lnTo>
                <a:lnTo>
                  <a:pt x="15147" y="18522"/>
                </a:lnTo>
                <a:lnTo>
                  <a:pt x="16025" y="18274"/>
                </a:lnTo>
                <a:lnTo>
                  <a:pt x="21793" y="22089"/>
                </a:lnTo>
                <a:lnTo>
                  <a:pt x="24643" y="20259"/>
                </a:lnTo>
                <a:lnTo>
                  <a:pt x="26589" y="18587"/>
                </a:lnTo>
                <a:lnTo>
                  <a:pt x="27886" y="18318"/>
                </a:lnTo>
                <a:lnTo>
                  <a:pt x="28751" y="18985"/>
                </a:lnTo>
                <a:lnTo>
                  <a:pt x="29327" y="20277"/>
                </a:lnTo>
                <a:lnTo>
                  <a:pt x="30558" y="21138"/>
                </a:lnTo>
                <a:lnTo>
                  <a:pt x="34184" y="22094"/>
                </a:lnTo>
                <a:lnTo>
                  <a:pt x="60701" y="22840"/>
                </a:lnTo>
                <a:lnTo>
                  <a:pt x="67336" y="20593"/>
                </a:lnTo>
                <a:lnTo>
                  <a:pt x="73107" y="17619"/>
                </a:lnTo>
                <a:lnTo>
                  <a:pt x="78494" y="16298"/>
                </a:lnTo>
                <a:lnTo>
                  <a:pt x="81116" y="16792"/>
                </a:lnTo>
                <a:lnTo>
                  <a:pt x="91408" y="21410"/>
                </a:lnTo>
                <a:lnTo>
                  <a:pt x="93958" y="21894"/>
                </a:lnTo>
                <a:lnTo>
                  <a:pt x="96506" y="21369"/>
                </a:lnTo>
                <a:lnTo>
                  <a:pt x="101594" y="18528"/>
                </a:lnTo>
                <a:lnTo>
                  <a:pt x="104982" y="18279"/>
                </a:lnTo>
                <a:lnTo>
                  <a:pt x="123400" y="22089"/>
                </a:lnTo>
                <a:lnTo>
                  <a:pt x="129069" y="20259"/>
                </a:lnTo>
                <a:lnTo>
                  <a:pt x="131766" y="18587"/>
                </a:lnTo>
                <a:lnTo>
                  <a:pt x="134411" y="18318"/>
                </a:lnTo>
                <a:lnTo>
                  <a:pt x="147292" y="22094"/>
                </a:lnTo>
                <a:lnTo>
                  <a:pt x="149842" y="21503"/>
                </a:lnTo>
                <a:lnTo>
                  <a:pt x="154932" y="18588"/>
                </a:lnTo>
                <a:lnTo>
                  <a:pt x="157475" y="18319"/>
                </a:lnTo>
                <a:lnTo>
                  <a:pt x="173755" y="22633"/>
                </a:lnTo>
                <a:lnTo>
                  <a:pt x="174256" y="21862"/>
                </a:lnTo>
                <a:lnTo>
                  <a:pt x="174963" y="18425"/>
                </a:lnTo>
                <a:lnTo>
                  <a:pt x="175221" y="22109"/>
                </a:lnTo>
                <a:lnTo>
                  <a:pt x="175252" y="18322"/>
                </a:lnTo>
                <a:lnTo>
                  <a:pt x="175257" y="20278"/>
                </a:lnTo>
                <a:lnTo>
                  <a:pt x="176104" y="21139"/>
                </a:lnTo>
                <a:lnTo>
                  <a:pt x="179304" y="22095"/>
                </a:lnTo>
                <a:lnTo>
                  <a:pt x="180496" y="21503"/>
                </a:lnTo>
                <a:lnTo>
                  <a:pt x="181291" y="20262"/>
                </a:lnTo>
                <a:lnTo>
                  <a:pt x="181821" y="18588"/>
                </a:lnTo>
                <a:lnTo>
                  <a:pt x="181327" y="17472"/>
                </a:lnTo>
                <a:lnTo>
                  <a:pt x="180151" y="16728"/>
                </a:lnTo>
                <a:lnTo>
                  <a:pt x="178521" y="16232"/>
                </a:lnTo>
                <a:lnTo>
                  <a:pt x="177434" y="16748"/>
                </a:lnTo>
                <a:lnTo>
                  <a:pt x="176709" y="17939"/>
                </a:lnTo>
                <a:lnTo>
                  <a:pt x="176226" y="19580"/>
                </a:lnTo>
                <a:lnTo>
                  <a:pt x="175904" y="19826"/>
                </a:lnTo>
                <a:lnTo>
                  <a:pt x="175546" y="17843"/>
                </a:lnTo>
                <a:lnTo>
                  <a:pt x="17526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8" name="SMARTInkShape-Group14"/>
          <p:cNvGrpSpPr/>
          <p:nvPr/>
        </p:nvGrpSpPr>
        <p:grpSpPr>
          <a:xfrm>
            <a:off x="1021080" y="4984585"/>
            <a:ext cx="2606041" cy="715176"/>
            <a:chOff x="1021080" y="4984585"/>
            <a:chExt cx="2606041" cy="715176"/>
          </a:xfrm>
        </p:grpSpPr>
        <p:sp>
          <p:nvSpPr>
            <p:cNvPr id="75" name="SMARTInkShape-64"/>
            <p:cNvSpPr/>
            <p:nvPr/>
          </p:nvSpPr>
          <p:spPr>
            <a:xfrm>
              <a:off x="1021080" y="4984585"/>
              <a:ext cx="640081" cy="474912"/>
            </a:xfrm>
            <a:custGeom>
              <a:avLst/>
              <a:gdLst/>
              <a:ahLst/>
              <a:cxnLst/>
              <a:rect l="0" t="0" r="0" b="0"/>
              <a:pathLst>
                <a:path w="640081" h="474912">
                  <a:moveTo>
                    <a:pt x="0" y="120815"/>
                  </a:moveTo>
                  <a:lnTo>
                    <a:pt x="0" y="132616"/>
                  </a:lnTo>
                  <a:lnTo>
                    <a:pt x="0" y="129153"/>
                  </a:lnTo>
                  <a:lnTo>
                    <a:pt x="0" y="135059"/>
                  </a:lnTo>
                  <a:lnTo>
                    <a:pt x="0" y="131469"/>
                  </a:lnTo>
                  <a:lnTo>
                    <a:pt x="0" y="135283"/>
                  </a:lnTo>
                  <a:lnTo>
                    <a:pt x="0" y="131513"/>
                  </a:lnTo>
                  <a:lnTo>
                    <a:pt x="0" y="135290"/>
                  </a:lnTo>
                  <a:lnTo>
                    <a:pt x="0" y="129427"/>
                  </a:lnTo>
                  <a:lnTo>
                    <a:pt x="0" y="133021"/>
                  </a:lnTo>
                  <a:lnTo>
                    <a:pt x="0" y="129206"/>
                  </a:lnTo>
                  <a:lnTo>
                    <a:pt x="0" y="135064"/>
                  </a:lnTo>
                  <a:lnTo>
                    <a:pt x="0" y="131469"/>
                  </a:lnTo>
                  <a:lnTo>
                    <a:pt x="0" y="135284"/>
                  </a:lnTo>
                  <a:lnTo>
                    <a:pt x="0" y="129427"/>
                  </a:lnTo>
                  <a:lnTo>
                    <a:pt x="0" y="133020"/>
                  </a:lnTo>
                  <a:lnTo>
                    <a:pt x="0" y="129206"/>
                  </a:lnTo>
                  <a:lnTo>
                    <a:pt x="0" y="135064"/>
                  </a:lnTo>
                  <a:lnTo>
                    <a:pt x="0" y="131469"/>
                  </a:lnTo>
                  <a:lnTo>
                    <a:pt x="0" y="135284"/>
                  </a:lnTo>
                  <a:lnTo>
                    <a:pt x="0" y="131513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5290"/>
                  </a:lnTo>
                  <a:lnTo>
                    <a:pt x="0" y="129427"/>
                  </a:lnTo>
                  <a:lnTo>
                    <a:pt x="0" y="135083"/>
                  </a:lnTo>
                  <a:lnTo>
                    <a:pt x="0" y="131473"/>
                  </a:lnTo>
                  <a:lnTo>
                    <a:pt x="0" y="135285"/>
                  </a:lnTo>
                  <a:lnTo>
                    <a:pt x="0" y="131513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5828"/>
                  </a:lnTo>
                  <a:lnTo>
                    <a:pt x="0" y="131620"/>
                  </a:lnTo>
                  <a:lnTo>
                    <a:pt x="0" y="135304"/>
                  </a:lnTo>
                  <a:lnTo>
                    <a:pt x="0" y="131517"/>
                  </a:lnTo>
                  <a:lnTo>
                    <a:pt x="0" y="135290"/>
                  </a:lnTo>
                  <a:lnTo>
                    <a:pt x="0" y="129427"/>
                  </a:lnTo>
                  <a:lnTo>
                    <a:pt x="0" y="133021"/>
                  </a:lnTo>
                  <a:lnTo>
                    <a:pt x="0" y="131017"/>
                  </a:lnTo>
                  <a:lnTo>
                    <a:pt x="0" y="135809"/>
                  </a:lnTo>
                  <a:lnTo>
                    <a:pt x="0" y="131616"/>
                  </a:lnTo>
                  <a:lnTo>
                    <a:pt x="0" y="135303"/>
                  </a:lnTo>
                  <a:lnTo>
                    <a:pt x="0" y="131516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5290"/>
                  </a:lnTo>
                  <a:lnTo>
                    <a:pt x="0" y="129427"/>
                  </a:lnTo>
                  <a:lnTo>
                    <a:pt x="0" y="135083"/>
                  </a:lnTo>
                  <a:lnTo>
                    <a:pt x="0" y="131473"/>
                  </a:lnTo>
                  <a:lnTo>
                    <a:pt x="0" y="135285"/>
                  </a:lnTo>
                  <a:lnTo>
                    <a:pt x="0" y="131513"/>
                  </a:lnTo>
                  <a:lnTo>
                    <a:pt x="0" y="136049"/>
                  </a:lnTo>
                  <a:lnTo>
                    <a:pt x="0" y="131664"/>
                  </a:lnTo>
                  <a:lnTo>
                    <a:pt x="0" y="135309"/>
                  </a:lnTo>
                  <a:lnTo>
                    <a:pt x="0" y="131518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6049"/>
                  </a:lnTo>
                  <a:lnTo>
                    <a:pt x="0" y="131664"/>
                  </a:lnTo>
                  <a:lnTo>
                    <a:pt x="0" y="135309"/>
                  </a:lnTo>
                  <a:lnTo>
                    <a:pt x="0" y="131518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5828"/>
                  </a:lnTo>
                  <a:lnTo>
                    <a:pt x="0" y="131620"/>
                  </a:lnTo>
                  <a:lnTo>
                    <a:pt x="0" y="135304"/>
                  </a:lnTo>
                  <a:lnTo>
                    <a:pt x="0" y="131517"/>
                  </a:lnTo>
                  <a:lnTo>
                    <a:pt x="0" y="135290"/>
                  </a:lnTo>
                  <a:lnTo>
                    <a:pt x="0" y="131514"/>
                  </a:lnTo>
                  <a:lnTo>
                    <a:pt x="0" y="136049"/>
                  </a:lnTo>
                  <a:lnTo>
                    <a:pt x="0" y="131664"/>
                  </a:lnTo>
                  <a:lnTo>
                    <a:pt x="0" y="140432"/>
                  </a:lnTo>
                  <a:lnTo>
                    <a:pt x="0" y="136799"/>
                  </a:lnTo>
                  <a:lnTo>
                    <a:pt x="0" y="142681"/>
                  </a:lnTo>
                  <a:lnTo>
                    <a:pt x="0" y="139088"/>
                  </a:lnTo>
                  <a:lnTo>
                    <a:pt x="0" y="150216"/>
                  </a:lnTo>
                  <a:lnTo>
                    <a:pt x="0" y="146691"/>
                  </a:lnTo>
                  <a:lnTo>
                    <a:pt x="0" y="155169"/>
                  </a:lnTo>
                  <a:lnTo>
                    <a:pt x="0" y="153582"/>
                  </a:lnTo>
                  <a:lnTo>
                    <a:pt x="0" y="162733"/>
                  </a:lnTo>
                  <a:lnTo>
                    <a:pt x="0" y="159585"/>
                  </a:lnTo>
                  <a:lnTo>
                    <a:pt x="0" y="163159"/>
                  </a:lnTo>
                  <a:lnTo>
                    <a:pt x="2258" y="167292"/>
                  </a:lnTo>
                  <a:lnTo>
                    <a:pt x="4045" y="169580"/>
                  </a:lnTo>
                  <a:lnTo>
                    <a:pt x="5237" y="170258"/>
                  </a:lnTo>
                  <a:lnTo>
                    <a:pt x="6031" y="169864"/>
                  </a:lnTo>
                  <a:lnTo>
                    <a:pt x="6561" y="168754"/>
                  </a:lnTo>
                  <a:lnTo>
                    <a:pt x="6914" y="169708"/>
                  </a:lnTo>
                  <a:lnTo>
                    <a:pt x="7620" y="200649"/>
                  </a:lnTo>
                  <a:lnTo>
                    <a:pt x="9878" y="205121"/>
                  </a:lnTo>
                  <a:lnTo>
                    <a:pt x="12857" y="209931"/>
                  </a:lnTo>
                  <a:lnTo>
                    <a:pt x="14926" y="218399"/>
                  </a:lnTo>
                  <a:lnTo>
                    <a:pt x="15232" y="241009"/>
                  </a:lnTo>
                  <a:lnTo>
                    <a:pt x="20475" y="249325"/>
                  </a:lnTo>
                  <a:lnTo>
                    <a:pt x="22832" y="287335"/>
                  </a:lnTo>
                  <a:lnTo>
                    <a:pt x="25105" y="294448"/>
                  </a:lnTo>
                  <a:lnTo>
                    <a:pt x="28091" y="300432"/>
                  </a:lnTo>
                  <a:lnTo>
                    <a:pt x="30008" y="313430"/>
                  </a:lnTo>
                  <a:lnTo>
                    <a:pt x="31308" y="346800"/>
                  </a:lnTo>
                  <a:lnTo>
                    <a:pt x="37392" y="368948"/>
                  </a:lnTo>
                  <a:lnTo>
                    <a:pt x="37785" y="374465"/>
                  </a:lnTo>
                  <a:lnTo>
                    <a:pt x="40218" y="379740"/>
                  </a:lnTo>
                  <a:lnTo>
                    <a:pt x="42052" y="382332"/>
                  </a:lnTo>
                  <a:lnTo>
                    <a:pt x="44633" y="394069"/>
                  </a:lnTo>
                  <a:lnTo>
                    <a:pt x="46352" y="407123"/>
                  </a:lnTo>
                  <a:lnTo>
                    <a:pt x="50893" y="416091"/>
                  </a:lnTo>
                  <a:lnTo>
                    <a:pt x="53339" y="453628"/>
                  </a:lnTo>
                  <a:lnTo>
                    <a:pt x="53340" y="454998"/>
                  </a:lnTo>
                  <a:lnTo>
                    <a:pt x="53340" y="449438"/>
                  </a:lnTo>
                  <a:lnTo>
                    <a:pt x="53340" y="453055"/>
                  </a:lnTo>
                  <a:lnTo>
                    <a:pt x="53340" y="445201"/>
                  </a:lnTo>
                  <a:lnTo>
                    <a:pt x="52493" y="443752"/>
                  </a:lnTo>
                  <a:lnTo>
                    <a:pt x="51082" y="442786"/>
                  </a:lnTo>
                  <a:lnTo>
                    <a:pt x="49295" y="442143"/>
                  </a:lnTo>
                  <a:lnTo>
                    <a:pt x="48103" y="440866"/>
                  </a:lnTo>
                  <a:lnTo>
                    <a:pt x="46779" y="437192"/>
                  </a:lnTo>
                  <a:lnTo>
                    <a:pt x="45083" y="422697"/>
                  </a:lnTo>
                  <a:lnTo>
                    <a:pt x="40545" y="412709"/>
                  </a:lnTo>
                  <a:lnTo>
                    <a:pt x="31635" y="374708"/>
                  </a:lnTo>
                  <a:lnTo>
                    <a:pt x="30581" y="342796"/>
                  </a:lnTo>
                  <a:lnTo>
                    <a:pt x="23928" y="306769"/>
                  </a:lnTo>
                  <a:lnTo>
                    <a:pt x="29032" y="272616"/>
                  </a:lnTo>
                  <a:lnTo>
                    <a:pt x="30353" y="239505"/>
                  </a:lnTo>
                  <a:lnTo>
                    <a:pt x="30463" y="205056"/>
                  </a:lnTo>
                  <a:lnTo>
                    <a:pt x="30479" y="171028"/>
                  </a:lnTo>
                  <a:lnTo>
                    <a:pt x="30480" y="135643"/>
                  </a:lnTo>
                  <a:lnTo>
                    <a:pt x="32738" y="125147"/>
                  </a:lnTo>
                  <a:lnTo>
                    <a:pt x="35717" y="115967"/>
                  </a:lnTo>
                  <a:lnTo>
                    <a:pt x="43128" y="81600"/>
                  </a:lnTo>
                  <a:lnTo>
                    <a:pt x="53857" y="45767"/>
                  </a:lnTo>
                  <a:lnTo>
                    <a:pt x="58650" y="36660"/>
                  </a:lnTo>
                  <a:lnTo>
                    <a:pt x="68625" y="26299"/>
                  </a:lnTo>
                  <a:lnTo>
                    <a:pt x="78749" y="12493"/>
                  </a:lnTo>
                  <a:lnTo>
                    <a:pt x="86082" y="9172"/>
                  </a:lnTo>
                  <a:lnTo>
                    <a:pt x="123308" y="0"/>
                  </a:lnTo>
                  <a:lnTo>
                    <a:pt x="126232" y="479"/>
                  </a:lnTo>
                  <a:lnTo>
                    <a:pt x="139266" y="5072"/>
                  </a:lnTo>
                  <a:lnTo>
                    <a:pt x="147409" y="6720"/>
                  </a:lnTo>
                  <a:lnTo>
                    <a:pt x="184807" y="26906"/>
                  </a:lnTo>
                  <a:lnTo>
                    <a:pt x="191639" y="31947"/>
                  </a:lnTo>
                  <a:lnTo>
                    <a:pt x="215863" y="69389"/>
                  </a:lnTo>
                  <a:lnTo>
                    <a:pt x="218706" y="77075"/>
                  </a:lnTo>
                  <a:lnTo>
                    <a:pt x="220847" y="113286"/>
                  </a:lnTo>
                  <a:lnTo>
                    <a:pt x="214870" y="131495"/>
                  </a:lnTo>
                  <a:lnTo>
                    <a:pt x="203064" y="156444"/>
                  </a:lnTo>
                  <a:lnTo>
                    <a:pt x="195802" y="164308"/>
                  </a:lnTo>
                  <a:lnTo>
                    <a:pt x="162424" y="190746"/>
                  </a:lnTo>
                  <a:lnTo>
                    <a:pt x="126992" y="214036"/>
                  </a:lnTo>
                  <a:lnTo>
                    <a:pt x="111758" y="218145"/>
                  </a:lnTo>
                  <a:lnTo>
                    <a:pt x="91440" y="221791"/>
                  </a:lnTo>
                  <a:lnTo>
                    <a:pt x="66040" y="231134"/>
                  </a:lnTo>
                  <a:lnTo>
                    <a:pt x="28081" y="227622"/>
                  </a:lnTo>
                  <a:lnTo>
                    <a:pt x="21511" y="227552"/>
                  </a:lnTo>
                  <a:lnTo>
                    <a:pt x="15769" y="225263"/>
                  </a:lnTo>
                  <a:lnTo>
                    <a:pt x="13053" y="223467"/>
                  </a:lnTo>
                  <a:lnTo>
                    <a:pt x="11242" y="223117"/>
                  </a:lnTo>
                  <a:lnTo>
                    <a:pt x="10035" y="223729"/>
                  </a:lnTo>
                  <a:lnTo>
                    <a:pt x="9230" y="224984"/>
                  </a:lnTo>
                  <a:lnTo>
                    <a:pt x="7846" y="224975"/>
                  </a:lnTo>
                  <a:lnTo>
                    <a:pt x="4052" y="222706"/>
                  </a:lnTo>
                  <a:lnTo>
                    <a:pt x="2701" y="220916"/>
                  </a:lnTo>
                  <a:lnTo>
                    <a:pt x="800" y="216044"/>
                  </a:lnTo>
                  <a:lnTo>
                    <a:pt x="534" y="216474"/>
                  </a:lnTo>
                  <a:lnTo>
                    <a:pt x="105" y="219203"/>
                  </a:lnTo>
                  <a:lnTo>
                    <a:pt x="4076" y="215631"/>
                  </a:lnTo>
                  <a:lnTo>
                    <a:pt x="6045" y="211498"/>
                  </a:lnTo>
                  <a:lnTo>
                    <a:pt x="6570" y="209210"/>
                  </a:lnTo>
                  <a:lnTo>
                    <a:pt x="7767" y="208532"/>
                  </a:lnTo>
                  <a:lnTo>
                    <a:pt x="9411" y="208927"/>
                  </a:lnTo>
                  <a:lnTo>
                    <a:pt x="11354" y="210036"/>
                  </a:lnTo>
                  <a:lnTo>
                    <a:pt x="18028" y="209011"/>
                  </a:lnTo>
                  <a:lnTo>
                    <a:pt x="32066" y="205499"/>
                  </a:lnTo>
                  <a:lnTo>
                    <a:pt x="37676" y="207277"/>
                  </a:lnTo>
                  <a:lnTo>
                    <a:pt x="42991" y="210043"/>
                  </a:lnTo>
                  <a:lnTo>
                    <a:pt x="55561" y="211818"/>
                  </a:lnTo>
                  <a:lnTo>
                    <a:pt x="59900" y="211964"/>
                  </a:lnTo>
                  <a:lnTo>
                    <a:pt x="63640" y="213754"/>
                  </a:lnTo>
                  <a:lnTo>
                    <a:pt x="97429" y="244909"/>
                  </a:lnTo>
                  <a:lnTo>
                    <a:pt x="123305" y="280938"/>
                  </a:lnTo>
                  <a:lnTo>
                    <a:pt x="134392" y="300830"/>
                  </a:lnTo>
                  <a:lnTo>
                    <a:pt x="149840" y="337732"/>
                  </a:lnTo>
                  <a:lnTo>
                    <a:pt x="170335" y="372521"/>
                  </a:lnTo>
                  <a:lnTo>
                    <a:pt x="180480" y="388529"/>
                  </a:lnTo>
                  <a:lnTo>
                    <a:pt x="192987" y="400704"/>
                  </a:lnTo>
                  <a:lnTo>
                    <a:pt x="203279" y="417952"/>
                  </a:lnTo>
                  <a:lnTo>
                    <a:pt x="238688" y="451038"/>
                  </a:lnTo>
                  <a:lnTo>
                    <a:pt x="245219" y="457517"/>
                  </a:lnTo>
                  <a:lnTo>
                    <a:pt x="253202" y="460960"/>
                  </a:lnTo>
                  <a:lnTo>
                    <a:pt x="277089" y="469436"/>
                  </a:lnTo>
                  <a:lnTo>
                    <a:pt x="287122" y="474160"/>
                  </a:lnTo>
                  <a:lnTo>
                    <a:pt x="291321" y="474911"/>
                  </a:lnTo>
                  <a:lnTo>
                    <a:pt x="325436" y="471524"/>
                  </a:lnTo>
                  <a:lnTo>
                    <a:pt x="333163" y="469161"/>
                  </a:lnTo>
                  <a:lnTo>
                    <a:pt x="350334" y="458162"/>
                  </a:lnTo>
                  <a:lnTo>
                    <a:pt x="364689" y="452458"/>
                  </a:lnTo>
                  <a:lnTo>
                    <a:pt x="367586" y="448590"/>
                  </a:lnTo>
                  <a:lnTo>
                    <a:pt x="376662" y="425097"/>
                  </a:lnTo>
                  <a:lnTo>
                    <a:pt x="385380" y="412468"/>
                  </a:lnTo>
                  <a:lnTo>
                    <a:pt x="388193" y="393707"/>
                  </a:lnTo>
                  <a:lnTo>
                    <a:pt x="386173" y="388009"/>
                  </a:lnTo>
                  <a:lnTo>
                    <a:pt x="384448" y="385304"/>
                  </a:lnTo>
                  <a:lnTo>
                    <a:pt x="373299" y="349646"/>
                  </a:lnTo>
                  <a:lnTo>
                    <a:pt x="362875" y="332501"/>
                  </a:lnTo>
                  <a:lnTo>
                    <a:pt x="357987" y="329198"/>
                  </a:lnTo>
                  <a:lnTo>
                    <a:pt x="350474" y="327338"/>
                  </a:lnTo>
                  <a:lnTo>
                    <a:pt x="347950" y="327077"/>
                  </a:lnTo>
                  <a:lnTo>
                    <a:pt x="342887" y="324529"/>
                  </a:lnTo>
                  <a:lnTo>
                    <a:pt x="336782" y="320040"/>
                  </a:lnTo>
                  <a:lnTo>
                    <a:pt x="328851" y="319032"/>
                  </a:lnTo>
                  <a:lnTo>
                    <a:pt x="317159" y="329550"/>
                  </a:lnTo>
                  <a:lnTo>
                    <a:pt x="314526" y="334377"/>
                  </a:lnTo>
                  <a:lnTo>
                    <a:pt x="312509" y="339345"/>
                  </a:lnTo>
                  <a:lnTo>
                    <a:pt x="308791" y="344375"/>
                  </a:lnTo>
                  <a:lnTo>
                    <a:pt x="306574" y="351690"/>
                  </a:lnTo>
                  <a:lnTo>
                    <a:pt x="304904" y="374503"/>
                  </a:lnTo>
                  <a:lnTo>
                    <a:pt x="315415" y="400634"/>
                  </a:lnTo>
                  <a:lnTo>
                    <a:pt x="320242" y="406045"/>
                  </a:lnTo>
                  <a:lnTo>
                    <a:pt x="322715" y="407489"/>
                  </a:lnTo>
                  <a:lnTo>
                    <a:pt x="347982" y="437297"/>
                  </a:lnTo>
                  <a:lnTo>
                    <a:pt x="356447" y="441494"/>
                  </a:lnTo>
                  <a:lnTo>
                    <a:pt x="371791" y="452709"/>
                  </a:lnTo>
                  <a:lnTo>
                    <a:pt x="380529" y="455091"/>
                  </a:lnTo>
                  <a:lnTo>
                    <a:pt x="386717" y="456496"/>
                  </a:lnTo>
                  <a:lnTo>
                    <a:pt x="405313" y="462597"/>
                  </a:lnTo>
                  <a:lnTo>
                    <a:pt x="408216" y="462123"/>
                  </a:lnTo>
                  <a:lnTo>
                    <a:pt x="421215" y="457536"/>
                  </a:lnTo>
                  <a:lnTo>
                    <a:pt x="435792" y="456380"/>
                  </a:lnTo>
                  <a:lnTo>
                    <a:pt x="438695" y="454592"/>
                  </a:lnTo>
                  <a:lnTo>
                    <a:pt x="451695" y="441812"/>
                  </a:lnTo>
                  <a:lnTo>
                    <a:pt x="466272" y="430884"/>
                  </a:lnTo>
                  <a:lnTo>
                    <a:pt x="482505" y="404866"/>
                  </a:lnTo>
                  <a:lnTo>
                    <a:pt x="493460" y="369694"/>
                  </a:lnTo>
                  <a:lnTo>
                    <a:pt x="503058" y="337679"/>
                  </a:lnTo>
                  <a:lnTo>
                    <a:pt x="515638" y="303153"/>
                  </a:lnTo>
                  <a:lnTo>
                    <a:pt x="523526" y="273108"/>
                  </a:lnTo>
                  <a:lnTo>
                    <a:pt x="527370" y="252581"/>
                  </a:lnTo>
                  <a:lnTo>
                    <a:pt x="531613" y="233517"/>
                  </a:lnTo>
                  <a:lnTo>
                    <a:pt x="534011" y="198498"/>
                  </a:lnTo>
                  <a:lnTo>
                    <a:pt x="539930" y="172009"/>
                  </a:lnTo>
                  <a:lnTo>
                    <a:pt x="533686" y="134037"/>
                  </a:lnTo>
                  <a:lnTo>
                    <a:pt x="533485" y="122004"/>
                  </a:lnTo>
                  <a:lnTo>
                    <a:pt x="532610" y="119068"/>
                  </a:lnTo>
                  <a:lnTo>
                    <a:pt x="531180" y="117111"/>
                  </a:lnTo>
                  <a:lnTo>
                    <a:pt x="526847" y="113968"/>
                  </a:lnTo>
                  <a:lnTo>
                    <a:pt x="525874" y="100141"/>
                  </a:lnTo>
                  <a:lnTo>
                    <a:pt x="525842" y="100259"/>
                  </a:lnTo>
                  <a:lnTo>
                    <a:pt x="525798" y="102777"/>
                  </a:lnTo>
                  <a:lnTo>
                    <a:pt x="525782" y="98757"/>
                  </a:lnTo>
                  <a:lnTo>
                    <a:pt x="525780" y="104587"/>
                  </a:lnTo>
                  <a:lnTo>
                    <a:pt x="518019" y="132342"/>
                  </a:lnTo>
                  <a:lnTo>
                    <a:pt x="514429" y="138074"/>
                  </a:lnTo>
                  <a:lnTo>
                    <a:pt x="511308" y="159972"/>
                  </a:lnTo>
                  <a:lnTo>
                    <a:pt x="510585" y="196928"/>
                  </a:lnTo>
                  <a:lnTo>
                    <a:pt x="511393" y="227640"/>
                  </a:lnTo>
                  <a:lnTo>
                    <a:pt x="518301" y="261151"/>
                  </a:lnTo>
                  <a:lnTo>
                    <a:pt x="525859" y="297890"/>
                  </a:lnTo>
                  <a:lnTo>
                    <a:pt x="538710" y="334268"/>
                  </a:lnTo>
                  <a:lnTo>
                    <a:pt x="548686" y="354294"/>
                  </a:lnTo>
                  <a:lnTo>
                    <a:pt x="574198" y="388552"/>
                  </a:lnTo>
                  <a:lnTo>
                    <a:pt x="582648" y="394031"/>
                  </a:lnTo>
                  <a:lnTo>
                    <a:pt x="594291" y="409529"/>
                  </a:lnTo>
                  <a:lnTo>
                    <a:pt x="597701" y="411505"/>
                  </a:lnTo>
                  <a:lnTo>
                    <a:pt x="600821" y="411975"/>
                  </a:lnTo>
                  <a:lnTo>
                    <a:pt x="619692" y="410469"/>
                  </a:lnTo>
                  <a:lnTo>
                    <a:pt x="640080" y="41799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SMARTInkShape-65"/>
            <p:cNvSpPr/>
            <p:nvPr/>
          </p:nvSpPr>
          <p:spPr>
            <a:xfrm>
              <a:off x="1699260" y="5289376"/>
              <a:ext cx="182755" cy="356824"/>
            </a:xfrm>
            <a:custGeom>
              <a:avLst/>
              <a:gdLst/>
              <a:ahLst/>
              <a:cxnLst/>
              <a:rect l="0" t="0" r="0" b="0"/>
              <a:pathLst>
                <a:path w="182755" h="356824">
                  <a:moveTo>
                    <a:pt x="0" y="44624"/>
                  </a:moveTo>
                  <a:lnTo>
                    <a:pt x="0" y="49014"/>
                  </a:lnTo>
                  <a:lnTo>
                    <a:pt x="0" y="47139"/>
                  </a:lnTo>
                  <a:lnTo>
                    <a:pt x="0" y="62601"/>
                  </a:lnTo>
                  <a:lnTo>
                    <a:pt x="847" y="64229"/>
                  </a:lnTo>
                  <a:lnTo>
                    <a:pt x="2258" y="65314"/>
                  </a:lnTo>
                  <a:lnTo>
                    <a:pt x="4045" y="66037"/>
                  </a:lnTo>
                  <a:lnTo>
                    <a:pt x="5237" y="68212"/>
                  </a:lnTo>
                  <a:lnTo>
                    <a:pt x="7761" y="78518"/>
                  </a:lnTo>
                  <a:lnTo>
                    <a:pt x="14088" y="88620"/>
                  </a:lnTo>
                  <a:lnTo>
                    <a:pt x="30633" y="109488"/>
                  </a:lnTo>
                  <a:lnTo>
                    <a:pt x="35628" y="111552"/>
                  </a:lnTo>
                  <a:lnTo>
                    <a:pt x="70368" y="122582"/>
                  </a:lnTo>
                  <a:lnTo>
                    <a:pt x="82092" y="126707"/>
                  </a:lnTo>
                  <a:lnTo>
                    <a:pt x="116042" y="128399"/>
                  </a:lnTo>
                  <a:lnTo>
                    <a:pt x="124388" y="127577"/>
                  </a:lnTo>
                  <a:lnTo>
                    <a:pt x="133846" y="122355"/>
                  </a:lnTo>
                  <a:lnTo>
                    <a:pt x="142011" y="116292"/>
                  </a:lnTo>
                  <a:lnTo>
                    <a:pt x="158955" y="109565"/>
                  </a:lnTo>
                  <a:lnTo>
                    <a:pt x="161850" y="106545"/>
                  </a:lnTo>
                  <a:lnTo>
                    <a:pt x="170923" y="88767"/>
                  </a:lnTo>
                  <a:lnTo>
                    <a:pt x="175590" y="85409"/>
                  </a:lnTo>
                  <a:lnTo>
                    <a:pt x="178020" y="84515"/>
                  </a:lnTo>
                  <a:lnTo>
                    <a:pt x="179640" y="82224"/>
                  </a:lnTo>
                  <a:lnTo>
                    <a:pt x="181920" y="70911"/>
                  </a:lnTo>
                  <a:lnTo>
                    <a:pt x="182754" y="50992"/>
                  </a:lnTo>
                  <a:lnTo>
                    <a:pt x="180566" y="45196"/>
                  </a:lnTo>
                  <a:lnTo>
                    <a:pt x="157154" y="11386"/>
                  </a:lnTo>
                  <a:lnTo>
                    <a:pt x="152255" y="8685"/>
                  </a:lnTo>
                  <a:lnTo>
                    <a:pt x="146257" y="6951"/>
                  </a:lnTo>
                  <a:lnTo>
                    <a:pt x="138988" y="1372"/>
                  </a:lnTo>
                  <a:lnTo>
                    <a:pt x="134304" y="0"/>
                  </a:lnTo>
                  <a:lnTo>
                    <a:pt x="132716" y="482"/>
                  </a:lnTo>
                  <a:lnTo>
                    <a:pt x="131657" y="1649"/>
                  </a:lnTo>
                  <a:lnTo>
                    <a:pt x="130951" y="3274"/>
                  </a:lnTo>
                  <a:lnTo>
                    <a:pt x="129634" y="4357"/>
                  </a:lnTo>
                  <a:lnTo>
                    <a:pt x="121437" y="8353"/>
                  </a:lnTo>
                  <a:lnTo>
                    <a:pt x="116625" y="13264"/>
                  </a:lnTo>
                  <a:lnTo>
                    <a:pt x="110003" y="24702"/>
                  </a:lnTo>
                  <a:lnTo>
                    <a:pt x="107337" y="36581"/>
                  </a:lnTo>
                  <a:lnTo>
                    <a:pt x="100158" y="71926"/>
                  </a:lnTo>
                  <a:lnTo>
                    <a:pt x="99156" y="107033"/>
                  </a:lnTo>
                  <a:lnTo>
                    <a:pt x="99073" y="141617"/>
                  </a:lnTo>
                  <a:lnTo>
                    <a:pt x="99062" y="175742"/>
                  </a:lnTo>
                  <a:lnTo>
                    <a:pt x="99060" y="210820"/>
                  </a:lnTo>
                  <a:lnTo>
                    <a:pt x="99060" y="244937"/>
                  </a:lnTo>
                  <a:lnTo>
                    <a:pt x="99060" y="281727"/>
                  </a:lnTo>
                  <a:lnTo>
                    <a:pt x="98213" y="293994"/>
                  </a:lnTo>
                  <a:lnTo>
                    <a:pt x="91300" y="326893"/>
                  </a:lnTo>
                  <a:lnTo>
                    <a:pt x="89653" y="329323"/>
                  </a:lnTo>
                  <a:lnTo>
                    <a:pt x="80927" y="337269"/>
                  </a:lnTo>
                  <a:lnTo>
                    <a:pt x="71050" y="351382"/>
                  </a:lnTo>
                  <a:lnTo>
                    <a:pt x="66009" y="354527"/>
                  </a:lnTo>
                  <a:lnTo>
                    <a:pt x="55874" y="356547"/>
                  </a:lnTo>
                  <a:lnTo>
                    <a:pt x="50797" y="356823"/>
                  </a:lnTo>
                  <a:lnTo>
                    <a:pt x="45719" y="354688"/>
                  </a:lnTo>
                  <a:lnTo>
                    <a:pt x="31515" y="342373"/>
                  </a:lnTo>
                  <a:lnTo>
                    <a:pt x="7620" y="31132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SMARTInkShape-66"/>
            <p:cNvSpPr/>
            <p:nvPr/>
          </p:nvSpPr>
          <p:spPr>
            <a:xfrm>
              <a:off x="1699260" y="5257800"/>
              <a:ext cx="7621" cy="30481"/>
            </a:xfrm>
            <a:custGeom>
              <a:avLst/>
              <a:gdLst/>
              <a:ahLst/>
              <a:cxnLst/>
              <a:rect l="0" t="0" r="0" b="0"/>
              <a:pathLst>
                <a:path w="7621" h="30481">
                  <a:moveTo>
                    <a:pt x="7620" y="30480"/>
                  </a:moveTo>
                  <a:lnTo>
                    <a:pt x="1059" y="23919"/>
                  </a:lnTo>
                  <a:lnTo>
                    <a:pt x="28" y="1558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SMARTInkShape-67"/>
            <p:cNvSpPr/>
            <p:nvPr/>
          </p:nvSpPr>
          <p:spPr>
            <a:xfrm>
              <a:off x="1882140" y="5326380"/>
              <a:ext cx="15241" cy="75944"/>
            </a:xfrm>
            <a:custGeom>
              <a:avLst/>
              <a:gdLst/>
              <a:ahLst/>
              <a:cxnLst/>
              <a:rect l="0" t="0" r="0" b="0"/>
              <a:pathLst>
                <a:path w="15241" h="75944">
                  <a:moveTo>
                    <a:pt x="15240" y="0"/>
                  </a:moveTo>
                  <a:lnTo>
                    <a:pt x="15240" y="4390"/>
                  </a:lnTo>
                  <a:lnTo>
                    <a:pt x="15240" y="2516"/>
                  </a:lnTo>
                  <a:lnTo>
                    <a:pt x="15240" y="33118"/>
                  </a:lnTo>
                  <a:lnTo>
                    <a:pt x="12982" y="38143"/>
                  </a:lnTo>
                  <a:lnTo>
                    <a:pt x="10003" y="43199"/>
                  </a:lnTo>
                  <a:lnTo>
                    <a:pt x="8091" y="53344"/>
                  </a:lnTo>
                  <a:lnTo>
                    <a:pt x="7713" y="59455"/>
                  </a:lnTo>
                  <a:lnTo>
                    <a:pt x="2402" y="66746"/>
                  </a:lnTo>
                  <a:lnTo>
                    <a:pt x="712" y="72176"/>
                  </a:lnTo>
                  <a:lnTo>
                    <a:pt x="475" y="71824"/>
                  </a:lnTo>
                  <a:lnTo>
                    <a:pt x="316" y="70743"/>
                  </a:lnTo>
                  <a:lnTo>
                    <a:pt x="211" y="70868"/>
                  </a:lnTo>
                  <a:lnTo>
                    <a:pt x="8" y="75943"/>
                  </a:lnTo>
                  <a:lnTo>
                    <a:pt x="0" y="685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SMARTInkShape-68"/>
            <p:cNvSpPr/>
            <p:nvPr/>
          </p:nvSpPr>
          <p:spPr>
            <a:xfrm>
              <a:off x="1882140" y="5242560"/>
              <a:ext cx="7621" cy="7621"/>
            </a:xfrm>
            <a:custGeom>
              <a:avLst/>
              <a:gdLst/>
              <a:ahLst/>
              <a:cxnLst/>
              <a:rect l="0" t="0" r="0" b="0"/>
              <a:pathLst>
                <a:path w="7621" h="7621">
                  <a:moveTo>
                    <a:pt x="7620" y="7620"/>
                  </a:moveTo>
                  <a:lnTo>
                    <a:pt x="3575" y="3575"/>
                  </a:lnTo>
                  <a:lnTo>
                    <a:pt x="2383" y="3230"/>
                  </a:lnTo>
                  <a:lnTo>
                    <a:pt x="1589" y="3847"/>
                  </a:lnTo>
                  <a:lnTo>
                    <a:pt x="314" y="6875"/>
                  </a:lnTo>
                  <a:lnTo>
                    <a:pt x="27" y="994"/>
                  </a:lnTo>
                  <a:lnTo>
                    <a:pt x="5" y="458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SMARTInkShape-69"/>
            <p:cNvSpPr/>
            <p:nvPr/>
          </p:nvSpPr>
          <p:spPr>
            <a:xfrm>
              <a:off x="1965960" y="5295900"/>
              <a:ext cx="99058" cy="105907"/>
            </a:xfrm>
            <a:custGeom>
              <a:avLst/>
              <a:gdLst/>
              <a:ahLst/>
              <a:cxnLst/>
              <a:rect l="0" t="0" r="0" b="0"/>
              <a:pathLst>
                <a:path w="99058" h="105907">
                  <a:moveTo>
                    <a:pt x="22860" y="68580"/>
                  </a:moveTo>
                  <a:lnTo>
                    <a:pt x="22860" y="94325"/>
                  </a:lnTo>
                  <a:lnTo>
                    <a:pt x="23707" y="95903"/>
                  </a:lnTo>
                  <a:lnTo>
                    <a:pt x="25118" y="96955"/>
                  </a:lnTo>
                  <a:lnTo>
                    <a:pt x="29421" y="98644"/>
                  </a:lnTo>
                  <a:lnTo>
                    <a:pt x="36354" y="104215"/>
                  </a:lnTo>
                  <a:lnTo>
                    <a:pt x="40993" y="105584"/>
                  </a:lnTo>
                  <a:lnTo>
                    <a:pt x="43415" y="105103"/>
                  </a:lnTo>
                  <a:lnTo>
                    <a:pt x="48365" y="102310"/>
                  </a:lnTo>
                  <a:lnTo>
                    <a:pt x="50870" y="102074"/>
                  </a:lnTo>
                  <a:lnTo>
                    <a:pt x="63509" y="105906"/>
                  </a:lnTo>
                  <a:lnTo>
                    <a:pt x="66046" y="104471"/>
                  </a:lnTo>
                  <a:lnTo>
                    <a:pt x="74695" y="93491"/>
                  </a:lnTo>
                  <a:lnTo>
                    <a:pt x="77789" y="92351"/>
                  </a:lnTo>
                  <a:lnTo>
                    <a:pt x="79799" y="92047"/>
                  </a:lnTo>
                  <a:lnTo>
                    <a:pt x="84291" y="87194"/>
                  </a:lnTo>
                  <a:lnTo>
                    <a:pt x="96844" y="68876"/>
                  </a:lnTo>
                  <a:lnTo>
                    <a:pt x="98768" y="55919"/>
                  </a:lnTo>
                  <a:lnTo>
                    <a:pt x="99057" y="30456"/>
                  </a:lnTo>
                  <a:lnTo>
                    <a:pt x="96801" y="23978"/>
                  </a:lnTo>
                  <a:lnTo>
                    <a:pt x="87708" y="11706"/>
                  </a:lnTo>
                  <a:lnTo>
                    <a:pt x="83290" y="9436"/>
                  </a:lnTo>
                  <a:lnTo>
                    <a:pt x="70204" y="7859"/>
                  </a:lnTo>
                  <a:lnTo>
                    <a:pt x="58242" y="6845"/>
                  </a:lnTo>
                  <a:lnTo>
                    <a:pt x="51850" y="3606"/>
                  </a:lnTo>
                  <a:lnTo>
                    <a:pt x="48113" y="3251"/>
                  </a:lnTo>
                  <a:lnTo>
                    <a:pt x="20661" y="74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SMARTInkShape-70"/>
            <p:cNvSpPr/>
            <p:nvPr/>
          </p:nvSpPr>
          <p:spPr>
            <a:xfrm>
              <a:off x="2141220" y="5296674"/>
              <a:ext cx="259081" cy="151627"/>
            </a:xfrm>
            <a:custGeom>
              <a:avLst/>
              <a:gdLst/>
              <a:ahLst/>
              <a:cxnLst/>
              <a:rect l="0" t="0" r="0" b="0"/>
              <a:pathLst>
                <a:path w="259081" h="151627">
                  <a:moveTo>
                    <a:pt x="0" y="75426"/>
                  </a:moveTo>
                  <a:lnTo>
                    <a:pt x="0" y="81987"/>
                  </a:lnTo>
                  <a:lnTo>
                    <a:pt x="0" y="57318"/>
                  </a:lnTo>
                  <a:lnTo>
                    <a:pt x="847" y="55734"/>
                  </a:lnTo>
                  <a:lnTo>
                    <a:pt x="2258" y="54678"/>
                  </a:lnTo>
                  <a:lnTo>
                    <a:pt x="4045" y="53974"/>
                  </a:lnTo>
                  <a:lnTo>
                    <a:pt x="5237" y="51811"/>
                  </a:lnTo>
                  <a:lnTo>
                    <a:pt x="7761" y="41524"/>
                  </a:lnTo>
                  <a:lnTo>
                    <a:pt x="14088" y="31429"/>
                  </a:lnTo>
                  <a:lnTo>
                    <a:pt x="30633" y="10562"/>
                  </a:lnTo>
                  <a:lnTo>
                    <a:pt x="35628" y="8498"/>
                  </a:lnTo>
                  <a:lnTo>
                    <a:pt x="43200" y="6488"/>
                  </a:lnTo>
                  <a:lnTo>
                    <a:pt x="50806" y="1755"/>
                  </a:lnTo>
                  <a:lnTo>
                    <a:pt x="55883" y="350"/>
                  </a:lnTo>
                  <a:lnTo>
                    <a:pt x="58422" y="822"/>
                  </a:lnTo>
                  <a:lnTo>
                    <a:pt x="63501" y="3604"/>
                  </a:lnTo>
                  <a:lnTo>
                    <a:pt x="66887" y="3838"/>
                  </a:lnTo>
                  <a:lnTo>
                    <a:pt x="85301" y="0"/>
                  </a:lnTo>
                  <a:lnTo>
                    <a:pt x="97711" y="3501"/>
                  </a:lnTo>
                  <a:lnTo>
                    <a:pt x="111839" y="11422"/>
                  </a:lnTo>
                  <a:lnTo>
                    <a:pt x="120544" y="13113"/>
                  </a:lnTo>
                  <a:lnTo>
                    <a:pt x="124389" y="15258"/>
                  </a:lnTo>
                  <a:lnTo>
                    <a:pt x="162216" y="47422"/>
                  </a:lnTo>
                  <a:lnTo>
                    <a:pt x="177472" y="66209"/>
                  </a:lnTo>
                  <a:lnTo>
                    <a:pt x="185557" y="73023"/>
                  </a:lnTo>
                  <a:lnTo>
                    <a:pt x="205599" y="101547"/>
                  </a:lnTo>
                  <a:lnTo>
                    <a:pt x="223658" y="112262"/>
                  </a:lnTo>
                  <a:lnTo>
                    <a:pt x="259080" y="15162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SMARTInkShape-71"/>
            <p:cNvSpPr/>
            <p:nvPr/>
          </p:nvSpPr>
          <p:spPr>
            <a:xfrm>
              <a:off x="2525450" y="5242560"/>
              <a:ext cx="4391" cy="22861"/>
            </a:xfrm>
            <a:custGeom>
              <a:avLst/>
              <a:gdLst/>
              <a:ahLst/>
              <a:cxnLst/>
              <a:rect l="0" t="0" r="0" b="0"/>
              <a:pathLst>
                <a:path w="4391" h="22861">
                  <a:moveTo>
                    <a:pt x="4390" y="22860"/>
                  </a:moveTo>
                  <a:lnTo>
                    <a:pt x="345" y="18815"/>
                  </a:lnTo>
                  <a:lnTo>
                    <a:pt x="0" y="17623"/>
                  </a:lnTo>
                  <a:lnTo>
                    <a:pt x="616" y="16829"/>
                  </a:lnTo>
                  <a:lnTo>
                    <a:pt x="1874" y="16299"/>
                  </a:lnTo>
                  <a:lnTo>
                    <a:pt x="2713" y="15099"/>
                  </a:lnTo>
                  <a:lnTo>
                    <a:pt x="3893" y="11059"/>
                  </a:lnTo>
                  <a:lnTo>
                    <a:pt x="4325" y="14523"/>
                  </a:lnTo>
                  <a:lnTo>
                    <a:pt x="439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SMARTInkShape-72"/>
            <p:cNvSpPr/>
            <p:nvPr/>
          </p:nvSpPr>
          <p:spPr>
            <a:xfrm>
              <a:off x="2567940" y="5334000"/>
              <a:ext cx="1" cy="22861"/>
            </a:xfrm>
            <a:custGeom>
              <a:avLst/>
              <a:gdLst/>
              <a:ahLst/>
              <a:cxnLst/>
              <a:rect l="0" t="0" r="0" b="0"/>
              <a:pathLst>
                <a:path w="1" h="22861">
                  <a:moveTo>
                    <a:pt x="0" y="0"/>
                  </a:moveTo>
                  <a:lnTo>
                    <a:pt x="0" y="11801"/>
                  </a:lnTo>
                  <a:lnTo>
                    <a:pt x="0" y="8338"/>
                  </a:lnTo>
                  <a:lnTo>
                    <a:pt x="0" y="12152"/>
                  </a:lnTo>
                  <a:lnTo>
                    <a:pt x="0" y="8384"/>
                  </a:lnTo>
                  <a:lnTo>
                    <a:pt x="0" y="228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SMARTInkShape-73"/>
            <p:cNvSpPr/>
            <p:nvPr/>
          </p:nvSpPr>
          <p:spPr>
            <a:xfrm>
              <a:off x="2873085" y="5344723"/>
              <a:ext cx="136714" cy="355038"/>
            </a:xfrm>
            <a:custGeom>
              <a:avLst/>
              <a:gdLst/>
              <a:ahLst/>
              <a:cxnLst/>
              <a:rect l="0" t="0" r="0" b="0"/>
              <a:pathLst>
                <a:path w="136714" h="355038">
                  <a:moveTo>
                    <a:pt x="45375" y="19757"/>
                  </a:moveTo>
                  <a:lnTo>
                    <a:pt x="39291" y="26687"/>
                  </a:lnTo>
                  <a:lnTo>
                    <a:pt x="18256" y="62895"/>
                  </a:lnTo>
                  <a:lnTo>
                    <a:pt x="7222" y="100945"/>
                  </a:lnTo>
                  <a:lnTo>
                    <a:pt x="1400" y="119300"/>
                  </a:lnTo>
                  <a:lnTo>
                    <a:pt x="0" y="135187"/>
                  </a:lnTo>
                  <a:lnTo>
                    <a:pt x="731" y="137351"/>
                  </a:lnTo>
                  <a:lnTo>
                    <a:pt x="2066" y="138793"/>
                  </a:lnTo>
                  <a:lnTo>
                    <a:pt x="3803" y="139754"/>
                  </a:lnTo>
                  <a:lnTo>
                    <a:pt x="4960" y="141241"/>
                  </a:lnTo>
                  <a:lnTo>
                    <a:pt x="9076" y="149713"/>
                  </a:lnTo>
                  <a:lnTo>
                    <a:pt x="11015" y="152114"/>
                  </a:lnTo>
                  <a:lnTo>
                    <a:pt x="13155" y="152869"/>
                  </a:lnTo>
                  <a:lnTo>
                    <a:pt x="15428" y="152524"/>
                  </a:lnTo>
                  <a:lnTo>
                    <a:pt x="17790" y="151448"/>
                  </a:lnTo>
                  <a:lnTo>
                    <a:pt x="24931" y="152511"/>
                  </a:lnTo>
                  <a:lnTo>
                    <a:pt x="39267" y="156047"/>
                  </a:lnTo>
                  <a:lnTo>
                    <a:pt x="44918" y="154272"/>
                  </a:lnTo>
                  <a:lnTo>
                    <a:pt x="50252" y="151508"/>
                  </a:lnTo>
                  <a:lnTo>
                    <a:pt x="58015" y="149106"/>
                  </a:lnTo>
                  <a:lnTo>
                    <a:pt x="93321" y="116559"/>
                  </a:lnTo>
                  <a:lnTo>
                    <a:pt x="96318" y="111322"/>
                  </a:lnTo>
                  <a:lnTo>
                    <a:pt x="109181" y="82819"/>
                  </a:lnTo>
                  <a:lnTo>
                    <a:pt x="118249" y="67240"/>
                  </a:lnTo>
                  <a:lnTo>
                    <a:pt x="123176" y="45975"/>
                  </a:lnTo>
                  <a:lnTo>
                    <a:pt x="127412" y="35992"/>
                  </a:lnTo>
                  <a:lnTo>
                    <a:pt x="129249" y="30359"/>
                  </a:lnTo>
                  <a:lnTo>
                    <a:pt x="134197" y="22428"/>
                  </a:lnTo>
                  <a:lnTo>
                    <a:pt x="136470" y="13659"/>
                  </a:lnTo>
                  <a:lnTo>
                    <a:pt x="136713" y="8542"/>
                  </a:lnTo>
                  <a:lnTo>
                    <a:pt x="134512" y="4049"/>
                  </a:lnTo>
                  <a:lnTo>
                    <a:pt x="132740" y="1665"/>
                  </a:lnTo>
                  <a:lnTo>
                    <a:pt x="131558" y="922"/>
                  </a:lnTo>
                  <a:lnTo>
                    <a:pt x="130771" y="1274"/>
                  </a:lnTo>
                  <a:lnTo>
                    <a:pt x="129506" y="3877"/>
                  </a:lnTo>
                  <a:lnTo>
                    <a:pt x="129257" y="0"/>
                  </a:lnTo>
                  <a:lnTo>
                    <a:pt x="129195" y="38027"/>
                  </a:lnTo>
                  <a:lnTo>
                    <a:pt x="129195" y="70377"/>
                  </a:lnTo>
                  <a:lnTo>
                    <a:pt x="129195" y="107995"/>
                  </a:lnTo>
                  <a:lnTo>
                    <a:pt x="128348" y="143106"/>
                  </a:lnTo>
                  <a:lnTo>
                    <a:pt x="123164" y="178303"/>
                  </a:lnTo>
                  <a:lnTo>
                    <a:pt x="121889" y="209966"/>
                  </a:lnTo>
                  <a:lnTo>
                    <a:pt x="116400" y="240679"/>
                  </a:lnTo>
                  <a:lnTo>
                    <a:pt x="110232" y="274784"/>
                  </a:lnTo>
                  <a:lnTo>
                    <a:pt x="104591" y="307529"/>
                  </a:lnTo>
                  <a:lnTo>
                    <a:pt x="98198" y="321769"/>
                  </a:lnTo>
                  <a:lnTo>
                    <a:pt x="78375" y="349159"/>
                  </a:lnTo>
                  <a:lnTo>
                    <a:pt x="73306" y="352424"/>
                  </a:lnTo>
                  <a:lnTo>
                    <a:pt x="65692" y="354263"/>
                  </a:lnTo>
                  <a:lnTo>
                    <a:pt x="37755" y="35503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SMARTInkShape-74"/>
            <p:cNvSpPr/>
            <p:nvPr/>
          </p:nvSpPr>
          <p:spPr>
            <a:xfrm>
              <a:off x="2895600" y="5280660"/>
              <a:ext cx="7621" cy="42491"/>
            </a:xfrm>
            <a:custGeom>
              <a:avLst/>
              <a:gdLst/>
              <a:ahLst/>
              <a:cxnLst/>
              <a:rect l="0" t="0" r="0" b="0"/>
              <a:pathLst>
                <a:path w="7621" h="42491">
                  <a:moveTo>
                    <a:pt x="7620" y="38100"/>
                  </a:moveTo>
                  <a:lnTo>
                    <a:pt x="7620" y="42145"/>
                  </a:lnTo>
                  <a:lnTo>
                    <a:pt x="6773" y="42490"/>
                  </a:lnTo>
                  <a:lnTo>
                    <a:pt x="1059" y="38845"/>
                  </a:lnTo>
                  <a:lnTo>
                    <a:pt x="471" y="3617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SMARTInkShape-75"/>
            <p:cNvSpPr/>
            <p:nvPr/>
          </p:nvSpPr>
          <p:spPr>
            <a:xfrm>
              <a:off x="3200400" y="5319885"/>
              <a:ext cx="312421" cy="204616"/>
            </a:xfrm>
            <a:custGeom>
              <a:avLst/>
              <a:gdLst/>
              <a:ahLst/>
              <a:cxnLst/>
              <a:rect l="0" t="0" r="0" b="0"/>
              <a:pathLst>
                <a:path w="312421" h="204616">
                  <a:moveTo>
                    <a:pt x="0" y="174135"/>
                  </a:moveTo>
                  <a:lnTo>
                    <a:pt x="0" y="156712"/>
                  </a:lnTo>
                  <a:lnTo>
                    <a:pt x="0" y="157440"/>
                  </a:lnTo>
                  <a:lnTo>
                    <a:pt x="847" y="157078"/>
                  </a:lnTo>
                  <a:lnTo>
                    <a:pt x="4045" y="154419"/>
                  </a:lnTo>
                  <a:lnTo>
                    <a:pt x="6031" y="148157"/>
                  </a:lnTo>
                  <a:lnTo>
                    <a:pt x="8257" y="126311"/>
                  </a:lnTo>
                  <a:lnTo>
                    <a:pt x="20788" y="97440"/>
                  </a:lnTo>
                  <a:lnTo>
                    <a:pt x="24504" y="82548"/>
                  </a:lnTo>
                  <a:lnTo>
                    <a:pt x="38244" y="49945"/>
                  </a:lnTo>
                  <a:lnTo>
                    <a:pt x="43244" y="38506"/>
                  </a:lnTo>
                  <a:lnTo>
                    <a:pt x="49972" y="31220"/>
                  </a:lnTo>
                  <a:lnTo>
                    <a:pt x="60607" y="7247"/>
                  </a:lnTo>
                  <a:lnTo>
                    <a:pt x="60929" y="0"/>
                  </a:lnTo>
                  <a:lnTo>
                    <a:pt x="60959" y="10256"/>
                  </a:lnTo>
                  <a:lnTo>
                    <a:pt x="70698" y="46728"/>
                  </a:lnTo>
                  <a:lnTo>
                    <a:pt x="73755" y="55702"/>
                  </a:lnTo>
                  <a:lnTo>
                    <a:pt x="76832" y="74845"/>
                  </a:lnTo>
                  <a:lnTo>
                    <a:pt x="86778" y="96034"/>
                  </a:lnTo>
                  <a:lnTo>
                    <a:pt x="91625" y="101323"/>
                  </a:lnTo>
                  <a:lnTo>
                    <a:pt x="120336" y="118626"/>
                  </a:lnTo>
                  <a:lnTo>
                    <a:pt x="150770" y="120738"/>
                  </a:lnTo>
                  <a:lnTo>
                    <a:pt x="153853" y="120757"/>
                  </a:lnTo>
                  <a:lnTo>
                    <a:pt x="159537" y="118520"/>
                  </a:lnTo>
                  <a:lnTo>
                    <a:pt x="162238" y="116738"/>
                  </a:lnTo>
                  <a:lnTo>
                    <a:pt x="181249" y="111387"/>
                  </a:lnTo>
                  <a:lnTo>
                    <a:pt x="184332" y="109443"/>
                  </a:lnTo>
                  <a:lnTo>
                    <a:pt x="216038" y="71720"/>
                  </a:lnTo>
                  <a:lnTo>
                    <a:pt x="224502" y="57053"/>
                  </a:lnTo>
                  <a:lnTo>
                    <a:pt x="228232" y="43677"/>
                  </a:lnTo>
                  <a:lnTo>
                    <a:pt x="230048" y="41443"/>
                  </a:lnTo>
                  <a:lnTo>
                    <a:pt x="232105" y="39954"/>
                  </a:lnTo>
                  <a:lnTo>
                    <a:pt x="239046" y="29767"/>
                  </a:lnTo>
                  <a:lnTo>
                    <a:pt x="242893" y="18932"/>
                  </a:lnTo>
                  <a:lnTo>
                    <a:pt x="243209" y="19019"/>
                  </a:lnTo>
                  <a:lnTo>
                    <a:pt x="243419" y="19925"/>
                  </a:lnTo>
                  <a:lnTo>
                    <a:pt x="244406" y="19681"/>
                  </a:lnTo>
                  <a:lnTo>
                    <a:pt x="251432" y="14138"/>
                  </a:lnTo>
                  <a:lnTo>
                    <a:pt x="251459" y="32028"/>
                  </a:lnTo>
                  <a:lnTo>
                    <a:pt x="253717" y="37034"/>
                  </a:lnTo>
                  <a:lnTo>
                    <a:pt x="255505" y="39554"/>
                  </a:lnTo>
                  <a:lnTo>
                    <a:pt x="264971" y="76393"/>
                  </a:lnTo>
                  <a:lnTo>
                    <a:pt x="272579" y="111702"/>
                  </a:lnTo>
                  <a:lnTo>
                    <a:pt x="274393" y="121833"/>
                  </a:lnTo>
                  <a:lnTo>
                    <a:pt x="289713" y="153965"/>
                  </a:lnTo>
                  <a:lnTo>
                    <a:pt x="294708" y="165170"/>
                  </a:lnTo>
                  <a:lnTo>
                    <a:pt x="301434" y="173172"/>
                  </a:lnTo>
                  <a:lnTo>
                    <a:pt x="312420" y="20461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SMARTInkShape-76"/>
            <p:cNvSpPr/>
            <p:nvPr/>
          </p:nvSpPr>
          <p:spPr>
            <a:xfrm>
              <a:off x="3627120" y="5463540"/>
              <a:ext cx="1" cy="7621"/>
            </a:xfrm>
            <a:custGeom>
              <a:avLst/>
              <a:gdLst/>
              <a:ahLst/>
              <a:cxnLst/>
              <a:rect l="0" t="0" r="0" b="0"/>
              <a:pathLst>
                <a:path w="1" h="7621">
                  <a:moveTo>
                    <a:pt x="0" y="7620"/>
                  </a:moveTo>
                  <a:lnTo>
                    <a:pt x="0" y="3230"/>
                  </a:lnTo>
                  <a:lnTo>
                    <a:pt x="0" y="5104"/>
                  </a:lnTo>
                  <a:lnTo>
                    <a:pt x="0" y="839"/>
                  </a:lnTo>
                  <a:lnTo>
                    <a:pt x="0" y="6634"/>
                  </a:lnTo>
                  <a:lnTo>
                    <a:pt x="0" y="3035"/>
                  </a:lnTo>
                  <a:lnTo>
                    <a:pt x="0" y="684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" name="SMARTInkShape-Group15"/>
          <p:cNvGrpSpPr/>
          <p:nvPr/>
        </p:nvGrpSpPr>
        <p:grpSpPr>
          <a:xfrm>
            <a:off x="2278380" y="5466817"/>
            <a:ext cx="5173982" cy="785888"/>
            <a:chOff x="2278380" y="5466817"/>
            <a:chExt cx="5173982" cy="785888"/>
          </a:xfrm>
        </p:grpSpPr>
        <p:sp>
          <p:nvSpPr>
            <p:cNvPr id="89" name="SMARTInkShape-77"/>
            <p:cNvSpPr/>
            <p:nvPr/>
          </p:nvSpPr>
          <p:spPr>
            <a:xfrm>
              <a:off x="2278380" y="5623560"/>
              <a:ext cx="266662" cy="265698"/>
            </a:xfrm>
            <a:custGeom>
              <a:avLst/>
              <a:gdLst/>
              <a:ahLst/>
              <a:cxnLst/>
              <a:rect l="0" t="0" r="0" b="0"/>
              <a:pathLst>
                <a:path w="266662" h="265698">
                  <a:moveTo>
                    <a:pt x="0" y="0"/>
                  </a:moveTo>
                  <a:lnTo>
                    <a:pt x="0" y="4390"/>
                  </a:lnTo>
                  <a:lnTo>
                    <a:pt x="0" y="745"/>
                  </a:lnTo>
                  <a:lnTo>
                    <a:pt x="0" y="29710"/>
                  </a:lnTo>
                  <a:lnTo>
                    <a:pt x="2258" y="36629"/>
                  </a:lnTo>
                  <a:lnTo>
                    <a:pt x="5237" y="42526"/>
                  </a:lnTo>
                  <a:lnTo>
                    <a:pt x="6914" y="52300"/>
                  </a:lnTo>
                  <a:lnTo>
                    <a:pt x="9738" y="75242"/>
                  </a:lnTo>
                  <a:lnTo>
                    <a:pt x="15868" y="88898"/>
                  </a:lnTo>
                  <a:lnTo>
                    <a:pt x="43187" y="126761"/>
                  </a:lnTo>
                  <a:lnTo>
                    <a:pt x="58421" y="141373"/>
                  </a:lnTo>
                  <a:lnTo>
                    <a:pt x="68580" y="146365"/>
                  </a:lnTo>
                  <a:lnTo>
                    <a:pt x="73660" y="149718"/>
                  </a:lnTo>
                  <a:lnTo>
                    <a:pt x="81280" y="151605"/>
                  </a:lnTo>
                  <a:lnTo>
                    <a:pt x="109220" y="152391"/>
                  </a:lnTo>
                  <a:lnTo>
                    <a:pt x="114300" y="150138"/>
                  </a:lnTo>
                  <a:lnTo>
                    <a:pt x="116840" y="148352"/>
                  </a:lnTo>
                  <a:lnTo>
                    <a:pt x="119662" y="144110"/>
                  </a:lnTo>
                  <a:lnTo>
                    <a:pt x="120415" y="141794"/>
                  </a:lnTo>
                  <a:lnTo>
                    <a:pt x="121763" y="140249"/>
                  </a:lnTo>
                  <a:lnTo>
                    <a:pt x="125519" y="138533"/>
                  </a:lnTo>
                  <a:lnTo>
                    <a:pt x="126859" y="137229"/>
                  </a:lnTo>
                  <a:lnTo>
                    <a:pt x="128349" y="133522"/>
                  </a:lnTo>
                  <a:lnTo>
                    <a:pt x="129435" y="123329"/>
                  </a:lnTo>
                  <a:lnTo>
                    <a:pt x="133554" y="118293"/>
                  </a:lnTo>
                  <a:lnTo>
                    <a:pt x="133910" y="116114"/>
                  </a:lnTo>
                  <a:lnTo>
                    <a:pt x="133300" y="113817"/>
                  </a:lnTo>
                  <a:lnTo>
                    <a:pt x="132047" y="111438"/>
                  </a:lnTo>
                  <a:lnTo>
                    <a:pt x="131211" y="110699"/>
                  </a:lnTo>
                  <a:lnTo>
                    <a:pt x="130654" y="111052"/>
                  </a:lnTo>
                  <a:lnTo>
                    <a:pt x="130283" y="112135"/>
                  </a:lnTo>
                  <a:lnTo>
                    <a:pt x="130882" y="112857"/>
                  </a:lnTo>
                  <a:lnTo>
                    <a:pt x="133805" y="113658"/>
                  </a:lnTo>
                  <a:lnTo>
                    <a:pt x="134923" y="113026"/>
                  </a:lnTo>
                  <a:lnTo>
                    <a:pt x="135669" y="111757"/>
                  </a:lnTo>
                  <a:lnTo>
                    <a:pt x="136166" y="110065"/>
                  </a:lnTo>
                  <a:lnTo>
                    <a:pt x="136497" y="109783"/>
                  </a:lnTo>
                  <a:lnTo>
                    <a:pt x="137073" y="113538"/>
                  </a:lnTo>
                  <a:lnTo>
                    <a:pt x="137152" y="107672"/>
                  </a:lnTo>
                  <a:lnTo>
                    <a:pt x="141203" y="111019"/>
                  </a:lnTo>
                  <a:lnTo>
                    <a:pt x="142395" y="111266"/>
                  </a:lnTo>
                  <a:lnTo>
                    <a:pt x="143190" y="110584"/>
                  </a:lnTo>
                  <a:lnTo>
                    <a:pt x="143720" y="109283"/>
                  </a:lnTo>
                  <a:lnTo>
                    <a:pt x="144920" y="109262"/>
                  </a:lnTo>
                  <a:lnTo>
                    <a:pt x="148511" y="111496"/>
                  </a:lnTo>
                  <a:lnTo>
                    <a:pt x="155293" y="117514"/>
                  </a:lnTo>
                  <a:lnTo>
                    <a:pt x="162434" y="119962"/>
                  </a:lnTo>
                  <a:lnTo>
                    <a:pt x="176772" y="121534"/>
                  </a:lnTo>
                  <a:lnTo>
                    <a:pt x="184681" y="126263"/>
                  </a:lnTo>
                  <a:lnTo>
                    <a:pt x="193840" y="132317"/>
                  </a:lnTo>
                  <a:lnTo>
                    <a:pt x="211260" y="138462"/>
                  </a:lnTo>
                  <a:lnTo>
                    <a:pt x="243315" y="157796"/>
                  </a:lnTo>
                  <a:lnTo>
                    <a:pt x="248686" y="159878"/>
                  </a:lnTo>
                  <a:lnTo>
                    <a:pt x="253896" y="163626"/>
                  </a:lnTo>
                  <a:lnTo>
                    <a:pt x="266251" y="182148"/>
                  </a:lnTo>
                  <a:lnTo>
                    <a:pt x="266661" y="199983"/>
                  </a:lnTo>
                  <a:lnTo>
                    <a:pt x="265827" y="201902"/>
                  </a:lnTo>
                  <a:lnTo>
                    <a:pt x="264425" y="203181"/>
                  </a:lnTo>
                  <a:lnTo>
                    <a:pt x="262643" y="204034"/>
                  </a:lnTo>
                  <a:lnTo>
                    <a:pt x="261455" y="206296"/>
                  </a:lnTo>
                  <a:lnTo>
                    <a:pt x="258937" y="216723"/>
                  </a:lnTo>
                  <a:lnTo>
                    <a:pt x="255348" y="222757"/>
                  </a:lnTo>
                  <a:lnTo>
                    <a:pt x="250930" y="226003"/>
                  </a:lnTo>
                  <a:lnTo>
                    <a:pt x="248567" y="226869"/>
                  </a:lnTo>
                  <a:lnTo>
                    <a:pt x="243683" y="232347"/>
                  </a:lnTo>
                  <a:lnTo>
                    <a:pt x="237844" y="239579"/>
                  </a:lnTo>
                  <a:lnTo>
                    <a:pt x="225883" y="247563"/>
                  </a:lnTo>
                  <a:lnTo>
                    <a:pt x="213827" y="252948"/>
                  </a:lnTo>
                  <a:lnTo>
                    <a:pt x="203292" y="261914"/>
                  </a:lnTo>
                  <a:lnTo>
                    <a:pt x="200722" y="262663"/>
                  </a:lnTo>
                  <a:lnTo>
                    <a:pt x="198161" y="262315"/>
                  </a:lnTo>
                  <a:lnTo>
                    <a:pt x="192013" y="259719"/>
                  </a:lnTo>
                  <a:lnTo>
                    <a:pt x="188915" y="261621"/>
                  </a:lnTo>
                  <a:lnTo>
                    <a:pt x="184072" y="265697"/>
                  </a:lnTo>
                  <a:lnTo>
                    <a:pt x="182828" y="265184"/>
                  </a:lnTo>
                  <a:lnTo>
                    <a:pt x="179188" y="262357"/>
                  </a:lnTo>
                  <a:lnTo>
                    <a:pt x="178725" y="261265"/>
                  </a:lnTo>
                  <a:lnTo>
                    <a:pt x="179264" y="260537"/>
                  </a:lnTo>
                  <a:lnTo>
                    <a:pt x="182119" y="259727"/>
                  </a:lnTo>
                  <a:lnTo>
                    <a:pt x="186211" y="259368"/>
                  </a:lnTo>
                  <a:lnTo>
                    <a:pt x="190851" y="256950"/>
                  </a:lnTo>
                  <a:lnTo>
                    <a:pt x="198120" y="2514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SMARTInkShape-78"/>
            <p:cNvSpPr/>
            <p:nvPr/>
          </p:nvSpPr>
          <p:spPr>
            <a:xfrm>
              <a:off x="2667008" y="5624619"/>
              <a:ext cx="15233" cy="273262"/>
            </a:xfrm>
            <a:custGeom>
              <a:avLst/>
              <a:gdLst/>
              <a:ahLst/>
              <a:cxnLst/>
              <a:rect l="0" t="0" r="0" b="0"/>
              <a:pathLst>
                <a:path w="15233" h="273262">
                  <a:moveTo>
                    <a:pt x="7612" y="6561"/>
                  </a:moveTo>
                  <a:lnTo>
                    <a:pt x="3567" y="6561"/>
                  </a:lnTo>
                  <a:lnTo>
                    <a:pt x="2375" y="5714"/>
                  </a:lnTo>
                  <a:lnTo>
                    <a:pt x="1581" y="4303"/>
                  </a:lnTo>
                  <a:lnTo>
                    <a:pt x="306" y="0"/>
                  </a:lnTo>
                  <a:lnTo>
                    <a:pt x="0" y="12836"/>
                  </a:lnTo>
                  <a:lnTo>
                    <a:pt x="6024" y="30582"/>
                  </a:lnTo>
                  <a:lnTo>
                    <a:pt x="7550" y="64886"/>
                  </a:lnTo>
                  <a:lnTo>
                    <a:pt x="7604" y="101062"/>
                  </a:lnTo>
                  <a:lnTo>
                    <a:pt x="7611" y="138762"/>
                  </a:lnTo>
                  <a:lnTo>
                    <a:pt x="7612" y="175931"/>
                  </a:lnTo>
                  <a:lnTo>
                    <a:pt x="7612" y="212529"/>
                  </a:lnTo>
                  <a:lnTo>
                    <a:pt x="14173" y="249951"/>
                  </a:lnTo>
                  <a:lnTo>
                    <a:pt x="15232" y="27326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SMARTInkShape-79"/>
            <p:cNvSpPr/>
            <p:nvPr/>
          </p:nvSpPr>
          <p:spPr>
            <a:xfrm>
              <a:off x="2828212" y="5746476"/>
              <a:ext cx="105133" cy="233041"/>
            </a:xfrm>
            <a:custGeom>
              <a:avLst/>
              <a:gdLst/>
              <a:ahLst/>
              <a:cxnLst/>
              <a:rect l="0" t="0" r="0" b="0"/>
              <a:pathLst>
                <a:path w="105133" h="233041">
                  <a:moveTo>
                    <a:pt x="97868" y="14244"/>
                  </a:moveTo>
                  <a:lnTo>
                    <a:pt x="93823" y="10199"/>
                  </a:lnTo>
                  <a:lnTo>
                    <a:pt x="93478" y="9007"/>
                  </a:lnTo>
                  <a:lnTo>
                    <a:pt x="94095" y="8213"/>
                  </a:lnTo>
                  <a:lnTo>
                    <a:pt x="95353" y="7683"/>
                  </a:lnTo>
                  <a:lnTo>
                    <a:pt x="95344" y="6483"/>
                  </a:lnTo>
                  <a:lnTo>
                    <a:pt x="93078" y="2893"/>
                  </a:lnTo>
                  <a:lnTo>
                    <a:pt x="92134" y="2443"/>
                  </a:lnTo>
                  <a:lnTo>
                    <a:pt x="91506" y="2990"/>
                  </a:lnTo>
                  <a:lnTo>
                    <a:pt x="90496" y="5907"/>
                  </a:lnTo>
                  <a:lnTo>
                    <a:pt x="83367" y="1245"/>
                  </a:lnTo>
                  <a:lnTo>
                    <a:pt x="75619" y="0"/>
                  </a:lnTo>
                  <a:lnTo>
                    <a:pt x="72028" y="1362"/>
                  </a:lnTo>
                  <a:lnTo>
                    <a:pt x="62931" y="8828"/>
                  </a:lnTo>
                  <a:lnTo>
                    <a:pt x="60183" y="8940"/>
                  </a:lnTo>
                  <a:lnTo>
                    <a:pt x="57504" y="8168"/>
                  </a:lnTo>
                  <a:lnTo>
                    <a:pt x="50013" y="9568"/>
                  </a:lnTo>
                  <a:lnTo>
                    <a:pt x="38533" y="15117"/>
                  </a:lnTo>
                  <a:lnTo>
                    <a:pt x="32550" y="18865"/>
                  </a:lnTo>
                  <a:lnTo>
                    <a:pt x="24422" y="20975"/>
                  </a:lnTo>
                  <a:lnTo>
                    <a:pt x="19223" y="21469"/>
                  </a:lnTo>
                  <a:lnTo>
                    <a:pt x="14090" y="23946"/>
                  </a:lnTo>
                  <a:lnTo>
                    <a:pt x="11536" y="25792"/>
                  </a:lnTo>
                  <a:lnTo>
                    <a:pt x="8699" y="30101"/>
                  </a:lnTo>
                  <a:lnTo>
                    <a:pt x="7942" y="32435"/>
                  </a:lnTo>
                  <a:lnTo>
                    <a:pt x="6591" y="33991"/>
                  </a:lnTo>
                  <a:lnTo>
                    <a:pt x="2831" y="35721"/>
                  </a:lnTo>
                  <a:lnTo>
                    <a:pt x="1490" y="37028"/>
                  </a:lnTo>
                  <a:lnTo>
                    <a:pt x="0" y="40739"/>
                  </a:lnTo>
                  <a:lnTo>
                    <a:pt x="5474" y="57496"/>
                  </a:lnTo>
                  <a:lnTo>
                    <a:pt x="20216" y="78053"/>
                  </a:lnTo>
                  <a:lnTo>
                    <a:pt x="35367" y="92261"/>
                  </a:lnTo>
                  <a:lnTo>
                    <a:pt x="50251" y="115237"/>
                  </a:lnTo>
                  <a:lnTo>
                    <a:pt x="76981" y="135041"/>
                  </a:lnTo>
                  <a:lnTo>
                    <a:pt x="95429" y="165686"/>
                  </a:lnTo>
                  <a:lnTo>
                    <a:pt x="97630" y="171298"/>
                  </a:lnTo>
                  <a:lnTo>
                    <a:pt x="102784" y="180065"/>
                  </a:lnTo>
                  <a:lnTo>
                    <a:pt x="105132" y="194543"/>
                  </a:lnTo>
                  <a:lnTo>
                    <a:pt x="103072" y="198235"/>
                  </a:lnTo>
                  <a:lnTo>
                    <a:pt x="101337" y="200404"/>
                  </a:lnTo>
                  <a:lnTo>
                    <a:pt x="99410" y="207331"/>
                  </a:lnTo>
                  <a:lnTo>
                    <a:pt x="98896" y="211549"/>
                  </a:lnTo>
                  <a:lnTo>
                    <a:pt x="97707" y="214360"/>
                  </a:lnTo>
                  <a:lnTo>
                    <a:pt x="96067" y="216235"/>
                  </a:lnTo>
                  <a:lnTo>
                    <a:pt x="91988" y="218317"/>
                  </a:lnTo>
                  <a:lnTo>
                    <a:pt x="87352" y="219244"/>
                  </a:lnTo>
                  <a:lnTo>
                    <a:pt x="65876" y="233040"/>
                  </a:lnTo>
                  <a:lnTo>
                    <a:pt x="62993" y="232922"/>
                  </a:lnTo>
                  <a:lnTo>
                    <a:pt x="38537" y="225732"/>
                  </a:lnTo>
                  <a:lnTo>
                    <a:pt x="14048" y="21236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SMARTInkShape-80"/>
            <p:cNvSpPr/>
            <p:nvPr/>
          </p:nvSpPr>
          <p:spPr>
            <a:xfrm>
              <a:off x="3041447" y="5657270"/>
              <a:ext cx="21794" cy="286331"/>
            </a:xfrm>
            <a:custGeom>
              <a:avLst/>
              <a:gdLst/>
              <a:ahLst/>
              <a:cxnLst/>
              <a:rect l="0" t="0" r="0" b="0"/>
              <a:pathLst>
                <a:path w="21794" h="286331">
                  <a:moveTo>
                    <a:pt x="14173" y="4390"/>
                  </a:moveTo>
                  <a:lnTo>
                    <a:pt x="14173" y="0"/>
                  </a:lnTo>
                  <a:lnTo>
                    <a:pt x="14173" y="33393"/>
                  </a:lnTo>
                  <a:lnTo>
                    <a:pt x="14173" y="66159"/>
                  </a:lnTo>
                  <a:lnTo>
                    <a:pt x="8142" y="97525"/>
                  </a:lnTo>
                  <a:lnTo>
                    <a:pt x="6867" y="130690"/>
                  </a:lnTo>
                  <a:lnTo>
                    <a:pt x="5768" y="162924"/>
                  </a:lnTo>
                  <a:lnTo>
                    <a:pt x="0" y="199910"/>
                  </a:lnTo>
                  <a:lnTo>
                    <a:pt x="5588" y="237396"/>
                  </a:lnTo>
                  <a:lnTo>
                    <a:pt x="21793" y="2863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SMARTInkShape-81"/>
            <p:cNvSpPr/>
            <p:nvPr/>
          </p:nvSpPr>
          <p:spPr>
            <a:xfrm>
              <a:off x="3155129" y="5769123"/>
              <a:ext cx="411032" cy="136378"/>
            </a:xfrm>
            <a:custGeom>
              <a:avLst/>
              <a:gdLst/>
              <a:ahLst/>
              <a:cxnLst/>
              <a:rect l="0" t="0" r="0" b="0"/>
              <a:pathLst>
                <a:path w="411032" h="136378">
                  <a:moveTo>
                    <a:pt x="129091" y="22077"/>
                  </a:moveTo>
                  <a:lnTo>
                    <a:pt x="108683" y="2515"/>
                  </a:lnTo>
                  <a:lnTo>
                    <a:pt x="103652" y="683"/>
                  </a:lnTo>
                  <a:lnTo>
                    <a:pt x="101125" y="1041"/>
                  </a:lnTo>
                  <a:lnTo>
                    <a:pt x="96059" y="3697"/>
                  </a:lnTo>
                  <a:lnTo>
                    <a:pt x="93523" y="3897"/>
                  </a:lnTo>
                  <a:lnTo>
                    <a:pt x="80830" y="0"/>
                  </a:lnTo>
                  <a:lnTo>
                    <a:pt x="78290" y="1433"/>
                  </a:lnTo>
                  <a:lnTo>
                    <a:pt x="69824" y="9845"/>
                  </a:lnTo>
                  <a:lnTo>
                    <a:pt x="54480" y="15804"/>
                  </a:lnTo>
                  <a:lnTo>
                    <a:pt x="47670" y="21829"/>
                  </a:lnTo>
                  <a:lnTo>
                    <a:pt x="25719" y="54741"/>
                  </a:lnTo>
                  <a:lnTo>
                    <a:pt x="7216" y="90636"/>
                  </a:lnTo>
                  <a:lnTo>
                    <a:pt x="560" y="104734"/>
                  </a:lnTo>
                  <a:lnTo>
                    <a:pt x="0" y="109049"/>
                  </a:lnTo>
                  <a:lnTo>
                    <a:pt x="6151" y="126246"/>
                  </a:lnTo>
                  <a:lnTo>
                    <a:pt x="7338" y="127083"/>
                  </a:lnTo>
                  <a:lnTo>
                    <a:pt x="13053" y="129108"/>
                  </a:lnTo>
                  <a:lnTo>
                    <a:pt x="17687" y="132582"/>
                  </a:lnTo>
                  <a:lnTo>
                    <a:pt x="20109" y="133000"/>
                  </a:lnTo>
                  <a:lnTo>
                    <a:pt x="22569" y="132432"/>
                  </a:lnTo>
                  <a:lnTo>
                    <a:pt x="30078" y="127588"/>
                  </a:lnTo>
                  <a:lnTo>
                    <a:pt x="32602" y="125438"/>
                  </a:lnTo>
                  <a:lnTo>
                    <a:pt x="35979" y="124851"/>
                  </a:lnTo>
                  <a:lnTo>
                    <a:pt x="44245" y="126457"/>
                  </a:lnTo>
                  <a:lnTo>
                    <a:pt x="47974" y="125530"/>
                  </a:lnTo>
                  <a:lnTo>
                    <a:pt x="83999" y="96074"/>
                  </a:lnTo>
                  <a:lnTo>
                    <a:pt x="96539" y="82384"/>
                  </a:lnTo>
                  <a:lnTo>
                    <a:pt x="123975" y="50137"/>
                  </a:lnTo>
                  <a:lnTo>
                    <a:pt x="129075" y="47248"/>
                  </a:lnTo>
                  <a:lnTo>
                    <a:pt x="136264" y="45072"/>
                  </a:lnTo>
                  <a:lnTo>
                    <a:pt x="136623" y="40574"/>
                  </a:lnTo>
                  <a:lnTo>
                    <a:pt x="136672" y="42433"/>
                  </a:lnTo>
                  <a:lnTo>
                    <a:pt x="137531" y="43268"/>
                  </a:lnTo>
                  <a:lnTo>
                    <a:pt x="140745" y="44195"/>
                  </a:lnTo>
                  <a:lnTo>
                    <a:pt x="141093" y="44442"/>
                  </a:lnTo>
                  <a:lnTo>
                    <a:pt x="139223" y="44717"/>
                  </a:lnTo>
                  <a:lnTo>
                    <a:pt x="138385" y="46484"/>
                  </a:lnTo>
                  <a:lnTo>
                    <a:pt x="129424" y="82692"/>
                  </a:lnTo>
                  <a:lnTo>
                    <a:pt x="129190" y="92342"/>
                  </a:lnTo>
                  <a:lnTo>
                    <a:pt x="131392" y="97897"/>
                  </a:lnTo>
                  <a:lnTo>
                    <a:pt x="143180" y="118880"/>
                  </a:lnTo>
                  <a:lnTo>
                    <a:pt x="144410" y="119632"/>
                  </a:lnTo>
                  <a:lnTo>
                    <a:pt x="148035" y="120468"/>
                  </a:lnTo>
                  <a:lnTo>
                    <a:pt x="149340" y="121538"/>
                  </a:lnTo>
                  <a:lnTo>
                    <a:pt x="150791" y="124984"/>
                  </a:lnTo>
                  <a:lnTo>
                    <a:pt x="152024" y="126242"/>
                  </a:lnTo>
                  <a:lnTo>
                    <a:pt x="155652" y="127639"/>
                  </a:lnTo>
                  <a:lnTo>
                    <a:pt x="157805" y="127165"/>
                  </a:lnTo>
                  <a:lnTo>
                    <a:pt x="165788" y="122098"/>
                  </a:lnTo>
                  <a:lnTo>
                    <a:pt x="170821" y="121421"/>
                  </a:lnTo>
                  <a:lnTo>
                    <a:pt x="172151" y="120480"/>
                  </a:lnTo>
                  <a:lnTo>
                    <a:pt x="173037" y="119006"/>
                  </a:lnTo>
                  <a:lnTo>
                    <a:pt x="173629" y="117177"/>
                  </a:lnTo>
                  <a:lnTo>
                    <a:pt x="180686" y="105710"/>
                  </a:lnTo>
                  <a:lnTo>
                    <a:pt x="186131" y="91655"/>
                  </a:lnTo>
                  <a:lnTo>
                    <a:pt x="195566" y="75883"/>
                  </a:lnTo>
                  <a:lnTo>
                    <a:pt x="204941" y="46764"/>
                  </a:lnTo>
                  <a:lnTo>
                    <a:pt x="205904" y="46155"/>
                  </a:lnTo>
                  <a:lnTo>
                    <a:pt x="209232" y="45479"/>
                  </a:lnTo>
                  <a:lnTo>
                    <a:pt x="210459" y="44451"/>
                  </a:lnTo>
                  <a:lnTo>
                    <a:pt x="212588" y="38424"/>
                  </a:lnTo>
                  <a:lnTo>
                    <a:pt x="212910" y="73518"/>
                  </a:lnTo>
                  <a:lnTo>
                    <a:pt x="212910" y="76691"/>
                  </a:lnTo>
                  <a:lnTo>
                    <a:pt x="215168" y="82474"/>
                  </a:lnTo>
                  <a:lnTo>
                    <a:pt x="216956" y="85202"/>
                  </a:lnTo>
                  <a:lnTo>
                    <a:pt x="222318" y="104259"/>
                  </a:lnTo>
                  <a:lnTo>
                    <a:pt x="238656" y="123963"/>
                  </a:lnTo>
                  <a:lnTo>
                    <a:pt x="243544" y="126626"/>
                  </a:lnTo>
                  <a:lnTo>
                    <a:pt x="256111" y="129323"/>
                  </a:lnTo>
                  <a:lnTo>
                    <a:pt x="261180" y="132678"/>
                  </a:lnTo>
                  <a:lnTo>
                    <a:pt x="262871" y="133064"/>
                  </a:lnTo>
                  <a:lnTo>
                    <a:pt x="263997" y="132475"/>
                  </a:lnTo>
                  <a:lnTo>
                    <a:pt x="269851" y="125446"/>
                  </a:lnTo>
                  <a:lnTo>
                    <a:pt x="272038" y="124856"/>
                  </a:lnTo>
                  <a:lnTo>
                    <a:pt x="274342" y="125310"/>
                  </a:lnTo>
                  <a:lnTo>
                    <a:pt x="276725" y="126459"/>
                  </a:lnTo>
                  <a:lnTo>
                    <a:pt x="278314" y="126378"/>
                  </a:lnTo>
                  <a:lnTo>
                    <a:pt x="279373" y="125478"/>
                  </a:lnTo>
                  <a:lnTo>
                    <a:pt x="285118" y="113904"/>
                  </a:lnTo>
                  <a:lnTo>
                    <a:pt x="287295" y="111235"/>
                  </a:lnTo>
                  <a:lnTo>
                    <a:pt x="294405" y="105785"/>
                  </a:lnTo>
                  <a:lnTo>
                    <a:pt x="299366" y="98510"/>
                  </a:lnTo>
                  <a:lnTo>
                    <a:pt x="304213" y="81735"/>
                  </a:lnTo>
                  <a:lnTo>
                    <a:pt x="305952" y="79629"/>
                  </a:lnTo>
                  <a:lnTo>
                    <a:pt x="307958" y="78225"/>
                  </a:lnTo>
                  <a:lnTo>
                    <a:pt x="309296" y="76442"/>
                  </a:lnTo>
                  <a:lnTo>
                    <a:pt x="313700" y="67497"/>
                  </a:lnTo>
                  <a:lnTo>
                    <a:pt x="319246" y="60606"/>
                  </a:lnTo>
                  <a:lnTo>
                    <a:pt x="323534" y="60304"/>
                  </a:lnTo>
                  <a:lnTo>
                    <a:pt x="324760" y="59415"/>
                  </a:lnTo>
                  <a:lnTo>
                    <a:pt x="326122" y="56169"/>
                  </a:lnTo>
                  <a:lnTo>
                    <a:pt x="326485" y="56659"/>
                  </a:lnTo>
                  <a:lnTo>
                    <a:pt x="326888" y="61718"/>
                  </a:lnTo>
                  <a:lnTo>
                    <a:pt x="327843" y="63744"/>
                  </a:lnTo>
                  <a:lnTo>
                    <a:pt x="329325" y="65095"/>
                  </a:lnTo>
                  <a:lnTo>
                    <a:pt x="333231" y="67443"/>
                  </a:lnTo>
                  <a:lnTo>
                    <a:pt x="340189" y="74371"/>
                  </a:lnTo>
                  <a:lnTo>
                    <a:pt x="352648" y="92223"/>
                  </a:lnTo>
                  <a:lnTo>
                    <a:pt x="357707" y="95586"/>
                  </a:lnTo>
                  <a:lnTo>
                    <a:pt x="362778" y="97928"/>
                  </a:lnTo>
                  <a:lnTo>
                    <a:pt x="367854" y="101791"/>
                  </a:lnTo>
                  <a:lnTo>
                    <a:pt x="378012" y="115560"/>
                  </a:lnTo>
                  <a:lnTo>
                    <a:pt x="411031" y="13637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SMARTInkShape-82"/>
            <p:cNvSpPr/>
            <p:nvPr/>
          </p:nvSpPr>
          <p:spPr>
            <a:xfrm>
              <a:off x="3676070" y="5776730"/>
              <a:ext cx="187271" cy="14471"/>
            </a:xfrm>
            <a:custGeom>
              <a:avLst/>
              <a:gdLst/>
              <a:ahLst/>
              <a:cxnLst/>
              <a:rect l="0" t="0" r="0" b="0"/>
              <a:pathLst>
                <a:path w="187271" h="14471">
                  <a:moveTo>
                    <a:pt x="4390" y="14470"/>
                  </a:moveTo>
                  <a:lnTo>
                    <a:pt x="345" y="6380"/>
                  </a:lnTo>
                  <a:lnTo>
                    <a:pt x="0" y="4843"/>
                  </a:lnTo>
                  <a:lnTo>
                    <a:pt x="617" y="4665"/>
                  </a:lnTo>
                  <a:lnTo>
                    <a:pt x="1874" y="5394"/>
                  </a:lnTo>
                  <a:lnTo>
                    <a:pt x="3560" y="5032"/>
                  </a:lnTo>
                  <a:lnTo>
                    <a:pt x="12348" y="627"/>
                  </a:lnTo>
                  <a:lnTo>
                    <a:pt x="14775" y="161"/>
                  </a:lnTo>
                  <a:lnTo>
                    <a:pt x="29991" y="3804"/>
                  </a:lnTo>
                  <a:lnTo>
                    <a:pt x="52812" y="0"/>
                  </a:lnTo>
                  <a:lnTo>
                    <a:pt x="89506" y="5858"/>
                  </a:lnTo>
                  <a:lnTo>
                    <a:pt x="126481" y="688"/>
                  </a:lnTo>
                  <a:lnTo>
                    <a:pt x="153736" y="1920"/>
                  </a:lnTo>
                  <a:lnTo>
                    <a:pt x="187270" y="685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SMARTInkShape-83"/>
            <p:cNvSpPr/>
            <p:nvPr/>
          </p:nvSpPr>
          <p:spPr>
            <a:xfrm>
              <a:off x="4091941" y="5593209"/>
              <a:ext cx="152400" cy="378047"/>
            </a:xfrm>
            <a:custGeom>
              <a:avLst/>
              <a:gdLst/>
              <a:ahLst/>
              <a:cxnLst/>
              <a:rect l="0" t="0" r="0" b="0"/>
              <a:pathLst>
                <a:path w="152400" h="378047">
                  <a:moveTo>
                    <a:pt x="152399" y="22731"/>
                  </a:moveTo>
                  <a:lnTo>
                    <a:pt x="148354" y="18686"/>
                  </a:lnTo>
                  <a:lnTo>
                    <a:pt x="146368" y="14443"/>
                  </a:lnTo>
                  <a:lnTo>
                    <a:pt x="145838" y="12125"/>
                  </a:lnTo>
                  <a:lnTo>
                    <a:pt x="141048" y="4819"/>
                  </a:lnTo>
                  <a:lnTo>
                    <a:pt x="136630" y="2070"/>
                  </a:lnTo>
                  <a:lnTo>
                    <a:pt x="126894" y="305"/>
                  </a:lnTo>
                  <a:lnTo>
                    <a:pt x="119348" y="0"/>
                  </a:lnTo>
                  <a:lnTo>
                    <a:pt x="107704" y="3955"/>
                  </a:lnTo>
                  <a:lnTo>
                    <a:pt x="76094" y="21128"/>
                  </a:lnTo>
                  <a:lnTo>
                    <a:pt x="47599" y="53415"/>
                  </a:lnTo>
                  <a:lnTo>
                    <a:pt x="24613" y="90482"/>
                  </a:lnTo>
                  <a:lnTo>
                    <a:pt x="13045" y="127743"/>
                  </a:lnTo>
                  <a:lnTo>
                    <a:pt x="3454" y="160408"/>
                  </a:lnTo>
                  <a:lnTo>
                    <a:pt x="682" y="196337"/>
                  </a:lnTo>
                  <a:lnTo>
                    <a:pt x="134" y="228144"/>
                  </a:lnTo>
                  <a:lnTo>
                    <a:pt x="5262" y="259733"/>
                  </a:lnTo>
                  <a:lnTo>
                    <a:pt x="9411" y="290933"/>
                  </a:lnTo>
                  <a:lnTo>
                    <a:pt x="12649" y="301106"/>
                  </a:lnTo>
                  <a:lnTo>
                    <a:pt x="18943" y="335685"/>
                  </a:lnTo>
                  <a:lnTo>
                    <a:pt x="29544" y="362527"/>
                  </a:lnTo>
                  <a:lnTo>
                    <a:pt x="30397" y="376588"/>
                  </a:lnTo>
                  <a:lnTo>
                    <a:pt x="30443" y="375299"/>
                  </a:lnTo>
                  <a:lnTo>
                    <a:pt x="30472" y="378046"/>
                  </a:lnTo>
                  <a:lnTo>
                    <a:pt x="30476" y="375946"/>
                  </a:lnTo>
                  <a:lnTo>
                    <a:pt x="23565" y="353498"/>
                  </a:lnTo>
                  <a:lnTo>
                    <a:pt x="16326" y="315466"/>
                  </a:lnTo>
                  <a:lnTo>
                    <a:pt x="13124" y="289514"/>
                  </a:lnTo>
                  <a:lnTo>
                    <a:pt x="9250" y="274216"/>
                  </a:lnTo>
                  <a:lnTo>
                    <a:pt x="8707" y="269127"/>
                  </a:lnTo>
                  <a:lnTo>
                    <a:pt x="7498" y="265735"/>
                  </a:lnTo>
                  <a:lnTo>
                    <a:pt x="5845" y="263474"/>
                  </a:lnTo>
                  <a:lnTo>
                    <a:pt x="3896" y="261966"/>
                  </a:lnTo>
                  <a:lnTo>
                    <a:pt x="1731" y="258033"/>
                  </a:lnTo>
                  <a:lnTo>
                    <a:pt x="151" y="242115"/>
                  </a:lnTo>
                  <a:lnTo>
                    <a:pt x="101" y="242647"/>
                  </a:lnTo>
                  <a:lnTo>
                    <a:pt x="1" y="229816"/>
                  </a:lnTo>
                  <a:lnTo>
                    <a:pt x="0" y="232915"/>
                  </a:lnTo>
                  <a:lnTo>
                    <a:pt x="846" y="233127"/>
                  </a:lnTo>
                  <a:lnTo>
                    <a:pt x="8288" y="229641"/>
                  </a:lnTo>
                  <a:lnTo>
                    <a:pt x="10605" y="229251"/>
                  </a:lnTo>
                  <a:lnTo>
                    <a:pt x="12996" y="229838"/>
                  </a:lnTo>
                  <a:lnTo>
                    <a:pt x="22918" y="234605"/>
                  </a:lnTo>
                  <a:lnTo>
                    <a:pt x="25438" y="235100"/>
                  </a:lnTo>
                  <a:lnTo>
                    <a:pt x="40804" y="231505"/>
                  </a:lnTo>
                  <a:lnTo>
                    <a:pt x="50942" y="233509"/>
                  </a:lnTo>
                  <a:lnTo>
                    <a:pt x="69109" y="227460"/>
                  </a:lnTo>
                  <a:lnTo>
                    <a:pt x="106679" y="21323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SMARTInkShape-84"/>
            <p:cNvSpPr/>
            <p:nvPr/>
          </p:nvSpPr>
          <p:spPr>
            <a:xfrm>
              <a:off x="4421267" y="5635637"/>
              <a:ext cx="165974" cy="247004"/>
            </a:xfrm>
            <a:custGeom>
              <a:avLst/>
              <a:gdLst/>
              <a:ahLst/>
              <a:cxnLst/>
              <a:rect l="0" t="0" r="0" b="0"/>
              <a:pathLst>
                <a:path w="165974" h="247004">
                  <a:moveTo>
                    <a:pt x="165973" y="18403"/>
                  </a:moveTo>
                  <a:lnTo>
                    <a:pt x="130149" y="491"/>
                  </a:lnTo>
                  <a:lnTo>
                    <a:pt x="120136" y="0"/>
                  </a:lnTo>
                  <a:lnTo>
                    <a:pt x="94838" y="8830"/>
                  </a:lnTo>
                  <a:lnTo>
                    <a:pt x="69451" y="21020"/>
                  </a:lnTo>
                  <a:lnTo>
                    <a:pt x="33893" y="58639"/>
                  </a:lnTo>
                  <a:lnTo>
                    <a:pt x="19500" y="75857"/>
                  </a:lnTo>
                  <a:lnTo>
                    <a:pt x="8880" y="106642"/>
                  </a:lnTo>
                  <a:lnTo>
                    <a:pt x="179" y="140042"/>
                  </a:lnTo>
                  <a:lnTo>
                    <a:pt x="0" y="151204"/>
                  </a:lnTo>
                  <a:lnTo>
                    <a:pt x="4659" y="170076"/>
                  </a:lnTo>
                  <a:lnTo>
                    <a:pt x="12249" y="182630"/>
                  </a:lnTo>
                  <a:lnTo>
                    <a:pt x="30342" y="206582"/>
                  </a:lnTo>
                  <a:lnTo>
                    <a:pt x="34913" y="209896"/>
                  </a:lnTo>
                  <a:lnTo>
                    <a:pt x="69832" y="222025"/>
                  </a:lnTo>
                  <a:lnTo>
                    <a:pt x="102485" y="234104"/>
                  </a:lnTo>
                  <a:lnTo>
                    <a:pt x="135493" y="24700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SMARTInkShape-85"/>
            <p:cNvSpPr/>
            <p:nvPr/>
          </p:nvSpPr>
          <p:spPr>
            <a:xfrm>
              <a:off x="4588536" y="5731140"/>
              <a:ext cx="463525" cy="171091"/>
            </a:xfrm>
            <a:custGeom>
              <a:avLst/>
              <a:gdLst/>
              <a:ahLst/>
              <a:cxnLst/>
              <a:rect l="0" t="0" r="0" b="0"/>
              <a:pathLst>
                <a:path w="463525" h="171091">
                  <a:moveTo>
                    <a:pt x="189204" y="82920"/>
                  </a:moveTo>
                  <a:lnTo>
                    <a:pt x="171292" y="49611"/>
                  </a:lnTo>
                  <a:lnTo>
                    <a:pt x="164028" y="40458"/>
                  </a:lnTo>
                  <a:lnTo>
                    <a:pt x="156001" y="34415"/>
                  </a:lnTo>
                  <a:lnTo>
                    <a:pt x="149612" y="31729"/>
                  </a:lnTo>
                  <a:lnTo>
                    <a:pt x="143950" y="26019"/>
                  </a:lnTo>
                  <a:lnTo>
                    <a:pt x="141254" y="22126"/>
                  </a:lnTo>
                  <a:lnTo>
                    <a:pt x="137764" y="19531"/>
                  </a:lnTo>
                  <a:lnTo>
                    <a:pt x="129371" y="16647"/>
                  </a:lnTo>
                  <a:lnTo>
                    <a:pt x="95141" y="14475"/>
                  </a:lnTo>
                  <a:lnTo>
                    <a:pt x="79960" y="15227"/>
                  </a:lnTo>
                  <a:lnTo>
                    <a:pt x="44422" y="27523"/>
                  </a:lnTo>
                  <a:lnTo>
                    <a:pt x="39343" y="28208"/>
                  </a:lnTo>
                  <a:lnTo>
                    <a:pt x="35110" y="30359"/>
                  </a:lnTo>
                  <a:lnTo>
                    <a:pt x="9021" y="57278"/>
                  </a:lnTo>
                  <a:lnTo>
                    <a:pt x="1620" y="70831"/>
                  </a:lnTo>
                  <a:lnTo>
                    <a:pt x="0" y="76983"/>
                  </a:lnTo>
                  <a:lnTo>
                    <a:pt x="415" y="78962"/>
                  </a:lnTo>
                  <a:lnTo>
                    <a:pt x="1538" y="80281"/>
                  </a:lnTo>
                  <a:lnTo>
                    <a:pt x="3133" y="81161"/>
                  </a:lnTo>
                  <a:lnTo>
                    <a:pt x="4197" y="82594"/>
                  </a:lnTo>
                  <a:lnTo>
                    <a:pt x="6540" y="88656"/>
                  </a:lnTo>
                  <a:lnTo>
                    <a:pt x="16847" y="100786"/>
                  </a:lnTo>
                  <a:lnTo>
                    <a:pt x="20113" y="101604"/>
                  </a:lnTo>
                  <a:lnTo>
                    <a:pt x="31953" y="100403"/>
                  </a:lnTo>
                  <a:lnTo>
                    <a:pt x="46660" y="104905"/>
                  </a:lnTo>
                  <a:lnTo>
                    <a:pt x="49301" y="104350"/>
                  </a:lnTo>
                  <a:lnTo>
                    <a:pt x="57911" y="100370"/>
                  </a:lnTo>
                  <a:lnTo>
                    <a:pt x="80422" y="98451"/>
                  </a:lnTo>
                  <a:lnTo>
                    <a:pt x="84509" y="96661"/>
                  </a:lnTo>
                  <a:lnTo>
                    <a:pt x="95154" y="87744"/>
                  </a:lnTo>
                  <a:lnTo>
                    <a:pt x="108656" y="84349"/>
                  </a:lnTo>
                  <a:lnTo>
                    <a:pt x="128388" y="80945"/>
                  </a:lnTo>
                  <a:lnTo>
                    <a:pt x="144547" y="76416"/>
                  </a:lnTo>
                  <a:lnTo>
                    <a:pt x="164800" y="75329"/>
                  </a:lnTo>
                  <a:lnTo>
                    <a:pt x="165315" y="76166"/>
                  </a:lnTo>
                  <a:lnTo>
                    <a:pt x="165887" y="79353"/>
                  </a:lnTo>
                  <a:lnTo>
                    <a:pt x="166886" y="80542"/>
                  </a:lnTo>
                  <a:lnTo>
                    <a:pt x="172865" y="82607"/>
                  </a:lnTo>
                  <a:lnTo>
                    <a:pt x="177683" y="90917"/>
                  </a:lnTo>
                  <a:lnTo>
                    <a:pt x="186753" y="125023"/>
                  </a:lnTo>
                  <a:lnTo>
                    <a:pt x="189324" y="138387"/>
                  </a:lnTo>
                  <a:lnTo>
                    <a:pt x="192926" y="145108"/>
                  </a:lnTo>
                  <a:lnTo>
                    <a:pt x="195072" y="147238"/>
                  </a:lnTo>
                  <a:lnTo>
                    <a:pt x="202137" y="151930"/>
                  </a:lnTo>
                  <a:lnTo>
                    <a:pt x="209593" y="161600"/>
                  </a:lnTo>
                  <a:lnTo>
                    <a:pt x="218188" y="166063"/>
                  </a:lnTo>
                  <a:lnTo>
                    <a:pt x="230709" y="167453"/>
                  </a:lnTo>
                  <a:lnTo>
                    <a:pt x="236719" y="170726"/>
                  </a:lnTo>
                  <a:lnTo>
                    <a:pt x="239508" y="171090"/>
                  </a:lnTo>
                  <a:lnTo>
                    <a:pt x="244863" y="169238"/>
                  </a:lnTo>
                  <a:lnTo>
                    <a:pt x="257755" y="161038"/>
                  </a:lnTo>
                  <a:lnTo>
                    <a:pt x="260304" y="160399"/>
                  </a:lnTo>
                  <a:lnTo>
                    <a:pt x="265395" y="155173"/>
                  </a:lnTo>
                  <a:lnTo>
                    <a:pt x="288264" y="119328"/>
                  </a:lnTo>
                  <a:lnTo>
                    <a:pt x="306044" y="82845"/>
                  </a:lnTo>
                  <a:lnTo>
                    <a:pt x="327845" y="48190"/>
                  </a:lnTo>
                  <a:lnTo>
                    <a:pt x="338855" y="28898"/>
                  </a:lnTo>
                  <a:lnTo>
                    <a:pt x="349182" y="18815"/>
                  </a:lnTo>
                  <a:lnTo>
                    <a:pt x="359376" y="5064"/>
                  </a:lnTo>
                  <a:lnTo>
                    <a:pt x="361072" y="3923"/>
                  </a:lnTo>
                  <a:lnTo>
                    <a:pt x="362203" y="4008"/>
                  </a:lnTo>
                  <a:lnTo>
                    <a:pt x="362956" y="4912"/>
                  </a:lnTo>
                  <a:lnTo>
                    <a:pt x="364306" y="4668"/>
                  </a:lnTo>
                  <a:lnTo>
                    <a:pt x="370250" y="1126"/>
                  </a:lnTo>
                  <a:lnTo>
                    <a:pt x="374938" y="0"/>
                  </a:lnTo>
                  <a:lnTo>
                    <a:pt x="376527" y="547"/>
                  </a:lnTo>
                  <a:lnTo>
                    <a:pt x="377586" y="1758"/>
                  </a:lnTo>
                  <a:lnTo>
                    <a:pt x="378292" y="3412"/>
                  </a:lnTo>
                  <a:lnTo>
                    <a:pt x="379609" y="4515"/>
                  </a:lnTo>
                  <a:lnTo>
                    <a:pt x="387807" y="8542"/>
                  </a:lnTo>
                  <a:lnTo>
                    <a:pt x="397579" y="17240"/>
                  </a:lnTo>
                  <a:lnTo>
                    <a:pt x="420347" y="51101"/>
                  </a:lnTo>
                  <a:lnTo>
                    <a:pt x="429024" y="76440"/>
                  </a:lnTo>
                  <a:lnTo>
                    <a:pt x="446807" y="103179"/>
                  </a:lnTo>
                  <a:lnTo>
                    <a:pt x="463524" y="1134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SMARTInkShape-86"/>
            <p:cNvSpPr/>
            <p:nvPr/>
          </p:nvSpPr>
          <p:spPr>
            <a:xfrm>
              <a:off x="5166360" y="5600700"/>
              <a:ext cx="7621" cy="30481"/>
            </a:xfrm>
            <a:custGeom>
              <a:avLst/>
              <a:gdLst/>
              <a:ahLst/>
              <a:cxnLst/>
              <a:rect l="0" t="0" r="0" b="0"/>
              <a:pathLst>
                <a:path w="7621" h="30481">
                  <a:moveTo>
                    <a:pt x="0" y="0"/>
                  </a:moveTo>
                  <a:lnTo>
                    <a:pt x="0" y="4390"/>
                  </a:lnTo>
                  <a:lnTo>
                    <a:pt x="0" y="2515"/>
                  </a:lnTo>
                  <a:lnTo>
                    <a:pt x="0" y="6782"/>
                  </a:lnTo>
                  <a:lnTo>
                    <a:pt x="0" y="3064"/>
                  </a:lnTo>
                  <a:lnTo>
                    <a:pt x="0" y="7393"/>
                  </a:lnTo>
                  <a:lnTo>
                    <a:pt x="4045" y="11598"/>
                  </a:lnTo>
                  <a:lnTo>
                    <a:pt x="6031" y="18137"/>
                  </a:lnTo>
                  <a:lnTo>
                    <a:pt x="7620" y="304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SMARTInkShape-87"/>
            <p:cNvSpPr/>
            <p:nvPr/>
          </p:nvSpPr>
          <p:spPr>
            <a:xfrm>
              <a:off x="5243619" y="5623560"/>
              <a:ext cx="166582" cy="251428"/>
            </a:xfrm>
            <a:custGeom>
              <a:avLst/>
              <a:gdLst/>
              <a:ahLst/>
              <a:cxnLst/>
              <a:rect l="0" t="0" r="0" b="0"/>
              <a:pathLst>
                <a:path w="166582" h="251428">
                  <a:moveTo>
                    <a:pt x="6561" y="0"/>
                  </a:moveTo>
                  <a:lnTo>
                    <a:pt x="6561" y="25660"/>
                  </a:lnTo>
                  <a:lnTo>
                    <a:pt x="4303" y="30596"/>
                  </a:lnTo>
                  <a:lnTo>
                    <a:pt x="2516" y="33097"/>
                  </a:lnTo>
                  <a:lnTo>
                    <a:pt x="0" y="44708"/>
                  </a:lnTo>
                  <a:lnTo>
                    <a:pt x="5917" y="78830"/>
                  </a:lnTo>
                  <a:lnTo>
                    <a:pt x="6476" y="112242"/>
                  </a:lnTo>
                  <a:lnTo>
                    <a:pt x="8808" y="146098"/>
                  </a:lnTo>
                  <a:lnTo>
                    <a:pt x="14320" y="182207"/>
                  </a:lnTo>
                  <a:lnTo>
                    <a:pt x="21289" y="217019"/>
                  </a:lnTo>
                  <a:lnTo>
                    <a:pt x="22420" y="228533"/>
                  </a:lnTo>
                  <a:lnTo>
                    <a:pt x="28937" y="245127"/>
                  </a:lnTo>
                  <a:lnTo>
                    <a:pt x="29413" y="251350"/>
                  </a:lnTo>
                  <a:lnTo>
                    <a:pt x="33464" y="251427"/>
                  </a:lnTo>
                  <a:lnTo>
                    <a:pt x="34656" y="249745"/>
                  </a:lnTo>
                  <a:lnTo>
                    <a:pt x="35981" y="243360"/>
                  </a:lnTo>
                  <a:lnTo>
                    <a:pt x="34312" y="237136"/>
                  </a:lnTo>
                  <a:lnTo>
                    <a:pt x="32681" y="234291"/>
                  </a:lnTo>
                  <a:lnTo>
                    <a:pt x="32442" y="231547"/>
                  </a:lnTo>
                  <a:lnTo>
                    <a:pt x="36697" y="208868"/>
                  </a:lnTo>
                  <a:lnTo>
                    <a:pt x="37735" y="198664"/>
                  </a:lnTo>
                  <a:lnTo>
                    <a:pt x="39197" y="195942"/>
                  </a:lnTo>
                  <a:lnTo>
                    <a:pt x="41018" y="194128"/>
                  </a:lnTo>
                  <a:lnTo>
                    <a:pt x="43042" y="189855"/>
                  </a:lnTo>
                  <a:lnTo>
                    <a:pt x="52359" y="163241"/>
                  </a:lnTo>
                  <a:lnTo>
                    <a:pt x="67674" y="144820"/>
                  </a:lnTo>
                  <a:lnTo>
                    <a:pt x="70163" y="142266"/>
                  </a:lnTo>
                  <a:lnTo>
                    <a:pt x="77444" y="139429"/>
                  </a:lnTo>
                  <a:lnTo>
                    <a:pt x="95916" y="133563"/>
                  </a:lnTo>
                  <a:lnTo>
                    <a:pt x="120921" y="124039"/>
                  </a:lnTo>
                  <a:lnTo>
                    <a:pt x="132741" y="123709"/>
                  </a:lnTo>
                  <a:lnTo>
                    <a:pt x="166581" y="12954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SMARTInkShape-88"/>
            <p:cNvSpPr/>
            <p:nvPr/>
          </p:nvSpPr>
          <p:spPr>
            <a:xfrm>
              <a:off x="5623923" y="5466817"/>
              <a:ext cx="312058" cy="291625"/>
            </a:xfrm>
            <a:custGeom>
              <a:avLst/>
              <a:gdLst/>
              <a:ahLst/>
              <a:cxnLst/>
              <a:rect l="0" t="0" r="0" b="0"/>
              <a:pathLst>
                <a:path w="312058" h="291625">
                  <a:moveTo>
                    <a:pt x="159657" y="126263"/>
                  </a:moveTo>
                  <a:lnTo>
                    <a:pt x="155612" y="122218"/>
                  </a:lnTo>
                  <a:lnTo>
                    <a:pt x="155267" y="121026"/>
                  </a:lnTo>
                  <a:lnTo>
                    <a:pt x="155884" y="120232"/>
                  </a:lnTo>
                  <a:lnTo>
                    <a:pt x="157142" y="119702"/>
                  </a:lnTo>
                  <a:lnTo>
                    <a:pt x="157980" y="118503"/>
                  </a:lnTo>
                  <a:lnTo>
                    <a:pt x="159160" y="114462"/>
                  </a:lnTo>
                  <a:lnTo>
                    <a:pt x="159436" y="116220"/>
                  </a:lnTo>
                  <a:lnTo>
                    <a:pt x="160356" y="116181"/>
                  </a:lnTo>
                  <a:lnTo>
                    <a:pt x="163637" y="113880"/>
                  </a:lnTo>
                  <a:lnTo>
                    <a:pt x="165659" y="110035"/>
                  </a:lnTo>
                  <a:lnTo>
                    <a:pt x="166199" y="107824"/>
                  </a:lnTo>
                  <a:lnTo>
                    <a:pt x="166558" y="107197"/>
                  </a:lnTo>
                  <a:lnTo>
                    <a:pt x="166798" y="107626"/>
                  </a:lnTo>
                  <a:lnTo>
                    <a:pt x="167182" y="110352"/>
                  </a:lnTo>
                  <a:lnTo>
                    <a:pt x="167258" y="106500"/>
                  </a:lnTo>
                  <a:lnTo>
                    <a:pt x="167276" y="110797"/>
                  </a:lnTo>
                  <a:lnTo>
                    <a:pt x="163232" y="106911"/>
                  </a:lnTo>
                  <a:lnTo>
                    <a:pt x="162040" y="106588"/>
                  </a:lnTo>
                  <a:lnTo>
                    <a:pt x="161246" y="107220"/>
                  </a:lnTo>
                  <a:lnTo>
                    <a:pt x="159971" y="110272"/>
                  </a:lnTo>
                  <a:lnTo>
                    <a:pt x="155705" y="106755"/>
                  </a:lnTo>
                  <a:lnTo>
                    <a:pt x="153635" y="106485"/>
                  </a:lnTo>
                  <a:lnTo>
                    <a:pt x="137708" y="110258"/>
                  </a:lnTo>
                  <a:lnTo>
                    <a:pt x="118695" y="111718"/>
                  </a:lnTo>
                  <a:lnTo>
                    <a:pt x="104529" y="117062"/>
                  </a:lnTo>
                  <a:lnTo>
                    <a:pt x="73103" y="133940"/>
                  </a:lnTo>
                  <a:lnTo>
                    <a:pt x="60228" y="139835"/>
                  </a:lnTo>
                  <a:lnTo>
                    <a:pt x="24062" y="166590"/>
                  </a:lnTo>
                  <a:lnTo>
                    <a:pt x="16702" y="176359"/>
                  </a:lnTo>
                  <a:lnTo>
                    <a:pt x="2389" y="207966"/>
                  </a:lnTo>
                  <a:lnTo>
                    <a:pt x="0" y="230793"/>
                  </a:lnTo>
                  <a:lnTo>
                    <a:pt x="2056" y="238478"/>
                  </a:lnTo>
                  <a:lnTo>
                    <a:pt x="10275" y="250312"/>
                  </a:lnTo>
                  <a:lnTo>
                    <a:pt x="31640" y="272488"/>
                  </a:lnTo>
                  <a:lnTo>
                    <a:pt x="39543" y="275919"/>
                  </a:lnTo>
                  <a:lnTo>
                    <a:pt x="44021" y="276833"/>
                  </a:lnTo>
                  <a:lnTo>
                    <a:pt x="68375" y="290484"/>
                  </a:lnTo>
                  <a:lnTo>
                    <a:pt x="73402" y="291624"/>
                  </a:lnTo>
                  <a:lnTo>
                    <a:pt x="81246" y="290633"/>
                  </a:lnTo>
                  <a:lnTo>
                    <a:pt x="88401" y="288216"/>
                  </a:lnTo>
                  <a:lnTo>
                    <a:pt x="101103" y="286009"/>
                  </a:lnTo>
                  <a:lnTo>
                    <a:pt x="107668" y="282493"/>
                  </a:lnTo>
                  <a:lnTo>
                    <a:pt x="145554" y="253544"/>
                  </a:lnTo>
                  <a:lnTo>
                    <a:pt x="154161" y="241681"/>
                  </a:lnTo>
                  <a:lnTo>
                    <a:pt x="172333" y="204936"/>
                  </a:lnTo>
                  <a:lnTo>
                    <a:pt x="185054" y="171305"/>
                  </a:lnTo>
                  <a:lnTo>
                    <a:pt x="195499" y="139825"/>
                  </a:lnTo>
                  <a:lnTo>
                    <a:pt x="198306" y="104028"/>
                  </a:lnTo>
                  <a:lnTo>
                    <a:pt x="204645" y="69814"/>
                  </a:lnTo>
                  <a:lnTo>
                    <a:pt x="205313" y="33860"/>
                  </a:lnTo>
                  <a:lnTo>
                    <a:pt x="205368" y="13540"/>
                  </a:lnTo>
                  <a:lnTo>
                    <a:pt x="204525" y="10474"/>
                  </a:lnTo>
                  <a:lnTo>
                    <a:pt x="203116" y="8430"/>
                  </a:lnTo>
                  <a:lnTo>
                    <a:pt x="198070" y="4582"/>
                  </a:lnTo>
                  <a:lnTo>
                    <a:pt x="197819" y="0"/>
                  </a:lnTo>
                  <a:lnTo>
                    <a:pt x="197784" y="1848"/>
                  </a:lnTo>
                  <a:lnTo>
                    <a:pt x="198622" y="2680"/>
                  </a:lnTo>
                  <a:lnTo>
                    <a:pt x="201811" y="3604"/>
                  </a:lnTo>
                  <a:lnTo>
                    <a:pt x="202999" y="4697"/>
                  </a:lnTo>
                  <a:lnTo>
                    <a:pt x="204320" y="8169"/>
                  </a:lnTo>
                  <a:lnTo>
                    <a:pt x="198187" y="42692"/>
                  </a:lnTo>
                  <a:lnTo>
                    <a:pt x="197795" y="77460"/>
                  </a:lnTo>
                  <a:lnTo>
                    <a:pt x="197765" y="110414"/>
                  </a:lnTo>
                  <a:lnTo>
                    <a:pt x="197758" y="141383"/>
                  </a:lnTo>
                  <a:lnTo>
                    <a:pt x="200015" y="171959"/>
                  </a:lnTo>
                  <a:lnTo>
                    <a:pt x="205518" y="204843"/>
                  </a:lnTo>
                  <a:lnTo>
                    <a:pt x="209108" y="218761"/>
                  </a:lnTo>
                  <a:lnTo>
                    <a:pt x="215785" y="228897"/>
                  </a:lnTo>
                  <a:lnTo>
                    <a:pt x="249978" y="262318"/>
                  </a:lnTo>
                  <a:lnTo>
                    <a:pt x="254584" y="264380"/>
                  </a:lnTo>
                  <a:lnTo>
                    <a:pt x="278117" y="264465"/>
                  </a:lnTo>
                  <a:lnTo>
                    <a:pt x="312057" y="27866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SMARTInkShape-89"/>
            <p:cNvSpPr/>
            <p:nvPr/>
          </p:nvSpPr>
          <p:spPr>
            <a:xfrm>
              <a:off x="6019800" y="5604015"/>
              <a:ext cx="50093" cy="165930"/>
            </a:xfrm>
            <a:custGeom>
              <a:avLst/>
              <a:gdLst/>
              <a:ahLst/>
              <a:cxnLst/>
              <a:rect l="0" t="0" r="0" b="0"/>
              <a:pathLst>
                <a:path w="50093" h="165930">
                  <a:moveTo>
                    <a:pt x="0" y="80505"/>
                  </a:moveTo>
                  <a:lnTo>
                    <a:pt x="0" y="69201"/>
                  </a:lnTo>
                  <a:lnTo>
                    <a:pt x="846" y="100010"/>
                  </a:lnTo>
                  <a:lnTo>
                    <a:pt x="6914" y="118443"/>
                  </a:lnTo>
                  <a:lnTo>
                    <a:pt x="8258" y="130222"/>
                  </a:lnTo>
                  <a:lnTo>
                    <a:pt x="14153" y="146267"/>
                  </a:lnTo>
                  <a:lnTo>
                    <a:pt x="27327" y="165461"/>
                  </a:lnTo>
                  <a:lnTo>
                    <a:pt x="28379" y="165929"/>
                  </a:lnTo>
                  <a:lnTo>
                    <a:pt x="30065" y="164642"/>
                  </a:lnTo>
                  <a:lnTo>
                    <a:pt x="37004" y="164353"/>
                  </a:lnTo>
                  <a:lnTo>
                    <a:pt x="38883" y="144416"/>
                  </a:lnTo>
                  <a:lnTo>
                    <a:pt x="43318" y="134813"/>
                  </a:lnTo>
                  <a:lnTo>
                    <a:pt x="45579" y="98282"/>
                  </a:lnTo>
                  <a:lnTo>
                    <a:pt x="46504" y="90099"/>
                  </a:lnTo>
                  <a:lnTo>
                    <a:pt x="50092" y="72059"/>
                  </a:lnTo>
                  <a:lnTo>
                    <a:pt x="45866" y="36821"/>
                  </a:lnTo>
                  <a:lnTo>
                    <a:pt x="45726" y="16273"/>
                  </a:lnTo>
                  <a:lnTo>
                    <a:pt x="43464" y="11600"/>
                  </a:lnTo>
                  <a:lnTo>
                    <a:pt x="38413" y="4732"/>
                  </a:lnTo>
                  <a:lnTo>
                    <a:pt x="38193" y="386"/>
                  </a:lnTo>
                  <a:lnTo>
                    <a:pt x="39008" y="0"/>
                  </a:lnTo>
                  <a:lnTo>
                    <a:pt x="45720" y="430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SMARTInkShape-90"/>
            <p:cNvSpPr/>
            <p:nvPr/>
          </p:nvSpPr>
          <p:spPr>
            <a:xfrm>
              <a:off x="6118860" y="5623745"/>
              <a:ext cx="144781" cy="203590"/>
            </a:xfrm>
            <a:custGeom>
              <a:avLst/>
              <a:gdLst/>
              <a:ahLst/>
              <a:cxnLst/>
              <a:rect l="0" t="0" r="0" b="0"/>
              <a:pathLst>
                <a:path w="144781" h="203590">
                  <a:moveTo>
                    <a:pt x="144780" y="37915"/>
                  </a:moveTo>
                  <a:lnTo>
                    <a:pt x="144780" y="33870"/>
                  </a:lnTo>
                  <a:lnTo>
                    <a:pt x="142522" y="29626"/>
                  </a:lnTo>
                  <a:lnTo>
                    <a:pt x="140735" y="27309"/>
                  </a:lnTo>
                  <a:lnTo>
                    <a:pt x="139543" y="26611"/>
                  </a:lnTo>
                  <a:lnTo>
                    <a:pt x="138748" y="26992"/>
                  </a:lnTo>
                  <a:lnTo>
                    <a:pt x="138219" y="28093"/>
                  </a:lnTo>
                  <a:lnTo>
                    <a:pt x="137866" y="27981"/>
                  </a:lnTo>
                  <a:lnTo>
                    <a:pt x="137474" y="25597"/>
                  </a:lnTo>
                  <a:lnTo>
                    <a:pt x="133208" y="19496"/>
                  </a:lnTo>
                  <a:lnTo>
                    <a:pt x="126654" y="17029"/>
                  </a:lnTo>
                  <a:lnTo>
                    <a:pt x="118944" y="15085"/>
                  </a:lnTo>
                  <a:lnTo>
                    <a:pt x="95701" y="2981"/>
                  </a:lnTo>
                  <a:lnTo>
                    <a:pt x="60912" y="0"/>
                  </a:lnTo>
                  <a:lnTo>
                    <a:pt x="36400" y="686"/>
                  </a:lnTo>
                  <a:lnTo>
                    <a:pt x="20765" y="6380"/>
                  </a:lnTo>
                  <a:lnTo>
                    <a:pt x="12832" y="7122"/>
                  </a:lnTo>
                  <a:lnTo>
                    <a:pt x="11095" y="8920"/>
                  </a:lnTo>
                  <a:lnTo>
                    <a:pt x="9164" y="15432"/>
                  </a:lnTo>
                  <a:lnTo>
                    <a:pt x="7660" y="41929"/>
                  </a:lnTo>
                  <a:lnTo>
                    <a:pt x="12153" y="52681"/>
                  </a:lnTo>
                  <a:lnTo>
                    <a:pt x="41523" y="87709"/>
                  </a:lnTo>
                  <a:lnTo>
                    <a:pt x="61134" y="110404"/>
                  </a:lnTo>
                  <a:lnTo>
                    <a:pt x="86383" y="133256"/>
                  </a:lnTo>
                  <a:lnTo>
                    <a:pt x="116395" y="169256"/>
                  </a:lnTo>
                  <a:lnTo>
                    <a:pt x="119465" y="177004"/>
                  </a:lnTo>
                  <a:lnTo>
                    <a:pt x="121597" y="192952"/>
                  </a:lnTo>
                  <a:lnTo>
                    <a:pt x="121704" y="192920"/>
                  </a:lnTo>
                  <a:lnTo>
                    <a:pt x="121776" y="192052"/>
                  </a:lnTo>
                  <a:lnTo>
                    <a:pt x="115808" y="201131"/>
                  </a:lnTo>
                  <a:lnTo>
                    <a:pt x="111302" y="203589"/>
                  </a:lnTo>
                  <a:lnTo>
                    <a:pt x="108915" y="203398"/>
                  </a:lnTo>
                  <a:lnTo>
                    <a:pt x="96741" y="199265"/>
                  </a:lnTo>
                  <a:lnTo>
                    <a:pt x="87870" y="199373"/>
                  </a:lnTo>
                  <a:lnTo>
                    <a:pt x="78282" y="202243"/>
                  </a:lnTo>
                  <a:lnTo>
                    <a:pt x="73354" y="201654"/>
                  </a:lnTo>
                  <a:lnTo>
                    <a:pt x="37053" y="184296"/>
                  </a:lnTo>
                  <a:lnTo>
                    <a:pt x="24337" y="183169"/>
                  </a:lnTo>
                  <a:lnTo>
                    <a:pt x="14768" y="178390"/>
                  </a:lnTo>
                  <a:lnTo>
                    <a:pt x="0" y="16745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SMARTInkShape-91"/>
            <p:cNvSpPr/>
            <p:nvPr/>
          </p:nvSpPr>
          <p:spPr>
            <a:xfrm>
              <a:off x="6370320" y="5555785"/>
              <a:ext cx="495268" cy="323770"/>
            </a:xfrm>
            <a:custGeom>
              <a:avLst/>
              <a:gdLst/>
              <a:ahLst/>
              <a:cxnLst/>
              <a:rect l="0" t="0" r="0" b="0"/>
              <a:pathLst>
                <a:path w="495268" h="323770">
                  <a:moveTo>
                    <a:pt x="0" y="113495"/>
                  </a:moveTo>
                  <a:lnTo>
                    <a:pt x="0" y="105968"/>
                  </a:lnTo>
                  <a:lnTo>
                    <a:pt x="4046" y="109947"/>
                  </a:lnTo>
                  <a:lnTo>
                    <a:pt x="6031" y="114177"/>
                  </a:lnTo>
                  <a:lnTo>
                    <a:pt x="6561" y="116489"/>
                  </a:lnTo>
                  <a:lnTo>
                    <a:pt x="6068" y="118031"/>
                  </a:lnTo>
                  <a:lnTo>
                    <a:pt x="4892" y="119059"/>
                  </a:lnTo>
                  <a:lnTo>
                    <a:pt x="3261" y="119744"/>
                  </a:lnTo>
                  <a:lnTo>
                    <a:pt x="2174" y="121895"/>
                  </a:lnTo>
                  <a:lnTo>
                    <a:pt x="38" y="154874"/>
                  </a:lnTo>
                  <a:lnTo>
                    <a:pt x="7" y="168518"/>
                  </a:lnTo>
                  <a:lnTo>
                    <a:pt x="852" y="170497"/>
                  </a:lnTo>
                  <a:lnTo>
                    <a:pt x="2262" y="171816"/>
                  </a:lnTo>
                  <a:lnTo>
                    <a:pt x="4048" y="172696"/>
                  </a:lnTo>
                  <a:lnTo>
                    <a:pt x="5239" y="174129"/>
                  </a:lnTo>
                  <a:lnTo>
                    <a:pt x="6562" y="177979"/>
                  </a:lnTo>
                  <a:lnTo>
                    <a:pt x="7592" y="189275"/>
                  </a:lnTo>
                  <a:lnTo>
                    <a:pt x="11657" y="193616"/>
                  </a:lnTo>
                  <a:lnTo>
                    <a:pt x="12852" y="194002"/>
                  </a:lnTo>
                  <a:lnTo>
                    <a:pt x="13647" y="193413"/>
                  </a:lnTo>
                  <a:lnTo>
                    <a:pt x="15147" y="189912"/>
                  </a:lnTo>
                  <a:lnTo>
                    <a:pt x="15238" y="154616"/>
                  </a:lnTo>
                  <a:lnTo>
                    <a:pt x="17497" y="133690"/>
                  </a:lnTo>
                  <a:lnTo>
                    <a:pt x="22546" y="97510"/>
                  </a:lnTo>
                  <a:lnTo>
                    <a:pt x="21951" y="79826"/>
                  </a:lnTo>
                  <a:lnTo>
                    <a:pt x="15551" y="56976"/>
                  </a:lnTo>
                  <a:lnTo>
                    <a:pt x="15241" y="30800"/>
                  </a:lnTo>
                  <a:lnTo>
                    <a:pt x="15240" y="34054"/>
                  </a:lnTo>
                  <a:lnTo>
                    <a:pt x="16087" y="35133"/>
                  </a:lnTo>
                  <a:lnTo>
                    <a:pt x="37041" y="43288"/>
                  </a:lnTo>
                  <a:lnTo>
                    <a:pt x="39934" y="43831"/>
                  </a:lnTo>
                  <a:lnTo>
                    <a:pt x="45406" y="46691"/>
                  </a:lnTo>
                  <a:lnTo>
                    <a:pt x="80648" y="69360"/>
                  </a:lnTo>
                  <a:lnTo>
                    <a:pt x="118265" y="78911"/>
                  </a:lnTo>
                  <a:lnTo>
                    <a:pt x="152922" y="94537"/>
                  </a:lnTo>
                  <a:lnTo>
                    <a:pt x="189722" y="98612"/>
                  </a:lnTo>
                  <a:lnTo>
                    <a:pt x="207297" y="102500"/>
                  </a:lnTo>
                  <a:lnTo>
                    <a:pt x="229505" y="98981"/>
                  </a:lnTo>
                  <a:lnTo>
                    <a:pt x="235493" y="100836"/>
                  </a:lnTo>
                  <a:lnTo>
                    <a:pt x="238275" y="102515"/>
                  </a:lnTo>
                  <a:lnTo>
                    <a:pt x="241824" y="102789"/>
                  </a:lnTo>
                  <a:lnTo>
                    <a:pt x="250282" y="100834"/>
                  </a:lnTo>
                  <a:lnTo>
                    <a:pt x="253214" y="98282"/>
                  </a:lnTo>
                  <a:lnTo>
                    <a:pt x="258189" y="88291"/>
                  </a:lnTo>
                  <a:lnTo>
                    <a:pt x="260179" y="86532"/>
                  </a:lnTo>
                  <a:lnTo>
                    <a:pt x="262353" y="85360"/>
                  </a:lnTo>
                  <a:lnTo>
                    <a:pt x="263802" y="83732"/>
                  </a:lnTo>
                  <a:lnTo>
                    <a:pt x="265411" y="79665"/>
                  </a:lnTo>
                  <a:lnTo>
                    <a:pt x="266318" y="68570"/>
                  </a:lnTo>
                  <a:lnTo>
                    <a:pt x="264273" y="61637"/>
                  </a:lnTo>
                  <a:lnTo>
                    <a:pt x="261388" y="55734"/>
                  </a:lnTo>
                  <a:lnTo>
                    <a:pt x="260106" y="50288"/>
                  </a:lnTo>
                  <a:lnTo>
                    <a:pt x="244895" y="31303"/>
                  </a:lnTo>
                  <a:lnTo>
                    <a:pt x="239228" y="26165"/>
                  </a:lnTo>
                  <a:lnTo>
                    <a:pt x="217477" y="17179"/>
                  </a:lnTo>
                  <a:lnTo>
                    <a:pt x="181808" y="14542"/>
                  </a:lnTo>
                  <a:lnTo>
                    <a:pt x="173155" y="14467"/>
                  </a:lnTo>
                  <a:lnTo>
                    <a:pt x="165576" y="18965"/>
                  </a:lnTo>
                  <a:lnTo>
                    <a:pt x="158256" y="25762"/>
                  </a:lnTo>
                  <a:lnTo>
                    <a:pt x="153288" y="33501"/>
                  </a:lnTo>
                  <a:lnTo>
                    <a:pt x="149125" y="35609"/>
                  </a:lnTo>
                  <a:lnTo>
                    <a:pt x="147677" y="37864"/>
                  </a:lnTo>
                  <a:lnTo>
                    <a:pt x="145639" y="49129"/>
                  </a:lnTo>
                  <a:lnTo>
                    <a:pt x="145161" y="58359"/>
                  </a:lnTo>
                  <a:lnTo>
                    <a:pt x="147208" y="65847"/>
                  </a:lnTo>
                  <a:lnTo>
                    <a:pt x="150093" y="72845"/>
                  </a:lnTo>
                  <a:lnTo>
                    <a:pt x="151374" y="81600"/>
                  </a:lnTo>
                  <a:lnTo>
                    <a:pt x="156460" y="91135"/>
                  </a:lnTo>
                  <a:lnTo>
                    <a:pt x="164364" y="100171"/>
                  </a:lnTo>
                  <a:lnTo>
                    <a:pt x="200755" y="127577"/>
                  </a:lnTo>
                  <a:lnTo>
                    <a:pt x="223037" y="145094"/>
                  </a:lnTo>
                  <a:lnTo>
                    <a:pt x="243745" y="154827"/>
                  </a:lnTo>
                  <a:lnTo>
                    <a:pt x="279394" y="183299"/>
                  </a:lnTo>
                  <a:lnTo>
                    <a:pt x="314112" y="213622"/>
                  </a:lnTo>
                  <a:lnTo>
                    <a:pt x="321075" y="217263"/>
                  </a:lnTo>
                  <a:lnTo>
                    <a:pt x="323270" y="219927"/>
                  </a:lnTo>
                  <a:lnTo>
                    <a:pt x="335692" y="248680"/>
                  </a:lnTo>
                  <a:lnTo>
                    <a:pt x="339697" y="254857"/>
                  </a:lnTo>
                  <a:lnTo>
                    <a:pt x="341477" y="260425"/>
                  </a:lnTo>
                  <a:lnTo>
                    <a:pt x="343466" y="281371"/>
                  </a:lnTo>
                  <a:lnTo>
                    <a:pt x="349789" y="296640"/>
                  </a:lnTo>
                  <a:lnTo>
                    <a:pt x="351150" y="307272"/>
                  </a:lnTo>
                  <a:lnTo>
                    <a:pt x="357817" y="318718"/>
                  </a:lnTo>
                  <a:lnTo>
                    <a:pt x="358076" y="323523"/>
                  </a:lnTo>
                  <a:lnTo>
                    <a:pt x="358131" y="319967"/>
                  </a:lnTo>
                  <a:lnTo>
                    <a:pt x="358138" y="323769"/>
                  </a:lnTo>
                  <a:lnTo>
                    <a:pt x="358140" y="321815"/>
                  </a:lnTo>
                  <a:lnTo>
                    <a:pt x="355882" y="318124"/>
                  </a:lnTo>
                  <a:lnTo>
                    <a:pt x="352904" y="313661"/>
                  </a:lnTo>
                  <a:lnTo>
                    <a:pt x="351226" y="306389"/>
                  </a:lnTo>
                  <a:lnTo>
                    <a:pt x="343987" y="269042"/>
                  </a:lnTo>
                  <a:lnTo>
                    <a:pt x="342995" y="236479"/>
                  </a:lnTo>
                  <a:lnTo>
                    <a:pt x="342913" y="199713"/>
                  </a:lnTo>
                  <a:lnTo>
                    <a:pt x="342902" y="169378"/>
                  </a:lnTo>
                  <a:lnTo>
                    <a:pt x="342900" y="136857"/>
                  </a:lnTo>
                  <a:lnTo>
                    <a:pt x="345158" y="105974"/>
                  </a:lnTo>
                  <a:lnTo>
                    <a:pt x="350660" y="69482"/>
                  </a:lnTo>
                  <a:lnTo>
                    <a:pt x="361843" y="32034"/>
                  </a:lnTo>
                  <a:lnTo>
                    <a:pt x="368644" y="20966"/>
                  </a:lnTo>
                  <a:lnTo>
                    <a:pt x="373533" y="17338"/>
                  </a:lnTo>
                  <a:lnTo>
                    <a:pt x="376022" y="16370"/>
                  </a:lnTo>
                  <a:lnTo>
                    <a:pt x="377681" y="14032"/>
                  </a:lnTo>
                  <a:lnTo>
                    <a:pt x="380863" y="4344"/>
                  </a:lnTo>
                  <a:lnTo>
                    <a:pt x="382602" y="2628"/>
                  </a:lnTo>
                  <a:lnTo>
                    <a:pt x="384609" y="1484"/>
                  </a:lnTo>
                  <a:lnTo>
                    <a:pt x="386792" y="1567"/>
                  </a:lnTo>
                  <a:lnTo>
                    <a:pt x="391477" y="3918"/>
                  </a:lnTo>
                  <a:lnTo>
                    <a:pt x="394758" y="4037"/>
                  </a:lnTo>
                  <a:lnTo>
                    <a:pt x="412988" y="0"/>
                  </a:lnTo>
                  <a:lnTo>
                    <a:pt x="420900" y="4068"/>
                  </a:lnTo>
                  <a:lnTo>
                    <a:pt x="429213" y="9828"/>
                  </a:lnTo>
                  <a:lnTo>
                    <a:pt x="453743" y="21807"/>
                  </a:lnTo>
                  <a:lnTo>
                    <a:pt x="482652" y="48635"/>
                  </a:lnTo>
                  <a:lnTo>
                    <a:pt x="494044" y="72778"/>
                  </a:lnTo>
                  <a:lnTo>
                    <a:pt x="495135" y="85597"/>
                  </a:lnTo>
                  <a:lnTo>
                    <a:pt x="495267" y="95755"/>
                  </a:lnTo>
                  <a:lnTo>
                    <a:pt x="494432" y="96588"/>
                  </a:lnTo>
                  <a:lnTo>
                    <a:pt x="470826" y="104751"/>
                  </a:lnTo>
                  <a:lnTo>
                    <a:pt x="434178" y="108089"/>
                  </a:lnTo>
                  <a:lnTo>
                    <a:pt x="429152" y="109891"/>
                  </a:lnTo>
                  <a:lnTo>
                    <a:pt x="424955" y="110245"/>
                  </a:lnTo>
                  <a:lnTo>
                    <a:pt x="405331" y="106617"/>
                  </a:lnTo>
                  <a:lnTo>
                    <a:pt x="398023" y="108463"/>
                  </a:lnTo>
                  <a:lnTo>
                    <a:pt x="394889" y="110140"/>
                  </a:lnTo>
                  <a:lnTo>
                    <a:pt x="391953" y="110412"/>
                  </a:lnTo>
                  <a:lnTo>
                    <a:pt x="386432" y="108456"/>
                  </a:lnTo>
                  <a:lnTo>
                    <a:pt x="378564" y="102594"/>
                  </a:lnTo>
                  <a:lnTo>
                    <a:pt x="375990" y="101994"/>
                  </a:lnTo>
                  <a:lnTo>
                    <a:pt x="373427" y="102442"/>
                  </a:lnTo>
                  <a:lnTo>
                    <a:pt x="370871" y="103586"/>
                  </a:lnTo>
                  <a:lnTo>
                    <a:pt x="369168" y="105196"/>
                  </a:lnTo>
                  <a:lnTo>
                    <a:pt x="365760" y="11349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SMARTInkShape-92"/>
            <p:cNvSpPr/>
            <p:nvPr/>
          </p:nvSpPr>
          <p:spPr>
            <a:xfrm>
              <a:off x="6873593" y="5633112"/>
              <a:ext cx="129188" cy="172654"/>
            </a:xfrm>
            <a:custGeom>
              <a:avLst/>
              <a:gdLst/>
              <a:ahLst/>
              <a:cxnLst/>
              <a:rect l="0" t="0" r="0" b="0"/>
              <a:pathLst>
                <a:path w="129188" h="172654">
                  <a:moveTo>
                    <a:pt x="7268" y="66648"/>
                  </a:moveTo>
                  <a:lnTo>
                    <a:pt x="7268" y="62603"/>
                  </a:lnTo>
                  <a:lnTo>
                    <a:pt x="8114" y="61411"/>
                  </a:lnTo>
                  <a:lnTo>
                    <a:pt x="9525" y="60616"/>
                  </a:lnTo>
                  <a:lnTo>
                    <a:pt x="11312" y="60087"/>
                  </a:lnTo>
                  <a:lnTo>
                    <a:pt x="22705" y="53136"/>
                  </a:lnTo>
                  <a:lnTo>
                    <a:pt x="49827" y="49302"/>
                  </a:lnTo>
                  <a:lnTo>
                    <a:pt x="57509" y="46238"/>
                  </a:lnTo>
                  <a:lnTo>
                    <a:pt x="88945" y="41673"/>
                  </a:lnTo>
                  <a:lnTo>
                    <a:pt x="102658" y="32503"/>
                  </a:lnTo>
                  <a:lnTo>
                    <a:pt x="103881" y="32878"/>
                  </a:lnTo>
                  <a:lnTo>
                    <a:pt x="104697" y="33975"/>
                  </a:lnTo>
                  <a:lnTo>
                    <a:pt x="106086" y="33859"/>
                  </a:lnTo>
                  <a:lnTo>
                    <a:pt x="109889" y="31473"/>
                  </a:lnTo>
                  <a:lnTo>
                    <a:pt x="111242" y="29651"/>
                  </a:lnTo>
                  <a:lnTo>
                    <a:pt x="113146" y="24736"/>
                  </a:lnTo>
                  <a:lnTo>
                    <a:pt x="113413" y="25160"/>
                  </a:lnTo>
                  <a:lnTo>
                    <a:pt x="113591" y="26289"/>
                  </a:lnTo>
                  <a:lnTo>
                    <a:pt x="113709" y="26195"/>
                  </a:lnTo>
                  <a:lnTo>
                    <a:pt x="113915" y="17744"/>
                  </a:lnTo>
                  <a:lnTo>
                    <a:pt x="111675" y="13021"/>
                  </a:lnTo>
                  <a:lnTo>
                    <a:pt x="109892" y="10577"/>
                  </a:lnTo>
                  <a:lnTo>
                    <a:pt x="108704" y="9794"/>
                  </a:lnTo>
                  <a:lnTo>
                    <a:pt x="107911" y="10119"/>
                  </a:lnTo>
                  <a:lnTo>
                    <a:pt x="107383" y="11182"/>
                  </a:lnTo>
                  <a:lnTo>
                    <a:pt x="107031" y="10197"/>
                  </a:lnTo>
                  <a:lnTo>
                    <a:pt x="106640" y="4587"/>
                  </a:lnTo>
                  <a:lnTo>
                    <a:pt x="105690" y="2415"/>
                  </a:lnTo>
                  <a:lnTo>
                    <a:pt x="104208" y="966"/>
                  </a:lnTo>
                  <a:lnTo>
                    <a:pt x="102375" y="0"/>
                  </a:lnTo>
                  <a:lnTo>
                    <a:pt x="100305" y="202"/>
                  </a:lnTo>
                  <a:lnTo>
                    <a:pt x="90901" y="4354"/>
                  </a:lnTo>
                  <a:lnTo>
                    <a:pt x="73126" y="6359"/>
                  </a:lnTo>
                  <a:lnTo>
                    <a:pt x="63846" y="11719"/>
                  </a:lnTo>
                  <a:lnTo>
                    <a:pt x="39377" y="30862"/>
                  </a:lnTo>
                  <a:lnTo>
                    <a:pt x="12375" y="65521"/>
                  </a:lnTo>
                  <a:lnTo>
                    <a:pt x="7430" y="83014"/>
                  </a:lnTo>
                  <a:lnTo>
                    <a:pt x="5682" y="85178"/>
                  </a:lnTo>
                  <a:lnTo>
                    <a:pt x="3670" y="86621"/>
                  </a:lnTo>
                  <a:lnTo>
                    <a:pt x="1435" y="92741"/>
                  </a:lnTo>
                  <a:lnTo>
                    <a:pt x="0" y="110466"/>
                  </a:lnTo>
                  <a:lnTo>
                    <a:pt x="2063" y="118014"/>
                  </a:lnTo>
                  <a:lnTo>
                    <a:pt x="17569" y="141698"/>
                  </a:lnTo>
                  <a:lnTo>
                    <a:pt x="29135" y="151915"/>
                  </a:lnTo>
                  <a:lnTo>
                    <a:pt x="57171" y="168200"/>
                  </a:lnTo>
                  <a:lnTo>
                    <a:pt x="87593" y="172653"/>
                  </a:lnTo>
                  <a:lnTo>
                    <a:pt x="129187" y="16570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SMARTInkShape-93"/>
            <p:cNvSpPr/>
            <p:nvPr/>
          </p:nvSpPr>
          <p:spPr>
            <a:xfrm>
              <a:off x="7132455" y="5603821"/>
              <a:ext cx="144646" cy="202620"/>
            </a:xfrm>
            <a:custGeom>
              <a:avLst/>
              <a:gdLst/>
              <a:ahLst/>
              <a:cxnLst/>
              <a:rect l="0" t="0" r="0" b="0"/>
              <a:pathLst>
                <a:path w="144646" h="202620">
                  <a:moveTo>
                    <a:pt x="144645" y="27359"/>
                  </a:moveTo>
                  <a:lnTo>
                    <a:pt x="140600" y="27359"/>
                  </a:lnTo>
                  <a:lnTo>
                    <a:pt x="139408" y="26512"/>
                  </a:lnTo>
                  <a:lnTo>
                    <a:pt x="138614" y="25101"/>
                  </a:lnTo>
                  <a:lnTo>
                    <a:pt x="138084" y="23314"/>
                  </a:lnTo>
                  <a:lnTo>
                    <a:pt x="136884" y="22122"/>
                  </a:lnTo>
                  <a:lnTo>
                    <a:pt x="133294" y="20798"/>
                  </a:lnTo>
                  <a:lnTo>
                    <a:pt x="128875" y="15694"/>
                  </a:lnTo>
                  <a:lnTo>
                    <a:pt x="119140" y="2665"/>
                  </a:lnTo>
                  <a:lnTo>
                    <a:pt x="117482" y="1583"/>
                  </a:lnTo>
                  <a:lnTo>
                    <a:pt x="116375" y="1708"/>
                  </a:lnTo>
                  <a:lnTo>
                    <a:pt x="115639" y="2638"/>
                  </a:lnTo>
                  <a:lnTo>
                    <a:pt x="112562" y="3672"/>
                  </a:lnTo>
                  <a:lnTo>
                    <a:pt x="110557" y="3948"/>
                  </a:lnTo>
                  <a:lnTo>
                    <a:pt x="96017" y="0"/>
                  </a:lnTo>
                  <a:lnTo>
                    <a:pt x="89731" y="1935"/>
                  </a:lnTo>
                  <a:lnTo>
                    <a:pt x="76192" y="10193"/>
                  </a:lnTo>
                  <a:lnTo>
                    <a:pt x="73610" y="10835"/>
                  </a:lnTo>
                  <a:lnTo>
                    <a:pt x="43361" y="37304"/>
                  </a:lnTo>
                  <a:lnTo>
                    <a:pt x="24355" y="58480"/>
                  </a:lnTo>
                  <a:lnTo>
                    <a:pt x="10240" y="81630"/>
                  </a:lnTo>
                  <a:lnTo>
                    <a:pt x="5040" y="85346"/>
                  </a:lnTo>
                  <a:lnTo>
                    <a:pt x="2165" y="93772"/>
                  </a:lnTo>
                  <a:lnTo>
                    <a:pt x="0" y="124812"/>
                  </a:lnTo>
                  <a:lnTo>
                    <a:pt x="5975" y="144383"/>
                  </a:lnTo>
                  <a:lnTo>
                    <a:pt x="10483" y="154441"/>
                  </a:lnTo>
                  <a:lnTo>
                    <a:pt x="17567" y="162298"/>
                  </a:lnTo>
                  <a:lnTo>
                    <a:pt x="25512" y="169458"/>
                  </a:lnTo>
                  <a:lnTo>
                    <a:pt x="44248" y="192775"/>
                  </a:lnTo>
                  <a:lnTo>
                    <a:pt x="55997" y="198244"/>
                  </a:lnTo>
                  <a:lnTo>
                    <a:pt x="98925" y="20261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SMARTInkShape-94"/>
            <p:cNvSpPr/>
            <p:nvPr/>
          </p:nvSpPr>
          <p:spPr>
            <a:xfrm>
              <a:off x="7315358" y="5586519"/>
              <a:ext cx="83663" cy="242782"/>
            </a:xfrm>
            <a:custGeom>
              <a:avLst/>
              <a:gdLst/>
              <a:ahLst/>
              <a:cxnLst/>
              <a:rect l="0" t="0" r="0" b="0"/>
              <a:pathLst>
                <a:path w="83663" h="242782">
                  <a:moveTo>
                    <a:pt x="83662" y="6561"/>
                  </a:moveTo>
                  <a:lnTo>
                    <a:pt x="83662" y="0"/>
                  </a:lnTo>
                  <a:lnTo>
                    <a:pt x="83662" y="5595"/>
                  </a:lnTo>
                  <a:lnTo>
                    <a:pt x="78425" y="12454"/>
                  </a:lnTo>
                  <a:lnTo>
                    <a:pt x="72310" y="28493"/>
                  </a:lnTo>
                  <a:lnTo>
                    <a:pt x="70168" y="31343"/>
                  </a:lnTo>
                  <a:lnTo>
                    <a:pt x="65529" y="34508"/>
                  </a:lnTo>
                  <a:lnTo>
                    <a:pt x="48082" y="68954"/>
                  </a:lnTo>
                  <a:lnTo>
                    <a:pt x="24289" y="104488"/>
                  </a:lnTo>
                  <a:lnTo>
                    <a:pt x="11058" y="130872"/>
                  </a:lnTo>
                  <a:lnTo>
                    <a:pt x="2541" y="165878"/>
                  </a:lnTo>
                  <a:lnTo>
                    <a:pt x="0" y="199650"/>
                  </a:lnTo>
                  <a:lnTo>
                    <a:pt x="759" y="210912"/>
                  </a:lnTo>
                  <a:lnTo>
                    <a:pt x="2147" y="213915"/>
                  </a:lnTo>
                  <a:lnTo>
                    <a:pt x="6412" y="218735"/>
                  </a:lnTo>
                  <a:lnTo>
                    <a:pt x="15081" y="24278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SMARTInkShape-95"/>
            <p:cNvSpPr/>
            <p:nvPr/>
          </p:nvSpPr>
          <p:spPr>
            <a:xfrm>
              <a:off x="7315200" y="5692326"/>
              <a:ext cx="137162" cy="53155"/>
            </a:xfrm>
            <a:custGeom>
              <a:avLst/>
              <a:gdLst/>
              <a:ahLst/>
              <a:cxnLst/>
              <a:rect l="0" t="0" r="0" b="0"/>
              <a:pathLst>
                <a:path w="137162" h="53155">
                  <a:moveTo>
                    <a:pt x="0" y="15054"/>
                  </a:moveTo>
                  <a:lnTo>
                    <a:pt x="0" y="442"/>
                  </a:lnTo>
                  <a:lnTo>
                    <a:pt x="4045" y="0"/>
                  </a:lnTo>
                  <a:lnTo>
                    <a:pt x="8289" y="2154"/>
                  </a:lnTo>
                  <a:lnTo>
                    <a:pt x="10606" y="3914"/>
                  </a:lnTo>
                  <a:lnTo>
                    <a:pt x="17695" y="5870"/>
                  </a:lnTo>
                  <a:lnTo>
                    <a:pt x="40091" y="11170"/>
                  </a:lnTo>
                  <a:lnTo>
                    <a:pt x="76462" y="28863"/>
                  </a:lnTo>
                  <a:lnTo>
                    <a:pt x="103653" y="39748"/>
                  </a:lnTo>
                  <a:lnTo>
                    <a:pt x="137161" y="5315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SMARTInkShape-96"/>
            <p:cNvSpPr/>
            <p:nvPr/>
          </p:nvSpPr>
          <p:spPr>
            <a:xfrm>
              <a:off x="6400809" y="5975172"/>
              <a:ext cx="274312" cy="277533"/>
            </a:xfrm>
            <a:custGeom>
              <a:avLst/>
              <a:gdLst/>
              <a:ahLst/>
              <a:cxnLst/>
              <a:rect l="0" t="0" r="0" b="0"/>
              <a:pathLst>
                <a:path w="274312" h="277533">
                  <a:moveTo>
                    <a:pt x="274311" y="14148"/>
                  </a:moveTo>
                  <a:lnTo>
                    <a:pt x="270266" y="18193"/>
                  </a:lnTo>
                  <a:lnTo>
                    <a:pt x="269074" y="18538"/>
                  </a:lnTo>
                  <a:lnTo>
                    <a:pt x="268279" y="17921"/>
                  </a:lnTo>
                  <a:lnTo>
                    <a:pt x="267396" y="14978"/>
                  </a:lnTo>
                  <a:lnTo>
                    <a:pt x="267004" y="10848"/>
                  </a:lnTo>
                  <a:lnTo>
                    <a:pt x="266053" y="9408"/>
                  </a:lnTo>
                  <a:lnTo>
                    <a:pt x="264573" y="8448"/>
                  </a:lnTo>
                  <a:lnTo>
                    <a:pt x="258443" y="7097"/>
                  </a:lnTo>
                  <a:lnTo>
                    <a:pt x="252865" y="5934"/>
                  </a:lnTo>
                  <a:lnTo>
                    <a:pt x="234694" y="0"/>
                  </a:lnTo>
                  <a:lnTo>
                    <a:pt x="222309" y="3277"/>
                  </a:lnTo>
                  <a:lnTo>
                    <a:pt x="202107" y="11122"/>
                  </a:lnTo>
                  <a:lnTo>
                    <a:pt x="182643" y="14945"/>
                  </a:lnTo>
                  <a:lnTo>
                    <a:pt x="144817" y="33134"/>
                  </a:lnTo>
                  <a:lnTo>
                    <a:pt x="126910" y="37553"/>
                  </a:lnTo>
                  <a:lnTo>
                    <a:pt x="113127" y="44588"/>
                  </a:lnTo>
                  <a:lnTo>
                    <a:pt x="79075" y="79348"/>
                  </a:lnTo>
                  <a:lnTo>
                    <a:pt x="53377" y="109993"/>
                  </a:lnTo>
                  <a:lnTo>
                    <a:pt x="33174" y="144801"/>
                  </a:lnTo>
                  <a:lnTo>
                    <a:pt x="21300" y="161892"/>
                  </a:lnTo>
                  <a:lnTo>
                    <a:pt x="16430" y="187736"/>
                  </a:lnTo>
                  <a:lnTo>
                    <a:pt x="15336" y="221999"/>
                  </a:lnTo>
                  <a:lnTo>
                    <a:pt x="16124" y="235219"/>
                  </a:lnTo>
                  <a:lnTo>
                    <a:pt x="21798" y="254655"/>
                  </a:lnTo>
                  <a:lnTo>
                    <a:pt x="28744" y="265839"/>
                  </a:lnTo>
                  <a:lnTo>
                    <a:pt x="29319" y="268302"/>
                  </a:lnTo>
                  <a:lnTo>
                    <a:pt x="30550" y="269944"/>
                  </a:lnTo>
                  <a:lnTo>
                    <a:pt x="32218" y="271039"/>
                  </a:lnTo>
                  <a:lnTo>
                    <a:pt x="36931" y="272795"/>
                  </a:lnTo>
                  <a:lnTo>
                    <a:pt x="37576" y="275294"/>
                  </a:lnTo>
                  <a:lnTo>
                    <a:pt x="37862" y="277532"/>
                  </a:lnTo>
                  <a:lnTo>
                    <a:pt x="37989" y="275706"/>
                  </a:lnTo>
                  <a:lnTo>
                    <a:pt x="34016" y="265871"/>
                  </a:lnTo>
                  <a:lnTo>
                    <a:pt x="31987" y="263244"/>
                  </a:lnTo>
                  <a:lnTo>
                    <a:pt x="27477" y="260324"/>
                  </a:lnTo>
                  <a:lnTo>
                    <a:pt x="25935" y="257852"/>
                  </a:lnTo>
                  <a:lnTo>
                    <a:pt x="15171" y="223295"/>
                  </a:lnTo>
                  <a:lnTo>
                    <a:pt x="10227" y="214218"/>
                  </a:lnTo>
                  <a:lnTo>
                    <a:pt x="7539" y="202027"/>
                  </a:lnTo>
                  <a:lnTo>
                    <a:pt x="1734" y="189894"/>
                  </a:lnTo>
                  <a:lnTo>
                    <a:pt x="0" y="162952"/>
                  </a:lnTo>
                  <a:lnTo>
                    <a:pt x="2252" y="158458"/>
                  </a:lnTo>
                  <a:lnTo>
                    <a:pt x="4038" y="156075"/>
                  </a:lnTo>
                  <a:lnTo>
                    <a:pt x="6076" y="155333"/>
                  </a:lnTo>
                  <a:lnTo>
                    <a:pt x="8280" y="155685"/>
                  </a:lnTo>
                  <a:lnTo>
                    <a:pt x="10597" y="156765"/>
                  </a:lnTo>
                  <a:lnTo>
                    <a:pt x="17688" y="155709"/>
                  </a:lnTo>
                  <a:lnTo>
                    <a:pt x="25636" y="152418"/>
                  </a:lnTo>
                  <a:lnTo>
                    <a:pt x="31991" y="148132"/>
                  </a:lnTo>
                  <a:lnTo>
                    <a:pt x="35718" y="147497"/>
                  </a:lnTo>
                  <a:lnTo>
                    <a:pt x="54723" y="150639"/>
                  </a:lnTo>
                  <a:lnTo>
                    <a:pt x="76278" y="146786"/>
                  </a:lnTo>
                  <a:lnTo>
                    <a:pt x="84132" y="148733"/>
                  </a:lnTo>
                  <a:lnTo>
                    <a:pt x="97359" y="154590"/>
                  </a:lnTo>
                  <a:lnTo>
                    <a:pt x="107048" y="154743"/>
                  </a:lnTo>
                  <a:lnTo>
                    <a:pt x="127065" y="151987"/>
                  </a:lnTo>
                  <a:lnTo>
                    <a:pt x="134925" y="153867"/>
                  </a:lnTo>
                  <a:lnTo>
                    <a:pt x="144112" y="157429"/>
                  </a:lnTo>
                  <a:lnTo>
                    <a:pt x="146872" y="157929"/>
                  </a:lnTo>
                  <a:lnTo>
                    <a:pt x="149558" y="157415"/>
                  </a:lnTo>
                  <a:lnTo>
                    <a:pt x="154801" y="154586"/>
                  </a:lnTo>
                  <a:lnTo>
                    <a:pt x="156538" y="154341"/>
                  </a:lnTo>
                  <a:lnTo>
                    <a:pt x="157695" y="155023"/>
                  </a:lnTo>
                  <a:lnTo>
                    <a:pt x="158467" y="156325"/>
                  </a:lnTo>
                  <a:lnTo>
                    <a:pt x="159829" y="157192"/>
                  </a:lnTo>
                  <a:lnTo>
                    <a:pt x="163599" y="158157"/>
                  </a:lnTo>
                  <a:lnTo>
                    <a:pt x="164943" y="157567"/>
                  </a:lnTo>
                  <a:lnTo>
                    <a:pt x="165839" y="156327"/>
                  </a:lnTo>
                  <a:lnTo>
                    <a:pt x="166437" y="154655"/>
                  </a:lnTo>
                  <a:lnTo>
                    <a:pt x="166835" y="154385"/>
                  </a:lnTo>
                  <a:lnTo>
                    <a:pt x="167100" y="155053"/>
                  </a:lnTo>
                  <a:lnTo>
                    <a:pt x="167630" y="15892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SMARTInkShape-97"/>
            <p:cNvSpPr/>
            <p:nvPr/>
          </p:nvSpPr>
          <p:spPr>
            <a:xfrm>
              <a:off x="6720839" y="6210327"/>
              <a:ext cx="1" cy="15214"/>
            </a:xfrm>
            <a:custGeom>
              <a:avLst/>
              <a:gdLst/>
              <a:ahLst/>
              <a:cxnLst/>
              <a:rect l="0" t="0" r="0" b="0"/>
              <a:pathLst>
                <a:path w="1" h="15214">
                  <a:moveTo>
                    <a:pt x="0" y="7593"/>
                  </a:moveTo>
                  <a:lnTo>
                    <a:pt x="0" y="0"/>
                  </a:lnTo>
                  <a:lnTo>
                    <a:pt x="0" y="1521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6779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811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Read through the paragraph.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Do any of the facts surprise you?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1886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23.2.15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20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811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Surprising facts: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/>
          </a:bodyPr>
          <a:lstStyle/>
          <a:p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1886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23.2.15</a:t>
            </a:r>
            <a:endParaRPr lang="en-GB" dirty="0"/>
          </a:p>
        </p:txBody>
      </p:sp>
      <p:sp>
        <p:nvSpPr>
          <p:cNvPr id="5" name="SMARTInkShape-98"/>
          <p:cNvSpPr/>
          <p:nvPr/>
        </p:nvSpPr>
        <p:spPr>
          <a:xfrm>
            <a:off x="609600" y="2302817"/>
            <a:ext cx="594361" cy="94254"/>
          </a:xfrm>
          <a:custGeom>
            <a:avLst/>
            <a:gdLst/>
            <a:ahLst/>
            <a:cxnLst/>
            <a:rect l="0" t="0" r="0" b="0"/>
            <a:pathLst>
              <a:path w="594361" h="94254">
                <a:moveTo>
                  <a:pt x="0" y="89863"/>
                </a:moveTo>
                <a:lnTo>
                  <a:pt x="4045" y="93908"/>
                </a:lnTo>
                <a:lnTo>
                  <a:pt x="6083" y="94253"/>
                </a:lnTo>
                <a:lnTo>
                  <a:pt x="8289" y="93636"/>
                </a:lnTo>
                <a:lnTo>
                  <a:pt x="10606" y="92379"/>
                </a:lnTo>
                <a:lnTo>
                  <a:pt x="42606" y="86039"/>
                </a:lnTo>
                <a:lnTo>
                  <a:pt x="76793" y="76712"/>
                </a:lnTo>
                <a:lnTo>
                  <a:pt x="114378" y="74051"/>
                </a:lnTo>
                <a:lnTo>
                  <a:pt x="152410" y="64053"/>
                </a:lnTo>
                <a:lnTo>
                  <a:pt x="183729" y="58612"/>
                </a:lnTo>
                <a:lnTo>
                  <a:pt x="219392" y="47503"/>
                </a:lnTo>
                <a:lnTo>
                  <a:pt x="251146" y="44807"/>
                </a:lnTo>
                <a:lnTo>
                  <a:pt x="282317" y="36249"/>
                </a:lnTo>
                <a:lnTo>
                  <a:pt x="320303" y="25117"/>
                </a:lnTo>
                <a:lnTo>
                  <a:pt x="353796" y="21573"/>
                </a:lnTo>
                <a:lnTo>
                  <a:pt x="385546" y="15536"/>
                </a:lnTo>
                <a:lnTo>
                  <a:pt x="417248" y="9232"/>
                </a:lnTo>
                <a:lnTo>
                  <a:pt x="452230" y="6988"/>
                </a:lnTo>
                <a:lnTo>
                  <a:pt x="484420" y="5476"/>
                </a:lnTo>
                <a:lnTo>
                  <a:pt x="515407" y="889"/>
                </a:lnTo>
                <a:lnTo>
                  <a:pt x="546883" y="0"/>
                </a:lnTo>
                <a:lnTo>
                  <a:pt x="594360" y="6043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SMARTInkShape-Group17"/>
          <p:cNvGrpSpPr/>
          <p:nvPr/>
        </p:nvGrpSpPr>
        <p:grpSpPr>
          <a:xfrm>
            <a:off x="1463040" y="1988820"/>
            <a:ext cx="3467101" cy="514865"/>
            <a:chOff x="1463040" y="1988820"/>
            <a:chExt cx="3467101" cy="514865"/>
          </a:xfrm>
        </p:grpSpPr>
        <p:sp>
          <p:nvSpPr>
            <p:cNvPr id="6" name="SMARTInkShape-99"/>
            <p:cNvSpPr/>
            <p:nvPr/>
          </p:nvSpPr>
          <p:spPr>
            <a:xfrm>
              <a:off x="4579620" y="1988820"/>
              <a:ext cx="1" cy="12011"/>
            </a:xfrm>
            <a:custGeom>
              <a:avLst/>
              <a:gdLst/>
              <a:ahLst/>
              <a:cxnLst/>
              <a:rect l="0" t="0" r="0" b="0"/>
              <a:pathLst>
                <a:path w="1" h="12011">
                  <a:moveTo>
                    <a:pt x="0" y="7620"/>
                  </a:moveTo>
                  <a:lnTo>
                    <a:pt x="0" y="1201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SMARTInkShape-100"/>
            <p:cNvSpPr/>
            <p:nvPr/>
          </p:nvSpPr>
          <p:spPr>
            <a:xfrm>
              <a:off x="4739640" y="2134689"/>
              <a:ext cx="152401" cy="21772"/>
            </a:xfrm>
            <a:custGeom>
              <a:avLst/>
              <a:gdLst/>
              <a:ahLst/>
              <a:cxnLst/>
              <a:rect l="0" t="0" r="0" b="0"/>
              <a:pathLst>
                <a:path w="152401" h="21772">
                  <a:moveTo>
                    <a:pt x="0" y="21771"/>
                  </a:moveTo>
                  <a:lnTo>
                    <a:pt x="0" y="17726"/>
                  </a:lnTo>
                  <a:lnTo>
                    <a:pt x="847" y="16534"/>
                  </a:lnTo>
                  <a:lnTo>
                    <a:pt x="2258" y="15740"/>
                  </a:lnTo>
                  <a:lnTo>
                    <a:pt x="4045" y="15210"/>
                  </a:lnTo>
                  <a:lnTo>
                    <a:pt x="13844" y="9124"/>
                  </a:lnTo>
                  <a:lnTo>
                    <a:pt x="50944" y="2587"/>
                  </a:lnTo>
                  <a:lnTo>
                    <a:pt x="70128" y="0"/>
                  </a:lnTo>
                  <a:lnTo>
                    <a:pt x="106296" y="5210"/>
                  </a:lnTo>
                  <a:lnTo>
                    <a:pt x="152400" y="1415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MARTInkShape-101"/>
            <p:cNvSpPr/>
            <p:nvPr/>
          </p:nvSpPr>
          <p:spPr>
            <a:xfrm>
              <a:off x="4549140" y="2035320"/>
              <a:ext cx="381001" cy="204961"/>
            </a:xfrm>
            <a:custGeom>
              <a:avLst/>
              <a:gdLst/>
              <a:ahLst/>
              <a:cxnLst/>
              <a:rect l="0" t="0" r="0" b="0"/>
              <a:pathLst>
                <a:path w="381001" h="204961">
                  <a:moveTo>
                    <a:pt x="0" y="98280"/>
                  </a:moveTo>
                  <a:lnTo>
                    <a:pt x="6561" y="91719"/>
                  </a:lnTo>
                  <a:lnTo>
                    <a:pt x="7527" y="84192"/>
                  </a:lnTo>
                  <a:lnTo>
                    <a:pt x="9836" y="85810"/>
                  </a:lnTo>
                  <a:lnTo>
                    <a:pt x="11637" y="87427"/>
                  </a:lnTo>
                  <a:lnTo>
                    <a:pt x="12838" y="87658"/>
                  </a:lnTo>
                  <a:lnTo>
                    <a:pt x="13639" y="86965"/>
                  </a:lnTo>
                  <a:lnTo>
                    <a:pt x="14173" y="85657"/>
                  </a:lnTo>
                  <a:lnTo>
                    <a:pt x="13682" y="85631"/>
                  </a:lnTo>
                  <a:lnTo>
                    <a:pt x="10879" y="87860"/>
                  </a:lnTo>
                  <a:lnTo>
                    <a:pt x="9068" y="93931"/>
                  </a:lnTo>
                  <a:lnTo>
                    <a:pt x="6964" y="110407"/>
                  </a:lnTo>
                  <a:lnTo>
                    <a:pt x="1626" y="121027"/>
                  </a:lnTo>
                  <a:lnTo>
                    <a:pt x="95" y="141429"/>
                  </a:lnTo>
                  <a:lnTo>
                    <a:pt x="6102" y="154812"/>
                  </a:lnTo>
                  <a:lnTo>
                    <a:pt x="10615" y="160941"/>
                  </a:lnTo>
                  <a:lnTo>
                    <a:pt x="15442" y="164229"/>
                  </a:lnTo>
                  <a:lnTo>
                    <a:pt x="22920" y="166081"/>
                  </a:lnTo>
                  <a:lnTo>
                    <a:pt x="25440" y="166340"/>
                  </a:lnTo>
                  <a:lnTo>
                    <a:pt x="30498" y="168887"/>
                  </a:lnTo>
                  <a:lnTo>
                    <a:pt x="35568" y="171994"/>
                  </a:lnTo>
                  <a:lnTo>
                    <a:pt x="44029" y="173743"/>
                  </a:lnTo>
                  <a:lnTo>
                    <a:pt x="62441" y="174383"/>
                  </a:lnTo>
                  <a:lnTo>
                    <a:pt x="74851" y="170406"/>
                  </a:lnTo>
                  <a:lnTo>
                    <a:pt x="88978" y="162324"/>
                  </a:lnTo>
                  <a:lnTo>
                    <a:pt x="102376" y="158460"/>
                  </a:lnTo>
                  <a:lnTo>
                    <a:pt x="116223" y="147344"/>
                  </a:lnTo>
                  <a:lnTo>
                    <a:pt x="131174" y="130675"/>
                  </a:lnTo>
                  <a:lnTo>
                    <a:pt x="139580" y="123684"/>
                  </a:lnTo>
                  <a:lnTo>
                    <a:pt x="162122" y="90511"/>
                  </a:lnTo>
                  <a:lnTo>
                    <a:pt x="179613" y="69631"/>
                  </a:lnTo>
                  <a:lnTo>
                    <a:pt x="197944" y="32684"/>
                  </a:lnTo>
                  <a:lnTo>
                    <a:pt x="203054" y="23905"/>
                  </a:lnTo>
                  <a:lnTo>
                    <a:pt x="204944" y="13495"/>
                  </a:lnTo>
                  <a:lnTo>
                    <a:pt x="205209" y="12970"/>
                  </a:lnTo>
                  <a:lnTo>
                    <a:pt x="205386" y="13467"/>
                  </a:lnTo>
                  <a:lnTo>
                    <a:pt x="205731" y="567"/>
                  </a:lnTo>
                  <a:lnTo>
                    <a:pt x="206581" y="965"/>
                  </a:lnTo>
                  <a:lnTo>
                    <a:pt x="209783" y="3664"/>
                  </a:lnTo>
                  <a:lnTo>
                    <a:pt x="210975" y="3876"/>
                  </a:lnTo>
                  <a:lnTo>
                    <a:pt x="211770" y="3171"/>
                  </a:lnTo>
                  <a:lnTo>
                    <a:pt x="212300" y="1854"/>
                  </a:lnTo>
                  <a:lnTo>
                    <a:pt x="211807" y="976"/>
                  </a:lnTo>
                  <a:lnTo>
                    <a:pt x="210631" y="391"/>
                  </a:lnTo>
                  <a:lnTo>
                    <a:pt x="209001" y="0"/>
                  </a:lnTo>
                  <a:lnTo>
                    <a:pt x="207914" y="587"/>
                  </a:lnTo>
                  <a:lnTo>
                    <a:pt x="207189" y="1825"/>
                  </a:lnTo>
                  <a:lnTo>
                    <a:pt x="205931" y="7026"/>
                  </a:lnTo>
                  <a:lnTo>
                    <a:pt x="205825" y="10592"/>
                  </a:lnTo>
                  <a:lnTo>
                    <a:pt x="203520" y="14998"/>
                  </a:lnTo>
                  <a:lnTo>
                    <a:pt x="201720" y="17359"/>
                  </a:lnTo>
                  <a:lnTo>
                    <a:pt x="199720" y="24497"/>
                  </a:lnTo>
                  <a:lnTo>
                    <a:pt x="191587" y="60825"/>
                  </a:lnTo>
                  <a:lnTo>
                    <a:pt x="190528" y="96137"/>
                  </a:lnTo>
                  <a:lnTo>
                    <a:pt x="192771" y="103818"/>
                  </a:lnTo>
                  <a:lnTo>
                    <a:pt x="219450" y="140768"/>
                  </a:lnTo>
                  <a:lnTo>
                    <a:pt x="226227" y="147644"/>
                  </a:lnTo>
                  <a:lnTo>
                    <a:pt x="255084" y="168584"/>
                  </a:lnTo>
                  <a:lnTo>
                    <a:pt x="280398" y="173315"/>
                  </a:lnTo>
                  <a:lnTo>
                    <a:pt x="285992" y="173704"/>
                  </a:lnTo>
                  <a:lnTo>
                    <a:pt x="320574" y="186440"/>
                  </a:lnTo>
                  <a:lnTo>
                    <a:pt x="347574" y="193264"/>
                  </a:lnTo>
                  <a:lnTo>
                    <a:pt x="381000" y="2049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MARTInkShape-102"/>
            <p:cNvSpPr/>
            <p:nvPr/>
          </p:nvSpPr>
          <p:spPr>
            <a:xfrm>
              <a:off x="4107274" y="2011680"/>
              <a:ext cx="281468" cy="179797"/>
            </a:xfrm>
            <a:custGeom>
              <a:avLst/>
              <a:gdLst/>
              <a:ahLst/>
              <a:cxnLst/>
              <a:rect l="0" t="0" r="0" b="0"/>
              <a:pathLst>
                <a:path w="281468" h="179797">
                  <a:moveTo>
                    <a:pt x="30386" y="0"/>
                  </a:moveTo>
                  <a:lnTo>
                    <a:pt x="30386" y="37011"/>
                  </a:lnTo>
                  <a:lnTo>
                    <a:pt x="30386" y="72882"/>
                  </a:lnTo>
                  <a:lnTo>
                    <a:pt x="29539" y="106145"/>
                  </a:lnTo>
                  <a:lnTo>
                    <a:pt x="26341" y="114344"/>
                  </a:lnTo>
                  <a:lnTo>
                    <a:pt x="18235" y="128200"/>
                  </a:lnTo>
                  <a:lnTo>
                    <a:pt x="15553" y="148711"/>
                  </a:lnTo>
                  <a:lnTo>
                    <a:pt x="13069" y="153018"/>
                  </a:lnTo>
                  <a:lnTo>
                    <a:pt x="11222" y="155352"/>
                  </a:lnTo>
                  <a:lnTo>
                    <a:pt x="9169" y="162461"/>
                  </a:lnTo>
                  <a:lnTo>
                    <a:pt x="7622" y="174511"/>
                  </a:lnTo>
                  <a:lnTo>
                    <a:pt x="3509" y="175038"/>
                  </a:lnTo>
                  <a:lnTo>
                    <a:pt x="2308" y="175959"/>
                  </a:lnTo>
                  <a:lnTo>
                    <a:pt x="974" y="179239"/>
                  </a:lnTo>
                  <a:lnTo>
                    <a:pt x="618" y="179606"/>
                  </a:lnTo>
                  <a:lnTo>
                    <a:pt x="381" y="179004"/>
                  </a:lnTo>
                  <a:lnTo>
                    <a:pt x="0" y="176000"/>
                  </a:lnTo>
                  <a:lnTo>
                    <a:pt x="3979" y="179524"/>
                  </a:lnTo>
                  <a:lnTo>
                    <a:pt x="5161" y="179796"/>
                  </a:lnTo>
                  <a:lnTo>
                    <a:pt x="5950" y="179131"/>
                  </a:lnTo>
                  <a:lnTo>
                    <a:pt x="6475" y="177841"/>
                  </a:lnTo>
                  <a:lnTo>
                    <a:pt x="11260" y="171979"/>
                  </a:lnTo>
                  <a:lnTo>
                    <a:pt x="15677" y="169569"/>
                  </a:lnTo>
                  <a:lnTo>
                    <a:pt x="18040" y="168926"/>
                  </a:lnTo>
                  <a:lnTo>
                    <a:pt x="51906" y="142455"/>
                  </a:lnTo>
                  <a:lnTo>
                    <a:pt x="87852" y="127019"/>
                  </a:lnTo>
                  <a:lnTo>
                    <a:pt x="99718" y="123431"/>
                  </a:lnTo>
                  <a:lnTo>
                    <a:pt x="116550" y="121372"/>
                  </a:lnTo>
                  <a:lnTo>
                    <a:pt x="123150" y="118007"/>
                  </a:lnTo>
                  <a:lnTo>
                    <a:pt x="126095" y="117618"/>
                  </a:lnTo>
                  <a:lnTo>
                    <a:pt x="131625" y="119444"/>
                  </a:lnTo>
                  <a:lnTo>
                    <a:pt x="144639" y="127625"/>
                  </a:lnTo>
                  <a:lnTo>
                    <a:pt x="154836" y="129162"/>
                  </a:lnTo>
                  <a:lnTo>
                    <a:pt x="156533" y="130134"/>
                  </a:lnTo>
                  <a:lnTo>
                    <a:pt x="157664" y="131629"/>
                  </a:lnTo>
                  <a:lnTo>
                    <a:pt x="159767" y="135549"/>
                  </a:lnTo>
                  <a:lnTo>
                    <a:pt x="163524" y="140113"/>
                  </a:lnTo>
                  <a:lnTo>
                    <a:pt x="168017" y="142706"/>
                  </a:lnTo>
                  <a:lnTo>
                    <a:pt x="172835" y="144705"/>
                  </a:lnTo>
                  <a:lnTo>
                    <a:pt x="190418" y="157907"/>
                  </a:lnTo>
                  <a:lnTo>
                    <a:pt x="203108" y="160588"/>
                  </a:lnTo>
                  <a:lnTo>
                    <a:pt x="208187" y="163941"/>
                  </a:lnTo>
                  <a:lnTo>
                    <a:pt x="210727" y="164327"/>
                  </a:lnTo>
                  <a:lnTo>
                    <a:pt x="213266" y="163738"/>
                  </a:lnTo>
                  <a:lnTo>
                    <a:pt x="218346" y="161673"/>
                  </a:lnTo>
                  <a:lnTo>
                    <a:pt x="223426" y="160754"/>
                  </a:lnTo>
                  <a:lnTo>
                    <a:pt x="228506" y="162604"/>
                  </a:lnTo>
                  <a:lnTo>
                    <a:pt x="231046" y="164283"/>
                  </a:lnTo>
                  <a:lnTo>
                    <a:pt x="234433" y="164555"/>
                  </a:lnTo>
                  <a:lnTo>
                    <a:pt x="242711" y="162600"/>
                  </a:lnTo>
                  <a:lnTo>
                    <a:pt x="245596" y="160893"/>
                  </a:lnTo>
                  <a:lnTo>
                    <a:pt x="247519" y="158909"/>
                  </a:lnTo>
                  <a:lnTo>
                    <a:pt x="248801" y="156739"/>
                  </a:lnTo>
                  <a:lnTo>
                    <a:pt x="250503" y="155293"/>
                  </a:lnTo>
                  <a:lnTo>
                    <a:pt x="254651" y="153686"/>
                  </a:lnTo>
                  <a:lnTo>
                    <a:pt x="265792" y="152781"/>
                  </a:lnTo>
                  <a:lnTo>
                    <a:pt x="268603" y="150960"/>
                  </a:lnTo>
                  <a:lnTo>
                    <a:pt x="270478" y="148054"/>
                  </a:lnTo>
                  <a:lnTo>
                    <a:pt x="273407" y="141155"/>
                  </a:lnTo>
                  <a:lnTo>
                    <a:pt x="280567" y="131237"/>
                  </a:lnTo>
                  <a:lnTo>
                    <a:pt x="281467" y="117907"/>
                  </a:lnTo>
                  <a:lnTo>
                    <a:pt x="279419" y="109412"/>
                  </a:lnTo>
                  <a:lnTo>
                    <a:pt x="277689" y="105961"/>
                  </a:lnTo>
                  <a:lnTo>
                    <a:pt x="275688" y="103661"/>
                  </a:lnTo>
                  <a:lnTo>
                    <a:pt x="268827" y="98730"/>
                  </a:lnTo>
                  <a:lnTo>
                    <a:pt x="256404" y="82073"/>
                  </a:lnTo>
                  <a:lnTo>
                    <a:pt x="251348" y="78810"/>
                  </a:lnTo>
                  <a:lnTo>
                    <a:pt x="245431" y="77360"/>
                  </a:lnTo>
                  <a:lnTo>
                    <a:pt x="222979" y="76353"/>
                  </a:lnTo>
                  <a:lnTo>
                    <a:pt x="208053" y="80290"/>
                  </a:lnTo>
                  <a:lnTo>
                    <a:pt x="182768" y="95418"/>
                  </a:lnTo>
                  <a:lnTo>
                    <a:pt x="144686" y="1066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SMARTInkShape-103"/>
            <p:cNvSpPr/>
            <p:nvPr/>
          </p:nvSpPr>
          <p:spPr>
            <a:xfrm>
              <a:off x="3467464" y="2057400"/>
              <a:ext cx="487317" cy="220923"/>
            </a:xfrm>
            <a:custGeom>
              <a:avLst/>
              <a:gdLst/>
              <a:ahLst/>
              <a:cxnLst/>
              <a:rect l="0" t="0" r="0" b="0"/>
              <a:pathLst>
                <a:path w="487317" h="220923">
                  <a:moveTo>
                    <a:pt x="106316" y="38100"/>
                  </a:moveTo>
                  <a:lnTo>
                    <a:pt x="102271" y="38100"/>
                  </a:lnTo>
                  <a:lnTo>
                    <a:pt x="81843" y="31539"/>
                  </a:lnTo>
                  <a:lnTo>
                    <a:pt x="45194" y="37671"/>
                  </a:lnTo>
                  <a:lnTo>
                    <a:pt x="40168" y="37814"/>
                  </a:lnTo>
                  <a:lnTo>
                    <a:pt x="30068" y="42488"/>
                  </a:lnTo>
                  <a:lnTo>
                    <a:pt x="17119" y="50125"/>
                  </a:lnTo>
                  <a:lnTo>
                    <a:pt x="9204" y="52705"/>
                  </a:lnTo>
                  <a:lnTo>
                    <a:pt x="3788" y="61242"/>
                  </a:lnTo>
                  <a:lnTo>
                    <a:pt x="0" y="74497"/>
                  </a:lnTo>
                  <a:lnTo>
                    <a:pt x="2056" y="77701"/>
                  </a:lnTo>
                  <a:lnTo>
                    <a:pt x="13501" y="93488"/>
                  </a:lnTo>
                  <a:lnTo>
                    <a:pt x="39754" y="105501"/>
                  </a:lnTo>
                  <a:lnTo>
                    <a:pt x="51222" y="117149"/>
                  </a:lnTo>
                  <a:lnTo>
                    <a:pt x="84719" y="139287"/>
                  </a:lnTo>
                  <a:lnTo>
                    <a:pt x="121507" y="175218"/>
                  </a:lnTo>
                  <a:lnTo>
                    <a:pt x="127661" y="181366"/>
                  </a:lnTo>
                  <a:lnTo>
                    <a:pt x="128503" y="184465"/>
                  </a:lnTo>
                  <a:lnTo>
                    <a:pt x="129043" y="193353"/>
                  </a:lnTo>
                  <a:lnTo>
                    <a:pt x="126859" y="198259"/>
                  </a:lnTo>
                  <a:lnTo>
                    <a:pt x="125092" y="200753"/>
                  </a:lnTo>
                  <a:lnTo>
                    <a:pt x="120870" y="203523"/>
                  </a:lnTo>
                  <a:lnTo>
                    <a:pt x="118558" y="204262"/>
                  </a:lnTo>
                  <a:lnTo>
                    <a:pt x="113733" y="209599"/>
                  </a:lnTo>
                  <a:lnTo>
                    <a:pt x="108766" y="215922"/>
                  </a:lnTo>
                  <a:lnTo>
                    <a:pt x="103736" y="218732"/>
                  </a:lnTo>
                  <a:lnTo>
                    <a:pt x="69564" y="220922"/>
                  </a:lnTo>
                  <a:lnTo>
                    <a:pt x="62324" y="218696"/>
                  </a:lnTo>
                  <a:lnTo>
                    <a:pt x="56284" y="215732"/>
                  </a:lnTo>
                  <a:lnTo>
                    <a:pt x="42917" y="213672"/>
                  </a:lnTo>
                  <a:lnTo>
                    <a:pt x="41190" y="212722"/>
                  </a:lnTo>
                  <a:lnTo>
                    <a:pt x="40039" y="211241"/>
                  </a:lnTo>
                  <a:lnTo>
                    <a:pt x="39271" y="209407"/>
                  </a:lnTo>
                  <a:lnTo>
                    <a:pt x="37913" y="208185"/>
                  </a:lnTo>
                  <a:lnTo>
                    <a:pt x="33649" y="206465"/>
                  </a:lnTo>
                  <a:lnTo>
                    <a:pt x="34165" y="206223"/>
                  </a:lnTo>
                  <a:lnTo>
                    <a:pt x="35355" y="206062"/>
                  </a:lnTo>
                  <a:lnTo>
                    <a:pt x="36149" y="204261"/>
                  </a:lnTo>
                  <a:lnTo>
                    <a:pt x="37527" y="188601"/>
                  </a:lnTo>
                  <a:lnTo>
                    <a:pt x="38443" y="186694"/>
                  </a:lnTo>
                  <a:lnTo>
                    <a:pt x="39901" y="185423"/>
                  </a:lnTo>
                  <a:lnTo>
                    <a:pt x="59197" y="174814"/>
                  </a:lnTo>
                  <a:lnTo>
                    <a:pt x="62203" y="172423"/>
                  </a:lnTo>
                  <a:lnTo>
                    <a:pt x="70059" y="169766"/>
                  </a:lnTo>
                  <a:lnTo>
                    <a:pt x="103884" y="163719"/>
                  </a:lnTo>
                  <a:lnTo>
                    <a:pt x="124964" y="155514"/>
                  </a:lnTo>
                  <a:lnTo>
                    <a:pt x="145426" y="151629"/>
                  </a:lnTo>
                  <a:lnTo>
                    <a:pt x="178604" y="139400"/>
                  </a:lnTo>
                  <a:lnTo>
                    <a:pt x="206108" y="135909"/>
                  </a:lnTo>
                  <a:lnTo>
                    <a:pt x="239528" y="120052"/>
                  </a:lnTo>
                  <a:lnTo>
                    <a:pt x="244230" y="118981"/>
                  </a:lnTo>
                  <a:lnTo>
                    <a:pt x="248212" y="119114"/>
                  </a:lnTo>
                  <a:lnTo>
                    <a:pt x="251713" y="120049"/>
                  </a:lnTo>
                  <a:lnTo>
                    <a:pt x="260119" y="118831"/>
                  </a:lnTo>
                  <a:lnTo>
                    <a:pt x="264731" y="117320"/>
                  </a:lnTo>
                  <a:lnTo>
                    <a:pt x="267806" y="115467"/>
                  </a:lnTo>
                  <a:lnTo>
                    <a:pt x="269856" y="113385"/>
                  </a:lnTo>
                  <a:lnTo>
                    <a:pt x="271223" y="111150"/>
                  </a:lnTo>
                  <a:lnTo>
                    <a:pt x="272981" y="109660"/>
                  </a:lnTo>
                  <a:lnTo>
                    <a:pt x="277192" y="108004"/>
                  </a:lnTo>
                  <a:lnTo>
                    <a:pt x="278653" y="106716"/>
                  </a:lnTo>
                  <a:lnTo>
                    <a:pt x="280277" y="103027"/>
                  </a:lnTo>
                  <a:lnTo>
                    <a:pt x="281566" y="87518"/>
                  </a:lnTo>
                  <a:lnTo>
                    <a:pt x="280723" y="86286"/>
                  </a:lnTo>
                  <a:lnTo>
                    <a:pt x="279314" y="85464"/>
                  </a:lnTo>
                  <a:lnTo>
                    <a:pt x="273286" y="84307"/>
                  </a:lnTo>
                  <a:lnTo>
                    <a:pt x="249576" y="83849"/>
                  </a:lnTo>
                  <a:lnTo>
                    <a:pt x="243930" y="86090"/>
                  </a:lnTo>
                  <a:lnTo>
                    <a:pt x="229360" y="94429"/>
                  </a:lnTo>
                  <a:lnTo>
                    <a:pt x="211023" y="99838"/>
                  </a:lnTo>
                  <a:lnTo>
                    <a:pt x="191762" y="120198"/>
                  </a:lnTo>
                  <a:lnTo>
                    <a:pt x="186573" y="129500"/>
                  </a:lnTo>
                  <a:lnTo>
                    <a:pt x="183718" y="142981"/>
                  </a:lnTo>
                  <a:lnTo>
                    <a:pt x="184164" y="146121"/>
                  </a:lnTo>
                  <a:lnTo>
                    <a:pt x="185308" y="148214"/>
                  </a:lnTo>
                  <a:lnTo>
                    <a:pt x="186917" y="149609"/>
                  </a:lnTo>
                  <a:lnTo>
                    <a:pt x="188705" y="153417"/>
                  </a:lnTo>
                  <a:lnTo>
                    <a:pt x="193899" y="166806"/>
                  </a:lnTo>
                  <a:lnTo>
                    <a:pt x="196878" y="169624"/>
                  </a:lnTo>
                  <a:lnTo>
                    <a:pt x="204703" y="172755"/>
                  </a:lnTo>
                  <a:lnTo>
                    <a:pt x="222678" y="175612"/>
                  </a:lnTo>
                  <a:lnTo>
                    <a:pt x="237518" y="181193"/>
                  </a:lnTo>
                  <a:lnTo>
                    <a:pt x="247601" y="181284"/>
                  </a:lnTo>
                  <a:lnTo>
                    <a:pt x="278074" y="176220"/>
                  </a:lnTo>
                  <a:lnTo>
                    <a:pt x="304403" y="178993"/>
                  </a:lnTo>
                  <a:lnTo>
                    <a:pt x="336082" y="169470"/>
                  </a:lnTo>
                  <a:lnTo>
                    <a:pt x="370912" y="165623"/>
                  </a:lnTo>
                  <a:lnTo>
                    <a:pt x="408453" y="156303"/>
                  </a:lnTo>
                  <a:lnTo>
                    <a:pt x="419734" y="153556"/>
                  </a:lnTo>
                  <a:lnTo>
                    <a:pt x="425671" y="148398"/>
                  </a:lnTo>
                  <a:lnTo>
                    <a:pt x="430285" y="143001"/>
                  </a:lnTo>
                  <a:lnTo>
                    <a:pt x="431515" y="142748"/>
                  </a:lnTo>
                  <a:lnTo>
                    <a:pt x="432336" y="143425"/>
                  </a:lnTo>
                  <a:lnTo>
                    <a:pt x="433729" y="143030"/>
                  </a:lnTo>
                  <a:lnTo>
                    <a:pt x="437535" y="140333"/>
                  </a:lnTo>
                  <a:lnTo>
                    <a:pt x="439791" y="136312"/>
                  </a:lnTo>
                  <a:lnTo>
                    <a:pt x="441490" y="123376"/>
                  </a:lnTo>
                  <a:lnTo>
                    <a:pt x="441587" y="111442"/>
                  </a:lnTo>
                  <a:lnTo>
                    <a:pt x="440743" y="110701"/>
                  </a:lnTo>
                  <a:lnTo>
                    <a:pt x="439334" y="111054"/>
                  </a:lnTo>
                  <a:lnTo>
                    <a:pt x="437548" y="112136"/>
                  </a:lnTo>
                  <a:lnTo>
                    <a:pt x="435511" y="112011"/>
                  </a:lnTo>
                  <a:lnTo>
                    <a:pt x="430990" y="109614"/>
                  </a:lnTo>
                  <a:lnTo>
                    <a:pt x="423684" y="103504"/>
                  </a:lnTo>
                  <a:lnTo>
                    <a:pt x="421188" y="102869"/>
                  </a:lnTo>
                  <a:lnTo>
                    <a:pt x="418677" y="103293"/>
                  </a:lnTo>
                  <a:lnTo>
                    <a:pt x="404519" y="110056"/>
                  </a:lnTo>
                  <a:lnTo>
                    <a:pt x="400791" y="110624"/>
                  </a:lnTo>
                  <a:lnTo>
                    <a:pt x="394392" y="108997"/>
                  </a:lnTo>
                  <a:lnTo>
                    <a:pt x="390653" y="109918"/>
                  </a:lnTo>
                  <a:lnTo>
                    <a:pt x="355337" y="133103"/>
                  </a:lnTo>
                  <a:lnTo>
                    <a:pt x="337598" y="157995"/>
                  </a:lnTo>
                  <a:lnTo>
                    <a:pt x="336108" y="162789"/>
                  </a:lnTo>
                  <a:lnTo>
                    <a:pt x="336558" y="164406"/>
                  </a:lnTo>
                  <a:lnTo>
                    <a:pt x="337704" y="165484"/>
                  </a:lnTo>
                  <a:lnTo>
                    <a:pt x="341582" y="167214"/>
                  </a:lnTo>
                  <a:lnTo>
                    <a:pt x="348431" y="172793"/>
                  </a:lnTo>
                  <a:lnTo>
                    <a:pt x="353058" y="174163"/>
                  </a:lnTo>
                  <a:lnTo>
                    <a:pt x="354631" y="173682"/>
                  </a:lnTo>
                  <a:lnTo>
                    <a:pt x="355679" y="172515"/>
                  </a:lnTo>
                  <a:lnTo>
                    <a:pt x="356378" y="170890"/>
                  </a:lnTo>
                  <a:lnTo>
                    <a:pt x="358537" y="170653"/>
                  </a:lnTo>
                  <a:lnTo>
                    <a:pt x="368820" y="172672"/>
                  </a:lnTo>
                  <a:lnTo>
                    <a:pt x="387003" y="164425"/>
                  </a:lnTo>
                  <a:lnTo>
                    <a:pt x="401053" y="155653"/>
                  </a:lnTo>
                  <a:lnTo>
                    <a:pt x="409748" y="153846"/>
                  </a:lnTo>
                  <a:lnTo>
                    <a:pt x="413591" y="151671"/>
                  </a:lnTo>
                  <a:lnTo>
                    <a:pt x="438988" y="123760"/>
                  </a:lnTo>
                  <a:lnTo>
                    <a:pt x="445810" y="111646"/>
                  </a:lnTo>
                  <a:lnTo>
                    <a:pt x="459689" y="78389"/>
                  </a:lnTo>
                  <a:lnTo>
                    <a:pt x="470301" y="40344"/>
                  </a:lnTo>
                  <a:lnTo>
                    <a:pt x="472689" y="20459"/>
                  </a:lnTo>
                  <a:lnTo>
                    <a:pt x="478606" y="9478"/>
                  </a:lnTo>
                  <a:lnTo>
                    <a:pt x="487316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SMARTInkShape-104"/>
            <p:cNvSpPr/>
            <p:nvPr/>
          </p:nvSpPr>
          <p:spPr>
            <a:xfrm>
              <a:off x="3241730" y="2136830"/>
              <a:ext cx="187271" cy="126311"/>
            </a:xfrm>
            <a:custGeom>
              <a:avLst/>
              <a:gdLst/>
              <a:ahLst/>
              <a:cxnLst/>
              <a:rect l="0" t="0" r="0" b="0"/>
              <a:pathLst>
                <a:path w="187271" h="126311">
                  <a:moveTo>
                    <a:pt x="4390" y="4390"/>
                  </a:moveTo>
                  <a:lnTo>
                    <a:pt x="4390" y="0"/>
                  </a:lnTo>
                  <a:lnTo>
                    <a:pt x="4390" y="37433"/>
                  </a:lnTo>
                  <a:lnTo>
                    <a:pt x="3543" y="48517"/>
                  </a:lnTo>
                  <a:lnTo>
                    <a:pt x="0" y="66289"/>
                  </a:lnTo>
                  <a:lnTo>
                    <a:pt x="6550" y="104364"/>
                  </a:lnTo>
                  <a:lnTo>
                    <a:pt x="8370" y="109139"/>
                  </a:lnTo>
                  <a:lnTo>
                    <a:pt x="10430" y="111476"/>
                  </a:lnTo>
                  <a:lnTo>
                    <a:pt x="12650" y="112188"/>
                  </a:lnTo>
                  <a:lnTo>
                    <a:pt x="14977" y="111815"/>
                  </a:lnTo>
                  <a:lnTo>
                    <a:pt x="16528" y="112413"/>
                  </a:lnTo>
                  <a:lnTo>
                    <a:pt x="17562" y="113659"/>
                  </a:lnTo>
                  <a:lnTo>
                    <a:pt x="19558" y="117301"/>
                  </a:lnTo>
                  <a:lnTo>
                    <a:pt x="23267" y="121741"/>
                  </a:lnTo>
                  <a:lnTo>
                    <a:pt x="25441" y="122418"/>
                  </a:lnTo>
                  <a:lnTo>
                    <a:pt x="27737" y="122022"/>
                  </a:lnTo>
                  <a:lnTo>
                    <a:pt x="33461" y="119348"/>
                  </a:lnTo>
                  <a:lnTo>
                    <a:pt x="38498" y="118885"/>
                  </a:lnTo>
                  <a:lnTo>
                    <a:pt x="42973" y="116519"/>
                  </a:lnTo>
                  <a:lnTo>
                    <a:pt x="47785" y="111798"/>
                  </a:lnTo>
                  <a:lnTo>
                    <a:pt x="55254" y="101314"/>
                  </a:lnTo>
                  <a:lnTo>
                    <a:pt x="62829" y="95761"/>
                  </a:lnTo>
                  <a:lnTo>
                    <a:pt x="85671" y="60293"/>
                  </a:lnTo>
                  <a:lnTo>
                    <a:pt x="100910" y="33802"/>
                  </a:lnTo>
                  <a:lnTo>
                    <a:pt x="110624" y="27506"/>
                  </a:lnTo>
                  <a:lnTo>
                    <a:pt x="110982" y="22910"/>
                  </a:lnTo>
                  <a:lnTo>
                    <a:pt x="111031" y="24757"/>
                  </a:lnTo>
                  <a:lnTo>
                    <a:pt x="111890" y="25588"/>
                  </a:lnTo>
                  <a:lnTo>
                    <a:pt x="117627" y="27031"/>
                  </a:lnTo>
                  <a:lnTo>
                    <a:pt x="123717" y="38527"/>
                  </a:lnTo>
                  <a:lnTo>
                    <a:pt x="125158" y="44398"/>
                  </a:lnTo>
                  <a:lnTo>
                    <a:pt x="126388" y="46302"/>
                  </a:lnTo>
                  <a:lnTo>
                    <a:pt x="128055" y="47571"/>
                  </a:lnTo>
                  <a:lnTo>
                    <a:pt x="130014" y="48417"/>
                  </a:lnTo>
                  <a:lnTo>
                    <a:pt x="131319" y="50675"/>
                  </a:lnTo>
                  <a:lnTo>
                    <a:pt x="137632" y="71173"/>
                  </a:lnTo>
                  <a:lnTo>
                    <a:pt x="144324" y="78663"/>
                  </a:lnTo>
                  <a:lnTo>
                    <a:pt x="166666" y="98257"/>
                  </a:lnTo>
                  <a:lnTo>
                    <a:pt x="187270" y="12631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SMARTInkShape-105"/>
            <p:cNvSpPr/>
            <p:nvPr/>
          </p:nvSpPr>
          <p:spPr>
            <a:xfrm>
              <a:off x="2804160" y="2186940"/>
              <a:ext cx="205741" cy="35368"/>
            </a:xfrm>
            <a:custGeom>
              <a:avLst/>
              <a:gdLst/>
              <a:ahLst/>
              <a:cxnLst/>
              <a:rect l="0" t="0" r="0" b="0"/>
              <a:pathLst>
                <a:path w="205741" h="35368">
                  <a:moveTo>
                    <a:pt x="0" y="30480"/>
                  </a:moveTo>
                  <a:lnTo>
                    <a:pt x="4045" y="34525"/>
                  </a:lnTo>
                  <a:lnTo>
                    <a:pt x="6930" y="34870"/>
                  </a:lnTo>
                  <a:lnTo>
                    <a:pt x="19081" y="33004"/>
                  </a:lnTo>
                  <a:lnTo>
                    <a:pt x="34252" y="35367"/>
                  </a:lnTo>
                  <a:lnTo>
                    <a:pt x="59447" y="29438"/>
                  </a:lnTo>
                  <a:lnTo>
                    <a:pt x="75752" y="24809"/>
                  </a:lnTo>
                  <a:lnTo>
                    <a:pt x="112861" y="17033"/>
                  </a:lnTo>
                  <a:lnTo>
                    <a:pt x="144496" y="9730"/>
                  </a:lnTo>
                  <a:lnTo>
                    <a:pt x="172072" y="5987"/>
                  </a:lnTo>
                  <a:lnTo>
                    <a:pt x="20574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MARTInkShape-106"/>
            <p:cNvSpPr/>
            <p:nvPr/>
          </p:nvSpPr>
          <p:spPr>
            <a:xfrm>
              <a:off x="2400300" y="2179358"/>
              <a:ext cx="297048" cy="324327"/>
            </a:xfrm>
            <a:custGeom>
              <a:avLst/>
              <a:gdLst/>
              <a:ahLst/>
              <a:cxnLst/>
              <a:rect l="0" t="0" r="0" b="0"/>
              <a:pathLst>
                <a:path w="297048" h="324327">
                  <a:moveTo>
                    <a:pt x="0" y="83782"/>
                  </a:moveTo>
                  <a:lnTo>
                    <a:pt x="7527" y="83782"/>
                  </a:lnTo>
                  <a:lnTo>
                    <a:pt x="7592" y="87827"/>
                  </a:lnTo>
                  <a:lnTo>
                    <a:pt x="8448" y="88172"/>
                  </a:lnTo>
                  <a:lnTo>
                    <a:pt x="15379" y="84279"/>
                  </a:lnTo>
                  <a:lnTo>
                    <a:pt x="18971" y="84003"/>
                  </a:lnTo>
                  <a:lnTo>
                    <a:pt x="20267" y="82236"/>
                  </a:lnTo>
                  <a:lnTo>
                    <a:pt x="24606" y="69491"/>
                  </a:lnTo>
                  <a:lnTo>
                    <a:pt x="51667" y="35376"/>
                  </a:lnTo>
                  <a:lnTo>
                    <a:pt x="78427" y="12755"/>
                  </a:lnTo>
                  <a:lnTo>
                    <a:pt x="85939" y="9881"/>
                  </a:lnTo>
                  <a:lnTo>
                    <a:pt x="103415" y="7038"/>
                  </a:lnTo>
                  <a:lnTo>
                    <a:pt x="114157" y="1611"/>
                  </a:lnTo>
                  <a:lnTo>
                    <a:pt x="116745" y="1061"/>
                  </a:lnTo>
                  <a:lnTo>
                    <a:pt x="119317" y="2388"/>
                  </a:lnTo>
                  <a:lnTo>
                    <a:pt x="124432" y="8378"/>
                  </a:lnTo>
                  <a:lnTo>
                    <a:pt x="126981" y="9806"/>
                  </a:lnTo>
                  <a:lnTo>
                    <a:pt x="129527" y="9911"/>
                  </a:lnTo>
                  <a:lnTo>
                    <a:pt x="132072" y="9135"/>
                  </a:lnTo>
                  <a:lnTo>
                    <a:pt x="133768" y="9464"/>
                  </a:lnTo>
                  <a:lnTo>
                    <a:pt x="134898" y="10530"/>
                  </a:lnTo>
                  <a:lnTo>
                    <a:pt x="140758" y="22369"/>
                  </a:lnTo>
                  <a:lnTo>
                    <a:pt x="142946" y="25060"/>
                  </a:lnTo>
                  <a:lnTo>
                    <a:pt x="170188" y="48292"/>
                  </a:lnTo>
                  <a:lnTo>
                    <a:pt x="172726" y="49115"/>
                  </a:lnTo>
                  <a:lnTo>
                    <a:pt x="175264" y="48817"/>
                  </a:lnTo>
                  <a:lnTo>
                    <a:pt x="177803" y="47772"/>
                  </a:lnTo>
                  <a:lnTo>
                    <a:pt x="180342" y="47922"/>
                  </a:lnTo>
                  <a:lnTo>
                    <a:pt x="193040" y="52426"/>
                  </a:lnTo>
                  <a:lnTo>
                    <a:pt x="223206" y="53279"/>
                  </a:lnTo>
                  <a:lnTo>
                    <a:pt x="235092" y="49250"/>
                  </a:lnTo>
                  <a:lnTo>
                    <a:pt x="249042" y="41150"/>
                  </a:lnTo>
                  <a:lnTo>
                    <a:pt x="261562" y="38130"/>
                  </a:lnTo>
                  <a:lnTo>
                    <a:pt x="273807" y="29954"/>
                  </a:lnTo>
                  <a:lnTo>
                    <a:pt x="279172" y="25992"/>
                  </a:lnTo>
                  <a:lnTo>
                    <a:pt x="289515" y="21190"/>
                  </a:lnTo>
                  <a:lnTo>
                    <a:pt x="292070" y="19194"/>
                  </a:lnTo>
                  <a:lnTo>
                    <a:pt x="294909" y="14719"/>
                  </a:lnTo>
                  <a:lnTo>
                    <a:pt x="297047" y="1439"/>
                  </a:lnTo>
                  <a:lnTo>
                    <a:pt x="296245" y="947"/>
                  </a:lnTo>
                  <a:lnTo>
                    <a:pt x="285825" y="0"/>
                  </a:lnTo>
                  <a:lnTo>
                    <a:pt x="281409" y="2237"/>
                  </a:lnTo>
                  <a:lnTo>
                    <a:pt x="276624" y="5206"/>
                  </a:lnTo>
                  <a:lnTo>
                    <a:pt x="271675" y="6526"/>
                  </a:lnTo>
                  <a:lnTo>
                    <a:pt x="266653" y="11628"/>
                  </a:lnTo>
                  <a:lnTo>
                    <a:pt x="260753" y="18694"/>
                  </a:lnTo>
                  <a:lnTo>
                    <a:pt x="242357" y="32773"/>
                  </a:lnTo>
                  <a:lnTo>
                    <a:pt x="223582" y="70661"/>
                  </a:lnTo>
                  <a:lnTo>
                    <a:pt x="208286" y="108455"/>
                  </a:lnTo>
                  <a:lnTo>
                    <a:pt x="198121" y="141086"/>
                  </a:lnTo>
                  <a:lnTo>
                    <a:pt x="186267" y="171354"/>
                  </a:lnTo>
                  <a:lnTo>
                    <a:pt x="179281" y="208600"/>
                  </a:lnTo>
                  <a:lnTo>
                    <a:pt x="165007" y="245116"/>
                  </a:lnTo>
                  <a:lnTo>
                    <a:pt x="152552" y="278985"/>
                  </a:lnTo>
                  <a:lnTo>
                    <a:pt x="146566" y="297569"/>
                  </a:lnTo>
                  <a:lnTo>
                    <a:pt x="145971" y="302507"/>
                  </a:lnTo>
                  <a:lnTo>
                    <a:pt x="144727" y="305798"/>
                  </a:lnTo>
                  <a:lnTo>
                    <a:pt x="143051" y="307993"/>
                  </a:lnTo>
                  <a:lnTo>
                    <a:pt x="138932" y="310431"/>
                  </a:lnTo>
                  <a:lnTo>
                    <a:pt x="134278" y="311515"/>
                  </a:lnTo>
                  <a:lnTo>
                    <a:pt x="132699" y="312651"/>
                  </a:lnTo>
                  <a:lnTo>
                    <a:pt x="131646" y="314255"/>
                  </a:lnTo>
                  <a:lnTo>
                    <a:pt x="129663" y="319666"/>
                  </a:lnTo>
                  <a:lnTo>
                    <a:pt x="129565" y="324326"/>
                  </a:lnTo>
                  <a:lnTo>
                    <a:pt x="129551" y="322488"/>
                  </a:lnTo>
                  <a:lnTo>
                    <a:pt x="122980" y="313659"/>
                  </a:lnTo>
                  <a:lnTo>
                    <a:pt x="121982" y="278685"/>
                  </a:lnTo>
                  <a:lnTo>
                    <a:pt x="121920" y="23618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SMARTInkShape-107"/>
            <p:cNvSpPr/>
            <p:nvPr/>
          </p:nvSpPr>
          <p:spPr>
            <a:xfrm>
              <a:off x="2346960" y="2232660"/>
              <a:ext cx="22861" cy="38101"/>
            </a:xfrm>
            <a:custGeom>
              <a:avLst/>
              <a:gdLst/>
              <a:ahLst/>
              <a:cxnLst/>
              <a:rect l="0" t="0" r="0" b="0"/>
              <a:pathLst>
                <a:path w="22861" h="38101">
                  <a:moveTo>
                    <a:pt x="0" y="0"/>
                  </a:moveTo>
                  <a:lnTo>
                    <a:pt x="0" y="15397"/>
                  </a:lnTo>
                  <a:lnTo>
                    <a:pt x="847" y="17884"/>
                  </a:lnTo>
                  <a:lnTo>
                    <a:pt x="2258" y="19543"/>
                  </a:lnTo>
                  <a:lnTo>
                    <a:pt x="6561" y="22205"/>
                  </a:lnTo>
                  <a:lnTo>
                    <a:pt x="8257" y="33204"/>
                  </a:lnTo>
                  <a:lnTo>
                    <a:pt x="9738" y="34836"/>
                  </a:lnTo>
                  <a:lnTo>
                    <a:pt x="14153" y="37455"/>
                  </a:lnTo>
                  <a:lnTo>
                    <a:pt x="22860" y="381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SMARTInkShape-108"/>
            <p:cNvSpPr/>
            <p:nvPr/>
          </p:nvSpPr>
          <p:spPr>
            <a:xfrm>
              <a:off x="1958349" y="2125980"/>
              <a:ext cx="281932" cy="248147"/>
            </a:xfrm>
            <a:custGeom>
              <a:avLst/>
              <a:gdLst/>
              <a:ahLst/>
              <a:cxnLst/>
              <a:rect l="0" t="0" r="0" b="0"/>
              <a:pathLst>
                <a:path w="281932" h="248147">
                  <a:moveTo>
                    <a:pt x="30471" y="0"/>
                  </a:moveTo>
                  <a:lnTo>
                    <a:pt x="30471" y="36226"/>
                  </a:lnTo>
                  <a:lnTo>
                    <a:pt x="30471" y="69753"/>
                  </a:lnTo>
                  <a:lnTo>
                    <a:pt x="28213" y="91788"/>
                  </a:lnTo>
                  <a:lnTo>
                    <a:pt x="23910" y="126034"/>
                  </a:lnTo>
                  <a:lnTo>
                    <a:pt x="23060" y="163718"/>
                  </a:lnTo>
                  <a:lnTo>
                    <a:pt x="22863" y="201588"/>
                  </a:lnTo>
                  <a:lnTo>
                    <a:pt x="22010" y="213208"/>
                  </a:lnTo>
                  <a:lnTo>
                    <a:pt x="16291" y="226406"/>
                  </a:lnTo>
                  <a:lnTo>
                    <a:pt x="10204" y="234250"/>
                  </a:lnTo>
                  <a:lnTo>
                    <a:pt x="8763" y="239013"/>
                  </a:lnTo>
                  <a:lnTo>
                    <a:pt x="7533" y="240622"/>
                  </a:lnTo>
                  <a:lnTo>
                    <a:pt x="1151" y="243416"/>
                  </a:lnTo>
                  <a:lnTo>
                    <a:pt x="507" y="245910"/>
                  </a:lnTo>
                  <a:lnTo>
                    <a:pt x="220" y="248146"/>
                  </a:lnTo>
                  <a:lnTo>
                    <a:pt x="0" y="237497"/>
                  </a:lnTo>
                  <a:lnTo>
                    <a:pt x="6023" y="219810"/>
                  </a:lnTo>
                  <a:lnTo>
                    <a:pt x="7752" y="211147"/>
                  </a:lnTo>
                  <a:lnTo>
                    <a:pt x="29541" y="173421"/>
                  </a:lnTo>
                  <a:lnTo>
                    <a:pt x="43332" y="146110"/>
                  </a:lnTo>
                  <a:lnTo>
                    <a:pt x="59227" y="126290"/>
                  </a:lnTo>
                  <a:lnTo>
                    <a:pt x="70318" y="107975"/>
                  </a:lnTo>
                  <a:lnTo>
                    <a:pt x="84329" y="94081"/>
                  </a:lnTo>
                  <a:lnTo>
                    <a:pt x="93354" y="86687"/>
                  </a:lnTo>
                  <a:lnTo>
                    <a:pt x="116711" y="59919"/>
                  </a:lnTo>
                  <a:lnTo>
                    <a:pt x="123269" y="56264"/>
                  </a:lnTo>
                  <a:lnTo>
                    <a:pt x="131721" y="54206"/>
                  </a:lnTo>
                  <a:lnTo>
                    <a:pt x="133531" y="53071"/>
                  </a:lnTo>
                  <a:lnTo>
                    <a:pt x="134738" y="51467"/>
                  </a:lnTo>
                  <a:lnTo>
                    <a:pt x="135542" y="49552"/>
                  </a:lnTo>
                  <a:lnTo>
                    <a:pt x="136078" y="49121"/>
                  </a:lnTo>
                  <a:lnTo>
                    <a:pt x="136436" y="49681"/>
                  </a:lnTo>
                  <a:lnTo>
                    <a:pt x="136674" y="50900"/>
                  </a:lnTo>
                  <a:lnTo>
                    <a:pt x="137680" y="51714"/>
                  </a:lnTo>
                  <a:lnTo>
                    <a:pt x="143670" y="53126"/>
                  </a:lnTo>
                  <a:lnTo>
                    <a:pt x="144282" y="55503"/>
                  </a:lnTo>
                  <a:lnTo>
                    <a:pt x="144763" y="82823"/>
                  </a:lnTo>
                  <a:lnTo>
                    <a:pt x="137622" y="119722"/>
                  </a:lnTo>
                  <a:lnTo>
                    <a:pt x="137159" y="157104"/>
                  </a:lnTo>
                  <a:lnTo>
                    <a:pt x="134897" y="160982"/>
                  </a:lnTo>
                  <a:lnTo>
                    <a:pt x="131916" y="165527"/>
                  </a:lnTo>
                  <a:lnTo>
                    <a:pt x="129624" y="174831"/>
                  </a:lnTo>
                  <a:lnTo>
                    <a:pt x="129559" y="179178"/>
                  </a:lnTo>
                  <a:lnTo>
                    <a:pt x="130396" y="179565"/>
                  </a:lnTo>
                  <a:lnTo>
                    <a:pt x="137293" y="175749"/>
                  </a:lnTo>
                  <a:lnTo>
                    <a:pt x="140883" y="175478"/>
                  </a:lnTo>
                  <a:lnTo>
                    <a:pt x="145301" y="173099"/>
                  </a:lnTo>
                  <a:lnTo>
                    <a:pt x="150086" y="168373"/>
                  </a:lnTo>
                  <a:lnTo>
                    <a:pt x="181839" y="130657"/>
                  </a:lnTo>
                  <a:lnTo>
                    <a:pt x="199898" y="114782"/>
                  </a:lnTo>
                  <a:lnTo>
                    <a:pt x="219124" y="100593"/>
                  </a:lnTo>
                  <a:lnTo>
                    <a:pt x="220587" y="100929"/>
                  </a:lnTo>
                  <a:lnTo>
                    <a:pt x="224469" y="103560"/>
                  </a:lnTo>
                  <a:lnTo>
                    <a:pt x="226690" y="103753"/>
                  </a:lnTo>
                  <a:lnTo>
                    <a:pt x="231415" y="101710"/>
                  </a:lnTo>
                  <a:lnTo>
                    <a:pt x="233014" y="101674"/>
                  </a:lnTo>
                  <a:lnTo>
                    <a:pt x="234079" y="102496"/>
                  </a:lnTo>
                  <a:lnTo>
                    <a:pt x="236110" y="105667"/>
                  </a:lnTo>
                  <a:lnTo>
                    <a:pt x="241167" y="112212"/>
                  </a:lnTo>
                  <a:lnTo>
                    <a:pt x="257689" y="149616"/>
                  </a:lnTo>
                  <a:lnTo>
                    <a:pt x="262707" y="155620"/>
                  </a:lnTo>
                  <a:lnTo>
                    <a:pt x="264920" y="162580"/>
                  </a:lnTo>
                  <a:lnTo>
                    <a:pt x="265510" y="166807"/>
                  </a:lnTo>
                  <a:lnTo>
                    <a:pt x="266751" y="169624"/>
                  </a:lnTo>
                  <a:lnTo>
                    <a:pt x="268424" y="171503"/>
                  </a:lnTo>
                  <a:lnTo>
                    <a:pt x="272541" y="173590"/>
                  </a:lnTo>
                  <a:lnTo>
                    <a:pt x="281931" y="1752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SMARTInkShape-109"/>
            <p:cNvSpPr/>
            <p:nvPr/>
          </p:nvSpPr>
          <p:spPr>
            <a:xfrm>
              <a:off x="1463040" y="2206573"/>
              <a:ext cx="441512" cy="216330"/>
            </a:xfrm>
            <a:custGeom>
              <a:avLst/>
              <a:gdLst/>
              <a:ahLst/>
              <a:cxnLst/>
              <a:rect l="0" t="0" r="0" b="0"/>
              <a:pathLst>
                <a:path w="441512" h="216330">
                  <a:moveTo>
                    <a:pt x="7620" y="71807"/>
                  </a:moveTo>
                  <a:lnTo>
                    <a:pt x="3575" y="75852"/>
                  </a:lnTo>
                  <a:lnTo>
                    <a:pt x="2383" y="76197"/>
                  </a:lnTo>
                  <a:lnTo>
                    <a:pt x="1589" y="75580"/>
                  </a:lnTo>
                  <a:lnTo>
                    <a:pt x="1059" y="74323"/>
                  </a:lnTo>
                  <a:lnTo>
                    <a:pt x="706" y="74331"/>
                  </a:lnTo>
                  <a:lnTo>
                    <a:pt x="314" y="76598"/>
                  </a:lnTo>
                  <a:lnTo>
                    <a:pt x="2397" y="80427"/>
                  </a:lnTo>
                  <a:lnTo>
                    <a:pt x="6588" y="85739"/>
                  </a:lnTo>
                  <a:lnTo>
                    <a:pt x="7314" y="90705"/>
                  </a:lnTo>
                  <a:lnTo>
                    <a:pt x="7593" y="111486"/>
                  </a:lnTo>
                  <a:lnTo>
                    <a:pt x="705" y="148405"/>
                  </a:lnTo>
                  <a:lnTo>
                    <a:pt x="27" y="184543"/>
                  </a:lnTo>
                  <a:lnTo>
                    <a:pt x="0" y="212542"/>
                  </a:lnTo>
                  <a:lnTo>
                    <a:pt x="0" y="211120"/>
                  </a:lnTo>
                  <a:lnTo>
                    <a:pt x="0" y="216329"/>
                  </a:lnTo>
                  <a:lnTo>
                    <a:pt x="0" y="212146"/>
                  </a:lnTo>
                  <a:lnTo>
                    <a:pt x="0" y="214048"/>
                  </a:lnTo>
                  <a:lnTo>
                    <a:pt x="0" y="198609"/>
                  </a:lnTo>
                  <a:lnTo>
                    <a:pt x="15438" y="163041"/>
                  </a:lnTo>
                  <a:lnTo>
                    <a:pt x="19561" y="152995"/>
                  </a:lnTo>
                  <a:lnTo>
                    <a:pt x="28654" y="117362"/>
                  </a:lnTo>
                  <a:lnTo>
                    <a:pt x="38241" y="97394"/>
                  </a:lnTo>
                  <a:lnTo>
                    <a:pt x="45762" y="83339"/>
                  </a:lnTo>
                  <a:lnTo>
                    <a:pt x="55888" y="59880"/>
                  </a:lnTo>
                  <a:lnTo>
                    <a:pt x="63221" y="51548"/>
                  </a:lnTo>
                  <a:lnTo>
                    <a:pt x="71278" y="44176"/>
                  </a:lnTo>
                  <a:lnTo>
                    <a:pt x="79728" y="31353"/>
                  </a:lnTo>
                  <a:lnTo>
                    <a:pt x="85269" y="19005"/>
                  </a:lnTo>
                  <a:lnTo>
                    <a:pt x="87326" y="16286"/>
                  </a:lnTo>
                  <a:lnTo>
                    <a:pt x="91870" y="13264"/>
                  </a:lnTo>
                  <a:lnTo>
                    <a:pt x="96711" y="11075"/>
                  </a:lnTo>
                  <a:lnTo>
                    <a:pt x="104197" y="5929"/>
                  </a:lnTo>
                  <a:lnTo>
                    <a:pt x="109245" y="4428"/>
                  </a:lnTo>
                  <a:lnTo>
                    <a:pt x="111777" y="4874"/>
                  </a:lnTo>
                  <a:lnTo>
                    <a:pt x="121765" y="10211"/>
                  </a:lnTo>
                  <a:lnTo>
                    <a:pt x="125520" y="10564"/>
                  </a:lnTo>
                  <a:lnTo>
                    <a:pt x="126860" y="12352"/>
                  </a:lnTo>
                  <a:lnTo>
                    <a:pt x="129011" y="25130"/>
                  </a:lnTo>
                  <a:lnTo>
                    <a:pt x="130151" y="31588"/>
                  </a:lnTo>
                  <a:lnTo>
                    <a:pt x="135525" y="49532"/>
                  </a:lnTo>
                  <a:lnTo>
                    <a:pt x="139274" y="79479"/>
                  </a:lnTo>
                  <a:lnTo>
                    <a:pt x="143149" y="94682"/>
                  </a:lnTo>
                  <a:lnTo>
                    <a:pt x="146554" y="109912"/>
                  </a:lnTo>
                  <a:lnTo>
                    <a:pt x="154145" y="132099"/>
                  </a:lnTo>
                  <a:lnTo>
                    <a:pt x="156103" y="134861"/>
                  </a:lnTo>
                  <a:lnTo>
                    <a:pt x="160093" y="149769"/>
                  </a:lnTo>
                  <a:lnTo>
                    <a:pt x="161762" y="151722"/>
                  </a:lnTo>
                  <a:lnTo>
                    <a:pt x="165874" y="153891"/>
                  </a:lnTo>
                  <a:lnTo>
                    <a:pt x="170524" y="154856"/>
                  </a:lnTo>
                  <a:lnTo>
                    <a:pt x="175413" y="159800"/>
                  </a:lnTo>
                  <a:lnTo>
                    <a:pt x="180408" y="165948"/>
                  </a:lnTo>
                  <a:lnTo>
                    <a:pt x="185450" y="168681"/>
                  </a:lnTo>
                  <a:lnTo>
                    <a:pt x="187980" y="168563"/>
                  </a:lnTo>
                  <a:lnTo>
                    <a:pt x="193049" y="166174"/>
                  </a:lnTo>
                  <a:lnTo>
                    <a:pt x="195586" y="166045"/>
                  </a:lnTo>
                  <a:lnTo>
                    <a:pt x="200663" y="168159"/>
                  </a:lnTo>
                  <a:lnTo>
                    <a:pt x="207999" y="167406"/>
                  </a:lnTo>
                  <a:lnTo>
                    <a:pt x="216057" y="164249"/>
                  </a:lnTo>
                  <a:lnTo>
                    <a:pt x="236080" y="150175"/>
                  </a:lnTo>
                  <a:lnTo>
                    <a:pt x="238667" y="149452"/>
                  </a:lnTo>
                  <a:lnTo>
                    <a:pt x="243799" y="144134"/>
                  </a:lnTo>
                  <a:lnTo>
                    <a:pt x="248055" y="136972"/>
                  </a:lnTo>
                  <a:lnTo>
                    <a:pt x="249947" y="130967"/>
                  </a:lnTo>
                  <a:lnTo>
                    <a:pt x="251298" y="129027"/>
                  </a:lnTo>
                  <a:lnTo>
                    <a:pt x="253045" y="127734"/>
                  </a:lnTo>
                  <a:lnTo>
                    <a:pt x="255057" y="126871"/>
                  </a:lnTo>
                  <a:lnTo>
                    <a:pt x="261933" y="117568"/>
                  </a:lnTo>
                  <a:lnTo>
                    <a:pt x="265758" y="107030"/>
                  </a:lnTo>
                  <a:lnTo>
                    <a:pt x="266072" y="107142"/>
                  </a:lnTo>
                  <a:lnTo>
                    <a:pt x="266576" y="109361"/>
                  </a:lnTo>
                  <a:lnTo>
                    <a:pt x="266676" y="105409"/>
                  </a:lnTo>
                  <a:lnTo>
                    <a:pt x="266689" y="107344"/>
                  </a:lnTo>
                  <a:lnTo>
                    <a:pt x="267539" y="108198"/>
                  </a:lnTo>
                  <a:lnTo>
                    <a:pt x="273260" y="109682"/>
                  </a:lnTo>
                  <a:lnTo>
                    <a:pt x="273849" y="112065"/>
                  </a:lnTo>
                  <a:lnTo>
                    <a:pt x="275105" y="127281"/>
                  </a:lnTo>
                  <a:lnTo>
                    <a:pt x="276537" y="129110"/>
                  </a:lnTo>
                  <a:lnTo>
                    <a:pt x="278338" y="130329"/>
                  </a:lnTo>
                  <a:lnTo>
                    <a:pt x="279539" y="131988"/>
                  </a:lnTo>
                  <a:lnTo>
                    <a:pt x="285669" y="147204"/>
                  </a:lnTo>
                  <a:lnTo>
                    <a:pt x="287813" y="150012"/>
                  </a:lnTo>
                  <a:lnTo>
                    <a:pt x="292452" y="153131"/>
                  </a:lnTo>
                  <a:lnTo>
                    <a:pt x="299824" y="154888"/>
                  </a:lnTo>
                  <a:lnTo>
                    <a:pt x="304846" y="159814"/>
                  </a:lnTo>
                  <a:lnTo>
                    <a:pt x="307371" y="163498"/>
                  </a:lnTo>
                  <a:lnTo>
                    <a:pt x="310747" y="165954"/>
                  </a:lnTo>
                  <a:lnTo>
                    <a:pt x="319014" y="168684"/>
                  </a:lnTo>
                  <a:lnTo>
                    <a:pt x="322743" y="168565"/>
                  </a:lnTo>
                  <a:lnTo>
                    <a:pt x="346235" y="163825"/>
                  </a:lnTo>
                  <a:lnTo>
                    <a:pt x="355953" y="163504"/>
                  </a:lnTo>
                  <a:lnTo>
                    <a:pt x="365917" y="158846"/>
                  </a:lnTo>
                  <a:lnTo>
                    <a:pt x="401329" y="138035"/>
                  </a:lnTo>
                  <a:lnTo>
                    <a:pt x="409226" y="130593"/>
                  </a:lnTo>
                  <a:lnTo>
                    <a:pt x="434281" y="93022"/>
                  </a:lnTo>
                  <a:lnTo>
                    <a:pt x="438547" y="82929"/>
                  </a:lnTo>
                  <a:lnTo>
                    <a:pt x="441511" y="56495"/>
                  </a:lnTo>
                  <a:lnTo>
                    <a:pt x="437782" y="43093"/>
                  </a:lnTo>
                  <a:lnTo>
                    <a:pt x="426504" y="20623"/>
                  </a:lnTo>
                  <a:lnTo>
                    <a:pt x="424036" y="17364"/>
                  </a:lnTo>
                  <a:lnTo>
                    <a:pt x="416778" y="13743"/>
                  </a:lnTo>
                  <a:lnTo>
                    <a:pt x="388416" y="2812"/>
                  </a:lnTo>
                  <a:lnTo>
                    <a:pt x="383404" y="411"/>
                  </a:lnTo>
                  <a:lnTo>
                    <a:pt x="373320" y="0"/>
                  </a:lnTo>
                  <a:lnTo>
                    <a:pt x="337816" y="7083"/>
                  </a:lnTo>
                  <a:lnTo>
                    <a:pt x="312420" y="26929"/>
                  </a:lnTo>
                  <a:lnTo>
                    <a:pt x="284198" y="56641"/>
                  </a:lnTo>
                  <a:lnTo>
                    <a:pt x="259080" y="10228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MARTInkShape-110"/>
          <p:cNvSpPr/>
          <p:nvPr/>
        </p:nvSpPr>
        <p:spPr>
          <a:xfrm>
            <a:off x="579120" y="2995342"/>
            <a:ext cx="396241" cy="29485"/>
          </a:xfrm>
          <a:custGeom>
            <a:avLst/>
            <a:gdLst/>
            <a:ahLst/>
            <a:cxnLst/>
            <a:rect l="0" t="0" r="0" b="0"/>
            <a:pathLst>
              <a:path w="396241" h="29485">
                <a:moveTo>
                  <a:pt x="0" y="22178"/>
                </a:moveTo>
                <a:lnTo>
                  <a:pt x="0" y="26223"/>
                </a:lnTo>
                <a:lnTo>
                  <a:pt x="847" y="27415"/>
                </a:lnTo>
                <a:lnTo>
                  <a:pt x="2258" y="28209"/>
                </a:lnTo>
                <a:lnTo>
                  <a:pt x="10606" y="29484"/>
                </a:lnTo>
                <a:lnTo>
                  <a:pt x="26492" y="28889"/>
                </a:lnTo>
                <a:lnTo>
                  <a:pt x="40963" y="25390"/>
                </a:lnTo>
                <a:lnTo>
                  <a:pt x="56822" y="27269"/>
                </a:lnTo>
                <a:lnTo>
                  <a:pt x="91899" y="18971"/>
                </a:lnTo>
                <a:lnTo>
                  <a:pt x="127247" y="15429"/>
                </a:lnTo>
                <a:lnTo>
                  <a:pt x="152567" y="13123"/>
                </a:lnTo>
                <a:lnTo>
                  <a:pt x="181989" y="5008"/>
                </a:lnTo>
                <a:lnTo>
                  <a:pt x="216294" y="5990"/>
                </a:lnTo>
                <a:lnTo>
                  <a:pt x="248284" y="5810"/>
                </a:lnTo>
                <a:lnTo>
                  <a:pt x="279212" y="1618"/>
                </a:lnTo>
                <a:lnTo>
                  <a:pt x="309824" y="0"/>
                </a:lnTo>
                <a:lnTo>
                  <a:pt x="342037" y="1213"/>
                </a:lnTo>
                <a:lnTo>
                  <a:pt x="377922" y="9851"/>
                </a:lnTo>
                <a:lnTo>
                  <a:pt x="396240" y="14558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MARTInkShape-111"/>
          <p:cNvSpPr/>
          <p:nvPr/>
        </p:nvSpPr>
        <p:spPr>
          <a:xfrm>
            <a:off x="1706880" y="2782359"/>
            <a:ext cx="60961" cy="470316"/>
          </a:xfrm>
          <a:custGeom>
            <a:avLst/>
            <a:gdLst/>
            <a:ahLst/>
            <a:cxnLst/>
            <a:rect l="0" t="0" r="0" b="0"/>
            <a:pathLst>
              <a:path w="60961" h="470316">
                <a:moveTo>
                  <a:pt x="0" y="6561"/>
                </a:moveTo>
                <a:lnTo>
                  <a:pt x="0" y="0"/>
                </a:lnTo>
                <a:lnTo>
                  <a:pt x="0" y="7345"/>
                </a:lnTo>
                <a:lnTo>
                  <a:pt x="847" y="9624"/>
                </a:lnTo>
                <a:lnTo>
                  <a:pt x="2258" y="11143"/>
                </a:lnTo>
                <a:lnTo>
                  <a:pt x="4045" y="12156"/>
                </a:lnTo>
                <a:lnTo>
                  <a:pt x="5237" y="13677"/>
                </a:lnTo>
                <a:lnTo>
                  <a:pt x="6561" y="17626"/>
                </a:lnTo>
                <a:lnTo>
                  <a:pt x="7527" y="38601"/>
                </a:lnTo>
                <a:lnTo>
                  <a:pt x="5321" y="44225"/>
                </a:lnTo>
                <a:lnTo>
                  <a:pt x="3547" y="46911"/>
                </a:lnTo>
                <a:lnTo>
                  <a:pt x="701" y="68624"/>
                </a:lnTo>
                <a:lnTo>
                  <a:pt x="41" y="101763"/>
                </a:lnTo>
                <a:lnTo>
                  <a:pt x="3" y="139536"/>
                </a:lnTo>
                <a:lnTo>
                  <a:pt x="0" y="175172"/>
                </a:lnTo>
                <a:lnTo>
                  <a:pt x="0" y="210431"/>
                </a:lnTo>
                <a:lnTo>
                  <a:pt x="6561" y="246860"/>
                </a:lnTo>
                <a:lnTo>
                  <a:pt x="8405" y="281685"/>
                </a:lnTo>
                <a:lnTo>
                  <a:pt x="17023" y="315106"/>
                </a:lnTo>
                <a:lnTo>
                  <a:pt x="29079" y="350269"/>
                </a:lnTo>
                <a:lnTo>
                  <a:pt x="37004" y="387938"/>
                </a:lnTo>
                <a:lnTo>
                  <a:pt x="38730" y="400680"/>
                </a:lnTo>
                <a:lnTo>
                  <a:pt x="45398" y="423825"/>
                </a:lnTo>
                <a:lnTo>
                  <a:pt x="50893" y="432229"/>
                </a:lnTo>
                <a:lnTo>
                  <a:pt x="54123" y="449725"/>
                </a:lnTo>
                <a:lnTo>
                  <a:pt x="58558" y="458003"/>
                </a:lnTo>
                <a:lnTo>
                  <a:pt x="59359" y="458229"/>
                </a:lnTo>
                <a:lnTo>
                  <a:pt x="59892" y="457533"/>
                </a:lnTo>
                <a:lnTo>
                  <a:pt x="60248" y="457916"/>
                </a:lnTo>
                <a:lnTo>
                  <a:pt x="60959" y="470315"/>
                </a:lnTo>
                <a:lnTo>
                  <a:pt x="60960" y="464727"/>
                </a:lnTo>
                <a:lnTo>
                  <a:pt x="60960" y="468342"/>
                </a:lnTo>
                <a:lnTo>
                  <a:pt x="60960" y="464532"/>
                </a:lnTo>
                <a:lnTo>
                  <a:pt x="60960" y="468303"/>
                </a:lnTo>
                <a:lnTo>
                  <a:pt x="60960" y="463767"/>
                </a:lnTo>
                <a:lnTo>
                  <a:pt x="60960" y="468152"/>
                </a:lnTo>
                <a:lnTo>
                  <a:pt x="60960" y="448521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SMARTInkShape-Group20"/>
          <p:cNvGrpSpPr/>
          <p:nvPr/>
        </p:nvGrpSpPr>
        <p:grpSpPr>
          <a:xfrm>
            <a:off x="1426105" y="2781300"/>
            <a:ext cx="1560895" cy="647701"/>
            <a:chOff x="1426105" y="2781300"/>
            <a:chExt cx="1560895" cy="647701"/>
          </a:xfrm>
        </p:grpSpPr>
        <p:sp>
          <p:nvSpPr>
            <p:cNvPr id="20" name="SMARTInkShape-112"/>
            <p:cNvSpPr/>
            <p:nvPr/>
          </p:nvSpPr>
          <p:spPr>
            <a:xfrm>
              <a:off x="2697938" y="2949713"/>
              <a:ext cx="289062" cy="441188"/>
            </a:xfrm>
            <a:custGeom>
              <a:avLst/>
              <a:gdLst/>
              <a:ahLst/>
              <a:cxnLst/>
              <a:rect l="0" t="0" r="0" b="0"/>
              <a:pathLst>
                <a:path w="289062" h="441188">
                  <a:moveTo>
                    <a:pt x="182422" y="6847"/>
                  </a:moveTo>
                  <a:lnTo>
                    <a:pt x="182422" y="2802"/>
                  </a:lnTo>
                  <a:lnTo>
                    <a:pt x="181575" y="1610"/>
                  </a:lnTo>
                  <a:lnTo>
                    <a:pt x="180164" y="816"/>
                  </a:lnTo>
                  <a:lnTo>
                    <a:pt x="178377" y="286"/>
                  </a:lnTo>
                  <a:lnTo>
                    <a:pt x="176338" y="780"/>
                  </a:lnTo>
                  <a:lnTo>
                    <a:pt x="171816" y="3586"/>
                  </a:lnTo>
                  <a:lnTo>
                    <a:pt x="170271" y="3826"/>
                  </a:lnTo>
                  <a:lnTo>
                    <a:pt x="169242" y="3140"/>
                  </a:lnTo>
                  <a:lnTo>
                    <a:pt x="168555" y="1836"/>
                  </a:lnTo>
                  <a:lnTo>
                    <a:pt x="163277" y="386"/>
                  </a:lnTo>
                  <a:lnTo>
                    <a:pt x="159498" y="0"/>
                  </a:lnTo>
                  <a:lnTo>
                    <a:pt x="146090" y="3501"/>
                  </a:lnTo>
                  <a:lnTo>
                    <a:pt x="112934" y="20495"/>
                  </a:lnTo>
                  <a:lnTo>
                    <a:pt x="82072" y="38821"/>
                  </a:lnTo>
                  <a:lnTo>
                    <a:pt x="58711" y="46277"/>
                  </a:lnTo>
                  <a:lnTo>
                    <a:pt x="21396" y="77424"/>
                  </a:lnTo>
                  <a:lnTo>
                    <a:pt x="1087" y="110635"/>
                  </a:lnTo>
                  <a:lnTo>
                    <a:pt x="0" y="120760"/>
                  </a:lnTo>
                  <a:lnTo>
                    <a:pt x="3723" y="134485"/>
                  </a:lnTo>
                  <a:lnTo>
                    <a:pt x="12566" y="148210"/>
                  </a:lnTo>
                  <a:lnTo>
                    <a:pt x="33594" y="169487"/>
                  </a:lnTo>
                  <a:lnTo>
                    <a:pt x="55343" y="181621"/>
                  </a:lnTo>
                  <a:lnTo>
                    <a:pt x="68369" y="187818"/>
                  </a:lnTo>
                  <a:lnTo>
                    <a:pt x="99805" y="210464"/>
                  </a:lnTo>
                  <a:lnTo>
                    <a:pt x="130167" y="225213"/>
                  </a:lnTo>
                  <a:lnTo>
                    <a:pt x="165640" y="241296"/>
                  </a:lnTo>
                  <a:lnTo>
                    <a:pt x="197357" y="256922"/>
                  </a:lnTo>
                  <a:lnTo>
                    <a:pt x="221998" y="271925"/>
                  </a:lnTo>
                  <a:lnTo>
                    <a:pt x="238834" y="288871"/>
                  </a:lnTo>
                  <a:lnTo>
                    <a:pt x="275630" y="313992"/>
                  </a:lnTo>
                  <a:lnTo>
                    <a:pt x="285563" y="324308"/>
                  </a:lnTo>
                  <a:lnTo>
                    <a:pt x="287529" y="329410"/>
                  </a:lnTo>
                  <a:lnTo>
                    <a:pt x="289061" y="359593"/>
                  </a:lnTo>
                  <a:lnTo>
                    <a:pt x="286826" y="364847"/>
                  </a:lnTo>
                  <a:lnTo>
                    <a:pt x="278493" y="379164"/>
                  </a:lnTo>
                  <a:lnTo>
                    <a:pt x="275256" y="382059"/>
                  </a:lnTo>
                  <a:lnTo>
                    <a:pt x="243166" y="398055"/>
                  </a:lnTo>
                  <a:lnTo>
                    <a:pt x="223019" y="412253"/>
                  </a:lnTo>
                  <a:lnTo>
                    <a:pt x="191626" y="422043"/>
                  </a:lnTo>
                  <a:lnTo>
                    <a:pt x="180586" y="428445"/>
                  </a:lnTo>
                  <a:lnTo>
                    <a:pt x="159701" y="432555"/>
                  </a:lnTo>
                  <a:lnTo>
                    <a:pt x="129094" y="435736"/>
                  </a:lnTo>
                  <a:lnTo>
                    <a:pt x="113842" y="44118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SMARTInkShape-113"/>
            <p:cNvSpPr/>
            <p:nvPr/>
          </p:nvSpPr>
          <p:spPr>
            <a:xfrm>
              <a:off x="2332169" y="3011015"/>
              <a:ext cx="220519" cy="417986"/>
            </a:xfrm>
            <a:custGeom>
              <a:avLst/>
              <a:gdLst/>
              <a:ahLst/>
              <a:cxnLst/>
              <a:rect l="0" t="0" r="0" b="0"/>
              <a:pathLst>
                <a:path w="220519" h="417986">
                  <a:moveTo>
                    <a:pt x="14791" y="29365"/>
                  </a:moveTo>
                  <a:lnTo>
                    <a:pt x="14791" y="33755"/>
                  </a:lnTo>
                  <a:lnTo>
                    <a:pt x="14791" y="31881"/>
                  </a:lnTo>
                  <a:lnTo>
                    <a:pt x="14791" y="34156"/>
                  </a:lnTo>
                  <a:lnTo>
                    <a:pt x="15638" y="34252"/>
                  </a:lnTo>
                  <a:lnTo>
                    <a:pt x="18836" y="32102"/>
                  </a:lnTo>
                  <a:lnTo>
                    <a:pt x="20822" y="28323"/>
                  </a:lnTo>
                  <a:lnTo>
                    <a:pt x="21352" y="26131"/>
                  </a:lnTo>
                  <a:lnTo>
                    <a:pt x="22552" y="24669"/>
                  </a:lnTo>
                  <a:lnTo>
                    <a:pt x="26142" y="23045"/>
                  </a:lnTo>
                  <a:lnTo>
                    <a:pt x="32924" y="22130"/>
                  </a:lnTo>
                  <a:lnTo>
                    <a:pt x="37808" y="17401"/>
                  </a:lnTo>
                  <a:lnTo>
                    <a:pt x="42801" y="11348"/>
                  </a:lnTo>
                  <a:lnTo>
                    <a:pt x="47842" y="8657"/>
                  </a:lnTo>
                  <a:lnTo>
                    <a:pt x="81278" y="0"/>
                  </a:lnTo>
                  <a:lnTo>
                    <a:pt x="88932" y="1639"/>
                  </a:lnTo>
                  <a:lnTo>
                    <a:pt x="96002" y="4342"/>
                  </a:lnTo>
                  <a:lnTo>
                    <a:pt x="104789" y="5544"/>
                  </a:lnTo>
                  <a:lnTo>
                    <a:pt x="112081" y="3820"/>
                  </a:lnTo>
                  <a:lnTo>
                    <a:pt x="115211" y="2175"/>
                  </a:lnTo>
                  <a:lnTo>
                    <a:pt x="118991" y="2772"/>
                  </a:lnTo>
                  <a:lnTo>
                    <a:pt x="138088" y="12295"/>
                  </a:lnTo>
                  <a:lnTo>
                    <a:pt x="146527" y="13583"/>
                  </a:lnTo>
                  <a:lnTo>
                    <a:pt x="149181" y="15457"/>
                  </a:lnTo>
                  <a:lnTo>
                    <a:pt x="165677" y="35284"/>
                  </a:lnTo>
                  <a:lnTo>
                    <a:pt x="164260" y="40745"/>
                  </a:lnTo>
                  <a:lnTo>
                    <a:pt x="161655" y="48816"/>
                  </a:lnTo>
                  <a:lnTo>
                    <a:pt x="159342" y="62033"/>
                  </a:lnTo>
                  <a:lnTo>
                    <a:pt x="153671" y="71688"/>
                  </a:lnTo>
                  <a:lnTo>
                    <a:pt x="122343" y="104595"/>
                  </a:lnTo>
                  <a:lnTo>
                    <a:pt x="85962" y="134507"/>
                  </a:lnTo>
                  <a:lnTo>
                    <a:pt x="50354" y="163040"/>
                  </a:lnTo>
                  <a:lnTo>
                    <a:pt x="35959" y="172172"/>
                  </a:lnTo>
                  <a:lnTo>
                    <a:pt x="25955" y="183532"/>
                  </a:lnTo>
                  <a:lnTo>
                    <a:pt x="4670" y="199763"/>
                  </a:lnTo>
                  <a:lnTo>
                    <a:pt x="1826" y="204722"/>
                  </a:lnTo>
                  <a:lnTo>
                    <a:pt x="0" y="210759"/>
                  </a:lnTo>
                  <a:lnTo>
                    <a:pt x="3730" y="219895"/>
                  </a:lnTo>
                  <a:lnTo>
                    <a:pt x="5723" y="222425"/>
                  </a:lnTo>
                  <a:lnTo>
                    <a:pt x="39144" y="245339"/>
                  </a:lnTo>
                  <a:lnTo>
                    <a:pt x="47063" y="248120"/>
                  </a:lnTo>
                  <a:lnTo>
                    <a:pt x="61042" y="251943"/>
                  </a:lnTo>
                  <a:lnTo>
                    <a:pt x="92064" y="262409"/>
                  </a:lnTo>
                  <a:lnTo>
                    <a:pt x="125187" y="269212"/>
                  </a:lnTo>
                  <a:lnTo>
                    <a:pt x="157803" y="280968"/>
                  </a:lnTo>
                  <a:lnTo>
                    <a:pt x="174287" y="286229"/>
                  </a:lnTo>
                  <a:lnTo>
                    <a:pt x="179542" y="286968"/>
                  </a:lnTo>
                  <a:lnTo>
                    <a:pt x="189896" y="292304"/>
                  </a:lnTo>
                  <a:lnTo>
                    <a:pt x="202987" y="300313"/>
                  </a:lnTo>
                  <a:lnTo>
                    <a:pt x="209347" y="303033"/>
                  </a:lnTo>
                  <a:lnTo>
                    <a:pt x="214996" y="307064"/>
                  </a:lnTo>
                  <a:lnTo>
                    <a:pt x="218071" y="311678"/>
                  </a:lnTo>
                  <a:lnTo>
                    <a:pt x="219802" y="319036"/>
                  </a:lnTo>
                  <a:lnTo>
                    <a:pt x="220518" y="341066"/>
                  </a:lnTo>
                  <a:lnTo>
                    <a:pt x="219676" y="343846"/>
                  </a:lnTo>
                  <a:lnTo>
                    <a:pt x="218268" y="345699"/>
                  </a:lnTo>
                  <a:lnTo>
                    <a:pt x="184486" y="373814"/>
                  </a:lnTo>
                  <a:lnTo>
                    <a:pt x="159507" y="383601"/>
                  </a:lnTo>
                  <a:lnTo>
                    <a:pt x="154448" y="387442"/>
                  </a:lnTo>
                  <a:lnTo>
                    <a:pt x="142054" y="391711"/>
                  </a:lnTo>
                  <a:lnTo>
                    <a:pt x="117446" y="398496"/>
                  </a:lnTo>
                  <a:lnTo>
                    <a:pt x="95433" y="407142"/>
                  </a:lnTo>
                  <a:lnTo>
                    <a:pt x="59542" y="410082"/>
                  </a:lnTo>
                  <a:lnTo>
                    <a:pt x="34469" y="411187"/>
                  </a:lnTo>
                  <a:lnTo>
                    <a:pt x="14791" y="41798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SMARTInkShape-114"/>
            <p:cNvSpPr/>
            <p:nvPr/>
          </p:nvSpPr>
          <p:spPr>
            <a:xfrm>
              <a:off x="2057400" y="2781300"/>
              <a:ext cx="259081" cy="586741"/>
            </a:xfrm>
            <a:custGeom>
              <a:avLst/>
              <a:gdLst/>
              <a:ahLst/>
              <a:cxnLst/>
              <a:rect l="0" t="0" r="0" b="0"/>
              <a:pathLst>
                <a:path w="259081" h="586741">
                  <a:moveTo>
                    <a:pt x="259080" y="0"/>
                  </a:moveTo>
                  <a:lnTo>
                    <a:pt x="259080" y="4390"/>
                  </a:lnTo>
                  <a:lnTo>
                    <a:pt x="259080" y="745"/>
                  </a:lnTo>
                  <a:lnTo>
                    <a:pt x="259080" y="7326"/>
                  </a:lnTo>
                  <a:lnTo>
                    <a:pt x="253049" y="21901"/>
                  </a:lnTo>
                  <a:lnTo>
                    <a:pt x="243212" y="56242"/>
                  </a:lnTo>
                  <a:lnTo>
                    <a:pt x="228545" y="93283"/>
                  </a:lnTo>
                  <a:lnTo>
                    <a:pt x="214384" y="126329"/>
                  </a:lnTo>
                  <a:lnTo>
                    <a:pt x="200517" y="159386"/>
                  </a:lnTo>
                  <a:lnTo>
                    <a:pt x="182350" y="192633"/>
                  </a:lnTo>
                  <a:lnTo>
                    <a:pt x="162455" y="227516"/>
                  </a:lnTo>
                  <a:lnTo>
                    <a:pt x="142219" y="259713"/>
                  </a:lnTo>
                  <a:lnTo>
                    <a:pt x="121916" y="297807"/>
                  </a:lnTo>
                  <a:lnTo>
                    <a:pt x="101599" y="333899"/>
                  </a:lnTo>
                  <a:lnTo>
                    <a:pt x="84489" y="369425"/>
                  </a:lnTo>
                  <a:lnTo>
                    <a:pt x="69747" y="403078"/>
                  </a:lnTo>
                  <a:lnTo>
                    <a:pt x="53828" y="435826"/>
                  </a:lnTo>
                  <a:lnTo>
                    <a:pt x="48122" y="457640"/>
                  </a:lnTo>
                  <a:lnTo>
                    <a:pt x="47322" y="465113"/>
                  </a:lnTo>
                  <a:lnTo>
                    <a:pt x="45094" y="470943"/>
                  </a:lnTo>
                  <a:lnTo>
                    <a:pt x="35563" y="484884"/>
                  </a:lnTo>
                  <a:lnTo>
                    <a:pt x="25690" y="519274"/>
                  </a:lnTo>
                  <a:lnTo>
                    <a:pt x="22852" y="529685"/>
                  </a:lnTo>
                  <a:lnTo>
                    <a:pt x="17872" y="538978"/>
                  </a:lnTo>
                  <a:lnTo>
                    <a:pt x="15173" y="551233"/>
                  </a:lnTo>
                  <a:lnTo>
                    <a:pt x="8394" y="563505"/>
                  </a:lnTo>
                  <a:lnTo>
                    <a:pt x="7003" y="570448"/>
                  </a:lnTo>
                  <a:lnTo>
                    <a:pt x="0" y="58674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SMARTInkShape-115"/>
            <p:cNvSpPr/>
            <p:nvPr/>
          </p:nvSpPr>
          <p:spPr>
            <a:xfrm>
              <a:off x="1426105" y="2788928"/>
              <a:ext cx="509376" cy="274271"/>
            </a:xfrm>
            <a:custGeom>
              <a:avLst/>
              <a:gdLst/>
              <a:ahLst/>
              <a:cxnLst/>
              <a:rect l="0" t="0" r="0" b="0"/>
              <a:pathLst>
                <a:path w="509376" h="274271">
                  <a:moveTo>
                    <a:pt x="242675" y="7612"/>
                  </a:moveTo>
                  <a:lnTo>
                    <a:pt x="242675" y="0"/>
                  </a:lnTo>
                  <a:lnTo>
                    <a:pt x="242675" y="10598"/>
                  </a:lnTo>
                  <a:lnTo>
                    <a:pt x="241828" y="12143"/>
                  </a:lnTo>
                  <a:lnTo>
                    <a:pt x="240417" y="13173"/>
                  </a:lnTo>
                  <a:lnTo>
                    <a:pt x="236592" y="15163"/>
                  </a:lnTo>
                  <a:lnTo>
                    <a:pt x="232069" y="18870"/>
                  </a:lnTo>
                  <a:lnTo>
                    <a:pt x="229495" y="23340"/>
                  </a:lnTo>
                  <a:lnTo>
                    <a:pt x="228808" y="25717"/>
                  </a:lnTo>
                  <a:lnTo>
                    <a:pt x="227504" y="27302"/>
                  </a:lnTo>
                  <a:lnTo>
                    <a:pt x="201814" y="48624"/>
                  </a:lnTo>
                  <a:lnTo>
                    <a:pt x="168659" y="85679"/>
                  </a:lnTo>
                  <a:lnTo>
                    <a:pt x="133434" y="117350"/>
                  </a:lnTo>
                  <a:lnTo>
                    <a:pt x="97894" y="150164"/>
                  </a:lnTo>
                  <a:lnTo>
                    <a:pt x="62335" y="180647"/>
                  </a:lnTo>
                  <a:lnTo>
                    <a:pt x="31102" y="213835"/>
                  </a:lnTo>
                  <a:lnTo>
                    <a:pt x="25029" y="222033"/>
                  </a:lnTo>
                  <a:lnTo>
                    <a:pt x="17697" y="227495"/>
                  </a:lnTo>
                  <a:lnTo>
                    <a:pt x="7656" y="248944"/>
                  </a:lnTo>
                  <a:lnTo>
                    <a:pt x="6409" y="249780"/>
                  </a:lnTo>
                  <a:lnTo>
                    <a:pt x="2766" y="250709"/>
                  </a:lnTo>
                  <a:lnTo>
                    <a:pt x="1455" y="252650"/>
                  </a:lnTo>
                  <a:lnTo>
                    <a:pt x="0" y="259322"/>
                  </a:lnTo>
                  <a:lnTo>
                    <a:pt x="458" y="261779"/>
                  </a:lnTo>
                  <a:lnTo>
                    <a:pt x="1610" y="263417"/>
                  </a:lnTo>
                  <a:lnTo>
                    <a:pt x="12482" y="271891"/>
                  </a:lnTo>
                  <a:lnTo>
                    <a:pt x="17036" y="273236"/>
                  </a:lnTo>
                  <a:lnTo>
                    <a:pt x="52390" y="274270"/>
                  </a:lnTo>
                  <a:lnTo>
                    <a:pt x="62430" y="273447"/>
                  </a:lnTo>
                  <a:lnTo>
                    <a:pt x="98907" y="267396"/>
                  </a:lnTo>
                  <a:lnTo>
                    <a:pt x="121055" y="265207"/>
                  </a:lnTo>
                  <a:lnTo>
                    <a:pt x="151294" y="254671"/>
                  </a:lnTo>
                  <a:lnTo>
                    <a:pt x="185772" y="252088"/>
                  </a:lnTo>
                  <a:lnTo>
                    <a:pt x="219958" y="245494"/>
                  </a:lnTo>
                  <a:lnTo>
                    <a:pt x="256187" y="238297"/>
                  </a:lnTo>
                  <a:lnTo>
                    <a:pt x="292099" y="232579"/>
                  </a:lnTo>
                  <a:lnTo>
                    <a:pt x="327568" y="229117"/>
                  </a:lnTo>
                  <a:lnTo>
                    <a:pt x="363890" y="227815"/>
                  </a:lnTo>
                  <a:lnTo>
                    <a:pt x="396153" y="222040"/>
                  </a:lnTo>
                  <a:lnTo>
                    <a:pt x="425028" y="218855"/>
                  </a:lnTo>
                  <a:lnTo>
                    <a:pt x="440639" y="214982"/>
                  </a:lnTo>
                  <a:lnTo>
                    <a:pt x="460938" y="212720"/>
                  </a:lnTo>
                  <a:lnTo>
                    <a:pt x="480241" y="206820"/>
                  </a:lnTo>
                  <a:lnTo>
                    <a:pt x="483179" y="207304"/>
                  </a:lnTo>
                  <a:lnTo>
                    <a:pt x="509375" y="22097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SMARTInkShape-Group21"/>
          <p:cNvGrpSpPr/>
          <p:nvPr/>
        </p:nvGrpSpPr>
        <p:grpSpPr>
          <a:xfrm>
            <a:off x="3430194" y="2796540"/>
            <a:ext cx="2033347" cy="882824"/>
            <a:chOff x="3430194" y="2796540"/>
            <a:chExt cx="2033347" cy="882824"/>
          </a:xfrm>
        </p:grpSpPr>
        <p:sp>
          <p:nvSpPr>
            <p:cNvPr id="25" name="SMARTInkShape-116"/>
            <p:cNvSpPr/>
            <p:nvPr/>
          </p:nvSpPr>
          <p:spPr>
            <a:xfrm>
              <a:off x="5295900" y="3269294"/>
              <a:ext cx="167641" cy="45407"/>
            </a:xfrm>
            <a:custGeom>
              <a:avLst/>
              <a:gdLst/>
              <a:ahLst/>
              <a:cxnLst/>
              <a:rect l="0" t="0" r="0" b="0"/>
              <a:pathLst>
                <a:path w="167641" h="45407">
                  <a:moveTo>
                    <a:pt x="0" y="7306"/>
                  </a:moveTo>
                  <a:lnTo>
                    <a:pt x="0" y="3261"/>
                  </a:lnTo>
                  <a:lnTo>
                    <a:pt x="846" y="2069"/>
                  </a:lnTo>
                  <a:lnTo>
                    <a:pt x="2257" y="1275"/>
                  </a:lnTo>
                  <a:lnTo>
                    <a:pt x="10606" y="0"/>
                  </a:lnTo>
                  <a:lnTo>
                    <a:pt x="46651" y="6274"/>
                  </a:lnTo>
                  <a:lnTo>
                    <a:pt x="82467" y="8795"/>
                  </a:lnTo>
                  <a:lnTo>
                    <a:pt x="113805" y="20259"/>
                  </a:lnTo>
                  <a:lnTo>
                    <a:pt x="149431" y="36826"/>
                  </a:lnTo>
                  <a:lnTo>
                    <a:pt x="167640" y="4540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SMARTInkShape-117"/>
            <p:cNvSpPr/>
            <p:nvPr/>
          </p:nvSpPr>
          <p:spPr>
            <a:xfrm>
              <a:off x="5311241" y="3208020"/>
              <a:ext cx="144680" cy="190501"/>
            </a:xfrm>
            <a:custGeom>
              <a:avLst/>
              <a:gdLst/>
              <a:ahLst/>
              <a:cxnLst/>
              <a:rect l="0" t="0" r="0" b="0"/>
              <a:pathLst>
                <a:path w="144680" h="190501">
                  <a:moveTo>
                    <a:pt x="15139" y="0"/>
                  </a:moveTo>
                  <a:lnTo>
                    <a:pt x="15139" y="6561"/>
                  </a:lnTo>
                  <a:lnTo>
                    <a:pt x="15139" y="3021"/>
                  </a:lnTo>
                  <a:lnTo>
                    <a:pt x="15139" y="22251"/>
                  </a:lnTo>
                  <a:lnTo>
                    <a:pt x="12881" y="29080"/>
                  </a:lnTo>
                  <a:lnTo>
                    <a:pt x="9902" y="34938"/>
                  </a:lnTo>
                  <a:lnTo>
                    <a:pt x="667" y="70555"/>
                  </a:lnTo>
                  <a:lnTo>
                    <a:pt x="0" y="89996"/>
                  </a:lnTo>
                  <a:lnTo>
                    <a:pt x="3974" y="104465"/>
                  </a:lnTo>
                  <a:lnTo>
                    <a:pt x="12902" y="118441"/>
                  </a:lnTo>
                  <a:lnTo>
                    <a:pt x="33949" y="139774"/>
                  </a:lnTo>
                  <a:lnTo>
                    <a:pt x="64336" y="157264"/>
                  </a:lnTo>
                  <a:lnTo>
                    <a:pt x="99416" y="170151"/>
                  </a:lnTo>
                  <a:lnTo>
                    <a:pt x="144679" y="1905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SMARTInkShape-118"/>
            <p:cNvSpPr/>
            <p:nvPr/>
          </p:nvSpPr>
          <p:spPr>
            <a:xfrm>
              <a:off x="4412020" y="3277470"/>
              <a:ext cx="838161" cy="148213"/>
            </a:xfrm>
            <a:custGeom>
              <a:avLst/>
              <a:gdLst/>
              <a:ahLst/>
              <a:cxnLst/>
              <a:rect l="0" t="0" r="0" b="0"/>
              <a:pathLst>
                <a:path w="838161" h="148213">
                  <a:moveTo>
                    <a:pt x="121880" y="37230"/>
                  </a:moveTo>
                  <a:lnTo>
                    <a:pt x="121880" y="44757"/>
                  </a:lnTo>
                  <a:lnTo>
                    <a:pt x="117835" y="40777"/>
                  </a:lnTo>
                  <a:lnTo>
                    <a:pt x="115797" y="40441"/>
                  </a:lnTo>
                  <a:lnTo>
                    <a:pt x="103968" y="44102"/>
                  </a:lnTo>
                  <a:lnTo>
                    <a:pt x="101472" y="43505"/>
                  </a:lnTo>
                  <a:lnTo>
                    <a:pt x="96441" y="40583"/>
                  </a:lnTo>
                  <a:lnTo>
                    <a:pt x="93067" y="40312"/>
                  </a:lnTo>
                  <a:lnTo>
                    <a:pt x="84803" y="42269"/>
                  </a:lnTo>
                  <a:lnTo>
                    <a:pt x="60720" y="56572"/>
                  </a:lnTo>
                  <a:lnTo>
                    <a:pt x="51518" y="59374"/>
                  </a:lnTo>
                  <a:lnTo>
                    <a:pt x="44606" y="63440"/>
                  </a:lnTo>
                  <a:lnTo>
                    <a:pt x="24602" y="85241"/>
                  </a:lnTo>
                  <a:lnTo>
                    <a:pt x="13012" y="93563"/>
                  </a:lnTo>
                  <a:lnTo>
                    <a:pt x="5144" y="104909"/>
                  </a:lnTo>
                  <a:lnTo>
                    <a:pt x="1496" y="114950"/>
                  </a:lnTo>
                  <a:lnTo>
                    <a:pt x="0" y="138804"/>
                  </a:lnTo>
                  <a:lnTo>
                    <a:pt x="833" y="140506"/>
                  </a:lnTo>
                  <a:lnTo>
                    <a:pt x="2235" y="141641"/>
                  </a:lnTo>
                  <a:lnTo>
                    <a:pt x="6051" y="142901"/>
                  </a:lnTo>
                  <a:lnTo>
                    <a:pt x="10570" y="143462"/>
                  </a:lnTo>
                  <a:lnTo>
                    <a:pt x="15400" y="145969"/>
                  </a:lnTo>
                  <a:lnTo>
                    <a:pt x="17873" y="147822"/>
                  </a:lnTo>
                  <a:lnTo>
                    <a:pt x="20369" y="148212"/>
                  </a:lnTo>
                  <a:lnTo>
                    <a:pt x="22879" y="147624"/>
                  </a:lnTo>
                  <a:lnTo>
                    <a:pt x="28773" y="145561"/>
                  </a:lnTo>
                  <a:lnTo>
                    <a:pt x="55088" y="141749"/>
                  </a:lnTo>
                  <a:lnTo>
                    <a:pt x="59572" y="139929"/>
                  </a:lnTo>
                  <a:lnTo>
                    <a:pt x="66812" y="133392"/>
                  </a:lnTo>
                  <a:lnTo>
                    <a:pt x="69928" y="129278"/>
                  </a:lnTo>
                  <a:lnTo>
                    <a:pt x="77906" y="124707"/>
                  </a:lnTo>
                  <a:lnTo>
                    <a:pt x="86249" y="121829"/>
                  </a:lnTo>
                  <a:lnTo>
                    <a:pt x="100762" y="110824"/>
                  </a:lnTo>
                  <a:lnTo>
                    <a:pt x="118566" y="94617"/>
                  </a:lnTo>
                  <a:lnTo>
                    <a:pt x="124076" y="92368"/>
                  </a:lnTo>
                  <a:lnTo>
                    <a:pt x="129347" y="86854"/>
                  </a:lnTo>
                  <a:lnTo>
                    <a:pt x="139630" y="73561"/>
                  </a:lnTo>
                  <a:lnTo>
                    <a:pt x="141333" y="72457"/>
                  </a:lnTo>
                  <a:lnTo>
                    <a:pt x="142469" y="72568"/>
                  </a:lnTo>
                  <a:lnTo>
                    <a:pt x="143226" y="73489"/>
                  </a:lnTo>
                  <a:lnTo>
                    <a:pt x="143731" y="73256"/>
                  </a:lnTo>
                  <a:lnTo>
                    <a:pt x="144291" y="70739"/>
                  </a:lnTo>
                  <a:lnTo>
                    <a:pt x="144607" y="64562"/>
                  </a:lnTo>
                  <a:lnTo>
                    <a:pt x="145498" y="63918"/>
                  </a:lnTo>
                  <a:lnTo>
                    <a:pt x="146939" y="64336"/>
                  </a:lnTo>
                  <a:lnTo>
                    <a:pt x="152043" y="67513"/>
                  </a:lnTo>
                  <a:lnTo>
                    <a:pt x="152266" y="71697"/>
                  </a:lnTo>
                  <a:lnTo>
                    <a:pt x="154576" y="75973"/>
                  </a:lnTo>
                  <a:lnTo>
                    <a:pt x="158913" y="81572"/>
                  </a:lnTo>
                  <a:lnTo>
                    <a:pt x="160821" y="118964"/>
                  </a:lnTo>
                  <a:lnTo>
                    <a:pt x="167286" y="128241"/>
                  </a:lnTo>
                  <a:lnTo>
                    <a:pt x="167592" y="135965"/>
                  </a:lnTo>
                  <a:lnTo>
                    <a:pt x="174160" y="136262"/>
                  </a:lnTo>
                  <a:lnTo>
                    <a:pt x="174513" y="135424"/>
                  </a:lnTo>
                  <a:lnTo>
                    <a:pt x="174906" y="132237"/>
                  </a:lnTo>
                  <a:lnTo>
                    <a:pt x="175857" y="131048"/>
                  </a:lnTo>
                  <a:lnTo>
                    <a:pt x="179172" y="129727"/>
                  </a:lnTo>
                  <a:lnTo>
                    <a:pt x="180395" y="128528"/>
                  </a:lnTo>
                  <a:lnTo>
                    <a:pt x="184615" y="120520"/>
                  </a:lnTo>
                  <a:lnTo>
                    <a:pt x="187862" y="115735"/>
                  </a:lnTo>
                  <a:lnTo>
                    <a:pt x="190537" y="108280"/>
                  </a:lnTo>
                  <a:lnTo>
                    <a:pt x="195469" y="99863"/>
                  </a:lnTo>
                  <a:lnTo>
                    <a:pt x="201781" y="77421"/>
                  </a:lnTo>
                  <a:lnTo>
                    <a:pt x="203934" y="74184"/>
                  </a:lnTo>
                  <a:lnTo>
                    <a:pt x="210163" y="68782"/>
                  </a:lnTo>
                  <a:lnTo>
                    <a:pt x="220836" y="52597"/>
                  </a:lnTo>
                  <a:lnTo>
                    <a:pt x="224954" y="52507"/>
                  </a:lnTo>
                  <a:lnTo>
                    <a:pt x="229215" y="54744"/>
                  </a:lnTo>
                  <a:lnTo>
                    <a:pt x="239818" y="63822"/>
                  </a:lnTo>
                  <a:lnTo>
                    <a:pt x="242030" y="68240"/>
                  </a:lnTo>
                  <a:lnTo>
                    <a:pt x="242620" y="70603"/>
                  </a:lnTo>
                  <a:lnTo>
                    <a:pt x="247791" y="75487"/>
                  </a:lnTo>
                  <a:lnTo>
                    <a:pt x="254041" y="80480"/>
                  </a:lnTo>
                  <a:lnTo>
                    <a:pt x="264684" y="100046"/>
                  </a:lnTo>
                  <a:lnTo>
                    <a:pt x="277901" y="109630"/>
                  </a:lnTo>
                  <a:lnTo>
                    <a:pt x="280123" y="113999"/>
                  </a:lnTo>
                  <a:lnTo>
                    <a:pt x="280715" y="116349"/>
                  </a:lnTo>
                  <a:lnTo>
                    <a:pt x="281957" y="117070"/>
                  </a:lnTo>
                  <a:lnTo>
                    <a:pt x="283631" y="116703"/>
                  </a:lnTo>
                  <a:lnTo>
                    <a:pt x="288357" y="114076"/>
                  </a:lnTo>
                  <a:lnTo>
                    <a:pt x="291261" y="115975"/>
                  </a:lnTo>
                  <a:lnTo>
                    <a:pt x="293221" y="117667"/>
                  </a:lnTo>
                  <a:lnTo>
                    <a:pt x="295374" y="117948"/>
                  </a:lnTo>
                  <a:lnTo>
                    <a:pt x="312425" y="113769"/>
                  </a:lnTo>
                  <a:lnTo>
                    <a:pt x="314950" y="113656"/>
                  </a:lnTo>
                  <a:lnTo>
                    <a:pt x="320014" y="111273"/>
                  </a:lnTo>
                  <a:lnTo>
                    <a:pt x="332702" y="101293"/>
                  </a:lnTo>
                  <a:lnTo>
                    <a:pt x="342860" y="96545"/>
                  </a:lnTo>
                  <a:lnTo>
                    <a:pt x="347940" y="91532"/>
                  </a:lnTo>
                  <a:lnTo>
                    <a:pt x="360640" y="73753"/>
                  </a:lnTo>
                  <a:lnTo>
                    <a:pt x="365720" y="70396"/>
                  </a:lnTo>
                  <a:lnTo>
                    <a:pt x="370800" y="68057"/>
                  </a:lnTo>
                  <a:lnTo>
                    <a:pt x="385193" y="56511"/>
                  </a:lnTo>
                  <a:lnTo>
                    <a:pt x="386322" y="56857"/>
                  </a:lnTo>
                  <a:lnTo>
                    <a:pt x="387075" y="57935"/>
                  </a:lnTo>
                  <a:lnTo>
                    <a:pt x="388423" y="57806"/>
                  </a:lnTo>
                  <a:lnTo>
                    <a:pt x="395009" y="53340"/>
                  </a:lnTo>
                  <a:lnTo>
                    <a:pt x="402048" y="63115"/>
                  </a:lnTo>
                  <a:lnTo>
                    <a:pt x="421923" y="78263"/>
                  </a:lnTo>
                  <a:lnTo>
                    <a:pt x="424355" y="78979"/>
                  </a:lnTo>
                  <a:lnTo>
                    <a:pt x="426823" y="78609"/>
                  </a:lnTo>
                  <a:lnTo>
                    <a:pt x="429315" y="77516"/>
                  </a:lnTo>
                  <a:lnTo>
                    <a:pt x="431824" y="77634"/>
                  </a:lnTo>
                  <a:lnTo>
                    <a:pt x="461535" y="89693"/>
                  </a:lnTo>
                  <a:lnTo>
                    <a:pt x="467007" y="90180"/>
                  </a:lnTo>
                  <a:lnTo>
                    <a:pt x="472261" y="92655"/>
                  </a:lnTo>
                  <a:lnTo>
                    <a:pt x="477418" y="95730"/>
                  </a:lnTo>
                  <a:lnTo>
                    <a:pt x="482532" y="97097"/>
                  </a:lnTo>
                  <a:lnTo>
                    <a:pt x="485082" y="96614"/>
                  </a:lnTo>
                  <a:lnTo>
                    <a:pt x="490171" y="93821"/>
                  </a:lnTo>
                  <a:lnTo>
                    <a:pt x="492714" y="93584"/>
                  </a:lnTo>
                  <a:lnTo>
                    <a:pt x="497798" y="95578"/>
                  </a:lnTo>
                  <a:lnTo>
                    <a:pt x="500338" y="95602"/>
                  </a:lnTo>
                  <a:lnTo>
                    <a:pt x="505419" y="93371"/>
                  </a:lnTo>
                  <a:lnTo>
                    <a:pt x="507113" y="91591"/>
                  </a:lnTo>
                  <a:lnTo>
                    <a:pt x="508995" y="87355"/>
                  </a:lnTo>
                  <a:lnTo>
                    <a:pt x="510343" y="85887"/>
                  </a:lnTo>
                  <a:lnTo>
                    <a:pt x="514099" y="84255"/>
                  </a:lnTo>
                  <a:lnTo>
                    <a:pt x="515440" y="82973"/>
                  </a:lnTo>
                  <a:lnTo>
                    <a:pt x="523994" y="67563"/>
                  </a:lnTo>
                  <a:lnTo>
                    <a:pt x="525638" y="56482"/>
                  </a:lnTo>
                  <a:lnTo>
                    <a:pt x="523437" y="51995"/>
                  </a:lnTo>
                  <a:lnTo>
                    <a:pt x="521664" y="49614"/>
                  </a:lnTo>
                  <a:lnTo>
                    <a:pt x="517437" y="46967"/>
                  </a:lnTo>
                  <a:lnTo>
                    <a:pt x="505330" y="44282"/>
                  </a:lnTo>
                  <a:lnTo>
                    <a:pt x="500300" y="40929"/>
                  </a:lnTo>
                  <a:lnTo>
                    <a:pt x="497773" y="40543"/>
                  </a:lnTo>
                  <a:lnTo>
                    <a:pt x="495242" y="41132"/>
                  </a:lnTo>
                  <a:lnTo>
                    <a:pt x="487634" y="46006"/>
                  </a:lnTo>
                  <a:lnTo>
                    <a:pt x="482557" y="49597"/>
                  </a:lnTo>
                  <a:lnTo>
                    <a:pt x="474939" y="52466"/>
                  </a:lnTo>
                  <a:lnTo>
                    <a:pt x="462240" y="62964"/>
                  </a:lnTo>
                  <a:lnTo>
                    <a:pt x="459418" y="67858"/>
                  </a:lnTo>
                  <a:lnTo>
                    <a:pt x="457317" y="72856"/>
                  </a:lnTo>
                  <a:lnTo>
                    <a:pt x="452221" y="80430"/>
                  </a:lnTo>
                  <a:lnTo>
                    <a:pt x="450334" y="88036"/>
                  </a:lnTo>
                  <a:lnTo>
                    <a:pt x="449644" y="96686"/>
                  </a:lnTo>
                  <a:lnTo>
                    <a:pt x="453616" y="105834"/>
                  </a:lnTo>
                  <a:lnTo>
                    <a:pt x="455644" y="108366"/>
                  </a:lnTo>
                  <a:lnTo>
                    <a:pt x="460155" y="111180"/>
                  </a:lnTo>
                  <a:lnTo>
                    <a:pt x="469950" y="113832"/>
                  </a:lnTo>
                  <a:lnTo>
                    <a:pt x="477506" y="118535"/>
                  </a:lnTo>
                  <a:lnTo>
                    <a:pt x="485954" y="120305"/>
                  </a:lnTo>
                  <a:lnTo>
                    <a:pt x="516771" y="121021"/>
                  </a:lnTo>
                  <a:lnTo>
                    <a:pt x="524012" y="118779"/>
                  </a:lnTo>
                  <a:lnTo>
                    <a:pt x="530898" y="115807"/>
                  </a:lnTo>
                  <a:lnTo>
                    <a:pt x="558990" y="107555"/>
                  </a:lnTo>
                  <a:lnTo>
                    <a:pt x="574068" y="99648"/>
                  </a:lnTo>
                  <a:lnTo>
                    <a:pt x="589260" y="88650"/>
                  </a:lnTo>
                  <a:lnTo>
                    <a:pt x="604486" y="82945"/>
                  </a:lnTo>
                  <a:lnTo>
                    <a:pt x="618875" y="71283"/>
                  </a:lnTo>
                  <a:lnTo>
                    <a:pt x="634009" y="54430"/>
                  </a:lnTo>
                  <a:lnTo>
                    <a:pt x="657183" y="39182"/>
                  </a:lnTo>
                  <a:lnTo>
                    <a:pt x="675321" y="18485"/>
                  </a:lnTo>
                  <a:lnTo>
                    <a:pt x="695205" y="8648"/>
                  </a:lnTo>
                  <a:lnTo>
                    <a:pt x="698425" y="3924"/>
                  </a:lnTo>
                  <a:lnTo>
                    <a:pt x="700130" y="3173"/>
                  </a:lnTo>
                  <a:lnTo>
                    <a:pt x="702113" y="3519"/>
                  </a:lnTo>
                  <a:lnTo>
                    <a:pt x="704282" y="4596"/>
                  </a:lnTo>
                  <a:lnTo>
                    <a:pt x="705728" y="4467"/>
                  </a:lnTo>
                  <a:lnTo>
                    <a:pt x="706692" y="3535"/>
                  </a:lnTo>
                  <a:lnTo>
                    <a:pt x="707335" y="2067"/>
                  </a:lnTo>
                  <a:lnTo>
                    <a:pt x="708610" y="1088"/>
                  </a:lnTo>
                  <a:lnTo>
                    <a:pt x="712285" y="0"/>
                  </a:lnTo>
                  <a:lnTo>
                    <a:pt x="713603" y="557"/>
                  </a:lnTo>
                  <a:lnTo>
                    <a:pt x="714482" y="1774"/>
                  </a:lnTo>
                  <a:lnTo>
                    <a:pt x="715068" y="3433"/>
                  </a:lnTo>
                  <a:lnTo>
                    <a:pt x="716305" y="4539"/>
                  </a:lnTo>
                  <a:lnTo>
                    <a:pt x="722698" y="6459"/>
                  </a:lnTo>
                  <a:lnTo>
                    <a:pt x="734364" y="17330"/>
                  </a:lnTo>
                  <a:lnTo>
                    <a:pt x="736995" y="22177"/>
                  </a:lnTo>
                  <a:lnTo>
                    <a:pt x="739011" y="27153"/>
                  </a:lnTo>
                  <a:lnTo>
                    <a:pt x="742729" y="32187"/>
                  </a:lnTo>
                  <a:lnTo>
                    <a:pt x="744947" y="39504"/>
                  </a:lnTo>
                  <a:lnTo>
                    <a:pt x="746778" y="47554"/>
                  </a:lnTo>
                  <a:lnTo>
                    <a:pt x="752596" y="59620"/>
                  </a:lnTo>
                  <a:lnTo>
                    <a:pt x="756445" y="81320"/>
                  </a:lnTo>
                  <a:lnTo>
                    <a:pt x="767828" y="100683"/>
                  </a:lnTo>
                  <a:lnTo>
                    <a:pt x="772471" y="103531"/>
                  </a:lnTo>
                  <a:lnTo>
                    <a:pt x="779844" y="105135"/>
                  </a:lnTo>
                  <a:lnTo>
                    <a:pt x="796004" y="106523"/>
                  </a:lnTo>
                  <a:lnTo>
                    <a:pt x="838160" y="11343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SMARTInkShape-119"/>
            <p:cNvSpPr/>
            <p:nvPr/>
          </p:nvSpPr>
          <p:spPr>
            <a:xfrm>
              <a:off x="4343400" y="3307080"/>
              <a:ext cx="7621" cy="15241"/>
            </a:xfrm>
            <a:custGeom>
              <a:avLst/>
              <a:gdLst/>
              <a:ahLst/>
              <a:cxnLst/>
              <a:rect l="0" t="0" r="0" b="0"/>
              <a:pathLst>
                <a:path w="7621" h="15241">
                  <a:moveTo>
                    <a:pt x="0" y="15240"/>
                  </a:moveTo>
                  <a:lnTo>
                    <a:pt x="0" y="8679"/>
                  </a:lnTo>
                  <a:lnTo>
                    <a:pt x="762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SMARTInkShape-120"/>
            <p:cNvSpPr/>
            <p:nvPr/>
          </p:nvSpPr>
          <p:spPr>
            <a:xfrm>
              <a:off x="4373880" y="3383594"/>
              <a:ext cx="7621" cy="42931"/>
            </a:xfrm>
            <a:custGeom>
              <a:avLst/>
              <a:gdLst/>
              <a:ahLst/>
              <a:cxnLst/>
              <a:rect l="0" t="0" r="0" b="0"/>
              <a:pathLst>
                <a:path w="7621" h="42931">
                  <a:moveTo>
                    <a:pt x="0" y="7306"/>
                  </a:moveTo>
                  <a:lnTo>
                    <a:pt x="0" y="0"/>
                  </a:lnTo>
                  <a:lnTo>
                    <a:pt x="0" y="7870"/>
                  </a:lnTo>
                  <a:lnTo>
                    <a:pt x="2258" y="14047"/>
                  </a:lnTo>
                  <a:lnTo>
                    <a:pt x="6561" y="20867"/>
                  </a:lnTo>
                  <a:lnTo>
                    <a:pt x="7411" y="29145"/>
                  </a:lnTo>
                  <a:lnTo>
                    <a:pt x="7592" y="42930"/>
                  </a:lnTo>
                  <a:lnTo>
                    <a:pt x="7602" y="42909"/>
                  </a:lnTo>
                  <a:lnTo>
                    <a:pt x="7620" y="3778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SMARTInkShape-121"/>
            <p:cNvSpPr/>
            <p:nvPr/>
          </p:nvSpPr>
          <p:spPr>
            <a:xfrm>
              <a:off x="3795189" y="3211400"/>
              <a:ext cx="463198" cy="290420"/>
            </a:xfrm>
            <a:custGeom>
              <a:avLst/>
              <a:gdLst/>
              <a:ahLst/>
              <a:cxnLst/>
              <a:rect l="0" t="0" r="0" b="0"/>
              <a:pathLst>
                <a:path w="463198" h="290420">
                  <a:moveTo>
                    <a:pt x="106251" y="171880"/>
                  </a:moveTo>
                  <a:lnTo>
                    <a:pt x="106251" y="175925"/>
                  </a:lnTo>
                  <a:lnTo>
                    <a:pt x="105404" y="177117"/>
                  </a:lnTo>
                  <a:lnTo>
                    <a:pt x="103993" y="177911"/>
                  </a:lnTo>
                  <a:lnTo>
                    <a:pt x="102206" y="178441"/>
                  </a:lnTo>
                  <a:lnTo>
                    <a:pt x="101014" y="177947"/>
                  </a:lnTo>
                  <a:lnTo>
                    <a:pt x="100220" y="176771"/>
                  </a:lnTo>
                  <a:lnTo>
                    <a:pt x="99690" y="175141"/>
                  </a:lnTo>
                  <a:lnTo>
                    <a:pt x="98490" y="174054"/>
                  </a:lnTo>
                  <a:lnTo>
                    <a:pt x="94900" y="172846"/>
                  </a:lnTo>
                  <a:lnTo>
                    <a:pt x="92757" y="173371"/>
                  </a:lnTo>
                  <a:lnTo>
                    <a:pt x="83234" y="178038"/>
                  </a:lnTo>
                  <a:lnTo>
                    <a:pt x="73467" y="181325"/>
                  </a:lnTo>
                  <a:lnTo>
                    <a:pt x="69155" y="183256"/>
                  </a:lnTo>
                  <a:lnTo>
                    <a:pt x="62106" y="192176"/>
                  </a:lnTo>
                  <a:lnTo>
                    <a:pt x="50682" y="210508"/>
                  </a:lnTo>
                  <a:lnTo>
                    <a:pt x="24552" y="235674"/>
                  </a:lnTo>
                  <a:lnTo>
                    <a:pt x="2829" y="269120"/>
                  </a:lnTo>
                  <a:lnTo>
                    <a:pt x="0" y="283599"/>
                  </a:lnTo>
                  <a:lnTo>
                    <a:pt x="704" y="284459"/>
                  </a:lnTo>
                  <a:lnTo>
                    <a:pt x="3743" y="285415"/>
                  </a:lnTo>
                  <a:lnTo>
                    <a:pt x="4893" y="286517"/>
                  </a:lnTo>
                  <a:lnTo>
                    <a:pt x="6170" y="289999"/>
                  </a:lnTo>
                  <a:lnTo>
                    <a:pt x="7357" y="290419"/>
                  </a:lnTo>
                  <a:lnTo>
                    <a:pt x="8995" y="289853"/>
                  </a:lnTo>
                  <a:lnTo>
                    <a:pt x="13662" y="286905"/>
                  </a:lnTo>
                  <a:lnTo>
                    <a:pt x="20668" y="285476"/>
                  </a:lnTo>
                  <a:lnTo>
                    <a:pt x="25316" y="282199"/>
                  </a:lnTo>
                  <a:lnTo>
                    <a:pt x="36046" y="268805"/>
                  </a:lnTo>
                  <a:lnTo>
                    <a:pt x="48008" y="263252"/>
                  </a:lnTo>
                  <a:lnTo>
                    <a:pt x="57291" y="251634"/>
                  </a:lnTo>
                  <a:lnTo>
                    <a:pt x="74644" y="227559"/>
                  </a:lnTo>
                  <a:lnTo>
                    <a:pt x="84019" y="222026"/>
                  </a:lnTo>
                  <a:lnTo>
                    <a:pt x="88889" y="220551"/>
                  </a:lnTo>
                  <a:lnTo>
                    <a:pt x="96559" y="214396"/>
                  </a:lnTo>
                  <a:lnTo>
                    <a:pt x="102790" y="207709"/>
                  </a:lnTo>
                  <a:lnTo>
                    <a:pt x="112245" y="203064"/>
                  </a:lnTo>
                  <a:lnTo>
                    <a:pt x="117434" y="202569"/>
                  </a:lnTo>
                  <a:lnTo>
                    <a:pt x="118787" y="201653"/>
                  </a:lnTo>
                  <a:lnTo>
                    <a:pt x="119688" y="200195"/>
                  </a:lnTo>
                  <a:lnTo>
                    <a:pt x="120289" y="198377"/>
                  </a:lnTo>
                  <a:lnTo>
                    <a:pt x="121536" y="198011"/>
                  </a:lnTo>
                  <a:lnTo>
                    <a:pt x="125180" y="199863"/>
                  </a:lnTo>
                  <a:lnTo>
                    <a:pt x="126490" y="201542"/>
                  </a:lnTo>
                  <a:lnTo>
                    <a:pt x="127946" y="205665"/>
                  </a:lnTo>
                  <a:lnTo>
                    <a:pt x="129181" y="207104"/>
                  </a:lnTo>
                  <a:lnTo>
                    <a:pt x="139615" y="213646"/>
                  </a:lnTo>
                  <a:lnTo>
                    <a:pt x="142246" y="220359"/>
                  </a:lnTo>
                  <a:lnTo>
                    <a:pt x="142948" y="224519"/>
                  </a:lnTo>
                  <a:lnTo>
                    <a:pt x="144262" y="227293"/>
                  </a:lnTo>
                  <a:lnTo>
                    <a:pt x="145985" y="229142"/>
                  </a:lnTo>
                  <a:lnTo>
                    <a:pt x="147980" y="230374"/>
                  </a:lnTo>
                  <a:lnTo>
                    <a:pt x="149311" y="232890"/>
                  </a:lnTo>
                  <a:lnTo>
                    <a:pt x="155666" y="253836"/>
                  </a:lnTo>
                  <a:lnTo>
                    <a:pt x="157821" y="256997"/>
                  </a:lnTo>
                  <a:lnTo>
                    <a:pt x="164052" y="262293"/>
                  </a:lnTo>
                  <a:lnTo>
                    <a:pt x="173649" y="283675"/>
                  </a:lnTo>
                  <a:lnTo>
                    <a:pt x="174889" y="283663"/>
                  </a:lnTo>
                  <a:lnTo>
                    <a:pt x="178526" y="281392"/>
                  </a:lnTo>
                  <a:lnTo>
                    <a:pt x="179834" y="281295"/>
                  </a:lnTo>
                  <a:lnTo>
                    <a:pt x="180706" y="282077"/>
                  </a:lnTo>
                  <a:lnTo>
                    <a:pt x="182107" y="285370"/>
                  </a:lnTo>
                  <a:lnTo>
                    <a:pt x="182383" y="281630"/>
                  </a:lnTo>
                  <a:lnTo>
                    <a:pt x="182421" y="283593"/>
                  </a:lnTo>
                  <a:lnTo>
                    <a:pt x="183277" y="284456"/>
                  </a:lnTo>
                  <a:lnTo>
                    <a:pt x="186487" y="285414"/>
                  </a:lnTo>
                  <a:lnTo>
                    <a:pt x="187682" y="284822"/>
                  </a:lnTo>
                  <a:lnTo>
                    <a:pt x="188478" y="283582"/>
                  </a:lnTo>
                  <a:lnTo>
                    <a:pt x="189009" y="281908"/>
                  </a:lnTo>
                  <a:lnTo>
                    <a:pt x="188516" y="280792"/>
                  </a:lnTo>
                  <a:lnTo>
                    <a:pt x="187341" y="280048"/>
                  </a:lnTo>
                  <a:lnTo>
                    <a:pt x="183417" y="278854"/>
                  </a:lnTo>
                  <a:lnTo>
                    <a:pt x="181661" y="258666"/>
                  </a:lnTo>
                  <a:lnTo>
                    <a:pt x="177231" y="249053"/>
                  </a:lnTo>
                  <a:lnTo>
                    <a:pt x="175042" y="211090"/>
                  </a:lnTo>
                  <a:lnTo>
                    <a:pt x="174839" y="174215"/>
                  </a:lnTo>
                  <a:lnTo>
                    <a:pt x="174831" y="143688"/>
                  </a:lnTo>
                  <a:lnTo>
                    <a:pt x="175678" y="142925"/>
                  </a:lnTo>
                  <a:lnTo>
                    <a:pt x="178876" y="142078"/>
                  </a:lnTo>
                  <a:lnTo>
                    <a:pt x="185437" y="141601"/>
                  </a:lnTo>
                  <a:lnTo>
                    <a:pt x="186981" y="140687"/>
                  </a:lnTo>
                  <a:lnTo>
                    <a:pt x="188011" y="139232"/>
                  </a:lnTo>
                  <a:lnTo>
                    <a:pt x="188698" y="137414"/>
                  </a:lnTo>
                  <a:lnTo>
                    <a:pt x="190002" y="137049"/>
                  </a:lnTo>
                  <a:lnTo>
                    <a:pt x="200556" y="140660"/>
                  </a:lnTo>
                  <a:lnTo>
                    <a:pt x="202988" y="140060"/>
                  </a:lnTo>
                  <a:lnTo>
                    <a:pt x="207947" y="137136"/>
                  </a:lnTo>
                  <a:lnTo>
                    <a:pt x="210456" y="136864"/>
                  </a:lnTo>
                  <a:lnTo>
                    <a:pt x="227330" y="140890"/>
                  </a:lnTo>
                  <a:lnTo>
                    <a:pt x="262225" y="141371"/>
                  </a:lnTo>
                  <a:lnTo>
                    <a:pt x="274633" y="140540"/>
                  </a:lnTo>
                  <a:lnTo>
                    <a:pt x="305639" y="134838"/>
                  </a:lnTo>
                  <a:lnTo>
                    <a:pt x="340380" y="131661"/>
                  </a:lnTo>
                  <a:lnTo>
                    <a:pt x="372833" y="121648"/>
                  </a:lnTo>
                  <a:lnTo>
                    <a:pt x="389943" y="117767"/>
                  </a:lnTo>
                  <a:lnTo>
                    <a:pt x="415905" y="99556"/>
                  </a:lnTo>
                  <a:lnTo>
                    <a:pt x="432110" y="94188"/>
                  </a:lnTo>
                  <a:lnTo>
                    <a:pt x="435250" y="92146"/>
                  </a:lnTo>
                  <a:lnTo>
                    <a:pt x="453314" y="68388"/>
                  </a:lnTo>
                  <a:lnTo>
                    <a:pt x="463197" y="40884"/>
                  </a:lnTo>
                  <a:lnTo>
                    <a:pt x="462748" y="37983"/>
                  </a:lnTo>
                  <a:lnTo>
                    <a:pt x="455714" y="21237"/>
                  </a:lnTo>
                  <a:lnTo>
                    <a:pt x="445639" y="10029"/>
                  </a:lnTo>
                  <a:lnTo>
                    <a:pt x="439688" y="6813"/>
                  </a:lnTo>
                  <a:lnTo>
                    <a:pt x="416015" y="0"/>
                  </a:lnTo>
                  <a:lnTo>
                    <a:pt x="409588" y="1791"/>
                  </a:lnTo>
                  <a:lnTo>
                    <a:pt x="387664" y="9949"/>
                  </a:lnTo>
                  <a:lnTo>
                    <a:pt x="382759" y="10586"/>
                  </a:lnTo>
                  <a:lnTo>
                    <a:pt x="378643" y="12704"/>
                  </a:lnTo>
                  <a:lnTo>
                    <a:pt x="371812" y="19573"/>
                  </a:lnTo>
                  <a:lnTo>
                    <a:pt x="352713" y="52654"/>
                  </a:lnTo>
                  <a:lnTo>
                    <a:pt x="335897" y="86011"/>
                  </a:lnTo>
                  <a:lnTo>
                    <a:pt x="326114" y="119859"/>
                  </a:lnTo>
                  <a:lnTo>
                    <a:pt x="320895" y="149281"/>
                  </a:lnTo>
                  <a:lnTo>
                    <a:pt x="320712" y="178705"/>
                  </a:lnTo>
                  <a:lnTo>
                    <a:pt x="332631" y="213074"/>
                  </a:lnTo>
                  <a:lnTo>
                    <a:pt x="337533" y="226595"/>
                  </a:lnTo>
                  <a:lnTo>
                    <a:pt x="340872" y="231217"/>
                  </a:lnTo>
                  <a:lnTo>
                    <a:pt x="356141" y="243150"/>
                  </a:lnTo>
                  <a:lnTo>
                    <a:pt x="359204" y="247333"/>
                  </a:lnTo>
                  <a:lnTo>
                    <a:pt x="375651" y="257266"/>
                  </a:lnTo>
                  <a:lnTo>
                    <a:pt x="388521" y="261526"/>
                  </a:lnTo>
                  <a:lnTo>
                    <a:pt x="418671" y="26332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SMARTInkShape-122"/>
            <p:cNvSpPr/>
            <p:nvPr/>
          </p:nvSpPr>
          <p:spPr>
            <a:xfrm>
              <a:off x="3558540" y="3371359"/>
              <a:ext cx="190454" cy="308005"/>
            </a:xfrm>
            <a:custGeom>
              <a:avLst/>
              <a:gdLst/>
              <a:ahLst/>
              <a:cxnLst/>
              <a:rect l="0" t="0" r="0" b="0"/>
              <a:pathLst>
                <a:path w="190454" h="308005">
                  <a:moveTo>
                    <a:pt x="76200" y="72881"/>
                  </a:moveTo>
                  <a:lnTo>
                    <a:pt x="80245" y="76926"/>
                  </a:lnTo>
                  <a:lnTo>
                    <a:pt x="82232" y="83428"/>
                  </a:lnTo>
                  <a:lnTo>
                    <a:pt x="85607" y="96608"/>
                  </a:lnTo>
                  <a:lnTo>
                    <a:pt x="89712" y="111238"/>
                  </a:lnTo>
                  <a:lnTo>
                    <a:pt x="93546" y="143741"/>
                  </a:lnTo>
                  <a:lnTo>
                    <a:pt x="100834" y="179093"/>
                  </a:lnTo>
                  <a:lnTo>
                    <a:pt x="104081" y="191206"/>
                  </a:lnTo>
                  <a:lnTo>
                    <a:pt x="106167" y="224320"/>
                  </a:lnTo>
                  <a:lnTo>
                    <a:pt x="106635" y="258854"/>
                  </a:lnTo>
                  <a:lnTo>
                    <a:pt x="107507" y="270682"/>
                  </a:lnTo>
                  <a:lnTo>
                    <a:pt x="113828" y="287514"/>
                  </a:lnTo>
                  <a:lnTo>
                    <a:pt x="114299" y="308004"/>
                  </a:lnTo>
                  <a:lnTo>
                    <a:pt x="114300" y="304494"/>
                  </a:lnTo>
                  <a:lnTo>
                    <a:pt x="114300" y="306513"/>
                  </a:lnTo>
                  <a:lnTo>
                    <a:pt x="114300" y="304282"/>
                  </a:lnTo>
                  <a:lnTo>
                    <a:pt x="107386" y="280887"/>
                  </a:lnTo>
                  <a:lnTo>
                    <a:pt x="102728" y="249840"/>
                  </a:lnTo>
                  <a:lnTo>
                    <a:pt x="99543" y="212523"/>
                  </a:lnTo>
                  <a:lnTo>
                    <a:pt x="95110" y="182121"/>
                  </a:lnTo>
                  <a:lnTo>
                    <a:pt x="92527" y="153415"/>
                  </a:lnTo>
                  <a:lnTo>
                    <a:pt x="91762" y="119415"/>
                  </a:lnTo>
                  <a:lnTo>
                    <a:pt x="91503" y="83860"/>
                  </a:lnTo>
                  <a:lnTo>
                    <a:pt x="92292" y="54838"/>
                  </a:lnTo>
                  <a:lnTo>
                    <a:pt x="99201" y="30681"/>
                  </a:lnTo>
                  <a:lnTo>
                    <a:pt x="109573" y="17130"/>
                  </a:lnTo>
                  <a:lnTo>
                    <a:pt x="116945" y="9419"/>
                  </a:lnTo>
                  <a:lnTo>
                    <a:pt x="124224" y="6576"/>
                  </a:lnTo>
                  <a:lnTo>
                    <a:pt x="141540" y="3754"/>
                  </a:lnTo>
                  <a:lnTo>
                    <a:pt x="147009" y="389"/>
                  </a:lnTo>
                  <a:lnTo>
                    <a:pt x="149653" y="0"/>
                  </a:lnTo>
                  <a:lnTo>
                    <a:pt x="152261" y="587"/>
                  </a:lnTo>
                  <a:lnTo>
                    <a:pt x="159979" y="5459"/>
                  </a:lnTo>
                  <a:lnTo>
                    <a:pt x="162532" y="7613"/>
                  </a:lnTo>
                  <a:lnTo>
                    <a:pt x="169886" y="10006"/>
                  </a:lnTo>
                  <a:lnTo>
                    <a:pt x="177951" y="11917"/>
                  </a:lnTo>
                  <a:lnTo>
                    <a:pt x="184358" y="15588"/>
                  </a:lnTo>
                  <a:lnTo>
                    <a:pt x="187770" y="20042"/>
                  </a:lnTo>
                  <a:lnTo>
                    <a:pt x="189961" y="25755"/>
                  </a:lnTo>
                  <a:lnTo>
                    <a:pt x="190453" y="41689"/>
                  </a:lnTo>
                  <a:lnTo>
                    <a:pt x="189622" y="44466"/>
                  </a:lnTo>
                  <a:lnTo>
                    <a:pt x="188221" y="46318"/>
                  </a:lnTo>
                  <a:lnTo>
                    <a:pt x="186441" y="47552"/>
                  </a:lnTo>
                  <a:lnTo>
                    <a:pt x="164008" y="75024"/>
                  </a:lnTo>
                  <a:lnTo>
                    <a:pt x="142307" y="87541"/>
                  </a:lnTo>
                  <a:lnTo>
                    <a:pt x="113811" y="102212"/>
                  </a:lnTo>
                  <a:lnTo>
                    <a:pt x="88960" y="119722"/>
                  </a:lnTo>
                  <a:lnTo>
                    <a:pt x="51585" y="131734"/>
                  </a:lnTo>
                  <a:lnTo>
                    <a:pt x="40989" y="136573"/>
                  </a:lnTo>
                  <a:lnTo>
                    <a:pt x="30635" y="137031"/>
                  </a:lnTo>
                  <a:lnTo>
                    <a:pt x="0" y="13384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SMARTInkShape-123"/>
            <p:cNvSpPr/>
            <p:nvPr/>
          </p:nvSpPr>
          <p:spPr>
            <a:xfrm>
              <a:off x="4914900" y="2796540"/>
              <a:ext cx="7621" cy="4391"/>
            </a:xfrm>
            <a:custGeom>
              <a:avLst/>
              <a:gdLst/>
              <a:ahLst/>
              <a:cxnLst/>
              <a:rect l="0" t="0" r="0" b="0"/>
              <a:pathLst>
                <a:path w="7621" h="4391">
                  <a:moveTo>
                    <a:pt x="7620" y="0"/>
                  </a:moveTo>
                  <a:lnTo>
                    <a:pt x="3575" y="4045"/>
                  </a:lnTo>
                  <a:lnTo>
                    <a:pt x="2383" y="4390"/>
                  </a:lnTo>
                  <a:lnTo>
                    <a:pt x="1589" y="377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SMARTInkShape-124"/>
            <p:cNvSpPr/>
            <p:nvPr/>
          </p:nvSpPr>
          <p:spPr>
            <a:xfrm>
              <a:off x="4777740" y="2926112"/>
              <a:ext cx="289561" cy="80704"/>
            </a:xfrm>
            <a:custGeom>
              <a:avLst/>
              <a:gdLst/>
              <a:ahLst/>
              <a:cxnLst/>
              <a:rect l="0" t="0" r="0" b="0"/>
              <a:pathLst>
                <a:path w="289561" h="80704">
                  <a:moveTo>
                    <a:pt x="0" y="22828"/>
                  </a:moveTo>
                  <a:lnTo>
                    <a:pt x="0" y="16267"/>
                  </a:lnTo>
                  <a:lnTo>
                    <a:pt x="0" y="52207"/>
                  </a:lnTo>
                  <a:lnTo>
                    <a:pt x="0" y="75748"/>
                  </a:lnTo>
                  <a:lnTo>
                    <a:pt x="4045" y="80089"/>
                  </a:lnTo>
                  <a:lnTo>
                    <a:pt x="5237" y="80475"/>
                  </a:lnTo>
                  <a:lnTo>
                    <a:pt x="6032" y="79886"/>
                  </a:lnTo>
                  <a:lnTo>
                    <a:pt x="6561" y="78647"/>
                  </a:lnTo>
                  <a:lnTo>
                    <a:pt x="7761" y="77820"/>
                  </a:lnTo>
                  <a:lnTo>
                    <a:pt x="11351" y="76902"/>
                  </a:lnTo>
                  <a:lnTo>
                    <a:pt x="12647" y="77504"/>
                  </a:lnTo>
                  <a:lnTo>
                    <a:pt x="13512" y="78752"/>
                  </a:lnTo>
                  <a:lnTo>
                    <a:pt x="14088" y="80431"/>
                  </a:lnTo>
                  <a:lnTo>
                    <a:pt x="16165" y="80703"/>
                  </a:lnTo>
                  <a:lnTo>
                    <a:pt x="22989" y="78748"/>
                  </a:lnTo>
                  <a:lnTo>
                    <a:pt x="25486" y="77041"/>
                  </a:lnTo>
                  <a:lnTo>
                    <a:pt x="27151" y="75057"/>
                  </a:lnTo>
                  <a:lnTo>
                    <a:pt x="28260" y="72887"/>
                  </a:lnTo>
                  <a:lnTo>
                    <a:pt x="30694" y="71441"/>
                  </a:lnTo>
                  <a:lnTo>
                    <a:pt x="37913" y="69834"/>
                  </a:lnTo>
                  <a:lnTo>
                    <a:pt x="41362" y="67712"/>
                  </a:lnTo>
                  <a:lnTo>
                    <a:pt x="74600" y="36361"/>
                  </a:lnTo>
                  <a:lnTo>
                    <a:pt x="91531" y="30507"/>
                  </a:lnTo>
                  <a:lnTo>
                    <a:pt x="112608" y="13512"/>
                  </a:lnTo>
                  <a:lnTo>
                    <a:pt x="146896" y="1181"/>
                  </a:lnTo>
                  <a:lnTo>
                    <a:pt x="170169" y="0"/>
                  </a:lnTo>
                  <a:lnTo>
                    <a:pt x="175255" y="2240"/>
                  </a:lnTo>
                  <a:lnTo>
                    <a:pt x="188806" y="12121"/>
                  </a:lnTo>
                  <a:lnTo>
                    <a:pt x="204150" y="16856"/>
                  </a:lnTo>
                  <a:lnTo>
                    <a:pt x="241422" y="43167"/>
                  </a:lnTo>
                  <a:lnTo>
                    <a:pt x="257348" y="51054"/>
                  </a:lnTo>
                  <a:lnTo>
                    <a:pt x="268898" y="52863"/>
                  </a:lnTo>
                  <a:lnTo>
                    <a:pt x="271552" y="54705"/>
                  </a:lnTo>
                  <a:lnTo>
                    <a:pt x="289560" y="7616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SMARTInkShape-125"/>
            <p:cNvSpPr/>
            <p:nvPr/>
          </p:nvSpPr>
          <p:spPr>
            <a:xfrm>
              <a:off x="4343543" y="2891582"/>
              <a:ext cx="159838" cy="171659"/>
            </a:xfrm>
            <a:custGeom>
              <a:avLst/>
              <a:gdLst/>
              <a:ahLst/>
              <a:cxnLst/>
              <a:rect l="0" t="0" r="0" b="0"/>
              <a:pathLst>
                <a:path w="159838" h="171659">
                  <a:moveTo>
                    <a:pt x="114157" y="4018"/>
                  </a:moveTo>
                  <a:lnTo>
                    <a:pt x="114157" y="11324"/>
                  </a:lnTo>
                  <a:lnTo>
                    <a:pt x="114157" y="5050"/>
                  </a:lnTo>
                  <a:lnTo>
                    <a:pt x="113310" y="4706"/>
                  </a:lnTo>
                  <a:lnTo>
                    <a:pt x="101160" y="3232"/>
                  </a:lnTo>
                  <a:lnTo>
                    <a:pt x="96245" y="0"/>
                  </a:lnTo>
                  <a:lnTo>
                    <a:pt x="93749" y="492"/>
                  </a:lnTo>
                  <a:lnTo>
                    <a:pt x="85344" y="7583"/>
                  </a:lnTo>
                  <a:lnTo>
                    <a:pt x="72506" y="10437"/>
                  </a:lnTo>
                  <a:lnTo>
                    <a:pt x="52029" y="11480"/>
                  </a:lnTo>
                  <a:lnTo>
                    <a:pt x="43929" y="16083"/>
                  </a:lnTo>
                  <a:lnTo>
                    <a:pt x="39398" y="19682"/>
                  </a:lnTo>
                  <a:lnTo>
                    <a:pt x="34684" y="21234"/>
                  </a:lnTo>
                  <a:lnTo>
                    <a:pt x="20806" y="21066"/>
                  </a:lnTo>
                  <a:lnTo>
                    <a:pt x="13966" y="23730"/>
                  </a:lnTo>
                  <a:lnTo>
                    <a:pt x="5354" y="29990"/>
                  </a:lnTo>
                  <a:lnTo>
                    <a:pt x="2300" y="34753"/>
                  </a:lnTo>
                  <a:lnTo>
                    <a:pt x="179" y="41995"/>
                  </a:lnTo>
                  <a:lnTo>
                    <a:pt x="0" y="45732"/>
                  </a:lnTo>
                  <a:lnTo>
                    <a:pt x="2179" y="50215"/>
                  </a:lnTo>
                  <a:lnTo>
                    <a:pt x="22036" y="71885"/>
                  </a:lnTo>
                  <a:lnTo>
                    <a:pt x="31164" y="76515"/>
                  </a:lnTo>
                  <a:lnTo>
                    <a:pt x="65945" y="90607"/>
                  </a:lnTo>
                  <a:lnTo>
                    <a:pt x="103137" y="101257"/>
                  </a:lnTo>
                  <a:lnTo>
                    <a:pt x="134858" y="116102"/>
                  </a:lnTo>
                  <a:lnTo>
                    <a:pt x="141138" y="118180"/>
                  </a:lnTo>
                  <a:lnTo>
                    <a:pt x="156406" y="129536"/>
                  </a:lnTo>
                  <a:lnTo>
                    <a:pt x="157563" y="129183"/>
                  </a:lnTo>
                  <a:lnTo>
                    <a:pt x="158335" y="128102"/>
                  </a:lnTo>
                  <a:lnTo>
                    <a:pt x="158849" y="128227"/>
                  </a:lnTo>
                  <a:lnTo>
                    <a:pt x="159420" y="130624"/>
                  </a:lnTo>
                  <a:lnTo>
                    <a:pt x="159787" y="137369"/>
                  </a:lnTo>
                  <a:lnTo>
                    <a:pt x="159837" y="135816"/>
                  </a:lnTo>
                  <a:lnTo>
                    <a:pt x="159004" y="135910"/>
                  </a:lnTo>
                  <a:lnTo>
                    <a:pt x="155820" y="138272"/>
                  </a:lnTo>
                  <a:lnTo>
                    <a:pt x="153841" y="142144"/>
                  </a:lnTo>
                  <a:lnTo>
                    <a:pt x="153313" y="144362"/>
                  </a:lnTo>
                  <a:lnTo>
                    <a:pt x="152114" y="145841"/>
                  </a:lnTo>
                  <a:lnTo>
                    <a:pt x="148525" y="147484"/>
                  </a:lnTo>
                  <a:lnTo>
                    <a:pt x="112959" y="155324"/>
                  </a:lnTo>
                  <a:lnTo>
                    <a:pt x="96485" y="157049"/>
                  </a:lnTo>
                  <a:lnTo>
                    <a:pt x="68437" y="17165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SMARTInkShape-126"/>
            <p:cNvSpPr/>
            <p:nvPr/>
          </p:nvSpPr>
          <p:spPr>
            <a:xfrm>
              <a:off x="4145280" y="2971800"/>
              <a:ext cx="83821" cy="11802"/>
            </a:xfrm>
            <a:custGeom>
              <a:avLst/>
              <a:gdLst/>
              <a:ahLst/>
              <a:cxnLst/>
              <a:rect l="0" t="0" r="0" b="0"/>
              <a:pathLst>
                <a:path w="83821" h="11802">
                  <a:moveTo>
                    <a:pt x="0" y="0"/>
                  </a:moveTo>
                  <a:lnTo>
                    <a:pt x="0" y="6561"/>
                  </a:lnTo>
                  <a:lnTo>
                    <a:pt x="4045" y="11351"/>
                  </a:lnTo>
                  <a:lnTo>
                    <a:pt x="6930" y="11801"/>
                  </a:lnTo>
                  <a:lnTo>
                    <a:pt x="14651" y="10043"/>
                  </a:lnTo>
                  <a:lnTo>
                    <a:pt x="29015" y="2862"/>
                  </a:lnTo>
                  <a:lnTo>
                    <a:pt x="65816" y="377"/>
                  </a:lnTo>
                  <a:lnTo>
                    <a:pt x="8382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SMARTInkShape-127"/>
            <p:cNvSpPr/>
            <p:nvPr/>
          </p:nvSpPr>
          <p:spPr>
            <a:xfrm>
              <a:off x="3856110" y="2919330"/>
              <a:ext cx="380611" cy="208408"/>
            </a:xfrm>
            <a:custGeom>
              <a:avLst/>
              <a:gdLst/>
              <a:ahLst/>
              <a:cxnLst/>
              <a:rect l="0" t="0" r="0" b="0"/>
              <a:pathLst>
                <a:path w="380611" h="208408">
                  <a:moveTo>
                    <a:pt x="121530" y="166770"/>
                  </a:moveTo>
                  <a:lnTo>
                    <a:pt x="134710" y="141925"/>
                  </a:lnTo>
                  <a:lnTo>
                    <a:pt x="136734" y="113503"/>
                  </a:lnTo>
                  <a:lnTo>
                    <a:pt x="135899" y="110939"/>
                  </a:lnTo>
                  <a:lnTo>
                    <a:pt x="134496" y="109229"/>
                  </a:lnTo>
                  <a:lnTo>
                    <a:pt x="118039" y="100707"/>
                  </a:lnTo>
                  <a:lnTo>
                    <a:pt x="112076" y="99308"/>
                  </a:lnTo>
                  <a:lnTo>
                    <a:pt x="75639" y="105383"/>
                  </a:lnTo>
                  <a:lnTo>
                    <a:pt x="70616" y="105525"/>
                  </a:lnTo>
                  <a:lnTo>
                    <a:pt x="60520" y="110199"/>
                  </a:lnTo>
                  <a:lnTo>
                    <a:pt x="51234" y="117921"/>
                  </a:lnTo>
                  <a:lnTo>
                    <a:pt x="40400" y="130095"/>
                  </a:lnTo>
                  <a:lnTo>
                    <a:pt x="26842" y="136994"/>
                  </a:lnTo>
                  <a:lnTo>
                    <a:pt x="17075" y="147610"/>
                  </a:lnTo>
                  <a:lnTo>
                    <a:pt x="11606" y="158536"/>
                  </a:lnTo>
                  <a:lnTo>
                    <a:pt x="8328" y="167344"/>
                  </a:lnTo>
                  <a:lnTo>
                    <a:pt x="6269" y="169692"/>
                  </a:lnTo>
                  <a:lnTo>
                    <a:pt x="4049" y="171258"/>
                  </a:lnTo>
                  <a:lnTo>
                    <a:pt x="2570" y="173149"/>
                  </a:lnTo>
                  <a:lnTo>
                    <a:pt x="925" y="177507"/>
                  </a:lnTo>
                  <a:lnTo>
                    <a:pt x="0" y="188766"/>
                  </a:lnTo>
                  <a:lnTo>
                    <a:pt x="717" y="191594"/>
                  </a:lnTo>
                  <a:lnTo>
                    <a:pt x="2041" y="193479"/>
                  </a:lnTo>
                  <a:lnTo>
                    <a:pt x="17532" y="207635"/>
                  </a:lnTo>
                  <a:lnTo>
                    <a:pt x="20025" y="208407"/>
                  </a:lnTo>
                  <a:lnTo>
                    <a:pt x="22533" y="208074"/>
                  </a:lnTo>
                  <a:lnTo>
                    <a:pt x="28425" y="206294"/>
                  </a:lnTo>
                  <a:lnTo>
                    <a:pt x="55177" y="204925"/>
                  </a:lnTo>
                  <a:lnTo>
                    <a:pt x="57822" y="203214"/>
                  </a:lnTo>
                  <a:lnTo>
                    <a:pt x="66435" y="194407"/>
                  </a:lnTo>
                  <a:lnTo>
                    <a:pt x="78489" y="191046"/>
                  </a:lnTo>
                  <a:lnTo>
                    <a:pt x="84903" y="190259"/>
                  </a:lnTo>
                  <a:lnTo>
                    <a:pt x="97319" y="181726"/>
                  </a:lnTo>
                  <a:lnTo>
                    <a:pt x="110601" y="170602"/>
                  </a:lnTo>
                  <a:lnTo>
                    <a:pt x="121378" y="165269"/>
                  </a:lnTo>
                  <a:lnTo>
                    <a:pt x="131660" y="156314"/>
                  </a:lnTo>
                  <a:lnTo>
                    <a:pt x="133364" y="155566"/>
                  </a:lnTo>
                  <a:lnTo>
                    <a:pt x="134499" y="155914"/>
                  </a:lnTo>
                  <a:lnTo>
                    <a:pt x="135256" y="156992"/>
                  </a:lnTo>
                  <a:lnTo>
                    <a:pt x="135761" y="156865"/>
                  </a:lnTo>
                  <a:lnTo>
                    <a:pt x="136637" y="152400"/>
                  </a:lnTo>
                  <a:lnTo>
                    <a:pt x="136731" y="155833"/>
                  </a:lnTo>
                  <a:lnTo>
                    <a:pt x="137590" y="156939"/>
                  </a:lnTo>
                  <a:lnTo>
                    <a:pt x="143327" y="158859"/>
                  </a:lnTo>
                  <a:lnTo>
                    <a:pt x="143917" y="161278"/>
                  </a:lnTo>
                  <a:lnTo>
                    <a:pt x="144075" y="163109"/>
                  </a:lnTo>
                  <a:lnTo>
                    <a:pt x="146508" y="167401"/>
                  </a:lnTo>
                  <a:lnTo>
                    <a:pt x="148342" y="169731"/>
                  </a:lnTo>
                  <a:lnTo>
                    <a:pt x="152638" y="172319"/>
                  </a:lnTo>
                  <a:lnTo>
                    <a:pt x="162294" y="173981"/>
                  </a:lnTo>
                  <a:lnTo>
                    <a:pt x="164793" y="175811"/>
                  </a:lnTo>
                  <a:lnTo>
                    <a:pt x="169826" y="182359"/>
                  </a:lnTo>
                  <a:lnTo>
                    <a:pt x="172355" y="183936"/>
                  </a:lnTo>
                  <a:lnTo>
                    <a:pt x="174886" y="184141"/>
                  </a:lnTo>
                  <a:lnTo>
                    <a:pt x="185033" y="182431"/>
                  </a:lnTo>
                  <a:lnTo>
                    <a:pt x="190112" y="184455"/>
                  </a:lnTo>
                  <a:lnTo>
                    <a:pt x="192651" y="186180"/>
                  </a:lnTo>
                  <a:lnTo>
                    <a:pt x="204316" y="188608"/>
                  </a:lnTo>
                  <a:lnTo>
                    <a:pt x="211381" y="186918"/>
                  </a:lnTo>
                  <a:lnTo>
                    <a:pt x="218191" y="184191"/>
                  </a:lnTo>
                  <a:lnTo>
                    <a:pt x="230698" y="181809"/>
                  </a:lnTo>
                  <a:lnTo>
                    <a:pt x="240989" y="175271"/>
                  </a:lnTo>
                  <a:lnTo>
                    <a:pt x="276035" y="141778"/>
                  </a:lnTo>
                  <a:lnTo>
                    <a:pt x="290621" y="123169"/>
                  </a:lnTo>
                  <a:lnTo>
                    <a:pt x="306855" y="93073"/>
                  </a:lnTo>
                  <a:lnTo>
                    <a:pt x="317810" y="55871"/>
                  </a:lnTo>
                  <a:lnTo>
                    <a:pt x="324091" y="41813"/>
                  </a:lnTo>
                  <a:lnTo>
                    <a:pt x="327259" y="3933"/>
                  </a:lnTo>
                  <a:lnTo>
                    <a:pt x="327263" y="3179"/>
                  </a:lnTo>
                  <a:lnTo>
                    <a:pt x="327266" y="4599"/>
                  </a:lnTo>
                  <a:lnTo>
                    <a:pt x="327269" y="2067"/>
                  </a:lnTo>
                  <a:lnTo>
                    <a:pt x="326422" y="1088"/>
                  </a:lnTo>
                  <a:lnTo>
                    <a:pt x="323224" y="0"/>
                  </a:lnTo>
                  <a:lnTo>
                    <a:pt x="322033" y="557"/>
                  </a:lnTo>
                  <a:lnTo>
                    <a:pt x="321239" y="1775"/>
                  </a:lnTo>
                  <a:lnTo>
                    <a:pt x="320709" y="3433"/>
                  </a:lnTo>
                  <a:lnTo>
                    <a:pt x="321203" y="4539"/>
                  </a:lnTo>
                  <a:lnTo>
                    <a:pt x="322378" y="5276"/>
                  </a:lnTo>
                  <a:lnTo>
                    <a:pt x="324009" y="5767"/>
                  </a:lnTo>
                  <a:lnTo>
                    <a:pt x="324250" y="6095"/>
                  </a:lnTo>
                  <a:lnTo>
                    <a:pt x="322259" y="6459"/>
                  </a:lnTo>
                  <a:lnTo>
                    <a:pt x="321389" y="8249"/>
                  </a:lnTo>
                  <a:lnTo>
                    <a:pt x="319695" y="42324"/>
                  </a:lnTo>
                  <a:lnTo>
                    <a:pt x="319653" y="79253"/>
                  </a:lnTo>
                  <a:lnTo>
                    <a:pt x="320498" y="87234"/>
                  </a:lnTo>
                  <a:lnTo>
                    <a:pt x="332648" y="115276"/>
                  </a:lnTo>
                  <a:lnTo>
                    <a:pt x="339211" y="125172"/>
                  </a:lnTo>
                  <a:lnTo>
                    <a:pt x="348304" y="146523"/>
                  </a:lnTo>
                  <a:lnTo>
                    <a:pt x="352987" y="152974"/>
                  </a:lnTo>
                  <a:lnTo>
                    <a:pt x="357891" y="156405"/>
                  </a:lnTo>
                  <a:lnTo>
                    <a:pt x="362893" y="158777"/>
                  </a:lnTo>
                  <a:lnTo>
                    <a:pt x="367938" y="162653"/>
                  </a:lnTo>
                  <a:lnTo>
                    <a:pt x="380610" y="18201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SMARTInkShape-128"/>
            <p:cNvSpPr/>
            <p:nvPr/>
          </p:nvSpPr>
          <p:spPr>
            <a:xfrm>
              <a:off x="3627120" y="2980048"/>
              <a:ext cx="220981" cy="166202"/>
            </a:xfrm>
            <a:custGeom>
              <a:avLst/>
              <a:gdLst/>
              <a:ahLst/>
              <a:cxnLst/>
              <a:rect l="0" t="0" r="0" b="0"/>
              <a:pathLst>
                <a:path w="220981" h="166202">
                  <a:moveTo>
                    <a:pt x="0" y="106052"/>
                  </a:moveTo>
                  <a:lnTo>
                    <a:pt x="0" y="110097"/>
                  </a:lnTo>
                  <a:lnTo>
                    <a:pt x="1693" y="110442"/>
                  </a:lnTo>
                  <a:lnTo>
                    <a:pt x="11320" y="108576"/>
                  </a:lnTo>
                  <a:lnTo>
                    <a:pt x="17167" y="110843"/>
                  </a:lnTo>
                  <a:lnTo>
                    <a:pt x="19911" y="110092"/>
                  </a:lnTo>
                  <a:lnTo>
                    <a:pt x="37011" y="96257"/>
                  </a:lnTo>
                  <a:lnTo>
                    <a:pt x="71205" y="85047"/>
                  </a:lnTo>
                  <a:lnTo>
                    <a:pt x="87232" y="78756"/>
                  </a:lnTo>
                  <a:lnTo>
                    <a:pt x="118324" y="71946"/>
                  </a:lnTo>
                  <a:lnTo>
                    <a:pt x="152830" y="54928"/>
                  </a:lnTo>
                  <a:lnTo>
                    <a:pt x="157766" y="54189"/>
                  </a:lnTo>
                  <a:lnTo>
                    <a:pt x="161057" y="52003"/>
                  </a:lnTo>
                  <a:lnTo>
                    <a:pt x="163252" y="48853"/>
                  </a:lnTo>
                  <a:lnTo>
                    <a:pt x="164714" y="45059"/>
                  </a:lnTo>
                  <a:lnTo>
                    <a:pt x="166536" y="42530"/>
                  </a:lnTo>
                  <a:lnTo>
                    <a:pt x="172299" y="38124"/>
                  </a:lnTo>
                  <a:lnTo>
                    <a:pt x="178916" y="27063"/>
                  </a:lnTo>
                  <a:lnTo>
                    <a:pt x="179390" y="24606"/>
                  </a:lnTo>
                  <a:lnTo>
                    <a:pt x="178860" y="22121"/>
                  </a:lnTo>
                  <a:lnTo>
                    <a:pt x="175971" y="16095"/>
                  </a:lnTo>
                  <a:lnTo>
                    <a:pt x="164716" y="4137"/>
                  </a:lnTo>
                  <a:lnTo>
                    <a:pt x="159850" y="1489"/>
                  </a:lnTo>
                  <a:lnTo>
                    <a:pt x="150092" y="0"/>
                  </a:lnTo>
                  <a:lnTo>
                    <a:pt x="125849" y="301"/>
                  </a:lnTo>
                  <a:lnTo>
                    <a:pt x="89579" y="12377"/>
                  </a:lnTo>
                  <a:lnTo>
                    <a:pt x="63590" y="24812"/>
                  </a:lnTo>
                  <a:lnTo>
                    <a:pt x="37073" y="53137"/>
                  </a:lnTo>
                  <a:lnTo>
                    <a:pt x="20453" y="80912"/>
                  </a:lnTo>
                  <a:lnTo>
                    <a:pt x="16270" y="100177"/>
                  </a:lnTo>
                  <a:lnTo>
                    <a:pt x="15375" y="119818"/>
                  </a:lnTo>
                  <a:lnTo>
                    <a:pt x="19326" y="134308"/>
                  </a:lnTo>
                  <a:lnTo>
                    <a:pt x="22197" y="137589"/>
                  </a:lnTo>
                  <a:lnTo>
                    <a:pt x="56077" y="158547"/>
                  </a:lnTo>
                  <a:lnTo>
                    <a:pt x="69796" y="163250"/>
                  </a:lnTo>
                  <a:lnTo>
                    <a:pt x="84360" y="164493"/>
                  </a:lnTo>
                  <a:lnTo>
                    <a:pt x="114407" y="162908"/>
                  </a:lnTo>
                  <a:lnTo>
                    <a:pt x="144801" y="166201"/>
                  </a:lnTo>
                  <a:lnTo>
                    <a:pt x="160029" y="162136"/>
                  </a:lnTo>
                  <a:lnTo>
                    <a:pt x="187398" y="150327"/>
                  </a:lnTo>
                  <a:lnTo>
                    <a:pt x="220980" y="13653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SMARTInkShape-129"/>
            <p:cNvSpPr/>
            <p:nvPr/>
          </p:nvSpPr>
          <p:spPr>
            <a:xfrm>
              <a:off x="3430194" y="2942412"/>
              <a:ext cx="162206" cy="303709"/>
            </a:xfrm>
            <a:custGeom>
              <a:avLst/>
              <a:gdLst/>
              <a:ahLst/>
              <a:cxnLst/>
              <a:rect l="0" t="0" r="0" b="0"/>
              <a:pathLst>
                <a:path w="162206" h="303709">
                  <a:moveTo>
                    <a:pt x="113106" y="29388"/>
                  </a:moveTo>
                  <a:lnTo>
                    <a:pt x="113106" y="16266"/>
                  </a:lnTo>
                  <a:lnTo>
                    <a:pt x="109061" y="10730"/>
                  </a:lnTo>
                  <a:lnTo>
                    <a:pt x="104817" y="8396"/>
                  </a:lnTo>
                  <a:lnTo>
                    <a:pt x="92698" y="5927"/>
                  </a:lnTo>
                  <a:lnTo>
                    <a:pt x="82609" y="545"/>
                  </a:lnTo>
                  <a:lnTo>
                    <a:pt x="80074" y="0"/>
                  </a:lnTo>
                  <a:lnTo>
                    <a:pt x="77538" y="1329"/>
                  </a:lnTo>
                  <a:lnTo>
                    <a:pt x="69077" y="9597"/>
                  </a:lnTo>
                  <a:lnTo>
                    <a:pt x="57068" y="12800"/>
                  </a:lnTo>
                  <a:lnTo>
                    <a:pt x="42739" y="16139"/>
                  </a:lnTo>
                  <a:lnTo>
                    <a:pt x="31014" y="22358"/>
                  </a:lnTo>
                  <a:lnTo>
                    <a:pt x="24974" y="26263"/>
                  </a:lnTo>
                  <a:lnTo>
                    <a:pt x="19468" y="27999"/>
                  </a:lnTo>
                  <a:lnTo>
                    <a:pt x="14198" y="33287"/>
                  </a:lnTo>
                  <a:lnTo>
                    <a:pt x="9880" y="40434"/>
                  </a:lnTo>
                  <a:lnTo>
                    <a:pt x="4851" y="51921"/>
                  </a:lnTo>
                  <a:lnTo>
                    <a:pt x="1493" y="57183"/>
                  </a:lnTo>
                  <a:lnTo>
                    <a:pt x="0" y="62344"/>
                  </a:lnTo>
                  <a:lnTo>
                    <a:pt x="1595" y="69717"/>
                  </a:lnTo>
                  <a:lnTo>
                    <a:pt x="7252" y="81131"/>
                  </a:lnTo>
                  <a:lnTo>
                    <a:pt x="12720" y="87098"/>
                  </a:lnTo>
                  <a:lnTo>
                    <a:pt x="24471" y="96065"/>
                  </a:lnTo>
                  <a:lnTo>
                    <a:pt x="43192" y="118706"/>
                  </a:lnTo>
                  <a:lnTo>
                    <a:pt x="52682" y="124118"/>
                  </a:lnTo>
                  <a:lnTo>
                    <a:pt x="57583" y="125562"/>
                  </a:lnTo>
                  <a:lnTo>
                    <a:pt x="67545" y="133939"/>
                  </a:lnTo>
                  <a:lnTo>
                    <a:pt x="82673" y="148419"/>
                  </a:lnTo>
                  <a:lnTo>
                    <a:pt x="118189" y="168919"/>
                  </a:lnTo>
                  <a:lnTo>
                    <a:pt x="126090" y="176351"/>
                  </a:lnTo>
                  <a:lnTo>
                    <a:pt x="132423" y="183605"/>
                  </a:lnTo>
                  <a:lnTo>
                    <a:pt x="161355" y="207253"/>
                  </a:lnTo>
                  <a:lnTo>
                    <a:pt x="162205" y="209772"/>
                  </a:lnTo>
                  <a:lnTo>
                    <a:pt x="161926" y="212297"/>
                  </a:lnTo>
                  <a:lnTo>
                    <a:pt x="152447" y="232565"/>
                  </a:lnTo>
                  <a:lnTo>
                    <a:pt x="137049" y="245337"/>
                  </a:lnTo>
                  <a:lnTo>
                    <a:pt x="130520" y="253212"/>
                  </a:lnTo>
                  <a:lnTo>
                    <a:pt x="121974" y="259534"/>
                  </a:lnTo>
                  <a:lnTo>
                    <a:pt x="86112" y="269120"/>
                  </a:lnTo>
                  <a:lnTo>
                    <a:pt x="58950" y="280193"/>
                  </a:lnTo>
                  <a:lnTo>
                    <a:pt x="29286" y="30370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0" name="SMARTInkShape-130"/>
          <p:cNvSpPr/>
          <p:nvPr/>
        </p:nvSpPr>
        <p:spPr>
          <a:xfrm>
            <a:off x="640080" y="4175760"/>
            <a:ext cx="381001" cy="45721"/>
          </a:xfrm>
          <a:custGeom>
            <a:avLst/>
            <a:gdLst/>
            <a:ahLst/>
            <a:cxnLst/>
            <a:rect l="0" t="0" r="0" b="0"/>
            <a:pathLst>
              <a:path w="381001" h="45721">
                <a:moveTo>
                  <a:pt x="0" y="45720"/>
                </a:moveTo>
                <a:lnTo>
                  <a:pt x="0" y="41675"/>
                </a:lnTo>
                <a:lnTo>
                  <a:pt x="6773" y="37431"/>
                </a:lnTo>
                <a:lnTo>
                  <a:pt x="40685" y="26159"/>
                </a:lnTo>
                <a:lnTo>
                  <a:pt x="73391" y="23838"/>
                </a:lnTo>
                <a:lnTo>
                  <a:pt x="109893" y="21456"/>
                </a:lnTo>
                <a:lnTo>
                  <a:pt x="146673" y="12472"/>
                </a:lnTo>
                <a:lnTo>
                  <a:pt x="181089" y="9058"/>
                </a:lnTo>
                <a:lnTo>
                  <a:pt x="208331" y="8259"/>
                </a:lnTo>
                <a:lnTo>
                  <a:pt x="237371" y="5646"/>
                </a:lnTo>
                <a:lnTo>
                  <a:pt x="266365" y="2509"/>
                </a:lnTo>
                <a:lnTo>
                  <a:pt x="293362" y="1115"/>
                </a:lnTo>
                <a:lnTo>
                  <a:pt x="326246" y="496"/>
                </a:lnTo>
                <a:lnTo>
                  <a:pt x="356665" y="220"/>
                </a:lnTo>
                <a:lnTo>
                  <a:pt x="381000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SMARTInkShape-Group23"/>
          <p:cNvGrpSpPr/>
          <p:nvPr/>
        </p:nvGrpSpPr>
        <p:grpSpPr>
          <a:xfrm>
            <a:off x="1296459" y="3955555"/>
            <a:ext cx="1294342" cy="380226"/>
            <a:chOff x="1296459" y="3955555"/>
            <a:chExt cx="1294342" cy="380226"/>
          </a:xfrm>
        </p:grpSpPr>
        <p:sp>
          <p:nvSpPr>
            <p:cNvPr id="41" name="SMARTInkShape-131"/>
            <p:cNvSpPr/>
            <p:nvPr/>
          </p:nvSpPr>
          <p:spPr>
            <a:xfrm>
              <a:off x="2583188" y="4206240"/>
              <a:ext cx="7613" cy="15241"/>
            </a:xfrm>
            <a:custGeom>
              <a:avLst/>
              <a:gdLst/>
              <a:ahLst/>
              <a:cxnLst/>
              <a:rect l="0" t="0" r="0" b="0"/>
              <a:pathLst>
                <a:path w="7613" h="15241">
                  <a:moveTo>
                    <a:pt x="7612" y="15240"/>
                  </a:moveTo>
                  <a:lnTo>
                    <a:pt x="1051" y="8679"/>
                  </a:lnTo>
                  <a:lnTo>
                    <a:pt x="201" y="3439"/>
                  </a:lnTo>
                  <a:lnTo>
                    <a:pt x="0" y="7407"/>
                  </a:lnTo>
                  <a:lnTo>
                    <a:pt x="7612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SMARTInkShape-132"/>
            <p:cNvSpPr/>
            <p:nvPr/>
          </p:nvSpPr>
          <p:spPr>
            <a:xfrm>
              <a:off x="2545080" y="4107180"/>
              <a:ext cx="7621" cy="14182"/>
            </a:xfrm>
            <a:custGeom>
              <a:avLst/>
              <a:gdLst/>
              <a:ahLst/>
              <a:cxnLst/>
              <a:rect l="0" t="0" r="0" b="0"/>
              <a:pathLst>
                <a:path w="7621" h="14182">
                  <a:moveTo>
                    <a:pt x="0" y="7620"/>
                  </a:moveTo>
                  <a:lnTo>
                    <a:pt x="0" y="14181"/>
                  </a:lnTo>
                  <a:lnTo>
                    <a:pt x="0" y="8586"/>
                  </a:lnTo>
                  <a:lnTo>
                    <a:pt x="0" y="11952"/>
                  </a:lnTo>
                  <a:lnTo>
                    <a:pt x="847" y="12201"/>
                  </a:lnTo>
                  <a:lnTo>
                    <a:pt x="4045" y="10221"/>
                  </a:lnTo>
                  <a:lnTo>
                    <a:pt x="5237" y="8507"/>
                  </a:lnTo>
                  <a:lnTo>
                    <a:pt x="762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SMARTInkShape-133"/>
            <p:cNvSpPr/>
            <p:nvPr/>
          </p:nvSpPr>
          <p:spPr>
            <a:xfrm>
              <a:off x="2110743" y="3988567"/>
              <a:ext cx="259069" cy="308026"/>
            </a:xfrm>
            <a:custGeom>
              <a:avLst/>
              <a:gdLst/>
              <a:ahLst/>
              <a:cxnLst/>
              <a:rect l="0" t="0" r="0" b="0"/>
              <a:pathLst>
                <a:path w="259069" h="308026">
                  <a:moveTo>
                    <a:pt x="30477" y="103373"/>
                  </a:moveTo>
                  <a:lnTo>
                    <a:pt x="30477" y="121285"/>
                  </a:lnTo>
                  <a:lnTo>
                    <a:pt x="29630" y="122934"/>
                  </a:lnTo>
                  <a:lnTo>
                    <a:pt x="28219" y="124034"/>
                  </a:lnTo>
                  <a:lnTo>
                    <a:pt x="26432" y="124767"/>
                  </a:lnTo>
                  <a:lnTo>
                    <a:pt x="25240" y="126949"/>
                  </a:lnTo>
                  <a:lnTo>
                    <a:pt x="15749" y="163764"/>
                  </a:lnTo>
                  <a:lnTo>
                    <a:pt x="14618" y="170007"/>
                  </a:lnTo>
                  <a:lnTo>
                    <a:pt x="1379" y="203590"/>
                  </a:lnTo>
                  <a:lnTo>
                    <a:pt x="33" y="241664"/>
                  </a:lnTo>
                  <a:lnTo>
                    <a:pt x="0" y="262234"/>
                  </a:lnTo>
                  <a:lnTo>
                    <a:pt x="846" y="265161"/>
                  </a:lnTo>
                  <a:lnTo>
                    <a:pt x="2256" y="267111"/>
                  </a:lnTo>
                  <a:lnTo>
                    <a:pt x="4043" y="268412"/>
                  </a:lnTo>
                  <a:lnTo>
                    <a:pt x="5234" y="270126"/>
                  </a:lnTo>
                  <a:lnTo>
                    <a:pt x="11348" y="285436"/>
                  </a:lnTo>
                  <a:lnTo>
                    <a:pt x="13491" y="288248"/>
                  </a:lnTo>
                  <a:lnTo>
                    <a:pt x="18130" y="291373"/>
                  </a:lnTo>
                  <a:lnTo>
                    <a:pt x="28007" y="294226"/>
                  </a:lnTo>
                  <a:lnTo>
                    <a:pt x="35578" y="298964"/>
                  </a:lnTo>
                  <a:lnTo>
                    <a:pt x="45721" y="300993"/>
                  </a:lnTo>
                  <a:lnTo>
                    <a:pt x="48260" y="301160"/>
                  </a:lnTo>
                  <a:lnTo>
                    <a:pt x="53338" y="303603"/>
                  </a:lnTo>
                  <a:lnTo>
                    <a:pt x="58418" y="306664"/>
                  </a:lnTo>
                  <a:lnTo>
                    <a:pt x="63497" y="308025"/>
                  </a:lnTo>
                  <a:lnTo>
                    <a:pt x="66037" y="307541"/>
                  </a:lnTo>
                  <a:lnTo>
                    <a:pt x="74504" y="303661"/>
                  </a:lnTo>
                  <a:lnTo>
                    <a:pt x="95811" y="300837"/>
                  </a:lnTo>
                  <a:lnTo>
                    <a:pt x="104774" y="296313"/>
                  </a:lnTo>
                  <a:lnTo>
                    <a:pt x="126272" y="293241"/>
                  </a:lnTo>
                  <a:lnTo>
                    <a:pt x="137014" y="285626"/>
                  </a:lnTo>
                  <a:lnTo>
                    <a:pt x="139602" y="283295"/>
                  </a:lnTo>
                  <a:lnTo>
                    <a:pt x="146992" y="280705"/>
                  </a:lnTo>
                  <a:lnTo>
                    <a:pt x="161489" y="279042"/>
                  </a:lnTo>
                  <a:lnTo>
                    <a:pt x="164385" y="277213"/>
                  </a:lnTo>
                  <a:lnTo>
                    <a:pt x="172506" y="268240"/>
                  </a:lnTo>
                  <a:lnTo>
                    <a:pt x="185389" y="259986"/>
                  </a:lnTo>
                  <a:lnTo>
                    <a:pt x="203195" y="236955"/>
                  </a:lnTo>
                  <a:lnTo>
                    <a:pt x="208276" y="234709"/>
                  </a:lnTo>
                  <a:lnTo>
                    <a:pt x="213357" y="229196"/>
                  </a:lnTo>
                  <a:lnTo>
                    <a:pt x="217590" y="221101"/>
                  </a:lnTo>
                  <a:lnTo>
                    <a:pt x="220820" y="208717"/>
                  </a:lnTo>
                  <a:lnTo>
                    <a:pt x="222566" y="206622"/>
                  </a:lnTo>
                  <a:lnTo>
                    <a:pt x="224576" y="205226"/>
                  </a:lnTo>
                  <a:lnTo>
                    <a:pt x="242359" y="174772"/>
                  </a:lnTo>
                  <a:lnTo>
                    <a:pt x="248782" y="160343"/>
                  </a:lnTo>
                  <a:lnTo>
                    <a:pt x="251511" y="146970"/>
                  </a:lnTo>
                  <a:lnTo>
                    <a:pt x="257913" y="135748"/>
                  </a:lnTo>
                  <a:lnTo>
                    <a:pt x="259068" y="99935"/>
                  </a:lnTo>
                  <a:lnTo>
                    <a:pt x="252515" y="82999"/>
                  </a:lnTo>
                  <a:lnTo>
                    <a:pt x="247725" y="77204"/>
                  </a:lnTo>
                  <a:lnTo>
                    <a:pt x="245565" y="70293"/>
                  </a:lnTo>
                  <a:lnTo>
                    <a:pt x="244989" y="66080"/>
                  </a:lnTo>
                  <a:lnTo>
                    <a:pt x="243758" y="63271"/>
                  </a:lnTo>
                  <a:lnTo>
                    <a:pt x="242091" y="61399"/>
                  </a:lnTo>
                  <a:lnTo>
                    <a:pt x="233332" y="54347"/>
                  </a:lnTo>
                  <a:lnTo>
                    <a:pt x="230701" y="47435"/>
                  </a:lnTo>
                  <a:lnTo>
                    <a:pt x="230000" y="43221"/>
                  </a:lnTo>
                  <a:lnTo>
                    <a:pt x="228686" y="40412"/>
                  </a:lnTo>
                  <a:lnTo>
                    <a:pt x="226963" y="38539"/>
                  </a:lnTo>
                  <a:lnTo>
                    <a:pt x="222791" y="36458"/>
                  </a:lnTo>
                  <a:lnTo>
                    <a:pt x="218114" y="35533"/>
                  </a:lnTo>
                  <a:lnTo>
                    <a:pt x="213214" y="30606"/>
                  </a:lnTo>
                  <a:lnTo>
                    <a:pt x="207366" y="23619"/>
                  </a:lnTo>
                  <a:lnTo>
                    <a:pt x="199124" y="17692"/>
                  </a:lnTo>
                  <a:lnTo>
                    <a:pt x="196248" y="16618"/>
                  </a:lnTo>
                  <a:lnTo>
                    <a:pt x="194331" y="16750"/>
                  </a:lnTo>
                  <a:lnTo>
                    <a:pt x="193053" y="17685"/>
                  </a:lnTo>
                  <a:lnTo>
                    <a:pt x="191354" y="17461"/>
                  </a:lnTo>
                  <a:lnTo>
                    <a:pt x="184918" y="13100"/>
                  </a:lnTo>
                  <a:lnTo>
                    <a:pt x="177649" y="7293"/>
                  </a:lnTo>
                  <a:lnTo>
                    <a:pt x="170133" y="5196"/>
                  </a:lnTo>
                  <a:lnTo>
                    <a:pt x="165078" y="4706"/>
                  </a:lnTo>
                  <a:lnTo>
                    <a:pt x="160008" y="2230"/>
                  </a:lnTo>
                  <a:lnTo>
                    <a:pt x="157471" y="384"/>
                  </a:lnTo>
                  <a:lnTo>
                    <a:pt x="154933" y="0"/>
                  </a:lnTo>
                  <a:lnTo>
                    <a:pt x="152395" y="591"/>
                  </a:lnTo>
                  <a:lnTo>
                    <a:pt x="147316" y="2659"/>
                  </a:lnTo>
                  <a:lnTo>
                    <a:pt x="124457" y="5116"/>
                  </a:lnTo>
                  <a:lnTo>
                    <a:pt x="115990" y="9537"/>
                  </a:lnTo>
                  <a:lnTo>
                    <a:pt x="97576" y="11618"/>
                  </a:lnTo>
                  <a:lnTo>
                    <a:pt x="94683" y="13416"/>
                  </a:lnTo>
                  <a:lnTo>
                    <a:pt x="78799" y="30979"/>
                  </a:lnTo>
                  <a:lnTo>
                    <a:pt x="73685" y="33098"/>
                  </a:lnTo>
                  <a:lnTo>
                    <a:pt x="71982" y="34510"/>
                  </a:lnTo>
                  <a:lnTo>
                    <a:pt x="55456" y="57692"/>
                  </a:lnTo>
                  <a:lnTo>
                    <a:pt x="53432" y="62750"/>
                  </a:lnTo>
                  <a:lnTo>
                    <a:pt x="48379" y="70358"/>
                  </a:lnTo>
                  <a:lnTo>
                    <a:pt x="46506" y="77975"/>
                  </a:lnTo>
                  <a:lnTo>
                    <a:pt x="45748" y="94248"/>
                  </a:lnTo>
                  <a:lnTo>
                    <a:pt x="53337" y="10337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SMARTInkShape-134"/>
            <p:cNvSpPr/>
            <p:nvPr/>
          </p:nvSpPr>
          <p:spPr>
            <a:xfrm>
              <a:off x="1982754" y="4030980"/>
              <a:ext cx="21307" cy="304801"/>
            </a:xfrm>
            <a:custGeom>
              <a:avLst/>
              <a:gdLst/>
              <a:ahLst/>
              <a:cxnLst/>
              <a:rect l="0" t="0" r="0" b="0"/>
              <a:pathLst>
                <a:path w="21307" h="304801">
                  <a:moveTo>
                    <a:pt x="21306" y="0"/>
                  </a:moveTo>
                  <a:lnTo>
                    <a:pt x="21306" y="7306"/>
                  </a:lnTo>
                  <a:lnTo>
                    <a:pt x="21306" y="1032"/>
                  </a:lnTo>
                  <a:lnTo>
                    <a:pt x="21306" y="25524"/>
                  </a:lnTo>
                  <a:lnTo>
                    <a:pt x="19048" y="30536"/>
                  </a:lnTo>
                  <a:lnTo>
                    <a:pt x="17261" y="33057"/>
                  </a:lnTo>
                  <a:lnTo>
                    <a:pt x="14745" y="44696"/>
                  </a:lnTo>
                  <a:lnTo>
                    <a:pt x="11469" y="82761"/>
                  </a:lnTo>
                  <a:lnTo>
                    <a:pt x="7133" y="103931"/>
                  </a:lnTo>
                  <a:lnTo>
                    <a:pt x="6160" y="138647"/>
                  </a:lnTo>
                  <a:lnTo>
                    <a:pt x="5238" y="161004"/>
                  </a:lnTo>
                  <a:lnTo>
                    <a:pt x="39" y="178966"/>
                  </a:lnTo>
                  <a:lnTo>
                    <a:pt x="0" y="191301"/>
                  </a:lnTo>
                  <a:lnTo>
                    <a:pt x="5875" y="224887"/>
                  </a:lnTo>
                  <a:lnTo>
                    <a:pt x="6059" y="253607"/>
                  </a:lnTo>
                  <a:lnTo>
                    <a:pt x="8321" y="258905"/>
                  </a:lnTo>
                  <a:lnTo>
                    <a:pt x="11301" y="264083"/>
                  </a:lnTo>
                  <a:lnTo>
                    <a:pt x="13372" y="272805"/>
                  </a:lnTo>
                  <a:lnTo>
                    <a:pt x="14471" y="286187"/>
                  </a:lnTo>
                  <a:lnTo>
                    <a:pt x="21306" y="3048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SMARTInkShape-135"/>
            <p:cNvSpPr/>
            <p:nvPr/>
          </p:nvSpPr>
          <p:spPr>
            <a:xfrm>
              <a:off x="1623506" y="4105054"/>
              <a:ext cx="219437" cy="215258"/>
            </a:xfrm>
            <a:custGeom>
              <a:avLst/>
              <a:gdLst/>
              <a:ahLst/>
              <a:cxnLst/>
              <a:rect l="0" t="0" r="0" b="0"/>
              <a:pathLst>
                <a:path w="219437" h="215258">
                  <a:moveTo>
                    <a:pt x="30034" y="200246"/>
                  </a:moveTo>
                  <a:lnTo>
                    <a:pt x="30034" y="204291"/>
                  </a:lnTo>
                  <a:lnTo>
                    <a:pt x="30881" y="204636"/>
                  </a:lnTo>
                  <a:lnTo>
                    <a:pt x="34079" y="202761"/>
                  </a:lnTo>
                  <a:lnTo>
                    <a:pt x="35271" y="202770"/>
                  </a:lnTo>
                  <a:lnTo>
                    <a:pt x="36065" y="203622"/>
                  </a:lnTo>
                  <a:lnTo>
                    <a:pt x="36595" y="205037"/>
                  </a:lnTo>
                  <a:lnTo>
                    <a:pt x="37795" y="205980"/>
                  </a:lnTo>
                  <a:lnTo>
                    <a:pt x="41385" y="207028"/>
                  </a:lnTo>
                  <a:lnTo>
                    <a:pt x="42681" y="206460"/>
                  </a:lnTo>
                  <a:lnTo>
                    <a:pt x="43546" y="205236"/>
                  </a:lnTo>
                  <a:lnTo>
                    <a:pt x="44122" y="203572"/>
                  </a:lnTo>
                  <a:lnTo>
                    <a:pt x="44506" y="203310"/>
                  </a:lnTo>
                  <a:lnTo>
                    <a:pt x="44762" y="203982"/>
                  </a:lnTo>
                  <a:lnTo>
                    <a:pt x="44933" y="205277"/>
                  </a:lnTo>
                  <a:lnTo>
                    <a:pt x="45893" y="206140"/>
                  </a:lnTo>
                  <a:lnTo>
                    <a:pt x="52891" y="207866"/>
                  </a:lnTo>
                  <a:lnTo>
                    <a:pt x="59454" y="207866"/>
                  </a:lnTo>
                  <a:lnTo>
                    <a:pt x="59808" y="208713"/>
                  </a:lnTo>
                  <a:lnTo>
                    <a:pt x="60421" y="214427"/>
                  </a:lnTo>
                  <a:lnTo>
                    <a:pt x="60486" y="211127"/>
                  </a:lnTo>
                  <a:lnTo>
                    <a:pt x="61342" y="210886"/>
                  </a:lnTo>
                  <a:lnTo>
                    <a:pt x="67072" y="214713"/>
                  </a:lnTo>
                  <a:lnTo>
                    <a:pt x="71865" y="215257"/>
                  </a:lnTo>
                  <a:lnTo>
                    <a:pt x="73161" y="214487"/>
                  </a:lnTo>
                  <a:lnTo>
                    <a:pt x="74025" y="213126"/>
                  </a:lnTo>
                  <a:lnTo>
                    <a:pt x="74602" y="211373"/>
                  </a:lnTo>
                  <a:lnTo>
                    <a:pt x="75833" y="211051"/>
                  </a:lnTo>
                  <a:lnTo>
                    <a:pt x="86259" y="214735"/>
                  </a:lnTo>
                  <a:lnTo>
                    <a:pt x="88684" y="214139"/>
                  </a:lnTo>
                  <a:lnTo>
                    <a:pt x="96989" y="210101"/>
                  </a:lnTo>
                  <a:lnTo>
                    <a:pt x="108951" y="207682"/>
                  </a:lnTo>
                  <a:lnTo>
                    <a:pt x="115344" y="204115"/>
                  </a:lnTo>
                  <a:lnTo>
                    <a:pt x="127193" y="190537"/>
                  </a:lnTo>
                  <a:lnTo>
                    <a:pt x="145788" y="181689"/>
                  </a:lnTo>
                  <a:lnTo>
                    <a:pt x="165462" y="165890"/>
                  </a:lnTo>
                  <a:lnTo>
                    <a:pt x="171504" y="162963"/>
                  </a:lnTo>
                  <a:lnTo>
                    <a:pt x="177012" y="158840"/>
                  </a:lnTo>
                  <a:lnTo>
                    <a:pt x="207831" y="121593"/>
                  </a:lnTo>
                  <a:lnTo>
                    <a:pt x="210655" y="111949"/>
                  </a:lnTo>
                  <a:lnTo>
                    <a:pt x="213463" y="94294"/>
                  </a:lnTo>
                  <a:lnTo>
                    <a:pt x="218886" y="77466"/>
                  </a:lnTo>
                  <a:lnTo>
                    <a:pt x="219436" y="72673"/>
                  </a:lnTo>
                  <a:lnTo>
                    <a:pt x="217788" y="65089"/>
                  </a:lnTo>
                  <a:lnTo>
                    <a:pt x="213877" y="57367"/>
                  </a:lnTo>
                  <a:lnTo>
                    <a:pt x="212258" y="44521"/>
                  </a:lnTo>
                  <a:lnTo>
                    <a:pt x="206887" y="35666"/>
                  </a:lnTo>
                  <a:lnTo>
                    <a:pt x="187477" y="14846"/>
                  </a:lnTo>
                  <a:lnTo>
                    <a:pt x="180160" y="12013"/>
                  </a:lnTo>
                  <a:lnTo>
                    <a:pt x="165710" y="10194"/>
                  </a:lnTo>
                  <a:lnTo>
                    <a:pt x="157786" y="5430"/>
                  </a:lnTo>
                  <a:lnTo>
                    <a:pt x="153302" y="1788"/>
                  </a:lnTo>
                  <a:lnTo>
                    <a:pt x="149466" y="208"/>
                  </a:lnTo>
                  <a:lnTo>
                    <a:pt x="146062" y="0"/>
                  </a:lnTo>
                  <a:lnTo>
                    <a:pt x="111084" y="8957"/>
                  </a:lnTo>
                  <a:lnTo>
                    <a:pt x="101052" y="9395"/>
                  </a:lnTo>
                  <a:lnTo>
                    <a:pt x="96853" y="11206"/>
                  </a:lnTo>
                  <a:lnTo>
                    <a:pt x="86051" y="20150"/>
                  </a:lnTo>
                  <a:lnTo>
                    <a:pt x="73349" y="25247"/>
                  </a:lnTo>
                  <a:lnTo>
                    <a:pt x="40970" y="60528"/>
                  </a:lnTo>
                  <a:lnTo>
                    <a:pt x="22459" y="93714"/>
                  </a:lnTo>
                  <a:lnTo>
                    <a:pt x="4637" y="126619"/>
                  </a:lnTo>
                  <a:lnTo>
                    <a:pt x="0" y="155341"/>
                  </a:lnTo>
                  <a:lnTo>
                    <a:pt x="2010" y="161379"/>
                  </a:lnTo>
                  <a:lnTo>
                    <a:pt x="12577" y="179135"/>
                  </a:lnTo>
                  <a:lnTo>
                    <a:pt x="45274" y="20024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SMARTInkShape-136"/>
            <p:cNvSpPr/>
            <p:nvPr/>
          </p:nvSpPr>
          <p:spPr>
            <a:xfrm>
              <a:off x="1296459" y="3955555"/>
              <a:ext cx="250402" cy="368798"/>
            </a:xfrm>
            <a:custGeom>
              <a:avLst/>
              <a:gdLst/>
              <a:ahLst/>
              <a:cxnLst/>
              <a:rect l="0" t="0" r="0" b="0"/>
              <a:pathLst>
                <a:path w="250402" h="368798">
                  <a:moveTo>
                    <a:pt x="6561" y="75425"/>
                  </a:moveTo>
                  <a:lnTo>
                    <a:pt x="6561" y="79470"/>
                  </a:lnTo>
                  <a:lnTo>
                    <a:pt x="5714" y="79815"/>
                  </a:lnTo>
                  <a:lnTo>
                    <a:pt x="2516" y="77940"/>
                  </a:lnTo>
                  <a:lnTo>
                    <a:pt x="1324" y="77948"/>
                  </a:lnTo>
                  <a:lnTo>
                    <a:pt x="530" y="78801"/>
                  </a:lnTo>
                  <a:lnTo>
                    <a:pt x="0" y="80216"/>
                  </a:lnTo>
                  <a:lnTo>
                    <a:pt x="494" y="80312"/>
                  </a:lnTo>
                  <a:lnTo>
                    <a:pt x="3300" y="78162"/>
                  </a:lnTo>
                  <a:lnTo>
                    <a:pt x="5112" y="74384"/>
                  </a:lnTo>
                  <a:lnTo>
                    <a:pt x="6476" y="68190"/>
                  </a:lnTo>
                  <a:lnTo>
                    <a:pt x="11781" y="61798"/>
                  </a:lnTo>
                  <a:lnTo>
                    <a:pt x="13114" y="57233"/>
                  </a:lnTo>
                  <a:lnTo>
                    <a:pt x="14317" y="55677"/>
                  </a:lnTo>
                  <a:lnTo>
                    <a:pt x="37088" y="39438"/>
                  </a:lnTo>
                  <a:lnTo>
                    <a:pt x="47210" y="37742"/>
                  </a:lnTo>
                  <a:lnTo>
                    <a:pt x="49747" y="35910"/>
                  </a:lnTo>
                  <a:lnTo>
                    <a:pt x="54824" y="29358"/>
                  </a:lnTo>
                  <a:lnTo>
                    <a:pt x="58209" y="26934"/>
                  </a:lnTo>
                  <a:lnTo>
                    <a:pt x="70218" y="23522"/>
                  </a:lnTo>
                  <a:lnTo>
                    <a:pt x="76622" y="22724"/>
                  </a:lnTo>
                  <a:lnTo>
                    <a:pt x="99389" y="9020"/>
                  </a:lnTo>
                  <a:lnTo>
                    <a:pt x="129932" y="341"/>
                  </a:lnTo>
                  <a:lnTo>
                    <a:pt x="132835" y="816"/>
                  </a:lnTo>
                  <a:lnTo>
                    <a:pt x="138318" y="3601"/>
                  </a:lnTo>
                  <a:lnTo>
                    <a:pt x="141813" y="3835"/>
                  </a:lnTo>
                  <a:lnTo>
                    <a:pt x="160413" y="0"/>
                  </a:lnTo>
                  <a:lnTo>
                    <a:pt x="166098" y="1827"/>
                  </a:lnTo>
                  <a:lnTo>
                    <a:pt x="171446" y="4615"/>
                  </a:lnTo>
                  <a:lnTo>
                    <a:pt x="196018" y="10803"/>
                  </a:lnTo>
                  <a:lnTo>
                    <a:pt x="211829" y="20014"/>
                  </a:lnTo>
                  <a:lnTo>
                    <a:pt x="214526" y="20705"/>
                  </a:lnTo>
                  <a:lnTo>
                    <a:pt x="216325" y="22011"/>
                  </a:lnTo>
                  <a:lnTo>
                    <a:pt x="217523" y="23729"/>
                  </a:lnTo>
                  <a:lnTo>
                    <a:pt x="223493" y="36615"/>
                  </a:lnTo>
                  <a:lnTo>
                    <a:pt x="225689" y="39391"/>
                  </a:lnTo>
                  <a:lnTo>
                    <a:pt x="231978" y="44146"/>
                  </a:lnTo>
                  <a:lnTo>
                    <a:pt x="240118" y="63035"/>
                  </a:lnTo>
                  <a:lnTo>
                    <a:pt x="241598" y="69354"/>
                  </a:lnTo>
                  <a:lnTo>
                    <a:pt x="241145" y="72224"/>
                  </a:lnTo>
                  <a:lnTo>
                    <a:pt x="236594" y="85172"/>
                  </a:lnTo>
                  <a:lnTo>
                    <a:pt x="233328" y="98915"/>
                  </a:lnTo>
                  <a:lnTo>
                    <a:pt x="226998" y="111454"/>
                  </a:lnTo>
                  <a:lnTo>
                    <a:pt x="204667" y="149511"/>
                  </a:lnTo>
                  <a:lnTo>
                    <a:pt x="172414" y="187610"/>
                  </a:lnTo>
                  <a:lnTo>
                    <a:pt x="157573" y="199467"/>
                  </a:lnTo>
                  <a:lnTo>
                    <a:pt x="130948" y="231468"/>
                  </a:lnTo>
                  <a:lnTo>
                    <a:pt x="103698" y="254102"/>
                  </a:lnTo>
                  <a:lnTo>
                    <a:pt x="96864" y="263775"/>
                  </a:lnTo>
                  <a:lnTo>
                    <a:pt x="93010" y="267032"/>
                  </a:lnTo>
                  <a:lnTo>
                    <a:pt x="80341" y="273309"/>
                  </a:lnTo>
                  <a:lnTo>
                    <a:pt x="70849" y="285140"/>
                  </a:lnTo>
                  <a:lnTo>
                    <a:pt x="62675" y="297677"/>
                  </a:lnTo>
                  <a:lnTo>
                    <a:pt x="47221" y="310398"/>
                  </a:lnTo>
                  <a:lnTo>
                    <a:pt x="32102" y="333320"/>
                  </a:lnTo>
                  <a:lnTo>
                    <a:pt x="29526" y="349005"/>
                  </a:lnTo>
                  <a:lnTo>
                    <a:pt x="40036" y="360286"/>
                  </a:lnTo>
                  <a:lnTo>
                    <a:pt x="42424" y="361006"/>
                  </a:lnTo>
                  <a:lnTo>
                    <a:pt x="44863" y="360639"/>
                  </a:lnTo>
                  <a:lnTo>
                    <a:pt x="47336" y="359548"/>
                  </a:lnTo>
                  <a:lnTo>
                    <a:pt x="49831" y="359667"/>
                  </a:lnTo>
                  <a:lnTo>
                    <a:pt x="54861" y="362057"/>
                  </a:lnTo>
                  <a:lnTo>
                    <a:pt x="62453" y="368162"/>
                  </a:lnTo>
                  <a:lnTo>
                    <a:pt x="64989" y="368797"/>
                  </a:lnTo>
                  <a:lnTo>
                    <a:pt x="67526" y="368373"/>
                  </a:lnTo>
                  <a:lnTo>
                    <a:pt x="73450" y="366491"/>
                  </a:lnTo>
                  <a:lnTo>
                    <a:pt x="110833" y="365044"/>
                  </a:lnTo>
                  <a:lnTo>
                    <a:pt x="118662" y="362754"/>
                  </a:lnTo>
                  <a:lnTo>
                    <a:pt x="121935" y="360957"/>
                  </a:lnTo>
                  <a:lnTo>
                    <a:pt x="132345" y="361219"/>
                  </a:lnTo>
                  <a:lnTo>
                    <a:pt x="155679" y="364241"/>
                  </a:lnTo>
                  <a:lnTo>
                    <a:pt x="163993" y="362397"/>
                  </a:lnTo>
                  <a:lnTo>
                    <a:pt x="167396" y="360720"/>
                  </a:lnTo>
                  <a:lnTo>
                    <a:pt x="175692" y="361114"/>
                  </a:lnTo>
                  <a:lnTo>
                    <a:pt x="194815" y="364220"/>
                  </a:lnTo>
                  <a:lnTo>
                    <a:pt x="209848" y="360713"/>
                  </a:lnTo>
                  <a:lnTo>
                    <a:pt x="250401" y="34212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SMARTInkShape-Group24"/>
          <p:cNvGrpSpPr/>
          <p:nvPr/>
        </p:nvGrpSpPr>
        <p:grpSpPr>
          <a:xfrm>
            <a:off x="3093720" y="3864559"/>
            <a:ext cx="4800496" cy="548749"/>
            <a:chOff x="3093720" y="3864559"/>
            <a:chExt cx="4800496" cy="548749"/>
          </a:xfrm>
        </p:grpSpPr>
        <p:sp>
          <p:nvSpPr>
            <p:cNvPr id="48" name="SMARTInkShape-137"/>
            <p:cNvSpPr/>
            <p:nvPr/>
          </p:nvSpPr>
          <p:spPr>
            <a:xfrm>
              <a:off x="7193280" y="3878866"/>
              <a:ext cx="700936" cy="534442"/>
            </a:xfrm>
            <a:custGeom>
              <a:avLst/>
              <a:gdLst/>
              <a:ahLst/>
              <a:cxnLst/>
              <a:rect l="0" t="0" r="0" b="0"/>
              <a:pathLst>
                <a:path w="700936" h="534442">
                  <a:moveTo>
                    <a:pt x="0" y="251174"/>
                  </a:moveTo>
                  <a:lnTo>
                    <a:pt x="4045" y="243084"/>
                  </a:lnTo>
                  <a:lnTo>
                    <a:pt x="6084" y="240700"/>
                  </a:lnTo>
                  <a:lnTo>
                    <a:pt x="12151" y="236500"/>
                  </a:lnTo>
                  <a:lnTo>
                    <a:pt x="13867" y="232516"/>
                  </a:lnTo>
                  <a:lnTo>
                    <a:pt x="15171" y="231963"/>
                  </a:lnTo>
                  <a:lnTo>
                    <a:pt x="16888" y="232440"/>
                  </a:lnTo>
                  <a:lnTo>
                    <a:pt x="18878" y="233604"/>
                  </a:lnTo>
                  <a:lnTo>
                    <a:pt x="21053" y="233534"/>
                  </a:lnTo>
                  <a:lnTo>
                    <a:pt x="25726" y="231199"/>
                  </a:lnTo>
                  <a:lnTo>
                    <a:pt x="48268" y="210477"/>
                  </a:lnTo>
                  <a:lnTo>
                    <a:pt x="57575" y="195126"/>
                  </a:lnTo>
                  <a:lnTo>
                    <a:pt x="59456" y="188728"/>
                  </a:lnTo>
                  <a:lnTo>
                    <a:pt x="64807" y="183062"/>
                  </a:lnTo>
                  <a:lnTo>
                    <a:pt x="71983" y="176876"/>
                  </a:lnTo>
                  <a:lnTo>
                    <a:pt x="103390" y="139488"/>
                  </a:lnTo>
                  <a:lnTo>
                    <a:pt x="119314" y="112951"/>
                  </a:lnTo>
                  <a:lnTo>
                    <a:pt x="137129" y="98804"/>
                  </a:lnTo>
                  <a:lnTo>
                    <a:pt x="141196" y="102828"/>
                  </a:lnTo>
                  <a:lnTo>
                    <a:pt x="143187" y="107067"/>
                  </a:lnTo>
                  <a:lnTo>
                    <a:pt x="143718" y="109383"/>
                  </a:lnTo>
                  <a:lnTo>
                    <a:pt x="144919" y="110927"/>
                  </a:lnTo>
                  <a:lnTo>
                    <a:pt x="148511" y="112642"/>
                  </a:lnTo>
                  <a:lnTo>
                    <a:pt x="149807" y="114793"/>
                  </a:lnTo>
                  <a:lnTo>
                    <a:pt x="152478" y="124216"/>
                  </a:lnTo>
                  <a:lnTo>
                    <a:pt x="154145" y="125895"/>
                  </a:lnTo>
                  <a:lnTo>
                    <a:pt x="158256" y="127761"/>
                  </a:lnTo>
                  <a:lnTo>
                    <a:pt x="162905" y="128591"/>
                  </a:lnTo>
                  <a:lnTo>
                    <a:pt x="181337" y="143487"/>
                  </a:lnTo>
                  <a:lnTo>
                    <a:pt x="187274" y="148280"/>
                  </a:lnTo>
                  <a:lnTo>
                    <a:pt x="218860" y="162570"/>
                  </a:lnTo>
                  <a:lnTo>
                    <a:pt x="222953" y="163318"/>
                  </a:lnTo>
                  <a:lnTo>
                    <a:pt x="226529" y="162970"/>
                  </a:lnTo>
                  <a:lnTo>
                    <a:pt x="237863" y="160693"/>
                  </a:lnTo>
                  <a:lnTo>
                    <a:pt x="247111" y="161007"/>
                  </a:lnTo>
                  <a:lnTo>
                    <a:pt x="261836" y="164250"/>
                  </a:lnTo>
                  <a:lnTo>
                    <a:pt x="271877" y="162306"/>
                  </a:lnTo>
                  <a:lnTo>
                    <a:pt x="279725" y="156361"/>
                  </a:lnTo>
                  <a:lnTo>
                    <a:pt x="283003" y="152406"/>
                  </a:lnTo>
                  <a:lnTo>
                    <a:pt x="291162" y="148010"/>
                  </a:lnTo>
                  <a:lnTo>
                    <a:pt x="310196" y="141144"/>
                  </a:lnTo>
                  <a:lnTo>
                    <a:pt x="317923" y="134256"/>
                  </a:lnTo>
                  <a:lnTo>
                    <a:pt x="337352" y="108422"/>
                  </a:lnTo>
                  <a:lnTo>
                    <a:pt x="341741" y="105206"/>
                  </a:lnTo>
                  <a:lnTo>
                    <a:pt x="351964" y="88544"/>
                  </a:lnTo>
                  <a:lnTo>
                    <a:pt x="357767" y="67935"/>
                  </a:lnTo>
                  <a:lnTo>
                    <a:pt x="359585" y="65515"/>
                  </a:lnTo>
                  <a:lnTo>
                    <a:pt x="361643" y="63901"/>
                  </a:lnTo>
                  <a:lnTo>
                    <a:pt x="368586" y="49495"/>
                  </a:lnTo>
                  <a:lnTo>
                    <a:pt x="373946" y="23823"/>
                  </a:lnTo>
                  <a:lnTo>
                    <a:pt x="377301" y="19460"/>
                  </a:lnTo>
                  <a:lnTo>
                    <a:pt x="377687" y="16265"/>
                  </a:lnTo>
                  <a:lnTo>
                    <a:pt x="375859" y="8199"/>
                  </a:lnTo>
                  <a:lnTo>
                    <a:pt x="375032" y="6217"/>
                  </a:lnTo>
                  <a:lnTo>
                    <a:pt x="374481" y="5743"/>
                  </a:lnTo>
                  <a:lnTo>
                    <a:pt x="374115" y="6273"/>
                  </a:lnTo>
                  <a:lnTo>
                    <a:pt x="373870" y="5780"/>
                  </a:lnTo>
                  <a:lnTo>
                    <a:pt x="373445" y="680"/>
                  </a:lnTo>
                  <a:lnTo>
                    <a:pt x="371151" y="143"/>
                  </a:lnTo>
                  <a:lnTo>
                    <a:pt x="369354" y="0"/>
                  </a:lnTo>
                  <a:lnTo>
                    <a:pt x="368156" y="751"/>
                  </a:lnTo>
                  <a:lnTo>
                    <a:pt x="367358" y="2099"/>
                  </a:lnTo>
                  <a:lnTo>
                    <a:pt x="366824" y="3844"/>
                  </a:lnTo>
                  <a:lnTo>
                    <a:pt x="365623" y="5007"/>
                  </a:lnTo>
                  <a:lnTo>
                    <a:pt x="357611" y="9132"/>
                  </a:lnTo>
                  <a:lnTo>
                    <a:pt x="355248" y="11073"/>
                  </a:lnTo>
                  <a:lnTo>
                    <a:pt x="347876" y="25940"/>
                  </a:lnTo>
                  <a:lnTo>
                    <a:pt x="341298" y="44539"/>
                  </a:lnTo>
                  <a:lnTo>
                    <a:pt x="332423" y="59463"/>
                  </a:lnTo>
                  <a:lnTo>
                    <a:pt x="324033" y="88731"/>
                  </a:lnTo>
                  <a:lnTo>
                    <a:pt x="324072" y="101084"/>
                  </a:lnTo>
                  <a:lnTo>
                    <a:pt x="329603" y="136408"/>
                  </a:lnTo>
                  <a:lnTo>
                    <a:pt x="345554" y="172407"/>
                  </a:lnTo>
                  <a:lnTo>
                    <a:pt x="352828" y="180324"/>
                  </a:lnTo>
                  <a:lnTo>
                    <a:pt x="386215" y="210847"/>
                  </a:lnTo>
                  <a:lnTo>
                    <a:pt x="396300" y="216318"/>
                  </a:lnTo>
                  <a:lnTo>
                    <a:pt x="416411" y="220118"/>
                  </a:lnTo>
                  <a:lnTo>
                    <a:pt x="435690" y="220618"/>
                  </a:lnTo>
                  <a:lnTo>
                    <a:pt x="438627" y="218950"/>
                  </a:lnTo>
                  <a:lnTo>
                    <a:pt x="456061" y="203520"/>
                  </a:lnTo>
                  <a:lnTo>
                    <a:pt x="466270" y="199519"/>
                  </a:lnTo>
                  <a:lnTo>
                    <a:pt x="471956" y="191810"/>
                  </a:lnTo>
                  <a:lnTo>
                    <a:pt x="489256" y="157716"/>
                  </a:lnTo>
                  <a:lnTo>
                    <a:pt x="492614" y="148677"/>
                  </a:lnTo>
                  <a:lnTo>
                    <a:pt x="494946" y="132146"/>
                  </a:lnTo>
                  <a:lnTo>
                    <a:pt x="501284" y="121346"/>
                  </a:lnTo>
                  <a:lnTo>
                    <a:pt x="502901" y="109708"/>
                  </a:lnTo>
                  <a:lnTo>
                    <a:pt x="502918" y="113280"/>
                  </a:lnTo>
                  <a:lnTo>
                    <a:pt x="498875" y="113796"/>
                  </a:lnTo>
                  <a:lnTo>
                    <a:pt x="497682" y="114716"/>
                  </a:lnTo>
                  <a:lnTo>
                    <a:pt x="496359" y="117995"/>
                  </a:lnTo>
                  <a:lnTo>
                    <a:pt x="495303" y="153912"/>
                  </a:lnTo>
                  <a:lnTo>
                    <a:pt x="497559" y="159404"/>
                  </a:lnTo>
                  <a:lnTo>
                    <a:pt x="500537" y="164667"/>
                  </a:lnTo>
                  <a:lnTo>
                    <a:pt x="503061" y="172391"/>
                  </a:lnTo>
                  <a:lnTo>
                    <a:pt x="506652" y="177495"/>
                  </a:lnTo>
                  <a:lnTo>
                    <a:pt x="511069" y="180328"/>
                  </a:lnTo>
                  <a:lnTo>
                    <a:pt x="523310" y="183142"/>
                  </a:lnTo>
                  <a:lnTo>
                    <a:pt x="530880" y="187742"/>
                  </a:lnTo>
                  <a:lnTo>
                    <a:pt x="541024" y="189726"/>
                  </a:lnTo>
                  <a:lnTo>
                    <a:pt x="551181" y="190117"/>
                  </a:lnTo>
                  <a:lnTo>
                    <a:pt x="556259" y="187913"/>
                  </a:lnTo>
                  <a:lnTo>
                    <a:pt x="568960" y="178058"/>
                  </a:lnTo>
                  <a:lnTo>
                    <a:pt x="579120" y="173325"/>
                  </a:lnTo>
                  <a:lnTo>
                    <a:pt x="584200" y="168314"/>
                  </a:lnTo>
                  <a:lnTo>
                    <a:pt x="607766" y="134374"/>
                  </a:lnTo>
                  <a:lnTo>
                    <a:pt x="615808" y="129928"/>
                  </a:lnTo>
                  <a:lnTo>
                    <a:pt x="623657" y="129313"/>
                  </a:lnTo>
                  <a:lnTo>
                    <a:pt x="628535" y="133317"/>
                  </a:lnTo>
                  <a:lnTo>
                    <a:pt x="630715" y="137551"/>
                  </a:lnTo>
                  <a:lnTo>
                    <a:pt x="636160" y="151213"/>
                  </a:lnTo>
                  <a:lnTo>
                    <a:pt x="653884" y="183479"/>
                  </a:lnTo>
                  <a:lnTo>
                    <a:pt x="665196" y="213249"/>
                  </a:lnTo>
                  <a:lnTo>
                    <a:pt x="675584" y="249672"/>
                  </a:lnTo>
                  <a:lnTo>
                    <a:pt x="683243" y="279421"/>
                  </a:lnTo>
                  <a:lnTo>
                    <a:pt x="690028" y="309685"/>
                  </a:lnTo>
                  <a:lnTo>
                    <a:pt x="693262" y="340948"/>
                  </a:lnTo>
                  <a:lnTo>
                    <a:pt x="698358" y="374952"/>
                  </a:lnTo>
                  <a:lnTo>
                    <a:pt x="700510" y="410056"/>
                  </a:lnTo>
                  <a:lnTo>
                    <a:pt x="700935" y="445494"/>
                  </a:lnTo>
                  <a:lnTo>
                    <a:pt x="696964" y="466983"/>
                  </a:lnTo>
                  <a:lnTo>
                    <a:pt x="683125" y="493302"/>
                  </a:lnTo>
                  <a:lnTo>
                    <a:pt x="667509" y="507959"/>
                  </a:lnTo>
                  <a:lnTo>
                    <a:pt x="632058" y="527115"/>
                  </a:lnTo>
                  <a:lnTo>
                    <a:pt x="624571" y="531655"/>
                  </a:lnTo>
                  <a:lnTo>
                    <a:pt x="609481" y="534441"/>
                  </a:lnTo>
                  <a:lnTo>
                    <a:pt x="579931" y="531249"/>
                  </a:lnTo>
                  <a:lnTo>
                    <a:pt x="541020" y="525494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SMARTInkShape-138"/>
            <p:cNvSpPr/>
            <p:nvPr/>
          </p:nvSpPr>
          <p:spPr>
            <a:xfrm>
              <a:off x="7071362" y="3978075"/>
              <a:ext cx="113946" cy="110483"/>
            </a:xfrm>
            <a:custGeom>
              <a:avLst/>
              <a:gdLst/>
              <a:ahLst/>
              <a:cxnLst/>
              <a:rect l="0" t="0" r="0" b="0"/>
              <a:pathLst>
                <a:path w="113946" h="110483">
                  <a:moveTo>
                    <a:pt x="7618" y="45285"/>
                  </a:moveTo>
                  <a:lnTo>
                    <a:pt x="3572" y="49330"/>
                  </a:lnTo>
                  <a:lnTo>
                    <a:pt x="2381" y="49675"/>
                  </a:lnTo>
                  <a:lnTo>
                    <a:pt x="1586" y="49058"/>
                  </a:lnTo>
                  <a:lnTo>
                    <a:pt x="312" y="46030"/>
                  </a:lnTo>
                  <a:lnTo>
                    <a:pt x="0" y="63424"/>
                  </a:lnTo>
                  <a:lnTo>
                    <a:pt x="2257" y="68304"/>
                  </a:lnTo>
                  <a:lnTo>
                    <a:pt x="5236" y="73296"/>
                  </a:lnTo>
                  <a:lnTo>
                    <a:pt x="11349" y="89980"/>
                  </a:lnTo>
                  <a:lnTo>
                    <a:pt x="13492" y="92861"/>
                  </a:lnTo>
                  <a:lnTo>
                    <a:pt x="18131" y="96063"/>
                  </a:lnTo>
                  <a:lnTo>
                    <a:pt x="40816" y="104558"/>
                  </a:lnTo>
                  <a:lnTo>
                    <a:pt x="47208" y="109164"/>
                  </a:lnTo>
                  <a:lnTo>
                    <a:pt x="50944" y="109884"/>
                  </a:lnTo>
                  <a:lnTo>
                    <a:pt x="69966" y="106892"/>
                  </a:lnTo>
                  <a:lnTo>
                    <a:pt x="75686" y="108790"/>
                  </a:lnTo>
                  <a:lnTo>
                    <a:pt x="78397" y="110482"/>
                  </a:lnTo>
                  <a:lnTo>
                    <a:pt x="81050" y="109916"/>
                  </a:lnTo>
                  <a:lnTo>
                    <a:pt x="101589" y="88559"/>
                  </a:lnTo>
                  <a:lnTo>
                    <a:pt x="104417" y="81169"/>
                  </a:lnTo>
                  <a:lnTo>
                    <a:pt x="113945" y="43152"/>
                  </a:lnTo>
                  <a:lnTo>
                    <a:pt x="110148" y="27156"/>
                  </a:lnTo>
                  <a:lnTo>
                    <a:pt x="105963" y="20294"/>
                  </a:lnTo>
                  <a:lnTo>
                    <a:pt x="82296" y="4521"/>
                  </a:lnTo>
                  <a:lnTo>
                    <a:pt x="74392" y="1767"/>
                  </a:lnTo>
                  <a:lnTo>
                    <a:pt x="55522" y="0"/>
                  </a:lnTo>
                  <a:lnTo>
                    <a:pt x="45559" y="4274"/>
                  </a:lnTo>
                  <a:lnTo>
                    <a:pt x="30477" y="14805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SMARTInkShape-139"/>
            <p:cNvSpPr/>
            <p:nvPr/>
          </p:nvSpPr>
          <p:spPr>
            <a:xfrm>
              <a:off x="6728574" y="3955551"/>
              <a:ext cx="103246" cy="174490"/>
            </a:xfrm>
            <a:custGeom>
              <a:avLst/>
              <a:gdLst/>
              <a:ahLst/>
              <a:cxnLst/>
              <a:rect l="0" t="0" r="0" b="0"/>
              <a:pathLst>
                <a:path w="103246" h="174490">
                  <a:moveTo>
                    <a:pt x="53226" y="29709"/>
                  </a:moveTo>
                  <a:lnTo>
                    <a:pt x="73634" y="10148"/>
                  </a:lnTo>
                  <a:lnTo>
                    <a:pt x="83557" y="6292"/>
                  </a:lnTo>
                  <a:lnTo>
                    <a:pt x="87309" y="2933"/>
                  </a:lnTo>
                  <a:lnTo>
                    <a:pt x="88648" y="2545"/>
                  </a:lnTo>
                  <a:lnTo>
                    <a:pt x="89541" y="3133"/>
                  </a:lnTo>
                  <a:lnTo>
                    <a:pt x="90973" y="6115"/>
                  </a:lnTo>
                  <a:lnTo>
                    <a:pt x="84734" y="223"/>
                  </a:lnTo>
                  <a:lnTo>
                    <a:pt x="81905" y="1929"/>
                  </a:lnTo>
                  <a:lnTo>
                    <a:pt x="79965" y="3569"/>
                  </a:lnTo>
                  <a:lnTo>
                    <a:pt x="76980" y="3816"/>
                  </a:lnTo>
                  <a:lnTo>
                    <a:pt x="55215" y="0"/>
                  </a:lnTo>
                  <a:lnTo>
                    <a:pt x="21136" y="6408"/>
                  </a:lnTo>
                  <a:lnTo>
                    <a:pt x="16593" y="6555"/>
                  </a:lnTo>
                  <a:lnTo>
                    <a:pt x="13563" y="7500"/>
                  </a:lnTo>
                  <a:lnTo>
                    <a:pt x="11544" y="8976"/>
                  </a:lnTo>
                  <a:lnTo>
                    <a:pt x="10198" y="10807"/>
                  </a:lnTo>
                  <a:lnTo>
                    <a:pt x="8454" y="12028"/>
                  </a:lnTo>
                  <a:lnTo>
                    <a:pt x="1181" y="14147"/>
                  </a:lnTo>
                  <a:lnTo>
                    <a:pt x="749" y="15101"/>
                  </a:lnTo>
                  <a:lnTo>
                    <a:pt x="0" y="29092"/>
                  </a:lnTo>
                  <a:lnTo>
                    <a:pt x="808" y="31837"/>
                  </a:lnTo>
                  <a:lnTo>
                    <a:pt x="2194" y="33668"/>
                  </a:lnTo>
                  <a:lnTo>
                    <a:pt x="3965" y="34888"/>
                  </a:lnTo>
                  <a:lnTo>
                    <a:pt x="21143" y="61488"/>
                  </a:lnTo>
                  <a:lnTo>
                    <a:pt x="39479" y="71022"/>
                  </a:lnTo>
                  <a:lnTo>
                    <a:pt x="77226" y="107839"/>
                  </a:lnTo>
                  <a:lnTo>
                    <a:pt x="97404" y="134554"/>
                  </a:lnTo>
                  <a:lnTo>
                    <a:pt x="98260" y="137831"/>
                  </a:lnTo>
                  <a:lnTo>
                    <a:pt x="98489" y="139890"/>
                  </a:lnTo>
                  <a:lnTo>
                    <a:pt x="101001" y="144437"/>
                  </a:lnTo>
                  <a:lnTo>
                    <a:pt x="102856" y="146834"/>
                  </a:lnTo>
                  <a:lnTo>
                    <a:pt x="103245" y="148432"/>
                  </a:lnTo>
                  <a:lnTo>
                    <a:pt x="102659" y="149498"/>
                  </a:lnTo>
                  <a:lnTo>
                    <a:pt x="99680" y="151208"/>
                  </a:lnTo>
                  <a:lnTo>
                    <a:pt x="99164" y="159595"/>
                  </a:lnTo>
                  <a:lnTo>
                    <a:pt x="98244" y="162019"/>
                  </a:lnTo>
                  <a:lnTo>
                    <a:pt x="96785" y="163636"/>
                  </a:lnTo>
                  <a:lnTo>
                    <a:pt x="94965" y="164714"/>
                  </a:lnTo>
                  <a:lnTo>
                    <a:pt x="88428" y="163653"/>
                  </a:lnTo>
                  <a:lnTo>
                    <a:pt x="84314" y="162185"/>
                  </a:lnTo>
                  <a:lnTo>
                    <a:pt x="80725" y="162053"/>
                  </a:lnTo>
                  <a:lnTo>
                    <a:pt x="66202" y="166068"/>
                  </a:lnTo>
                  <a:lnTo>
                    <a:pt x="50584" y="162321"/>
                  </a:lnTo>
                  <a:lnTo>
                    <a:pt x="44150" y="164283"/>
                  </a:lnTo>
                  <a:lnTo>
                    <a:pt x="22746" y="17448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SMARTInkShape-140"/>
            <p:cNvSpPr/>
            <p:nvPr/>
          </p:nvSpPr>
          <p:spPr>
            <a:xfrm>
              <a:off x="6309360" y="3989133"/>
              <a:ext cx="320032" cy="274750"/>
            </a:xfrm>
            <a:custGeom>
              <a:avLst/>
              <a:gdLst/>
              <a:ahLst/>
              <a:cxnLst/>
              <a:rect l="0" t="0" r="0" b="0"/>
              <a:pathLst>
                <a:path w="320032" h="274750">
                  <a:moveTo>
                    <a:pt x="0" y="87567"/>
                  </a:moveTo>
                  <a:lnTo>
                    <a:pt x="0" y="75766"/>
                  </a:lnTo>
                  <a:lnTo>
                    <a:pt x="0" y="79230"/>
                  </a:lnTo>
                  <a:lnTo>
                    <a:pt x="0" y="75689"/>
                  </a:lnTo>
                  <a:lnTo>
                    <a:pt x="847" y="74569"/>
                  </a:lnTo>
                  <a:lnTo>
                    <a:pt x="7761" y="71677"/>
                  </a:lnTo>
                  <a:lnTo>
                    <a:pt x="11351" y="68369"/>
                  </a:lnTo>
                  <a:lnTo>
                    <a:pt x="13512" y="64077"/>
                  </a:lnTo>
                  <a:lnTo>
                    <a:pt x="14088" y="61747"/>
                  </a:lnTo>
                  <a:lnTo>
                    <a:pt x="16166" y="60193"/>
                  </a:lnTo>
                  <a:lnTo>
                    <a:pt x="22989" y="58468"/>
                  </a:lnTo>
                  <a:lnTo>
                    <a:pt x="29408" y="53185"/>
                  </a:lnTo>
                  <a:lnTo>
                    <a:pt x="32306" y="49406"/>
                  </a:lnTo>
                  <a:lnTo>
                    <a:pt x="35524" y="40691"/>
                  </a:lnTo>
                  <a:lnTo>
                    <a:pt x="36383" y="35997"/>
                  </a:lnTo>
                  <a:lnTo>
                    <a:pt x="37802" y="32866"/>
                  </a:lnTo>
                  <a:lnTo>
                    <a:pt x="39595" y="30780"/>
                  </a:lnTo>
                  <a:lnTo>
                    <a:pt x="52601" y="23386"/>
                  </a:lnTo>
                  <a:lnTo>
                    <a:pt x="55387" y="20226"/>
                  </a:lnTo>
                  <a:lnTo>
                    <a:pt x="58483" y="12200"/>
                  </a:lnTo>
                  <a:lnTo>
                    <a:pt x="61002" y="10229"/>
                  </a:lnTo>
                  <a:lnTo>
                    <a:pt x="64375" y="9762"/>
                  </a:lnTo>
                  <a:lnTo>
                    <a:pt x="68317" y="10297"/>
                  </a:lnTo>
                  <a:lnTo>
                    <a:pt x="74954" y="8633"/>
                  </a:lnTo>
                  <a:lnTo>
                    <a:pt x="77909" y="7005"/>
                  </a:lnTo>
                  <a:lnTo>
                    <a:pt x="79879" y="5072"/>
                  </a:lnTo>
                  <a:lnTo>
                    <a:pt x="82069" y="667"/>
                  </a:lnTo>
                  <a:lnTo>
                    <a:pt x="83499" y="0"/>
                  </a:lnTo>
                  <a:lnTo>
                    <a:pt x="85299" y="403"/>
                  </a:lnTo>
                  <a:lnTo>
                    <a:pt x="89558" y="2261"/>
                  </a:lnTo>
                  <a:lnTo>
                    <a:pt x="101687" y="3551"/>
                  </a:lnTo>
                  <a:lnTo>
                    <a:pt x="103351" y="4464"/>
                  </a:lnTo>
                  <a:lnTo>
                    <a:pt x="104461" y="5918"/>
                  </a:lnTo>
                  <a:lnTo>
                    <a:pt x="106540" y="9792"/>
                  </a:lnTo>
                  <a:lnTo>
                    <a:pt x="110287" y="14336"/>
                  </a:lnTo>
                  <a:lnTo>
                    <a:pt x="114774" y="16920"/>
                  </a:lnTo>
                  <a:lnTo>
                    <a:pt x="119591" y="18915"/>
                  </a:lnTo>
                  <a:lnTo>
                    <a:pt x="124553" y="22624"/>
                  </a:lnTo>
                  <a:lnTo>
                    <a:pt x="142245" y="45439"/>
                  </a:lnTo>
                  <a:lnTo>
                    <a:pt x="154659" y="53187"/>
                  </a:lnTo>
                  <a:lnTo>
                    <a:pt x="169121" y="66477"/>
                  </a:lnTo>
                  <a:lnTo>
                    <a:pt x="177047" y="69727"/>
                  </a:lnTo>
                  <a:lnTo>
                    <a:pt x="194812" y="72831"/>
                  </a:lnTo>
                  <a:lnTo>
                    <a:pt x="200319" y="76220"/>
                  </a:lnTo>
                  <a:lnTo>
                    <a:pt x="203819" y="76616"/>
                  </a:lnTo>
                  <a:lnTo>
                    <a:pt x="215989" y="74820"/>
                  </a:lnTo>
                  <a:lnTo>
                    <a:pt x="230818" y="79105"/>
                  </a:lnTo>
                  <a:lnTo>
                    <a:pt x="242709" y="75652"/>
                  </a:lnTo>
                  <a:lnTo>
                    <a:pt x="245627" y="73697"/>
                  </a:lnTo>
                  <a:lnTo>
                    <a:pt x="248867" y="69267"/>
                  </a:lnTo>
                  <a:lnTo>
                    <a:pt x="251425" y="68594"/>
                  </a:lnTo>
                  <a:lnTo>
                    <a:pt x="262268" y="69998"/>
                  </a:lnTo>
                  <a:lnTo>
                    <a:pt x="268400" y="67623"/>
                  </a:lnTo>
                  <a:lnTo>
                    <a:pt x="270372" y="64958"/>
                  </a:lnTo>
                  <a:lnTo>
                    <a:pt x="273997" y="54809"/>
                  </a:lnTo>
                  <a:lnTo>
                    <a:pt x="275799" y="53028"/>
                  </a:lnTo>
                  <a:lnTo>
                    <a:pt x="277846" y="51841"/>
                  </a:lnTo>
                  <a:lnTo>
                    <a:pt x="279211" y="50203"/>
                  </a:lnTo>
                  <a:lnTo>
                    <a:pt x="280727" y="46125"/>
                  </a:lnTo>
                  <a:lnTo>
                    <a:pt x="281580" y="39069"/>
                  </a:lnTo>
                  <a:lnTo>
                    <a:pt x="279522" y="34122"/>
                  </a:lnTo>
                  <a:lnTo>
                    <a:pt x="270579" y="23002"/>
                  </a:lnTo>
                  <a:lnTo>
                    <a:pt x="266167" y="20771"/>
                  </a:lnTo>
                  <a:lnTo>
                    <a:pt x="263805" y="20177"/>
                  </a:lnTo>
                  <a:lnTo>
                    <a:pt x="226477" y="28739"/>
                  </a:lnTo>
                  <a:lnTo>
                    <a:pt x="214989" y="34859"/>
                  </a:lnTo>
                  <a:lnTo>
                    <a:pt x="209003" y="38741"/>
                  </a:lnTo>
                  <a:lnTo>
                    <a:pt x="200874" y="41773"/>
                  </a:lnTo>
                  <a:lnTo>
                    <a:pt x="195675" y="45483"/>
                  </a:lnTo>
                  <a:lnTo>
                    <a:pt x="192800" y="49954"/>
                  </a:lnTo>
                  <a:lnTo>
                    <a:pt x="190803" y="56994"/>
                  </a:lnTo>
                  <a:lnTo>
                    <a:pt x="190526" y="68308"/>
                  </a:lnTo>
                  <a:lnTo>
                    <a:pt x="190512" y="66872"/>
                  </a:lnTo>
                  <a:lnTo>
                    <a:pt x="191354" y="66997"/>
                  </a:lnTo>
                  <a:lnTo>
                    <a:pt x="197061" y="71458"/>
                  </a:lnTo>
                  <a:lnTo>
                    <a:pt x="208634" y="72251"/>
                  </a:lnTo>
                  <a:lnTo>
                    <a:pt x="223551" y="72320"/>
                  </a:lnTo>
                  <a:lnTo>
                    <a:pt x="228615" y="70067"/>
                  </a:lnTo>
                  <a:lnTo>
                    <a:pt x="233686" y="67089"/>
                  </a:lnTo>
                  <a:lnTo>
                    <a:pt x="238763" y="65766"/>
                  </a:lnTo>
                  <a:lnTo>
                    <a:pt x="241302" y="66259"/>
                  </a:lnTo>
                  <a:lnTo>
                    <a:pt x="246381" y="69066"/>
                  </a:lnTo>
                  <a:lnTo>
                    <a:pt x="249767" y="69306"/>
                  </a:lnTo>
                  <a:lnTo>
                    <a:pt x="268181" y="65480"/>
                  </a:lnTo>
                  <a:lnTo>
                    <a:pt x="270228" y="66069"/>
                  </a:lnTo>
                  <a:lnTo>
                    <a:pt x="271591" y="67308"/>
                  </a:lnTo>
                  <a:lnTo>
                    <a:pt x="272501" y="68981"/>
                  </a:lnTo>
                  <a:lnTo>
                    <a:pt x="273954" y="70097"/>
                  </a:lnTo>
                  <a:lnTo>
                    <a:pt x="277826" y="71336"/>
                  </a:lnTo>
                  <a:lnTo>
                    <a:pt x="284766" y="72033"/>
                  </a:lnTo>
                  <a:lnTo>
                    <a:pt x="286365" y="73824"/>
                  </a:lnTo>
                  <a:lnTo>
                    <a:pt x="289460" y="82742"/>
                  </a:lnTo>
                  <a:lnTo>
                    <a:pt x="291187" y="84351"/>
                  </a:lnTo>
                  <a:lnTo>
                    <a:pt x="297662" y="88872"/>
                  </a:lnTo>
                  <a:lnTo>
                    <a:pt x="300041" y="90977"/>
                  </a:lnTo>
                  <a:lnTo>
                    <a:pt x="302685" y="97831"/>
                  </a:lnTo>
                  <a:lnTo>
                    <a:pt x="306432" y="111211"/>
                  </a:lnTo>
                  <a:lnTo>
                    <a:pt x="317423" y="142507"/>
                  </a:lnTo>
                  <a:lnTo>
                    <a:pt x="319887" y="178952"/>
                  </a:lnTo>
                  <a:lnTo>
                    <a:pt x="320031" y="210518"/>
                  </a:lnTo>
                  <a:lnTo>
                    <a:pt x="317778" y="216437"/>
                  </a:lnTo>
                  <a:lnTo>
                    <a:pt x="292073" y="252450"/>
                  </a:lnTo>
                  <a:lnTo>
                    <a:pt x="283625" y="260223"/>
                  </a:lnTo>
                  <a:lnTo>
                    <a:pt x="271621" y="267041"/>
                  </a:lnTo>
                  <a:lnTo>
                    <a:pt x="261479" y="269438"/>
                  </a:lnTo>
                  <a:lnTo>
                    <a:pt x="248972" y="270995"/>
                  </a:lnTo>
                  <a:lnTo>
                    <a:pt x="242452" y="274359"/>
                  </a:lnTo>
                  <a:lnTo>
                    <a:pt x="239528" y="274749"/>
                  </a:lnTo>
                  <a:lnTo>
                    <a:pt x="215955" y="270664"/>
                  </a:lnTo>
                  <a:lnTo>
                    <a:pt x="212255" y="266028"/>
                  </a:lnTo>
                  <a:lnTo>
                    <a:pt x="198120" y="23996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SMARTInkShape-141"/>
            <p:cNvSpPr/>
            <p:nvPr/>
          </p:nvSpPr>
          <p:spPr>
            <a:xfrm>
              <a:off x="6240873" y="3947474"/>
              <a:ext cx="7528" cy="14927"/>
            </a:xfrm>
            <a:custGeom>
              <a:avLst/>
              <a:gdLst/>
              <a:ahLst/>
              <a:cxnLst/>
              <a:rect l="0" t="0" r="0" b="0"/>
              <a:pathLst>
                <a:path w="7528" h="14927">
                  <a:moveTo>
                    <a:pt x="7527" y="7306"/>
                  </a:moveTo>
                  <a:lnTo>
                    <a:pt x="3482" y="7306"/>
                  </a:lnTo>
                  <a:lnTo>
                    <a:pt x="2290" y="6459"/>
                  </a:lnTo>
                  <a:lnTo>
                    <a:pt x="1496" y="5048"/>
                  </a:lnTo>
                  <a:lnTo>
                    <a:pt x="0" y="0"/>
                  </a:lnTo>
                  <a:lnTo>
                    <a:pt x="7527" y="1492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SMARTInkShape-142"/>
            <p:cNvSpPr/>
            <p:nvPr/>
          </p:nvSpPr>
          <p:spPr>
            <a:xfrm>
              <a:off x="6149343" y="3935150"/>
              <a:ext cx="151305" cy="148300"/>
            </a:xfrm>
            <a:custGeom>
              <a:avLst/>
              <a:gdLst/>
              <a:ahLst/>
              <a:cxnLst/>
              <a:rect l="0" t="0" r="0" b="0"/>
              <a:pathLst>
                <a:path w="151305" h="148300">
                  <a:moveTo>
                    <a:pt x="7617" y="4390"/>
                  </a:moveTo>
                  <a:lnTo>
                    <a:pt x="7617" y="0"/>
                  </a:lnTo>
                  <a:lnTo>
                    <a:pt x="7617" y="1874"/>
                  </a:lnTo>
                  <a:lnTo>
                    <a:pt x="8464" y="2713"/>
                  </a:lnTo>
                  <a:lnTo>
                    <a:pt x="11662" y="3645"/>
                  </a:lnTo>
                  <a:lnTo>
                    <a:pt x="12854" y="4740"/>
                  </a:lnTo>
                  <a:lnTo>
                    <a:pt x="14178" y="8214"/>
                  </a:lnTo>
                  <a:lnTo>
                    <a:pt x="15874" y="27817"/>
                  </a:lnTo>
                  <a:lnTo>
                    <a:pt x="21226" y="43856"/>
                  </a:lnTo>
                  <a:lnTo>
                    <a:pt x="28745" y="79121"/>
                  </a:lnTo>
                  <a:lnTo>
                    <a:pt x="30376" y="113549"/>
                  </a:lnTo>
                  <a:lnTo>
                    <a:pt x="30468" y="131751"/>
                  </a:lnTo>
                  <a:lnTo>
                    <a:pt x="24445" y="141932"/>
                  </a:lnTo>
                  <a:lnTo>
                    <a:pt x="23563" y="145106"/>
                  </a:lnTo>
                  <a:lnTo>
                    <a:pt x="23328" y="144768"/>
                  </a:lnTo>
                  <a:lnTo>
                    <a:pt x="23170" y="143695"/>
                  </a:lnTo>
                  <a:lnTo>
                    <a:pt x="22219" y="143827"/>
                  </a:lnTo>
                  <a:lnTo>
                    <a:pt x="16324" y="148299"/>
                  </a:lnTo>
                  <a:lnTo>
                    <a:pt x="13463" y="146525"/>
                  </a:lnTo>
                  <a:lnTo>
                    <a:pt x="4727" y="138487"/>
                  </a:lnTo>
                  <a:lnTo>
                    <a:pt x="3150" y="137815"/>
                  </a:lnTo>
                  <a:lnTo>
                    <a:pt x="2099" y="138213"/>
                  </a:lnTo>
                  <a:lnTo>
                    <a:pt x="1399" y="139325"/>
                  </a:lnTo>
                  <a:lnTo>
                    <a:pt x="931" y="139221"/>
                  </a:lnTo>
                  <a:lnTo>
                    <a:pt x="412" y="136846"/>
                  </a:lnTo>
                  <a:lnTo>
                    <a:pt x="51" y="124509"/>
                  </a:lnTo>
                  <a:lnTo>
                    <a:pt x="34" y="125110"/>
                  </a:lnTo>
                  <a:lnTo>
                    <a:pt x="0" y="111553"/>
                  </a:lnTo>
                  <a:lnTo>
                    <a:pt x="846" y="108852"/>
                  </a:lnTo>
                  <a:lnTo>
                    <a:pt x="2256" y="107051"/>
                  </a:lnTo>
                  <a:lnTo>
                    <a:pt x="31997" y="85600"/>
                  </a:lnTo>
                  <a:lnTo>
                    <a:pt x="35724" y="84777"/>
                  </a:lnTo>
                  <a:lnTo>
                    <a:pt x="48212" y="85970"/>
                  </a:lnTo>
                  <a:lnTo>
                    <a:pt x="54728" y="83546"/>
                  </a:lnTo>
                  <a:lnTo>
                    <a:pt x="63157" y="77421"/>
                  </a:lnTo>
                  <a:lnTo>
                    <a:pt x="66657" y="77630"/>
                  </a:lnTo>
                  <a:lnTo>
                    <a:pt x="85268" y="86482"/>
                  </a:lnTo>
                  <a:lnTo>
                    <a:pt x="101539" y="88715"/>
                  </a:lnTo>
                  <a:lnTo>
                    <a:pt x="110987" y="94192"/>
                  </a:lnTo>
                  <a:lnTo>
                    <a:pt x="116495" y="98771"/>
                  </a:lnTo>
                  <a:lnTo>
                    <a:pt x="124023" y="101370"/>
                  </a:lnTo>
                  <a:lnTo>
                    <a:pt x="128401" y="102064"/>
                  </a:lnTo>
                  <a:lnTo>
                    <a:pt x="131319" y="103372"/>
                  </a:lnTo>
                  <a:lnTo>
                    <a:pt x="133265" y="105092"/>
                  </a:lnTo>
                  <a:lnTo>
                    <a:pt x="143490" y="117281"/>
                  </a:lnTo>
                  <a:lnTo>
                    <a:pt x="145369" y="124495"/>
                  </a:lnTo>
                  <a:lnTo>
                    <a:pt x="151304" y="132520"/>
                  </a:lnTo>
                  <a:lnTo>
                    <a:pt x="144777" y="12631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SMARTInkShape-143"/>
            <p:cNvSpPr/>
            <p:nvPr/>
          </p:nvSpPr>
          <p:spPr>
            <a:xfrm>
              <a:off x="5929419" y="3981514"/>
              <a:ext cx="143722" cy="125667"/>
            </a:xfrm>
            <a:custGeom>
              <a:avLst/>
              <a:gdLst/>
              <a:ahLst/>
              <a:cxnLst/>
              <a:rect l="0" t="0" r="0" b="0"/>
              <a:pathLst>
                <a:path w="143722" h="125667">
                  <a:moveTo>
                    <a:pt x="6561" y="95186"/>
                  </a:moveTo>
                  <a:lnTo>
                    <a:pt x="6561" y="99231"/>
                  </a:lnTo>
                  <a:lnTo>
                    <a:pt x="5714" y="99576"/>
                  </a:lnTo>
                  <a:lnTo>
                    <a:pt x="2516" y="97701"/>
                  </a:lnTo>
                  <a:lnTo>
                    <a:pt x="1324" y="97710"/>
                  </a:lnTo>
                  <a:lnTo>
                    <a:pt x="530" y="98562"/>
                  </a:lnTo>
                  <a:lnTo>
                    <a:pt x="0" y="99977"/>
                  </a:lnTo>
                  <a:lnTo>
                    <a:pt x="494" y="100920"/>
                  </a:lnTo>
                  <a:lnTo>
                    <a:pt x="1669" y="101548"/>
                  </a:lnTo>
                  <a:lnTo>
                    <a:pt x="3300" y="101968"/>
                  </a:lnTo>
                  <a:lnTo>
                    <a:pt x="4387" y="101400"/>
                  </a:lnTo>
                  <a:lnTo>
                    <a:pt x="5112" y="100176"/>
                  </a:lnTo>
                  <a:lnTo>
                    <a:pt x="6275" y="96172"/>
                  </a:lnTo>
                  <a:lnTo>
                    <a:pt x="8691" y="95624"/>
                  </a:lnTo>
                  <a:lnTo>
                    <a:pt x="10522" y="95478"/>
                  </a:lnTo>
                  <a:lnTo>
                    <a:pt x="11741" y="93688"/>
                  </a:lnTo>
                  <a:lnTo>
                    <a:pt x="20050" y="70055"/>
                  </a:lnTo>
                  <a:lnTo>
                    <a:pt x="26268" y="59612"/>
                  </a:lnTo>
                  <a:lnTo>
                    <a:pt x="33051" y="36430"/>
                  </a:lnTo>
                  <a:lnTo>
                    <a:pt x="36074" y="33155"/>
                  </a:lnTo>
                  <a:lnTo>
                    <a:pt x="53858" y="23423"/>
                  </a:lnTo>
                  <a:lnTo>
                    <a:pt x="63944" y="10236"/>
                  </a:lnTo>
                  <a:lnTo>
                    <a:pt x="65137" y="9766"/>
                  </a:lnTo>
                  <a:lnTo>
                    <a:pt x="65931" y="10299"/>
                  </a:lnTo>
                  <a:lnTo>
                    <a:pt x="67308" y="9808"/>
                  </a:lnTo>
                  <a:lnTo>
                    <a:pt x="71095" y="7005"/>
                  </a:lnTo>
                  <a:lnTo>
                    <a:pt x="73343" y="2937"/>
                  </a:lnTo>
                  <a:lnTo>
                    <a:pt x="73942" y="667"/>
                  </a:lnTo>
                  <a:lnTo>
                    <a:pt x="75188" y="0"/>
                  </a:lnTo>
                  <a:lnTo>
                    <a:pt x="76866" y="402"/>
                  </a:lnTo>
                  <a:lnTo>
                    <a:pt x="78831" y="1517"/>
                  </a:lnTo>
                  <a:lnTo>
                    <a:pt x="80141" y="3106"/>
                  </a:lnTo>
                  <a:lnTo>
                    <a:pt x="81597" y="7131"/>
                  </a:lnTo>
                  <a:lnTo>
                    <a:pt x="82831" y="8542"/>
                  </a:lnTo>
                  <a:lnTo>
                    <a:pt x="93265" y="15039"/>
                  </a:lnTo>
                  <a:lnTo>
                    <a:pt x="95896" y="21747"/>
                  </a:lnTo>
                  <a:lnTo>
                    <a:pt x="96598" y="25907"/>
                  </a:lnTo>
                  <a:lnTo>
                    <a:pt x="98759" y="29526"/>
                  </a:lnTo>
                  <a:lnTo>
                    <a:pt x="108197" y="39513"/>
                  </a:lnTo>
                  <a:lnTo>
                    <a:pt x="120871" y="76474"/>
                  </a:lnTo>
                  <a:lnTo>
                    <a:pt x="138740" y="112341"/>
                  </a:lnTo>
                  <a:lnTo>
                    <a:pt x="143721" y="12566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SMARTInkShape-144"/>
            <p:cNvSpPr/>
            <p:nvPr/>
          </p:nvSpPr>
          <p:spPr>
            <a:xfrm>
              <a:off x="5882733" y="3962400"/>
              <a:ext cx="7528" cy="11802"/>
            </a:xfrm>
            <a:custGeom>
              <a:avLst/>
              <a:gdLst/>
              <a:ahLst/>
              <a:cxnLst/>
              <a:rect l="0" t="0" r="0" b="0"/>
              <a:pathLst>
                <a:path w="7528" h="11802">
                  <a:moveTo>
                    <a:pt x="7527" y="0"/>
                  </a:moveTo>
                  <a:lnTo>
                    <a:pt x="966" y="6561"/>
                  </a:lnTo>
                  <a:lnTo>
                    <a:pt x="116" y="11801"/>
                  </a:lnTo>
                  <a:lnTo>
                    <a:pt x="0" y="10043"/>
                  </a:lnTo>
                  <a:lnTo>
                    <a:pt x="816" y="9235"/>
                  </a:lnTo>
                  <a:lnTo>
                    <a:pt x="7527" y="762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SMARTInkShape-145"/>
            <p:cNvSpPr/>
            <p:nvPr/>
          </p:nvSpPr>
          <p:spPr>
            <a:xfrm>
              <a:off x="5875020" y="4039438"/>
              <a:ext cx="38101" cy="60123"/>
            </a:xfrm>
            <a:custGeom>
              <a:avLst/>
              <a:gdLst/>
              <a:ahLst/>
              <a:cxnLst/>
              <a:rect l="0" t="0" r="0" b="0"/>
              <a:pathLst>
                <a:path w="38101" h="60123">
                  <a:moveTo>
                    <a:pt x="0" y="6782"/>
                  </a:moveTo>
                  <a:lnTo>
                    <a:pt x="0" y="2392"/>
                  </a:lnTo>
                  <a:lnTo>
                    <a:pt x="0" y="4267"/>
                  </a:lnTo>
                  <a:lnTo>
                    <a:pt x="0" y="0"/>
                  </a:lnTo>
                  <a:lnTo>
                    <a:pt x="7306" y="6490"/>
                  </a:lnTo>
                  <a:lnTo>
                    <a:pt x="21479" y="27947"/>
                  </a:lnTo>
                  <a:lnTo>
                    <a:pt x="29385" y="57332"/>
                  </a:lnTo>
                  <a:lnTo>
                    <a:pt x="30596" y="58262"/>
                  </a:lnTo>
                  <a:lnTo>
                    <a:pt x="38100" y="6012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SMARTInkShape-146"/>
            <p:cNvSpPr/>
            <p:nvPr/>
          </p:nvSpPr>
          <p:spPr>
            <a:xfrm>
              <a:off x="5669295" y="3985260"/>
              <a:ext cx="152386" cy="106681"/>
            </a:xfrm>
            <a:custGeom>
              <a:avLst/>
              <a:gdLst/>
              <a:ahLst/>
              <a:cxnLst/>
              <a:rect l="0" t="0" r="0" b="0"/>
              <a:pathLst>
                <a:path w="152386" h="106681">
                  <a:moveTo>
                    <a:pt x="106665" y="0"/>
                  </a:moveTo>
                  <a:lnTo>
                    <a:pt x="106665" y="7527"/>
                  </a:lnTo>
                  <a:lnTo>
                    <a:pt x="106665" y="3212"/>
                  </a:lnTo>
                  <a:lnTo>
                    <a:pt x="106665" y="5096"/>
                  </a:lnTo>
                  <a:lnTo>
                    <a:pt x="105818" y="5937"/>
                  </a:lnTo>
                  <a:lnTo>
                    <a:pt x="102620" y="6872"/>
                  </a:lnTo>
                  <a:lnTo>
                    <a:pt x="92822" y="8319"/>
                  </a:lnTo>
                  <a:lnTo>
                    <a:pt x="66549" y="20604"/>
                  </a:lnTo>
                  <a:lnTo>
                    <a:pt x="42430" y="37278"/>
                  </a:lnTo>
                  <a:lnTo>
                    <a:pt x="27707" y="52814"/>
                  </a:lnTo>
                  <a:lnTo>
                    <a:pt x="6541" y="63932"/>
                  </a:lnTo>
                  <a:lnTo>
                    <a:pt x="4356" y="67175"/>
                  </a:lnTo>
                  <a:lnTo>
                    <a:pt x="155" y="83072"/>
                  </a:lnTo>
                  <a:lnTo>
                    <a:pt x="0" y="94360"/>
                  </a:lnTo>
                  <a:lnTo>
                    <a:pt x="841" y="95080"/>
                  </a:lnTo>
                  <a:lnTo>
                    <a:pt x="2250" y="94713"/>
                  </a:lnTo>
                  <a:lnTo>
                    <a:pt x="4034" y="93622"/>
                  </a:lnTo>
                  <a:lnTo>
                    <a:pt x="6071" y="93741"/>
                  </a:lnTo>
                  <a:lnTo>
                    <a:pt x="10592" y="96132"/>
                  </a:lnTo>
                  <a:lnTo>
                    <a:pt x="17897" y="102238"/>
                  </a:lnTo>
                  <a:lnTo>
                    <a:pt x="20393" y="102025"/>
                  </a:lnTo>
                  <a:lnTo>
                    <a:pt x="22904" y="100190"/>
                  </a:lnTo>
                  <a:lnTo>
                    <a:pt x="25424" y="97273"/>
                  </a:lnTo>
                  <a:lnTo>
                    <a:pt x="32741" y="94032"/>
                  </a:lnTo>
                  <a:lnTo>
                    <a:pt x="59597" y="87546"/>
                  </a:lnTo>
                  <a:lnTo>
                    <a:pt x="75673" y="78280"/>
                  </a:lnTo>
                  <a:lnTo>
                    <a:pt x="86244" y="76611"/>
                  </a:lnTo>
                  <a:lnTo>
                    <a:pt x="87971" y="75627"/>
                  </a:lnTo>
                  <a:lnTo>
                    <a:pt x="89122" y="74125"/>
                  </a:lnTo>
                  <a:lnTo>
                    <a:pt x="89890" y="72276"/>
                  </a:lnTo>
                  <a:lnTo>
                    <a:pt x="91248" y="71044"/>
                  </a:lnTo>
                  <a:lnTo>
                    <a:pt x="97851" y="68905"/>
                  </a:lnTo>
                  <a:lnTo>
                    <a:pt x="98514" y="66466"/>
                  </a:lnTo>
                  <a:lnTo>
                    <a:pt x="98810" y="64254"/>
                  </a:lnTo>
                  <a:lnTo>
                    <a:pt x="98940" y="66093"/>
                  </a:lnTo>
                  <a:lnTo>
                    <a:pt x="103059" y="71888"/>
                  </a:lnTo>
                  <a:lnTo>
                    <a:pt x="104261" y="72479"/>
                  </a:lnTo>
                  <a:lnTo>
                    <a:pt x="105063" y="72026"/>
                  </a:lnTo>
                  <a:lnTo>
                    <a:pt x="105597" y="70877"/>
                  </a:lnTo>
                  <a:lnTo>
                    <a:pt x="105953" y="70958"/>
                  </a:lnTo>
                  <a:lnTo>
                    <a:pt x="106349" y="73306"/>
                  </a:lnTo>
                  <a:lnTo>
                    <a:pt x="113198" y="82507"/>
                  </a:lnTo>
                  <a:lnTo>
                    <a:pt x="122431" y="94194"/>
                  </a:lnTo>
                  <a:lnTo>
                    <a:pt x="127219" y="101131"/>
                  </a:lnTo>
                  <a:lnTo>
                    <a:pt x="132169" y="104214"/>
                  </a:lnTo>
                  <a:lnTo>
                    <a:pt x="142246" y="106193"/>
                  </a:lnTo>
                  <a:lnTo>
                    <a:pt x="152385" y="1066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SMARTInkShape-147"/>
            <p:cNvSpPr/>
            <p:nvPr/>
          </p:nvSpPr>
          <p:spPr>
            <a:xfrm>
              <a:off x="5471160" y="3993014"/>
              <a:ext cx="152274" cy="251306"/>
            </a:xfrm>
            <a:custGeom>
              <a:avLst/>
              <a:gdLst/>
              <a:ahLst/>
              <a:cxnLst/>
              <a:rect l="0" t="0" r="0" b="0"/>
              <a:pathLst>
                <a:path w="152274" h="251306">
                  <a:moveTo>
                    <a:pt x="0" y="98926"/>
                  </a:moveTo>
                  <a:lnTo>
                    <a:pt x="0" y="107016"/>
                  </a:lnTo>
                  <a:lnTo>
                    <a:pt x="847" y="109400"/>
                  </a:lnTo>
                  <a:lnTo>
                    <a:pt x="2258" y="110988"/>
                  </a:lnTo>
                  <a:lnTo>
                    <a:pt x="4045" y="112048"/>
                  </a:lnTo>
                  <a:lnTo>
                    <a:pt x="22919" y="140444"/>
                  </a:lnTo>
                  <a:lnTo>
                    <a:pt x="25439" y="141844"/>
                  </a:lnTo>
                  <a:lnTo>
                    <a:pt x="40643" y="172173"/>
                  </a:lnTo>
                  <a:lnTo>
                    <a:pt x="50660" y="202055"/>
                  </a:lnTo>
                  <a:lnTo>
                    <a:pt x="53392" y="219511"/>
                  </a:lnTo>
                  <a:lnTo>
                    <a:pt x="55069" y="222497"/>
                  </a:lnTo>
                  <a:lnTo>
                    <a:pt x="57032" y="224486"/>
                  </a:lnTo>
                  <a:lnTo>
                    <a:pt x="59214" y="228955"/>
                  </a:lnTo>
                  <a:lnTo>
                    <a:pt x="60857" y="248790"/>
                  </a:lnTo>
                  <a:lnTo>
                    <a:pt x="60892" y="248789"/>
                  </a:lnTo>
                  <a:lnTo>
                    <a:pt x="60940" y="246435"/>
                  </a:lnTo>
                  <a:lnTo>
                    <a:pt x="60960" y="251305"/>
                  </a:lnTo>
                  <a:lnTo>
                    <a:pt x="60960" y="247274"/>
                  </a:lnTo>
                  <a:lnTo>
                    <a:pt x="58702" y="243034"/>
                  </a:lnTo>
                  <a:lnTo>
                    <a:pt x="55723" y="238327"/>
                  </a:lnTo>
                  <a:lnTo>
                    <a:pt x="42827" y="203643"/>
                  </a:lnTo>
                  <a:lnTo>
                    <a:pt x="32293" y="165979"/>
                  </a:lnTo>
                  <a:lnTo>
                    <a:pt x="24270" y="133250"/>
                  </a:lnTo>
                  <a:lnTo>
                    <a:pt x="17014" y="102202"/>
                  </a:lnTo>
                  <a:lnTo>
                    <a:pt x="16320" y="68188"/>
                  </a:lnTo>
                  <a:lnTo>
                    <a:pt x="21317" y="49643"/>
                  </a:lnTo>
                  <a:lnTo>
                    <a:pt x="23021" y="38076"/>
                  </a:lnTo>
                  <a:lnTo>
                    <a:pt x="28740" y="26804"/>
                  </a:lnTo>
                  <a:lnTo>
                    <a:pt x="40745" y="12769"/>
                  </a:lnTo>
                  <a:lnTo>
                    <a:pt x="52337" y="5006"/>
                  </a:lnTo>
                  <a:lnTo>
                    <a:pt x="62450" y="1389"/>
                  </a:lnTo>
                  <a:lnTo>
                    <a:pt x="89254" y="0"/>
                  </a:lnTo>
                  <a:lnTo>
                    <a:pt x="96959" y="2183"/>
                  </a:lnTo>
                  <a:lnTo>
                    <a:pt x="130602" y="20277"/>
                  </a:lnTo>
                  <a:lnTo>
                    <a:pt x="140342" y="32898"/>
                  </a:lnTo>
                  <a:lnTo>
                    <a:pt x="145065" y="35713"/>
                  </a:lnTo>
                  <a:lnTo>
                    <a:pt x="147510" y="36464"/>
                  </a:lnTo>
                  <a:lnTo>
                    <a:pt x="149140" y="37811"/>
                  </a:lnTo>
                  <a:lnTo>
                    <a:pt x="150951" y="41566"/>
                  </a:lnTo>
                  <a:lnTo>
                    <a:pt x="152273" y="58355"/>
                  </a:lnTo>
                  <a:lnTo>
                    <a:pt x="151468" y="59179"/>
                  </a:lnTo>
                  <a:lnTo>
                    <a:pt x="145445" y="62031"/>
                  </a:lnTo>
                  <a:lnTo>
                    <a:pt x="130926" y="72792"/>
                  </a:lnTo>
                  <a:lnTo>
                    <a:pt x="124229" y="74611"/>
                  </a:lnTo>
                  <a:lnTo>
                    <a:pt x="106133" y="78036"/>
                  </a:lnTo>
                  <a:lnTo>
                    <a:pt x="93536" y="84270"/>
                  </a:lnTo>
                  <a:lnTo>
                    <a:pt x="60960" y="10654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SMARTInkShape-148"/>
            <p:cNvSpPr/>
            <p:nvPr/>
          </p:nvSpPr>
          <p:spPr>
            <a:xfrm>
              <a:off x="5120640" y="4046242"/>
              <a:ext cx="144781" cy="152379"/>
            </a:xfrm>
            <a:custGeom>
              <a:avLst/>
              <a:gdLst/>
              <a:ahLst/>
              <a:cxnLst/>
              <a:rect l="0" t="0" r="0" b="0"/>
              <a:pathLst>
                <a:path w="144781" h="152379">
                  <a:moveTo>
                    <a:pt x="144780" y="7598"/>
                  </a:moveTo>
                  <a:lnTo>
                    <a:pt x="140735" y="3553"/>
                  </a:lnTo>
                  <a:lnTo>
                    <a:pt x="139543" y="3208"/>
                  </a:lnTo>
                  <a:lnTo>
                    <a:pt x="138749" y="3825"/>
                  </a:lnTo>
                  <a:lnTo>
                    <a:pt x="138219" y="5082"/>
                  </a:lnTo>
                  <a:lnTo>
                    <a:pt x="137866" y="5074"/>
                  </a:lnTo>
                  <a:lnTo>
                    <a:pt x="137187" y="227"/>
                  </a:lnTo>
                  <a:lnTo>
                    <a:pt x="122511" y="0"/>
                  </a:lnTo>
                  <a:lnTo>
                    <a:pt x="115692" y="2245"/>
                  </a:lnTo>
                  <a:lnTo>
                    <a:pt x="112688" y="4030"/>
                  </a:lnTo>
                  <a:lnTo>
                    <a:pt x="100370" y="6541"/>
                  </a:lnTo>
                  <a:lnTo>
                    <a:pt x="76038" y="9716"/>
                  </a:lnTo>
                  <a:lnTo>
                    <a:pt x="40630" y="21457"/>
                  </a:lnTo>
                  <a:lnTo>
                    <a:pt x="32733" y="24482"/>
                  </a:lnTo>
                  <a:lnTo>
                    <a:pt x="29442" y="26474"/>
                  </a:lnTo>
                  <a:lnTo>
                    <a:pt x="25785" y="30945"/>
                  </a:lnTo>
                  <a:lnTo>
                    <a:pt x="23727" y="38222"/>
                  </a:lnTo>
                  <a:lnTo>
                    <a:pt x="23438" y="40714"/>
                  </a:lnTo>
                  <a:lnTo>
                    <a:pt x="22398" y="42375"/>
                  </a:lnTo>
                  <a:lnTo>
                    <a:pt x="20859" y="43483"/>
                  </a:lnTo>
                  <a:lnTo>
                    <a:pt x="18986" y="44222"/>
                  </a:lnTo>
                  <a:lnTo>
                    <a:pt x="17738" y="46407"/>
                  </a:lnTo>
                  <a:lnTo>
                    <a:pt x="16350" y="53351"/>
                  </a:lnTo>
                  <a:lnTo>
                    <a:pt x="17991" y="59824"/>
                  </a:lnTo>
                  <a:lnTo>
                    <a:pt x="35801" y="92758"/>
                  </a:lnTo>
                  <a:lnTo>
                    <a:pt x="50821" y="105417"/>
                  </a:lnTo>
                  <a:lnTo>
                    <a:pt x="58426" y="116262"/>
                  </a:lnTo>
                  <a:lnTo>
                    <a:pt x="67076" y="121156"/>
                  </a:lnTo>
                  <a:lnTo>
                    <a:pt x="67912" y="123826"/>
                  </a:lnTo>
                  <a:lnTo>
                    <a:pt x="68577" y="140095"/>
                  </a:lnTo>
                  <a:lnTo>
                    <a:pt x="67731" y="140802"/>
                  </a:lnTo>
                  <a:lnTo>
                    <a:pt x="66321" y="140427"/>
                  </a:lnTo>
                  <a:lnTo>
                    <a:pt x="64533" y="139331"/>
                  </a:lnTo>
                  <a:lnTo>
                    <a:pt x="58033" y="140371"/>
                  </a:lnTo>
                  <a:lnTo>
                    <a:pt x="50346" y="143655"/>
                  </a:lnTo>
                  <a:lnTo>
                    <a:pt x="44107" y="147936"/>
                  </a:lnTo>
                  <a:lnTo>
                    <a:pt x="41258" y="148570"/>
                  </a:lnTo>
                  <a:lnTo>
                    <a:pt x="38512" y="148147"/>
                  </a:lnTo>
                  <a:lnTo>
                    <a:pt x="32356" y="146264"/>
                  </a:lnTo>
                  <a:lnTo>
                    <a:pt x="23976" y="145427"/>
                  </a:lnTo>
                  <a:lnTo>
                    <a:pt x="0" y="15237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SMARTInkShape-149"/>
            <p:cNvSpPr/>
            <p:nvPr/>
          </p:nvSpPr>
          <p:spPr>
            <a:xfrm>
              <a:off x="5090160" y="3970020"/>
              <a:ext cx="7621" cy="22861"/>
            </a:xfrm>
            <a:custGeom>
              <a:avLst/>
              <a:gdLst/>
              <a:ahLst/>
              <a:cxnLst/>
              <a:rect l="0" t="0" r="0" b="0"/>
              <a:pathLst>
                <a:path w="7621" h="22861">
                  <a:moveTo>
                    <a:pt x="0" y="0"/>
                  </a:moveTo>
                  <a:lnTo>
                    <a:pt x="0" y="4390"/>
                  </a:lnTo>
                  <a:lnTo>
                    <a:pt x="0" y="745"/>
                  </a:lnTo>
                  <a:lnTo>
                    <a:pt x="0" y="11371"/>
                  </a:lnTo>
                  <a:lnTo>
                    <a:pt x="2258" y="15778"/>
                  </a:lnTo>
                  <a:lnTo>
                    <a:pt x="7620" y="228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MARTInkShape-150"/>
            <p:cNvSpPr/>
            <p:nvPr/>
          </p:nvSpPr>
          <p:spPr>
            <a:xfrm>
              <a:off x="4396740" y="4054937"/>
              <a:ext cx="571501" cy="136064"/>
            </a:xfrm>
            <a:custGeom>
              <a:avLst/>
              <a:gdLst/>
              <a:ahLst/>
              <a:cxnLst/>
              <a:rect l="0" t="0" r="0" b="0"/>
              <a:pathLst>
                <a:path w="571501" h="136064">
                  <a:moveTo>
                    <a:pt x="0" y="128443"/>
                  </a:moveTo>
                  <a:lnTo>
                    <a:pt x="0" y="124053"/>
                  </a:lnTo>
                  <a:lnTo>
                    <a:pt x="0" y="125928"/>
                  </a:lnTo>
                  <a:lnTo>
                    <a:pt x="0" y="107204"/>
                  </a:lnTo>
                  <a:lnTo>
                    <a:pt x="13867" y="73846"/>
                  </a:lnTo>
                  <a:lnTo>
                    <a:pt x="19145" y="68053"/>
                  </a:lnTo>
                  <a:lnTo>
                    <a:pt x="22924" y="65323"/>
                  </a:lnTo>
                  <a:lnTo>
                    <a:pt x="25442" y="61810"/>
                  </a:lnTo>
                  <a:lnTo>
                    <a:pt x="36844" y="38832"/>
                  </a:lnTo>
                  <a:lnTo>
                    <a:pt x="44551" y="30603"/>
                  </a:lnTo>
                  <a:lnTo>
                    <a:pt x="44940" y="31043"/>
                  </a:lnTo>
                  <a:lnTo>
                    <a:pt x="45373" y="33789"/>
                  </a:lnTo>
                  <a:lnTo>
                    <a:pt x="46336" y="34861"/>
                  </a:lnTo>
                  <a:lnTo>
                    <a:pt x="52250" y="36721"/>
                  </a:lnTo>
                  <a:lnTo>
                    <a:pt x="52856" y="39136"/>
                  </a:lnTo>
                  <a:lnTo>
                    <a:pt x="53017" y="40965"/>
                  </a:lnTo>
                  <a:lnTo>
                    <a:pt x="55454" y="45255"/>
                  </a:lnTo>
                  <a:lnTo>
                    <a:pt x="59872" y="50862"/>
                  </a:lnTo>
                  <a:lnTo>
                    <a:pt x="68258" y="85944"/>
                  </a:lnTo>
                  <a:lnTo>
                    <a:pt x="70695" y="90646"/>
                  </a:lnTo>
                  <a:lnTo>
                    <a:pt x="72530" y="93085"/>
                  </a:lnTo>
                  <a:lnTo>
                    <a:pt x="76827" y="95795"/>
                  </a:lnTo>
                  <a:lnTo>
                    <a:pt x="82439" y="97535"/>
                  </a:lnTo>
                  <a:lnTo>
                    <a:pt x="82899" y="98524"/>
                  </a:lnTo>
                  <a:lnTo>
                    <a:pt x="83411" y="101881"/>
                  </a:lnTo>
                  <a:lnTo>
                    <a:pt x="84394" y="103115"/>
                  </a:lnTo>
                  <a:lnTo>
                    <a:pt x="87744" y="104486"/>
                  </a:lnTo>
                  <a:lnTo>
                    <a:pt x="89823" y="104005"/>
                  </a:lnTo>
                  <a:lnTo>
                    <a:pt x="97676" y="98926"/>
                  </a:lnTo>
                  <a:lnTo>
                    <a:pt x="134684" y="63186"/>
                  </a:lnTo>
                  <a:lnTo>
                    <a:pt x="139728" y="61340"/>
                  </a:lnTo>
                  <a:lnTo>
                    <a:pt x="144793" y="56004"/>
                  </a:lnTo>
                  <a:lnTo>
                    <a:pt x="158515" y="38728"/>
                  </a:lnTo>
                  <a:lnTo>
                    <a:pt x="161609" y="37770"/>
                  </a:lnTo>
                  <a:lnTo>
                    <a:pt x="170494" y="37154"/>
                  </a:lnTo>
                  <a:lnTo>
                    <a:pt x="172083" y="37951"/>
                  </a:lnTo>
                  <a:lnTo>
                    <a:pt x="173142" y="39328"/>
                  </a:lnTo>
                  <a:lnTo>
                    <a:pt x="173848" y="41093"/>
                  </a:lnTo>
                  <a:lnTo>
                    <a:pt x="175165" y="42270"/>
                  </a:lnTo>
                  <a:lnTo>
                    <a:pt x="178887" y="43577"/>
                  </a:lnTo>
                  <a:lnTo>
                    <a:pt x="181065" y="43079"/>
                  </a:lnTo>
                  <a:lnTo>
                    <a:pt x="185742" y="40268"/>
                  </a:lnTo>
                  <a:lnTo>
                    <a:pt x="187328" y="40026"/>
                  </a:lnTo>
                  <a:lnTo>
                    <a:pt x="188386" y="40712"/>
                  </a:lnTo>
                  <a:lnTo>
                    <a:pt x="196305" y="54581"/>
                  </a:lnTo>
                  <a:lnTo>
                    <a:pt x="200982" y="57516"/>
                  </a:lnTo>
                  <a:lnTo>
                    <a:pt x="208375" y="59167"/>
                  </a:lnTo>
                  <a:lnTo>
                    <a:pt x="213403" y="64069"/>
                  </a:lnTo>
                  <a:lnTo>
                    <a:pt x="218459" y="70199"/>
                  </a:lnTo>
                  <a:lnTo>
                    <a:pt x="223528" y="72923"/>
                  </a:lnTo>
                  <a:lnTo>
                    <a:pt x="238919" y="75519"/>
                  </a:lnTo>
                  <a:lnTo>
                    <a:pt x="250989" y="81049"/>
                  </a:lnTo>
                  <a:lnTo>
                    <a:pt x="253686" y="81607"/>
                  </a:lnTo>
                  <a:lnTo>
                    <a:pt x="269335" y="78112"/>
                  </a:lnTo>
                  <a:lnTo>
                    <a:pt x="278675" y="80134"/>
                  </a:lnTo>
                  <a:lnTo>
                    <a:pt x="284158" y="77903"/>
                  </a:lnTo>
                  <a:lnTo>
                    <a:pt x="294577" y="70419"/>
                  </a:lnTo>
                  <a:lnTo>
                    <a:pt x="303286" y="67870"/>
                  </a:lnTo>
                  <a:lnTo>
                    <a:pt x="308397" y="63552"/>
                  </a:lnTo>
                  <a:lnTo>
                    <a:pt x="310632" y="59245"/>
                  </a:lnTo>
                  <a:lnTo>
                    <a:pt x="311228" y="56911"/>
                  </a:lnTo>
                  <a:lnTo>
                    <a:pt x="318294" y="44569"/>
                  </a:lnTo>
                  <a:lnTo>
                    <a:pt x="320010" y="18476"/>
                  </a:lnTo>
                  <a:lnTo>
                    <a:pt x="317769" y="13812"/>
                  </a:lnTo>
                  <a:lnTo>
                    <a:pt x="313476" y="7963"/>
                  </a:lnTo>
                  <a:lnTo>
                    <a:pt x="310632" y="7163"/>
                  </a:lnTo>
                  <a:lnTo>
                    <a:pt x="308688" y="6950"/>
                  </a:lnTo>
                  <a:lnTo>
                    <a:pt x="307392" y="5961"/>
                  </a:lnTo>
                  <a:lnTo>
                    <a:pt x="305952" y="2604"/>
                  </a:lnTo>
                  <a:lnTo>
                    <a:pt x="304721" y="1370"/>
                  </a:lnTo>
                  <a:lnTo>
                    <a:pt x="301096" y="0"/>
                  </a:lnTo>
                  <a:lnTo>
                    <a:pt x="298944" y="481"/>
                  </a:lnTo>
                  <a:lnTo>
                    <a:pt x="289407" y="5079"/>
                  </a:lnTo>
                  <a:lnTo>
                    <a:pt x="286918" y="5560"/>
                  </a:lnTo>
                  <a:lnTo>
                    <a:pt x="281895" y="10611"/>
                  </a:lnTo>
                  <a:lnTo>
                    <a:pt x="277687" y="18500"/>
                  </a:lnTo>
                  <a:lnTo>
                    <a:pt x="272727" y="35104"/>
                  </a:lnTo>
                  <a:lnTo>
                    <a:pt x="262257" y="50300"/>
                  </a:lnTo>
                  <a:lnTo>
                    <a:pt x="259498" y="68931"/>
                  </a:lnTo>
                  <a:lnTo>
                    <a:pt x="261524" y="74618"/>
                  </a:lnTo>
                  <a:lnTo>
                    <a:pt x="277003" y="96899"/>
                  </a:lnTo>
                  <a:lnTo>
                    <a:pt x="279495" y="98947"/>
                  </a:lnTo>
                  <a:lnTo>
                    <a:pt x="282004" y="99466"/>
                  </a:lnTo>
                  <a:lnTo>
                    <a:pt x="284522" y="98965"/>
                  </a:lnTo>
                  <a:lnTo>
                    <a:pt x="287048" y="99478"/>
                  </a:lnTo>
                  <a:lnTo>
                    <a:pt x="294648" y="104245"/>
                  </a:lnTo>
                  <a:lnTo>
                    <a:pt x="299724" y="108657"/>
                  </a:lnTo>
                  <a:lnTo>
                    <a:pt x="302263" y="109326"/>
                  </a:lnTo>
                  <a:lnTo>
                    <a:pt x="304802" y="108924"/>
                  </a:lnTo>
                  <a:lnTo>
                    <a:pt x="312421" y="106573"/>
                  </a:lnTo>
                  <a:lnTo>
                    <a:pt x="330200" y="105641"/>
                  </a:lnTo>
                  <a:lnTo>
                    <a:pt x="332740" y="103929"/>
                  </a:lnTo>
                  <a:lnTo>
                    <a:pt x="340360" y="95121"/>
                  </a:lnTo>
                  <a:lnTo>
                    <a:pt x="345440" y="92466"/>
                  </a:lnTo>
                  <a:lnTo>
                    <a:pt x="353060" y="90972"/>
                  </a:lnTo>
                  <a:lnTo>
                    <a:pt x="368457" y="79147"/>
                  </a:lnTo>
                  <a:lnTo>
                    <a:pt x="385871" y="61688"/>
                  </a:lnTo>
                  <a:lnTo>
                    <a:pt x="398753" y="43160"/>
                  </a:lnTo>
                  <a:lnTo>
                    <a:pt x="403848" y="39739"/>
                  </a:lnTo>
                  <a:lnTo>
                    <a:pt x="406392" y="38827"/>
                  </a:lnTo>
                  <a:lnTo>
                    <a:pt x="430247" y="18892"/>
                  </a:lnTo>
                  <a:lnTo>
                    <a:pt x="431611" y="19002"/>
                  </a:lnTo>
                  <a:lnTo>
                    <a:pt x="432521" y="19922"/>
                  </a:lnTo>
                  <a:lnTo>
                    <a:pt x="435789" y="20945"/>
                  </a:lnTo>
                  <a:lnTo>
                    <a:pt x="437846" y="21218"/>
                  </a:lnTo>
                  <a:lnTo>
                    <a:pt x="442389" y="19262"/>
                  </a:lnTo>
                  <a:lnTo>
                    <a:pt x="444786" y="17556"/>
                  </a:lnTo>
                  <a:lnTo>
                    <a:pt x="447231" y="17265"/>
                  </a:lnTo>
                  <a:lnTo>
                    <a:pt x="452205" y="19200"/>
                  </a:lnTo>
                  <a:lnTo>
                    <a:pt x="462297" y="26493"/>
                  </a:lnTo>
                  <a:lnTo>
                    <a:pt x="469905" y="29373"/>
                  </a:lnTo>
                  <a:lnTo>
                    <a:pt x="474982" y="33048"/>
                  </a:lnTo>
                  <a:lnTo>
                    <a:pt x="485987" y="51932"/>
                  </a:lnTo>
                  <a:lnTo>
                    <a:pt x="497997" y="59206"/>
                  </a:lnTo>
                  <a:lnTo>
                    <a:pt x="527168" y="95595"/>
                  </a:lnTo>
                  <a:lnTo>
                    <a:pt x="530939" y="98925"/>
                  </a:lnTo>
                  <a:lnTo>
                    <a:pt x="543489" y="105304"/>
                  </a:lnTo>
                  <a:lnTo>
                    <a:pt x="571500" y="13606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MARTInkShape-151"/>
            <p:cNvSpPr/>
            <p:nvPr/>
          </p:nvSpPr>
          <p:spPr>
            <a:xfrm>
              <a:off x="3870960" y="4056367"/>
              <a:ext cx="463629" cy="139145"/>
            </a:xfrm>
            <a:custGeom>
              <a:avLst/>
              <a:gdLst/>
              <a:ahLst/>
              <a:cxnLst/>
              <a:rect l="0" t="0" r="0" b="0"/>
              <a:pathLst>
                <a:path w="463629" h="139145">
                  <a:moveTo>
                    <a:pt x="0" y="5093"/>
                  </a:moveTo>
                  <a:lnTo>
                    <a:pt x="0" y="42105"/>
                  </a:lnTo>
                  <a:lnTo>
                    <a:pt x="0" y="77975"/>
                  </a:lnTo>
                  <a:lnTo>
                    <a:pt x="847" y="91975"/>
                  </a:lnTo>
                  <a:lnTo>
                    <a:pt x="6083" y="106001"/>
                  </a:lnTo>
                  <a:lnTo>
                    <a:pt x="20661" y="126824"/>
                  </a:lnTo>
                  <a:lnTo>
                    <a:pt x="21394" y="129427"/>
                  </a:lnTo>
                  <a:lnTo>
                    <a:pt x="26724" y="134577"/>
                  </a:lnTo>
                  <a:lnTo>
                    <a:pt x="30516" y="137136"/>
                  </a:lnTo>
                  <a:lnTo>
                    <a:pt x="33891" y="137995"/>
                  </a:lnTo>
                  <a:lnTo>
                    <a:pt x="36987" y="137721"/>
                  </a:lnTo>
                  <a:lnTo>
                    <a:pt x="43995" y="135243"/>
                  </a:lnTo>
                  <a:lnTo>
                    <a:pt x="56699" y="139144"/>
                  </a:lnTo>
                  <a:lnTo>
                    <a:pt x="62735" y="137202"/>
                  </a:lnTo>
                  <a:lnTo>
                    <a:pt x="74628" y="128298"/>
                  </a:lnTo>
                  <a:lnTo>
                    <a:pt x="96581" y="91456"/>
                  </a:lnTo>
                  <a:lnTo>
                    <a:pt x="119382" y="54291"/>
                  </a:lnTo>
                  <a:lnTo>
                    <a:pt x="124461" y="48690"/>
                  </a:lnTo>
                  <a:lnTo>
                    <a:pt x="127283" y="41121"/>
                  </a:lnTo>
                  <a:lnTo>
                    <a:pt x="129094" y="30554"/>
                  </a:lnTo>
                  <a:lnTo>
                    <a:pt x="130090" y="30534"/>
                  </a:lnTo>
                  <a:lnTo>
                    <a:pt x="133453" y="32769"/>
                  </a:lnTo>
                  <a:lnTo>
                    <a:pt x="134689" y="32857"/>
                  </a:lnTo>
                  <a:lnTo>
                    <a:pt x="135513" y="32069"/>
                  </a:lnTo>
                  <a:lnTo>
                    <a:pt x="136062" y="30697"/>
                  </a:lnTo>
                  <a:lnTo>
                    <a:pt x="137274" y="30629"/>
                  </a:lnTo>
                  <a:lnTo>
                    <a:pt x="140880" y="32811"/>
                  </a:lnTo>
                  <a:lnTo>
                    <a:pt x="142180" y="34578"/>
                  </a:lnTo>
                  <a:lnTo>
                    <a:pt x="146524" y="43498"/>
                  </a:lnTo>
                  <a:lnTo>
                    <a:pt x="149788" y="48409"/>
                  </a:lnTo>
                  <a:lnTo>
                    <a:pt x="158254" y="68762"/>
                  </a:lnTo>
                  <a:lnTo>
                    <a:pt x="171941" y="87011"/>
                  </a:lnTo>
                  <a:lnTo>
                    <a:pt x="176862" y="102523"/>
                  </a:lnTo>
                  <a:lnTo>
                    <a:pt x="178868" y="105606"/>
                  </a:lnTo>
                  <a:lnTo>
                    <a:pt x="183355" y="109032"/>
                  </a:lnTo>
                  <a:lnTo>
                    <a:pt x="189089" y="111232"/>
                  </a:lnTo>
                  <a:lnTo>
                    <a:pt x="195458" y="121293"/>
                  </a:lnTo>
                  <a:lnTo>
                    <a:pt x="196345" y="121507"/>
                  </a:lnTo>
                  <a:lnTo>
                    <a:pt x="196937" y="120802"/>
                  </a:lnTo>
                  <a:lnTo>
                    <a:pt x="199852" y="120019"/>
                  </a:lnTo>
                  <a:lnTo>
                    <a:pt x="201815" y="119811"/>
                  </a:lnTo>
                  <a:lnTo>
                    <a:pt x="206253" y="121836"/>
                  </a:lnTo>
                  <a:lnTo>
                    <a:pt x="211956" y="125991"/>
                  </a:lnTo>
                  <a:lnTo>
                    <a:pt x="213271" y="125485"/>
                  </a:lnTo>
                  <a:lnTo>
                    <a:pt x="219166" y="121574"/>
                  </a:lnTo>
                  <a:lnTo>
                    <a:pt x="226275" y="119193"/>
                  </a:lnTo>
                  <a:lnTo>
                    <a:pt x="231235" y="115635"/>
                  </a:lnTo>
                  <a:lnTo>
                    <a:pt x="234005" y="111232"/>
                  </a:lnTo>
                  <a:lnTo>
                    <a:pt x="236082" y="106453"/>
                  </a:lnTo>
                  <a:lnTo>
                    <a:pt x="271093" y="69297"/>
                  </a:lnTo>
                  <a:lnTo>
                    <a:pt x="278350" y="61182"/>
                  </a:lnTo>
                  <a:lnTo>
                    <a:pt x="283489" y="50854"/>
                  </a:lnTo>
                  <a:lnTo>
                    <a:pt x="285513" y="48300"/>
                  </a:lnTo>
                  <a:lnTo>
                    <a:pt x="290019" y="45463"/>
                  </a:lnTo>
                  <a:lnTo>
                    <a:pt x="299811" y="43642"/>
                  </a:lnTo>
                  <a:lnTo>
                    <a:pt x="301474" y="42645"/>
                  </a:lnTo>
                  <a:lnTo>
                    <a:pt x="302582" y="41135"/>
                  </a:lnTo>
                  <a:lnTo>
                    <a:pt x="303322" y="39281"/>
                  </a:lnTo>
                  <a:lnTo>
                    <a:pt x="304661" y="38892"/>
                  </a:lnTo>
                  <a:lnTo>
                    <a:pt x="306401" y="39479"/>
                  </a:lnTo>
                  <a:lnTo>
                    <a:pt x="310591" y="41542"/>
                  </a:lnTo>
                  <a:lnTo>
                    <a:pt x="322674" y="42975"/>
                  </a:lnTo>
                  <a:lnTo>
                    <a:pt x="324336" y="43895"/>
                  </a:lnTo>
                  <a:lnTo>
                    <a:pt x="325444" y="45354"/>
                  </a:lnTo>
                  <a:lnTo>
                    <a:pt x="333452" y="61414"/>
                  </a:lnTo>
                  <a:lnTo>
                    <a:pt x="339724" y="70511"/>
                  </a:lnTo>
                  <a:lnTo>
                    <a:pt x="346527" y="87796"/>
                  </a:lnTo>
                  <a:lnTo>
                    <a:pt x="348705" y="90709"/>
                  </a:lnTo>
                  <a:lnTo>
                    <a:pt x="375928" y="114378"/>
                  </a:lnTo>
                  <a:lnTo>
                    <a:pt x="378466" y="115203"/>
                  </a:lnTo>
                  <a:lnTo>
                    <a:pt x="381004" y="114906"/>
                  </a:lnTo>
                  <a:lnTo>
                    <a:pt x="383542" y="113862"/>
                  </a:lnTo>
                  <a:lnTo>
                    <a:pt x="386082" y="114012"/>
                  </a:lnTo>
                  <a:lnTo>
                    <a:pt x="398498" y="118079"/>
                  </a:lnTo>
                  <a:lnTo>
                    <a:pt x="407404" y="117963"/>
                  </a:lnTo>
                  <a:lnTo>
                    <a:pt x="436473" y="112064"/>
                  </a:lnTo>
                  <a:lnTo>
                    <a:pt x="439149" y="110274"/>
                  </a:lnTo>
                  <a:lnTo>
                    <a:pt x="457036" y="88349"/>
                  </a:lnTo>
                  <a:lnTo>
                    <a:pt x="462138" y="77081"/>
                  </a:lnTo>
                  <a:lnTo>
                    <a:pt x="463628" y="67849"/>
                  </a:lnTo>
                  <a:lnTo>
                    <a:pt x="462032" y="60360"/>
                  </a:lnTo>
                  <a:lnTo>
                    <a:pt x="458632" y="51384"/>
                  </a:lnTo>
                  <a:lnTo>
                    <a:pt x="453438" y="32676"/>
                  </a:lnTo>
                  <a:lnTo>
                    <a:pt x="450458" y="28561"/>
                  </a:lnTo>
                  <a:lnTo>
                    <a:pt x="446779" y="25818"/>
                  </a:lnTo>
                  <a:lnTo>
                    <a:pt x="435768" y="19700"/>
                  </a:lnTo>
                  <a:lnTo>
                    <a:pt x="429895" y="14125"/>
                  </a:lnTo>
                  <a:lnTo>
                    <a:pt x="424462" y="6003"/>
                  </a:lnTo>
                  <a:lnTo>
                    <a:pt x="420135" y="3160"/>
                  </a:lnTo>
                  <a:lnTo>
                    <a:pt x="408553" y="0"/>
                  </a:lnTo>
                  <a:lnTo>
                    <a:pt x="399455" y="854"/>
                  </a:lnTo>
                  <a:lnTo>
                    <a:pt x="391742" y="3209"/>
                  </a:lnTo>
                  <a:lnTo>
                    <a:pt x="363048" y="6621"/>
                  </a:lnTo>
                  <a:lnTo>
                    <a:pt x="327660" y="3557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MARTInkShape-152"/>
            <p:cNvSpPr/>
            <p:nvPr/>
          </p:nvSpPr>
          <p:spPr>
            <a:xfrm>
              <a:off x="3322339" y="3864559"/>
              <a:ext cx="240288" cy="363320"/>
            </a:xfrm>
            <a:custGeom>
              <a:avLst/>
              <a:gdLst/>
              <a:ahLst/>
              <a:cxnLst/>
              <a:rect l="0" t="0" r="0" b="0"/>
              <a:pathLst>
                <a:path w="240288" h="363320">
                  <a:moveTo>
                    <a:pt x="15221" y="113081"/>
                  </a:moveTo>
                  <a:lnTo>
                    <a:pt x="15221" y="131214"/>
                  </a:lnTo>
                  <a:lnTo>
                    <a:pt x="14374" y="132790"/>
                  </a:lnTo>
                  <a:lnTo>
                    <a:pt x="12963" y="133840"/>
                  </a:lnTo>
                  <a:lnTo>
                    <a:pt x="11176" y="134540"/>
                  </a:lnTo>
                  <a:lnTo>
                    <a:pt x="9189" y="142092"/>
                  </a:lnTo>
                  <a:lnTo>
                    <a:pt x="5483" y="177685"/>
                  </a:lnTo>
                  <a:lnTo>
                    <a:pt x="3649" y="181551"/>
                  </a:lnTo>
                  <a:lnTo>
                    <a:pt x="705" y="212088"/>
                  </a:lnTo>
                  <a:lnTo>
                    <a:pt x="124" y="246216"/>
                  </a:lnTo>
                  <a:lnTo>
                    <a:pt x="0" y="282041"/>
                  </a:lnTo>
                  <a:lnTo>
                    <a:pt x="833" y="307265"/>
                  </a:lnTo>
                  <a:lnTo>
                    <a:pt x="12629" y="344143"/>
                  </a:lnTo>
                  <a:lnTo>
                    <a:pt x="14069" y="350678"/>
                  </a:lnTo>
                  <a:lnTo>
                    <a:pt x="16146" y="352759"/>
                  </a:lnTo>
                  <a:lnTo>
                    <a:pt x="40409" y="363319"/>
                  </a:lnTo>
                  <a:lnTo>
                    <a:pt x="47865" y="361740"/>
                  </a:lnTo>
                  <a:lnTo>
                    <a:pt x="62403" y="357873"/>
                  </a:lnTo>
                  <a:lnTo>
                    <a:pt x="74827" y="357203"/>
                  </a:lnTo>
                  <a:lnTo>
                    <a:pt x="84328" y="352531"/>
                  </a:lnTo>
                  <a:lnTo>
                    <a:pt x="93349" y="344810"/>
                  </a:lnTo>
                  <a:lnTo>
                    <a:pt x="104880" y="331790"/>
                  </a:lnTo>
                  <a:lnTo>
                    <a:pt x="133865" y="312606"/>
                  </a:lnTo>
                  <a:lnTo>
                    <a:pt x="162501" y="276601"/>
                  </a:lnTo>
                  <a:lnTo>
                    <a:pt x="184110" y="239820"/>
                  </a:lnTo>
                  <a:lnTo>
                    <a:pt x="203428" y="205473"/>
                  </a:lnTo>
                  <a:lnTo>
                    <a:pt x="217466" y="174229"/>
                  </a:lnTo>
                  <a:lnTo>
                    <a:pt x="228392" y="143598"/>
                  </a:lnTo>
                  <a:lnTo>
                    <a:pt x="237773" y="109907"/>
                  </a:lnTo>
                  <a:lnTo>
                    <a:pt x="240287" y="97277"/>
                  </a:lnTo>
                  <a:lnTo>
                    <a:pt x="236906" y="74206"/>
                  </a:lnTo>
                  <a:lnTo>
                    <a:pt x="234257" y="68146"/>
                  </a:lnTo>
                  <a:lnTo>
                    <a:pt x="218307" y="43066"/>
                  </a:lnTo>
                  <a:lnTo>
                    <a:pt x="199675" y="27149"/>
                  </a:lnTo>
                  <a:lnTo>
                    <a:pt x="188252" y="12569"/>
                  </a:lnTo>
                  <a:lnTo>
                    <a:pt x="180741" y="9143"/>
                  </a:lnTo>
                  <a:lnTo>
                    <a:pt x="172605" y="6773"/>
                  </a:lnTo>
                  <a:lnTo>
                    <a:pt x="162419" y="1525"/>
                  </a:lnTo>
                  <a:lnTo>
                    <a:pt x="153738" y="0"/>
                  </a:lnTo>
                  <a:lnTo>
                    <a:pt x="146493" y="1581"/>
                  </a:lnTo>
                  <a:lnTo>
                    <a:pt x="140451" y="4259"/>
                  </a:lnTo>
                  <a:lnTo>
                    <a:pt x="123037" y="6119"/>
                  </a:lnTo>
                  <a:lnTo>
                    <a:pt x="119271" y="8753"/>
                  </a:lnTo>
                  <a:lnTo>
                    <a:pt x="104887" y="26715"/>
                  </a:lnTo>
                  <a:lnTo>
                    <a:pt x="68561" y="5974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SMARTInkShape-153"/>
            <p:cNvSpPr/>
            <p:nvPr/>
          </p:nvSpPr>
          <p:spPr>
            <a:xfrm>
              <a:off x="3093720" y="3894822"/>
              <a:ext cx="137161" cy="357139"/>
            </a:xfrm>
            <a:custGeom>
              <a:avLst/>
              <a:gdLst/>
              <a:ahLst/>
              <a:cxnLst/>
              <a:rect l="0" t="0" r="0" b="0"/>
              <a:pathLst>
                <a:path w="137161" h="357139">
                  <a:moveTo>
                    <a:pt x="0" y="303798"/>
                  </a:moveTo>
                  <a:lnTo>
                    <a:pt x="0" y="289710"/>
                  </a:lnTo>
                  <a:lnTo>
                    <a:pt x="847" y="289326"/>
                  </a:lnTo>
                  <a:lnTo>
                    <a:pt x="4045" y="288899"/>
                  </a:lnTo>
                  <a:lnTo>
                    <a:pt x="8289" y="286452"/>
                  </a:lnTo>
                  <a:lnTo>
                    <a:pt x="10606" y="284614"/>
                  </a:lnTo>
                  <a:lnTo>
                    <a:pt x="13180" y="280314"/>
                  </a:lnTo>
                  <a:lnTo>
                    <a:pt x="13867" y="277982"/>
                  </a:lnTo>
                  <a:lnTo>
                    <a:pt x="15171" y="276427"/>
                  </a:lnTo>
                  <a:lnTo>
                    <a:pt x="25725" y="269682"/>
                  </a:lnTo>
                  <a:lnTo>
                    <a:pt x="48268" y="234023"/>
                  </a:lnTo>
                  <a:lnTo>
                    <a:pt x="70062" y="200389"/>
                  </a:lnTo>
                  <a:lnTo>
                    <a:pt x="86267" y="165197"/>
                  </a:lnTo>
                  <a:lnTo>
                    <a:pt x="105079" y="138895"/>
                  </a:lnTo>
                  <a:lnTo>
                    <a:pt x="108153" y="135442"/>
                  </a:lnTo>
                  <a:lnTo>
                    <a:pt x="111568" y="127091"/>
                  </a:lnTo>
                  <a:lnTo>
                    <a:pt x="120701" y="100984"/>
                  </a:lnTo>
                  <a:lnTo>
                    <a:pt x="126916" y="86469"/>
                  </a:lnTo>
                  <a:lnTo>
                    <a:pt x="131644" y="64317"/>
                  </a:lnTo>
                  <a:lnTo>
                    <a:pt x="134709" y="55969"/>
                  </a:lnTo>
                  <a:lnTo>
                    <a:pt x="137141" y="19379"/>
                  </a:lnTo>
                  <a:lnTo>
                    <a:pt x="137160" y="2973"/>
                  </a:lnTo>
                  <a:lnTo>
                    <a:pt x="137160" y="5971"/>
                  </a:lnTo>
                  <a:lnTo>
                    <a:pt x="137160" y="0"/>
                  </a:lnTo>
                  <a:lnTo>
                    <a:pt x="137160" y="3586"/>
                  </a:lnTo>
                  <a:lnTo>
                    <a:pt x="137160" y="1580"/>
                  </a:lnTo>
                  <a:lnTo>
                    <a:pt x="137160" y="16978"/>
                  </a:lnTo>
                  <a:lnTo>
                    <a:pt x="129400" y="52804"/>
                  </a:lnTo>
                  <a:lnTo>
                    <a:pt x="121841" y="86023"/>
                  </a:lnTo>
                  <a:lnTo>
                    <a:pt x="115460" y="121340"/>
                  </a:lnTo>
                  <a:lnTo>
                    <a:pt x="114452" y="155300"/>
                  </a:lnTo>
                  <a:lnTo>
                    <a:pt x="114330" y="188764"/>
                  </a:lnTo>
                  <a:lnTo>
                    <a:pt x="112046" y="221470"/>
                  </a:lnTo>
                  <a:lnTo>
                    <a:pt x="109912" y="235881"/>
                  </a:lnTo>
                  <a:lnTo>
                    <a:pt x="113803" y="269676"/>
                  </a:lnTo>
                  <a:lnTo>
                    <a:pt x="114271" y="307656"/>
                  </a:lnTo>
                  <a:lnTo>
                    <a:pt x="114300" y="345713"/>
                  </a:lnTo>
                  <a:lnTo>
                    <a:pt x="114300" y="348390"/>
                  </a:lnTo>
                  <a:lnTo>
                    <a:pt x="121920" y="35713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9" name="SMARTInkShape-Group25"/>
          <p:cNvGrpSpPr/>
          <p:nvPr/>
        </p:nvGrpSpPr>
        <p:grpSpPr>
          <a:xfrm>
            <a:off x="548640" y="4672378"/>
            <a:ext cx="1272541" cy="568867"/>
            <a:chOff x="548640" y="4672378"/>
            <a:chExt cx="1272541" cy="568867"/>
          </a:xfrm>
        </p:grpSpPr>
        <p:sp>
          <p:nvSpPr>
            <p:cNvPr id="66" name="SMARTInkShape-154"/>
            <p:cNvSpPr/>
            <p:nvPr/>
          </p:nvSpPr>
          <p:spPr>
            <a:xfrm>
              <a:off x="1516552" y="4672378"/>
              <a:ext cx="304629" cy="500020"/>
            </a:xfrm>
            <a:custGeom>
              <a:avLst/>
              <a:gdLst/>
              <a:ahLst/>
              <a:cxnLst/>
              <a:rect l="0" t="0" r="0" b="0"/>
              <a:pathLst>
                <a:path w="304629" h="500020">
                  <a:moveTo>
                    <a:pt x="304628" y="52022"/>
                  </a:moveTo>
                  <a:lnTo>
                    <a:pt x="300583" y="52022"/>
                  </a:lnTo>
                  <a:lnTo>
                    <a:pt x="265504" y="28294"/>
                  </a:lnTo>
                  <a:lnTo>
                    <a:pt x="234324" y="14142"/>
                  </a:lnTo>
                  <a:lnTo>
                    <a:pt x="205227" y="3806"/>
                  </a:lnTo>
                  <a:lnTo>
                    <a:pt x="190177" y="3217"/>
                  </a:lnTo>
                  <a:lnTo>
                    <a:pt x="174174" y="4084"/>
                  </a:lnTo>
                  <a:lnTo>
                    <a:pt x="138564" y="0"/>
                  </a:lnTo>
                  <a:lnTo>
                    <a:pt x="114595" y="1331"/>
                  </a:lnTo>
                  <a:lnTo>
                    <a:pt x="76936" y="5647"/>
                  </a:lnTo>
                  <a:lnTo>
                    <a:pt x="59270" y="6955"/>
                  </a:lnTo>
                  <a:lnTo>
                    <a:pt x="22748" y="19471"/>
                  </a:lnTo>
                  <a:lnTo>
                    <a:pt x="17648" y="20162"/>
                  </a:lnTo>
                  <a:lnTo>
                    <a:pt x="13401" y="22315"/>
                  </a:lnTo>
                  <a:lnTo>
                    <a:pt x="6425" y="29223"/>
                  </a:lnTo>
                  <a:lnTo>
                    <a:pt x="2760" y="37938"/>
                  </a:lnTo>
                  <a:lnTo>
                    <a:pt x="0" y="69894"/>
                  </a:lnTo>
                  <a:lnTo>
                    <a:pt x="3924" y="86856"/>
                  </a:lnTo>
                  <a:lnTo>
                    <a:pt x="28351" y="122043"/>
                  </a:lnTo>
                  <a:lnTo>
                    <a:pt x="49050" y="156603"/>
                  </a:lnTo>
                  <a:lnTo>
                    <a:pt x="74462" y="188768"/>
                  </a:lnTo>
                  <a:lnTo>
                    <a:pt x="104129" y="223625"/>
                  </a:lnTo>
                  <a:lnTo>
                    <a:pt x="136518" y="257040"/>
                  </a:lnTo>
                  <a:lnTo>
                    <a:pt x="167375" y="288099"/>
                  </a:lnTo>
                  <a:lnTo>
                    <a:pt x="201975" y="322739"/>
                  </a:lnTo>
                  <a:lnTo>
                    <a:pt x="229255" y="356110"/>
                  </a:lnTo>
                  <a:lnTo>
                    <a:pt x="253207" y="387161"/>
                  </a:lnTo>
                  <a:lnTo>
                    <a:pt x="280599" y="424721"/>
                  </a:lnTo>
                  <a:lnTo>
                    <a:pt x="285482" y="435259"/>
                  </a:lnTo>
                  <a:lnTo>
                    <a:pt x="295796" y="468100"/>
                  </a:lnTo>
                  <a:lnTo>
                    <a:pt x="290341" y="488023"/>
                  </a:lnTo>
                  <a:lnTo>
                    <a:pt x="288330" y="490010"/>
                  </a:lnTo>
                  <a:lnTo>
                    <a:pt x="281580" y="492217"/>
                  </a:lnTo>
                  <a:lnTo>
                    <a:pt x="247742" y="499116"/>
                  </a:lnTo>
                  <a:lnTo>
                    <a:pt x="227377" y="500019"/>
                  </a:lnTo>
                  <a:lnTo>
                    <a:pt x="206103" y="496994"/>
                  </a:lnTo>
                  <a:lnTo>
                    <a:pt x="188699" y="499014"/>
                  </a:lnTo>
                  <a:lnTo>
                    <a:pt x="178033" y="496782"/>
                  </a:lnTo>
                  <a:lnTo>
                    <a:pt x="140623" y="481106"/>
                  </a:lnTo>
                  <a:lnTo>
                    <a:pt x="106508" y="47874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MARTInkShape-155"/>
            <p:cNvSpPr/>
            <p:nvPr/>
          </p:nvSpPr>
          <p:spPr>
            <a:xfrm>
              <a:off x="1009959" y="4720518"/>
              <a:ext cx="437842" cy="520727"/>
            </a:xfrm>
            <a:custGeom>
              <a:avLst/>
              <a:gdLst/>
              <a:ahLst/>
              <a:cxnLst/>
              <a:rect l="0" t="0" r="0" b="0"/>
              <a:pathLst>
                <a:path w="437842" h="520727">
                  <a:moveTo>
                    <a:pt x="72081" y="468702"/>
                  </a:moveTo>
                  <a:lnTo>
                    <a:pt x="72081" y="462141"/>
                  </a:lnTo>
                  <a:lnTo>
                    <a:pt x="71234" y="461788"/>
                  </a:lnTo>
                  <a:lnTo>
                    <a:pt x="64775" y="461109"/>
                  </a:lnTo>
                  <a:lnTo>
                    <a:pt x="63676" y="449767"/>
                  </a:lnTo>
                  <a:lnTo>
                    <a:pt x="58442" y="438496"/>
                  </a:lnTo>
                  <a:lnTo>
                    <a:pt x="50374" y="405807"/>
                  </a:lnTo>
                  <a:lnTo>
                    <a:pt x="43342" y="373161"/>
                  </a:lnTo>
                  <a:lnTo>
                    <a:pt x="37900" y="335812"/>
                  </a:lnTo>
                  <a:lnTo>
                    <a:pt x="29518" y="301905"/>
                  </a:lnTo>
                  <a:lnTo>
                    <a:pt x="24727" y="268491"/>
                  </a:lnTo>
                  <a:lnTo>
                    <a:pt x="15878" y="233574"/>
                  </a:lnTo>
                  <a:lnTo>
                    <a:pt x="12061" y="196981"/>
                  </a:lnTo>
                  <a:lnTo>
                    <a:pt x="9049" y="164415"/>
                  </a:lnTo>
                  <a:lnTo>
                    <a:pt x="4232" y="130260"/>
                  </a:lnTo>
                  <a:lnTo>
                    <a:pt x="3597" y="92501"/>
                  </a:lnTo>
                  <a:lnTo>
                    <a:pt x="4367" y="70368"/>
                  </a:lnTo>
                  <a:lnTo>
                    <a:pt x="12909" y="36646"/>
                  </a:lnTo>
                  <a:lnTo>
                    <a:pt x="25679" y="20608"/>
                  </a:lnTo>
                  <a:lnTo>
                    <a:pt x="39612" y="10155"/>
                  </a:lnTo>
                  <a:lnTo>
                    <a:pt x="54464" y="5741"/>
                  </a:lnTo>
                  <a:lnTo>
                    <a:pt x="79723" y="1869"/>
                  </a:lnTo>
                  <a:lnTo>
                    <a:pt x="84795" y="0"/>
                  </a:lnTo>
                  <a:lnTo>
                    <a:pt x="94947" y="181"/>
                  </a:lnTo>
                  <a:lnTo>
                    <a:pt x="131453" y="9588"/>
                  </a:lnTo>
                  <a:lnTo>
                    <a:pt x="147810" y="13193"/>
                  </a:lnTo>
                  <a:lnTo>
                    <a:pt x="153047" y="15169"/>
                  </a:lnTo>
                  <a:lnTo>
                    <a:pt x="161124" y="24139"/>
                  </a:lnTo>
                  <a:lnTo>
                    <a:pt x="168382" y="34898"/>
                  </a:lnTo>
                  <a:lnTo>
                    <a:pt x="187722" y="51543"/>
                  </a:lnTo>
                  <a:lnTo>
                    <a:pt x="191210" y="59214"/>
                  </a:lnTo>
                  <a:lnTo>
                    <a:pt x="193838" y="88854"/>
                  </a:lnTo>
                  <a:lnTo>
                    <a:pt x="189907" y="101496"/>
                  </a:lnTo>
                  <a:lnTo>
                    <a:pt x="169524" y="126933"/>
                  </a:lnTo>
                  <a:lnTo>
                    <a:pt x="131794" y="151276"/>
                  </a:lnTo>
                  <a:lnTo>
                    <a:pt x="98822" y="166117"/>
                  </a:lnTo>
                  <a:lnTo>
                    <a:pt x="63969" y="185130"/>
                  </a:lnTo>
                  <a:lnTo>
                    <a:pt x="43713" y="191641"/>
                  </a:lnTo>
                  <a:lnTo>
                    <a:pt x="21698" y="197886"/>
                  </a:lnTo>
                  <a:lnTo>
                    <a:pt x="15822" y="202430"/>
                  </a:lnTo>
                  <a:lnTo>
                    <a:pt x="14255" y="204827"/>
                  </a:lnTo>
                  <a:lnTo>
                    <a:pt x="12364" y="206425"/>
                  </a:lnTo>
                  <a:lnTo>
                    <a:pt x="8004" y="208201"/>
                  </a:lnTo>
                  <a:lnTo>
                    <a:pt x="790" y="209201"/>
                  </a:lnTo>
                  <a:lnTo>
                    <a:pt x="0" y="211035"/>
                  </a:lnTo>
                  <a:lnTo>
                    <a:pt x="2873" y="222707"/>
                  </a:lnTo>
                  <a:lnTo>
                    <a:pt x="10307" y="236603"/>
                  </a:lnTo>
                  <a:lnTo>
                    <a:pt x="18097" y="245885"/>
                  </a:lnTo>
                  <a:lnTo>
                    <a:pt x="27204" y="251139"/>
                  </a:lnTo>
                  <a:lnTo>
                    <a:pt x="36896" y="255167"/>
                  </a:lnTo>
                  <a:lnTo>
                    <a:pt x="70061" y="276308"/>
                  </a:lnTo>
                  <a:lnTo>
                    <a:pt x="103009" y="300500"/>
                  </a:lnTo>
                  <a:lnTo>
                    <a:pt x="138993" y="319703"/>
                  </a:lnTo>
                  <a:lnTo>
                    <a:pt x="174857" y="343409"/>
                  </a:lnTo>
                  <a:lnTo>
                    <a:pt x="204509" y="359236"/>
                  </a:lnTo>
                  <a:lnTo>
                    <a:pt x="234744" y="378694"/>
                  </a:lnTo>
                  <a:lnTo>
                    <a:pt x="265152" y="400546"/>
                  </a:lnTo>
                  <a:lnTo>
                    <a:pt x="299684" y="420212"/>
                  </a:lnTo>
                  <a:lnTo>
                    <a:pt x="334604" y="450056"/>
                  </a:lnTo>
                  <a:lnTo>
                    <a:pt x="371705" y="481195"/>
                  </a:lnTo>
                  <a:lnTo>
                    <a:pt x="389844" y="499642"/>
                  </a:lnTo>
                  <a:lnTo>
                    <a:pt x="396189" y="507854"/>
                  </a:lnTo>
                  <a:lnTo>
                    <a:pt x="412352" y="519082"/>
                  </a:lnTo>
                  <a:lnTo>
                    <a:pt x="417481" y="520726"/>
                  </a:lnTo>
                  <a:lnTo>
                    <a:pt x="420035" y="520319"/>
                  </a:lnTo>
                  <a:lnTo>
                    <a:pt x="425129" y="517607"/>
                  </a:lnTo>
                  <a:lnTo>
                    <a:pt x="437841" y="506802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SMARTInkShape-156"/>
            <p:cNvSpPr/>
            <p:nvPr/>
          </p:nvSpPr>
          <p:spPr>
            <a:xfrm>
              <a:off x="548640" y="5037160"/>
              <a:ext cx="175261" cy="14901"/>
            </a:xfrm>
            <a:custGeom>
              <a:avLst/>
              <a:gdLst/>
              <a:ahLst/>
              <a:cxnLst/>
              <a:rect l="0" t="0" r="0" b="0"/>
              <a:pathLst>
                <a:path w="175261" h="14901">
                  <a:moveTo>
                    <a:pt x="0" y="14900"/>
                  </a:moveTo>
                  <a:lnTo>
                    <a:pt x="0" y="10855"/>
                  </a:lnTo>
                  <a:lnTo>
                    <a:pt x="847" y="9663"/>
                  </a:lnTo>
                  <a:lnTo>
                    <a:pt x="2258" y="8868"/>
                  </a:lnTo>
                  <a:lnTo>
                    <a:pt x="4045" y="8339"/>
                  </a:lnTo>
                  <a:lnTo>
                    <a:pt x="5237" y="7140"/>
                  </a:lnTo>
                  <a:lnTo>
                    <a:pt x="6561" y="3549"/>
                  </a:lnTo>
                  <a:lnTo>
                    <a:pt x="7761" y="2252"/>
                  </a:lnTo>
                  <a:lnTo>
                    <a:pt x="11351" y="812"/>
                  </a:lnTo>
                  <a:lnTo>
                    <a:pt x="26639" y="4278"/>
                  </a:lnTo>
                  <a:lnTo>
                    <a:pt x="50963" y="436"/>
                  </a:lnTo>
                  <a:lnTo>
                    <a:pt x="78479" y="3536"/>
                  </a:lnTo>
                  <a:lnTo>
                    <a:pt x="116089" y="0"/>
                  </a:lnTo>
                  <a:lnTo>
                    <a:pt x="132028" y="1505"/>
                  </a:lnTo>
                  <a:lnTo>
                    <a:pt x="175260" y="1490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2" name="SMARTInkShape-Group26"/>
          <p:cNvGrpSpPr/>
          <p:nvPr/>
        </p:nvGrpSpPr>
        <p:grpSpPr>
          <a:xfrm>
            <a:off x="2248214" y="4777740"/>
            <a:ext cx="1028387" cy="281941"/>
            <a:chOff x="2248214" y="4777740"/>
            <a:chExt cx="1028387" cy="281941"/>
          </a:xfrm>
        </p:grpSpPr>
        <p:sp>
          <p:nvSpPr>
            <p:cNvPr id="70" name="SMARTInkShape-157"/>
            <p:cNvSpPr/>
            <p:nvPr/>
          </p:nvSpPr>
          <p:spPr>
            <a:xfrm>
              <a:off x="2729027" y="4777740"/>
              <a:ext cx="547574" cy="250337"/>
            </a:xfrm>
            <a:custGeom>
              <a:avLst/>
              <a:gdLst/>
              <a:ahLst/>
              <a:cxnLst/>
              <a:rect l="0" t="0" r="0" b="0"/>
              <a:pathLst>
                <a:path w="547574" h="250337">
                  <a:moveTo>
                    <a:pt x="14173" y="144780"/>
                  </a:moveTo>
                  <a:lnTo>
                    <a:pt x="7612" y="144780"/>
                  </a:lnTo>
                  <a:lnTo>
                    <a:pt x="7259" y="143933"/>
                  </a:lnTo>
                  <a:lnTo>
                    <a:pt x="6646" y="138219"/>
                  </a:lnTo>
                  <a:lnTo>
                    <a:pt x="4337" y="137631"/>
                  </a:lnTo>
                  <a:lnTo>
                    <a:pt x="0" y="137253"/>
                  </a:lnTo>
                  <a:lnTo>
                    <a:pt x="3295" y="137187"/>
                  </a:lnTo>
                  <a:lnTo>
                    <a:pt x="4381" y="138025"/>
                  </a:lnTo>
                  <a:lnTo>
                    <a:pt x="5587" y="141213"/>
                  </a:lnTo>
                  <a:lnTo>
                    <a:pt x="7343" y="157569"/>
                  </a:lnTo>
                  <a:lnTo>
                    <a:pt x="11773" y="165973"/>
                  </a:lnTo>
                  <a:lnTo>
                    <a:pt x="14308" y="177964"/>
                  </a:lnTo>
                  <a:lnTo>
                    <a:pt x="20046" y="187256"/>
                  </a:lnTo>
                  <a:lnTo>
                    <a:pt x="42134" y="216869"/>
                  </a:lnTo>
                  <a:lnTo>
                    <a:pt x="54816" y="224484"/>
                  </a:lnTo>
                  <a:lnTo>
                    <a:pt x="65820" y="238260"/>
                  </a:lnTo>
                  <a:lnTo>
                    <a:pt x="81890" y="244197"/>
                  </a:lnTo>
                  <a:lnTo>
                    <a:pt x="88330" y="248931"/>
                  </a:lnTo>
                  <a:lnTo>
                    <a:pt x="93134" y="250336"/>
                  </a:lnTo>
                  <a:lnTo>
                    <a:pt x="94754" y="249864"/>
                  </a:lnTo>
                  <a:lnTo>
                    <a:pt x="95834" y="248703"/>
                  </a:lnTo>
                  <a:lnTo>
                    <a:pt x="96553" y="247082"/>
                  </a:lnTo>
                  <a:lnTo>
                    <a:pt x="97880" y="246001"/>
                  </a:lnTo>
                  <a:lnTo>
                    <a:pt x="104427" y="244125"/>
                  </a:lnTo>
                  <a:lnTo>
                    <a:pt x="106226" y="233423"/>
                  </a:lnTo>
                  <a:lnTo>
                    <a:pt x="107715" y="231815"/>
                  </a:lnTo>
                  <a:lnTo>
                    <a:pt x="109554" y="230743"/>
                  </a:lnTo>
                  <a:lnTo>
                    <a:pt x="110780" y="229182"/>
                  </a:lnTo>
                  <a:lnTo>
                    <a:pt x="112143" y="225190"/>
                  </a:lnTo>
                  <a:lnTo>
                    <a:pt x="113864" y="210492"/>
                  </a:lnTo>
                  <a:lnTo>
                    <a:pt x="119222" y="198557"/>
                  </a:lnTo>
                  <a:lnTo>
                    <a:pt x="121636" y="171750"/>
                  </a:lnTo>
                  <a:lnTo>
                    <a:pt x="123068" y="170380"/>
                  </a:lnTo>
                  <a:lnTo>
                    <a:pt x="124870" y="169467"/>
                  </a:lnTo>
                  <a:lnTo>
                    <a:pt x="126071" y="168011"/>
                  </a:lnTo>
                  <a:lnTo>
                    <a:pt x="127406" y="164136"/>
                  </a:lnTo>
                  <a:lnTo>
                    <a:pt x="128465" y="148479"/>
                  </a:lnTo>
                  <a:lnTo>
                    <a:pt x="129314" y="148093"/>
                  </a:lnTo>
                  <a:lnTo>
                    <a:pt x="136760" y="151298"/>
                  </a:lnTo>
                  <a:lnTo>
                    <a:pt x="139078" y="151665"/>
                  </a:lnTo>
                  <a:lnTo>
                    <a:pt x="140623" y="151064"/>
                  </a:lnTo>
                  <a:lnTo>
                    <a:pt x="141653" y="149816"/>
                  </a:lnTo>
                  <a:lnTo>
                    <a:pt x="142340" y="148137"/>
                  </a:lnTo>
                  <a:lnTo>
                    <a:pt x="143644" y="147865"/>
                  </a:lnTo>
                  <a:lnTo>
                    <a:pt x="154079" y="151253"/>
                  </a:lnTo>
                  <a:lnTo>
                    <a:pt x="190829" y="152380"/>
                  </a:lnTo>
                  <a:lnTo>
                    <a:pt x="227687" y="152399"/>
                  </a:lnTo>
                  <a:lnTo>
                    <a:pt x="260284" y="150142"/>
                  </a:lnTo>
                  <a:lnTo>
                    <a:pt x="290274" y="145094"/>
                  </a:lnTo>
                  <a:lnTo>
                    <a:pt x="293067" y="143296"/>
                  </a:lnTo>
                  <a:lnTo>
                    <a:pt x="301043" y="134368"/>
                  </a:lnTo>
                  <a:lnTo>
                    <a:pt x="306206" y="131686"/>
                  </a:lnTo>
                  <a:lnTo>
                    <a:pt x="313873" y="130176"/>
                  </a:lnTo>
                  <a:lnTo>
                    <a:pt x="315573" y="128271"/>
                  </a:lnTo>
                  <a:lnTo>
                    <a:pt x="317966" y="118346"/>
                  </a:lnTo>
                  <a:lnTo>
                    <a:pt x="318933" y="103140"/>
                  </a:lnTo>
                  <a:lnTo>
                    <a:pt x="316698" y="98615"/>
                  </a:lnTo>
                  <a:lnTo>
                    <a:pt x="314916" y="96224"/>
                  </a:lnTo>
                  <a:lnTo>
                    <a:pt x="310679" y="93566"/>
                  </a:lnTo>
                  <a:lnTo>
                    <a:pt x="298564" y="90873"/>
                  </a:lnTo>
                  <a:lnTo>
                    <a:pt x="290160" y="86286"/>
                  </a:lnTo>
                  <a:lnTo>
                    <a:pt x="252121" y="83862"/>
                  </a:lnTo>
                  <a:lnTo>
                    <a:pt x="249005" y="83849"/>
                  </a:lnTo>
                  <a:lnTo>
                    <a:pt x="246081" y="85532"/>
                  </a:lnTo>
                  <a:lnTo>
                    <a:pt x="237921" y="94299"/>
                  </a:lnTo>
                  <a:lnTo>
                    <a:pt x="220977" y="102478"/>
                  </a:lnTo>
                  <a:lnTo>
                    <a:pt x="218083" y="105572"/>
                  </a:lnTo>
                  <a:lnTo>
                    <a:pt x="206601" y="129104"/>
                  </a:lnTo>
                  <a:lnTo>
                    <a:pt x="205054" y="143659"/>
                  </a:lnTo>
                  <a:lnTo>
                    <a:pt x="207100" y="150772"/>
                  </a:lnTo>
                  <a:lnTo>
                    <a:pt x="217693" y="164885"/>
                  </a:lnTo>
                  <a:lnTo>
                    <a:pt x="234160" y="181817"/>
                  </a:lnTo>
                  <a:lnTo>
                    <a:pt x="243461" y="186641"/>
                  </a:lnTo>
                  <a:lnTo>
                    <a:pt x="252392" y="189631"/>
                  </a:lnTo>
                  <a:lnTo>
                    <a:pt x="287393" y="205838"/>
                  </a:lnTo>
                  <a:lnTo>
                    <a:pt x="292840" y="208345"/>
                  </a:lnTo>
                  <a:lnTo>
                    <a:pt x="305665" y="208873"/>
                  </a:lnTo>
                  <a:lnTo>
                    <a:pt x="318985" y="207980"/>
                  </a:lnTo>
                  <a:lnTo>
                    <a:pt x="336004" y="210543"/>
                  </a:lnTo>
                  <a:lnTo>
                    <a:pt x="351771" y="206693"/>
                  </a:lnTo>
                  <a:lnTo>
                    <a:pt x="362054" y="202494"/>
                  </a:lnTo>
                  <a:lnTo>
                    <a:pt x="372269" y="202322"/>
                  </a:lnTo>
                  <a:lnTo>
                    <a:pt x="388579" y="205064"/>
                  </a:lnTo>
                  <a:lnTo>
                    <a:pt x="391624" y="203597"/>
                  </a:lnTo>
                  <a:lnTo>
                    <a:pt x="402594" y="193588"/>
                  </a:lnTo>
                  <a:lnTo>
                    <a:pt x="410354" y="191416"/>
                  </a:lnTo>
                  <a:lnTo>
                    <a:pt x="412913" y="191110"/>
                  </a:lnTo>
                  <a:lnTo>
                    <a:pt x="418015" y="188514"/>
                  </a:lnTo>
                  <a:lnTo>
                    <a:pt x="424144" y="183993"/>
                  </a:lnTo>
                  <a:lnTo>
                    <a:pt x="424647" y="184469"/>
                  </a:lnTo>
                  <a:lnTo>
                    <a:pt x="425521" y="189538"/>
                  </a:lnTo>
                  <a:lnTo>
                    <a:pt x="425627" y="185920"/>
                  </a:lnTo>
                  <a:lnTo>
                    <a:pt x="425650" y="189730"/>
                  </a:lnTo>
                  <a:lnTo>
                    <a:pt x="425652" y="185958"/>
                  </a:lnTo>
                  <a:lnTo>
                    <a:pt x="425653" y="196834"/>
                  </a:lnTo>
                  <a:lnTo>
                    <a:pt x="430890" y="203950"/>
                  </a:lnTo>
                  <a:lnTo>
                    <a:pt x="432214" y="208613"/>
                  </a:lnTo>
                  <a:lnTo>
                    <a:pt x="433414" y="210196"/>
                  </a:lnTo>
                  <a:lnTo>
                    <a:pt x="438301" y="213269"/>
                  </a:lnTo>
                  <a:lnTo>
                    <a:pt x="439741" y="216988"/>
                  </a:lnTo>
                  <a:lnTo>
                    <a:pt x="440552" y="223842"/>
                  </a:lnTo>
                  <a:lnTo>
                    <a:pt x="441512" y="225428"/>
                  </a:lnTo>
                  <a:lnTo>
                    <a:pt x="442999" y="226486"/>
                  </a:lnTo>
                  <a:lnTo>
                    <a:pt x="444837" y="227191"/>
                  </a:lnTo>
                  <a:lnTo>
                    <a:pt x="446909" y="226813"/>
                  </a:lnTo>
                  <a:lnTo>
                    <a:pt x="451469" y="224137"/>
                  </a:lnTo>
                  <a:lnTo>
                    <a:pt x="453024" y="223931"/>
                  </a:lnTo>
                  <a:lnTo>
                    <a:pt x="454060" y="224641"/>
                  </a:lnTo>
                  <a:lnTo>
                    <a:pt x="455723" y="227818"/>
                  </a:lnTo>
                  <a:lnTo>
                    <a:pt x="456012" y="224323"/>
                  </a:lnTo>
                  <a:lnTo>
                    <a:pt x="456899" y="223209"/>
                  </a:lnTo>
                  <a:lnTo>
                    <a:pt x="460142" y="221970"/>
                  </a:lnTo>
                  <a:lnTo>
                    <a:pt x="461346" y="220794"/>
                  </a:lnTo>
                  <a:lnTo>
                    <a:pt x="462683" y="217228"/>
                  </a:lnTo>
                  <a:lnTo>
                    <a:pt x="457098" y="196532"/>
                  </a:lnTo>
                  <a:lnTo>
                    <a:pt x="454304" y="190923"/>
                  </a:lnTo>
                  <a:lnTo>
                    <a:pt x="452374" y="188242"/>
                  </a:lnTo>
                  <a:lnTo>
                    <a:pt x="442656" y="151132"/>
                  </a:lnTo>
                  <a:lnTo>
                    <a:pt x="436429" y="139982"/>
                  </a:lnTo>
                  <a:lnTo>
                    <a:pt x="426441" y="102545"/>
                  </a:lnTo>
                  <a:lnTo>
                    <a:pt x="425757" y="89025"/>
                  </a:lnTo>
                  <a:lnTo>
                    <a:pt x="427957" y="83876"/>
                  </a:lnTo>
                  <a:lnTo>
                    <a:pt x="430910" y="78765"/>
                  </a:lnTo>
                  <a:lnTo>
                    <a:pt x="432223" y="73671"/>
                  </a:lnTo>
                  <a:lnTo>
                    <a:pt x="437322" y="68585"/>
                  </a:lnTo>
                  <a:lnTo>
                    <a:pt x="474207" y="45720"/>
                  </a:lnTo>
                  <a:lnTo>
                    <a:pt x="510693" y="26090"/>
                  </a:lnTo>
                  <a:lnTo>
                    <a:pt x="547573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SMARTInkShape-158"/>
            <p:cNvSpPr/>
            <p:nvPr/>
          </p:nvSpPr>
          <p:spPr>
            <a:xfrm>
              <a:off x="2248214" y="4823792"/>
              <a:ext cx="411167" cy="235889"/>
            </a:xfrm>
            <a:custGeom>
              <a:avLst/>
              <a:gdLst/>
              <a:ahLst/>
              <a:cxnLst/>
              <a:rect l="0" t="0" r="0" b="0"/>
              <a:pathLst>
                <a:path w="411167" h="235889">
                  <a:moveTo>
                    <a:pt x="14926" y="60628"/>
                  </a:moveTo>
                  <a:lnTo>
                    <a:pt x="14926" y="56238"/>
                  </a:lnTo>
                  <a:lnTo>
                    <a:pt x="14926" y="58112"/>
                  </a:lnTo>
                  <a:lnTo>
                    <a:pt x="14926" y="53846"/>
                  </a:lnTo>
                  <a:lnTo>
                    <a:pt x="14926" y="57302"/>
                  </a:lnTo>
                  <a:lnTo>
                    <a:pt x="15773" y="57564"/>
                  </a:lnTo>
                  <a:lnTo>
                    <a:pt x="18971" y="55597"/>
                  </a:lnTo>
                  <a:lnTo>
                    <a:pt x="19316" y="54734"/>
                  </a:lnTo>
                  <a:lnTo>
                    <a:pt x="18699" y="54159"/>
                  </a:lnTo>
                  <a:lnTo>
                    <a:pt x="15671" y="53235"/>
                  </a:lnTo>
                  <a:lnTo>
                    <a:pt x="19192" y="57121"/>
                  </a:lnTo>
                  <a:lnTo>
                    <a:pt x="20310" y="57443"/>
                  </a:lnTo>
                  <a:lnTo>
                    <a:pt x="21055" y="56811"/>
                  </a:lnTo>
                  <a:lnTo>
                    <a:pt x="21552" y="55544"/>
                  </a:lnTo>
                  <a:lnTo>
                    <a:pt x="21037" y="54699"/>
                  </a:lnTo>
                  <a:lnTo>
                    <a:pt x="18206" y="53759"/>
                  </a:lnTo>
                  <a:lnTo>
                    <a:pt x="17960" y="54356"/>
                  </a:lnTo>
                  <a:lnTo>
                    <a:pt x="19943" y="57276"/>
                  </a:lnTo>
                  <a:lnTo>
                    <a:pt x="20811" y="57546"/>
                  </a:lnTo>
                  <a:lnTo>
                    <a:pt x="21389" y="56881"/>
                  </a:lnTo>
                  <a:lnTo>
                    <a:pt x="21775" y="55590"/>
                  </a:lnTo>
                  <a:lnTo>
                    <a:pt x="21185" y="54729"/>
                  </a:lnTo>
                  <a:lnTo>
                    <a:pt x="18272" y="53773"/>
                  </a:lnTo>
                  <a:lnTo>
                    <a:pt x="17157" y="54365"/>
                  </a:lnTo>
                  <a:lnTo>
                    <a:pt x="16413" y="55606"/>
                  </a:lnTo>
                  <a:lnTo>
                    <a:pt x="15918" y="57280"/>
                  </a:lnTo>
                  <a:lnTo>
                    <a:pt x="16434" y="58396"/>
                  </a:lnTo>
                  <a:lnTo>
                    <a:pt x="17625" y="59140"/>
                  </a:lnTo>
                  <a:lnTo>
                    <a:pt x="19265" y="59636"/>
                  </a:lnTo>
                  <a:lnTo>
                    <a:pt x="19512" y="59120"/>
                  </a:lnTo>
                  <a:lnTo>
                    <a:pt x="17529" y="56288"/>
                  </a:lnTo>
                  <a:lnTo>
                    <a:pt x="16661" y="56042"/>
                  </a:lnTo>
                  <a:lnTo>
                    <a:pt x="16083" y="56723"/>
                  </a:lnTo>
                  <a:lnTo>
                    <a:pt x="15697" y="58025"/>
                  </a:lnTo>
                  <a:lnTo>
                    <a:pt x="16287" y="58893"/>
                  </a:lnTo>
                  <a:lnTo>
                    <a:pt x="21554" y="60399"/>
                  </a:lnTo>
                  <a:lnTo>
                    <a:pt x="22105" y="62784"/>
                  </a:lnTo>
                  <a:lnTo>
                    <a:pt x="22545" y="93744"/>
                  </a:lnTo>
                  <a:lnTo>
                    <a:pt x="20288" y="98770"/>
                  </a:lnTo>
                  <a:lnTo>
                    <a:pt x="17309" y="103827"/>
                  </a:lnTo>
                  <a:lnTo>
                    <a:pt x="15397" y="113972"/>
                  </a:lnTo>
                  <a:lnTo>
                    <a:pt x="15019" y="120084"/>
                  </a:lnTo>
                  <a:lnTo>
                    <a:pt x="7622" y="142722"/>
                  </a:lnTo>
                  <a:lnTo>
                    <a:pt x="7306" y="180421"/>
                  </a:lnTo>
                  <a:lnTo>
                    <a:pt x="7306" y="189072"/>
                  </a:lnTo>
                  <a:lnTo>
                    <a:pt x="7306" y="185562"/>
                  </a:lnTo>
                  <a:lnTo>
                    <a:pt x="7306" y="189394"/>
                  </a:lnTo>
                  <a:lnTo>
                    <a:pt x="7306" y="175535"/>
                  </a:lnTo>
                  <a:lnTo>
                    <a:pt x="1275" y="160687"/>
                  </a:lnTo>
                  <a:lnTo>
                    <a:pt x="0" y="149725"/>
                  </a:lnTo>
                  <a:lnTo>
                    <a:pt x="6848" y="112262"/>
                  </a:lnTo>
                  <a:lnTo>
                    <a:pt x="8135" y="76194"/>
                  </a:lnTo>
                  <a:lnTo>
                    <a:pt x="21172" y="40073"/>
                  </a:lnTo>
                  <a:lnTo>
                    <a:pt x="24193" y="32302"/>
                  </a:lnTo>
                  <a:lnTo>
                    <a:pt x="36017" y="12436"/>
                  </a:lnTo>
                  <a:lnTo>
                    <a:pt x="51212" y="2185"/>
                  </a:lnTo>
                  <a:lnTo>
                    <a:pt x="58321" y="414"/>
                  </a:lnTo>
                  <a:lnTo>
                    <a:pt x="63282" y="0"/>
                  </a:lnTo>
                  <a:lnTo>
                    <a:pt x="68309" y="2073"/>
                  </a:lnTo>
                  <a:lnTo>
                    <a:pt x="73365" y="4970"/>
                  </a:lnTo>
                  <a:lnTo>
                    <a:pt x="80972" y="7448"/>
                  </a:lnTo>
                  <a:lnTo>
                    <a:pt x="86049" y="11028"/>
                  </a:lnTo>
                  <a:lnTo>
                    <a:pt x="88869" y="15441"/>
                  </a:lnTo>
                  <a:lnTo>
                    <a:pt x="90970" y="20225"/>
                  </a:lnTo>
                  <a:lnTo>
                    <a:pt x="114027" y="53681"/>
                  </a:lnTo>
                  <a:lnTo>
                    <a:pt x="125845" y="74107"/>
                  </a:lnTo>
                  <a:lnTo>
                    <a:pt x="129917" y="91151"/>
                  </a:lnTo>
                  <a:lnTo>
                    <a:pt x="151755" y="118189"/>
                  </a:lnTo>
                  <a:lnTo>
                    <a:pt x="157865" y="129391"/>
                  </a:lnTo>
                  <a:lnTo>
                    <a:pt x="166226" y="137191"/>
                  </a:lnTo>
                  <a:lnTo>
                    <a:pt x="173328" y="141223"/>
                  </a:lnTo>
                  <a:lnTo>
                    <a:pt x="176407" y="142298"/>
                  </a:lnTo>
                  <a:lnTo>
                    <a:pt x="203810" y="163387"/>
                  </a:lnTo>
                  <a:lnTo>
                    <a:pt x="224956" y="168791"/>
                  </a:lnTo>
                  <a:lnTo>
                    <a:pt x="241833" y="177761"/>
                  </a:lnTo>
                  <a:lnTo>
                    <a:pt x="260522" y="181130"/>
                  </a:lnTo>
                  <a:lnTo>
                    <a:pt x="282663" y="177878"/>
                  </a:lnTo>
                  <a:lnTo>
                    <a:pt x="294821" y="179941"/>
                  </a:lnTo>
                  <a:lnTo>
                    <a:pt x="318570" y="173911"/>
                  </a:lnTo>
                  <a:lnTo>
                    <a:pt x="348658" y="163649"/>
                  </a:lnTo>
                  <a:lnTo>
                    <a:pt x="356009" y="156933"/>
                  </a:lnTo>
                  <a:lnTo>
                    <a:pt x="362945" y="149150"/>
                  </a:lnTo>
                  <a:lnTo>
                    <a:pt x="382060" y="134573"/>
                  </a:lnTo>
                  <a:lnTo>
                    <a:pt x="385530" y="127077"/>
                  </a:lnTo>
                  <a:lnTo>
                    <a:pt x="390320" y="100799"/>
                  </a:lnTo>
                  <a:lnTo>
                    <a:pt x="392189" y="97569"/>
                  </a:lnTo>
                  <a:lnTo>
                    <a:pt x="392588" y="94568"/>
                  </a:lnTo>
                  <a:lnTo>
                    <a:pt x="390773" y="88977"/>
                  </a:lnTo>
                  <a:lnTo>
                    <a:pt x="382710" y="74099"/>
                  </a:lnTo>
                  <a:lnTo>
                    <a:pt x="365402" y="64431"/>
                  </a:lnTo>
                  <a:lnTo>
                    <a:pt x="351980" y="61755"/>
                  </a:lnTo>
                  <a:lnTo>
                    <a:pt x="332275" y="65241"/>
                  </a:lnTo>
                  <a:lnTo>
                    <a:pt x="317141" y="63218"/>
                  </a:lnTo>
                  <a:lnTo>
                    <a:pt x="307006" y="65448"/>
                  </a:lnTo>
                  <a:lnTo>
                    <a:pt x="299115" y="71519"/>
                  </a:lnTo>
                  <a:lnTo>
                    <a:pt x="295825" y="75508"/>
                  </a:lnTo>
                  <a:lnTo>
                    <a:pt x="287654" y="79942"/>
                  </a:lnTo>
                  <a:lnTo>
                    <a:pt x="279225" y="82759"/>
                  </a:lnTo>
                  <a:lnTo>
                    <a:pt x="272657" y="86833"/>
                  </a:lnTo>
                  <a:lnTo>
                    <a:pt x="257151" y="106820"/>
                  </a:lnTo>
                  <a:lnTo>
                    <a:pt x="246436" y="127957"/>
                  </a:lnTo>
                  <a:lnTo>
                    <a:pt x="244819" y="139659"/>
                  </a:lnTo>
                  <a:lnTo>
                    <a:pt x="246359" y="148811"/>
                  </a:lnTo>
                  <a:lnTo>
                    <a:pt x="249728" y="158722"/>
                  </a:lnTo>
                  <a:lnTo>
                    <a:pt x="250200" y="161584"/>
                  </a:lnTo>
                  <a:lnTo>
                    <a:pt x="271848" y="192121"/>
                  </a:lnTo>
                  <a:lnTo>
                    <a:pt x="294711" y="207537"/>
                  </a:lnTo>
                  <a:lnTo>
                    <a:pt x="319959" y="217180"/>
                  </a:lnTo>
                  <a:lnTo>
                    <a:pt x="357780" y="221190"/>
                  </a:lnTo>
                  <a:lnTo>
                    <a:pt x="393516" y="231214"/>
                  </a:lnTo>
                  <a:lnTo>
                    <a:pt x="411166" y="23588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3" name="SMARTInkShape-159"/>
          <p:cNvSpPr/>
          <p:nvPr/>
        </p:nvSpPr>
        <p:spPr>
          <a:xfrm>
            <a:off x="3558540" y="4655820"/>
            <a:ext cx="494242" cy="324557"/>
          </a:xfrm>
          <a:custGeom>
            <a:avLst/>
            <a:gdLst/>
            <a:ahLst/>
            <a:cxnLst/>
            <a:rect l="0" t="0" r="0" b="0"/>
            <a:pathLst>
              <a:path w="494242" h="324557">
                <a:moveTo>
                  <a:pt x="0" y="0"/>
                </a:moveTo>
                <a:lnTo>
                  <a:pt x="0" y="4045"/>
                </a:lnTo>
                <a:lnTo>
                  <a:pt x="847" y="5237"/>
                </a:lnTo>
                <a:lnTo>
                  <a:pt x="2258" y="6031"/>
                </a:lnTo>
                <a:lnTo>
                  <a:pt x="4045" y="6561"/>
                </a:lnTo>
                <a:lnTo>
                  <a:pt x="5237" y="6067"/>
                </a:lnTo>
                <a:lnTo>
                  <a:pt x="6032" y="4892"/>
                </a:lnTo>
                <a:lnTo>
                  <a:pt x="6561" y="3261"/>
                </a:lnTo>
                <a:lnTo>
                  <a:pt x="6914" y="3020"/>
                </a:lnTo>
                <a:lnTo>
                  <a:pt x="7306" y="5011"/>
                </a:lnTo>
                <a:lnTo>
                  <a:pt x="8461" y="21916"/>
                </a:lnTo>
                <a:lnTo>
                  <a:pt x="14180" y="39679"/>
                </a:lnTo>
                <a:lnTo>
                  <a:pt x="15178" y="76598"/>
                </a:lnTo>
                <a:lnTo>
                  <a:pt x="14388" y="109879"/>
                </a:lnTo>
                <a:lnTo>
                  <a:pt x="8679" y="145201"/>
                </a:lnTo>
                <a:lnTo>
                  <a:pt x="5502" y="174646"/>
                </a:lnTo>
                <a:lnTo>
                  <a:pt x="1630" y="192576"/>
                </a:lnTo>
                <a:lnTo>
                  <a:pt x="42" y="230515"/>
                </a:lnTo>
                <a:lnTo>
                  <a:pt x="28" y="234957"/>
                </a:lnTo>
                <a:lnTo>
                  <a:pt x="866" y="237918"/>
                </a:lnTo>
                <a:lnTo>
                  <a:pt x="2271" y="239892"/>
                </a:lnTo>
                <a:lnTo>
                  <a:pt x="6563" y="243060"/>
                </a:lnTo>
                <a:lnTo>
                  <a:pt x="7150" y="245751"/>
                </a:lnTo>
                <a:lnTo>
                  <a:pt x="7618" y="257991"/>
                </a:lnTo>
                <a:lnTo>
                  <a:pt x="7620" y="251746"/>
                </a:lnTo>
                <a:lnTo>
                  <a:pt x="28875" y="231057"/>
                </a:lnTo>
                <a:lnTo>
                  <a:pt x="52874" y="215612"/>
                </a:lnTo>
                <a:lnTo>
                  <a:pt x="74570" y="211300"/>
                </a:lnTo>
                <a:lnTo>
                  <a:pt x="77654" y="209447"/>
                </a:lnTo>
                <a:lnTo>
                  <a:pt x="80556" y="209058"/>
                </a:lnTo>
                <a:lnTo>
                  <a:pt x="86038" y="210884"/>
                </a:lnTo>
                <a:lnTo>
                  <a:pt x="105049" y="219065"/>
                </a:lnTo>
                <a:lnTo>
                  <a:pt x="111035" y="220976"/>
                </a:lnTo>
                <a:lnTo>
                  <a:pt x="135529" y="242400"/>
                </a:lnTo>
                <a:lnTo>
                  <a:pt x="152257" y="261211"/>
                </a:lnTo>
                <a:lnTo>
                  <a:pt x="158263" y="269341"/>
                </a:lnTo>
                <a:lnTo>
                  <a:pt x="193833" y="299814"/>
                </a:lnTo>
                <a:lnTo>
                  <a:pt x="207668" y="308308"/>
                </a:lnTo>
                <a:lnTo>
                  <a:pt x="245749" y="323617"/>
                </a:lnTo>
                <a:lnTo>
                  <a:pt x="249346" y="323271"/>
                </a:lnTo>
                <a:lnTo>
                  <a:pt x="261202" y="320679"/>
                </a:lnTo>
                <a:lnTo>
                  <a:pt x="276088" y="324556"/>
                </a:lnTo>
                <a:lnTo>
                  <a:pt x="278038" y="323898"/>
                </a:lnTo>
                <a:lnTo>
                  <a:pt x="293224" y="308755"/>
                </a:lnTo>
                <a:lnTo>
                  <a:pt x="295422" y="302042"/>
                </a:lnTo>
                <a:lnTo>
                  <a:pt x="296833" y="287981"/>
                </a:lnTo>
                <a:lnTo>
                  <a:pt x="289399" y="257146"/>
                </a:lnTo>
                <a:lnTo>
                  <a:pt x="283680" y="247312"/>
                </a:lnTo>
                <a:lnTo>
                  <a:pt x="257568" y="219536"/>
                </a:lnTo>
                <a:lnTo>
                  <a:pt x="249659" y="216105"/>
                </a:lnTo>
                <a:lnTo>
                  <a:pt x="241346" y="213733"/>
                </a:lnTo>
                <a:lnTo>
                  <a:pt x="231060" y="208485"/>
                </a:lnTo>
                <a:lnTo>
                  <a:pt x="222356" y="206960"/>
                </a:lnTo>
                <a:lnTo>
                  <a:pt x="215100" y="208540"/>
                </a:lnTo>
                <a:lnTo>
                  <a:pt x="209053" y="211218"/>
                </a:lnTo>
                <a:lnTo>
                  <a:pt x="199727" y="213078"/>
                </a:lnTo>
                <a:lnTo>
                  <a:pt x="190856" y="220659"/>
                </a:lnTo>
                <a:lnTo>
                  <a:pt x="190531" y="235603"/>
                </a:lnTo>
                <a:lnTo>
                  <a:pt x="191368" y="238349"/>
                </a:lnTo>
                <a:lnTo>
                  <a:pt x="192772" y="240180"/>
                </a:lnTo>
                <a:lnTo>
                  <a:pt x="221708" y="262957"/>
                </a:lnTo>
                <a:lnTo>
                  <a:pt x="241239" y="267900"/>
                </a:lnTo>
                <a:lnTo>
                  <a:pt x="268532" y="283802"/>
                </a:lnTo>
                <a:lnTo>
                  <a:pt x="280496" y="284743"/>
                </a:lnTo>
                <a:lnTo>
                  <a:pt x="286058" y="283809"/>
                </a:lnTo>
                <a:lnTo>
                  <a:pt x="291458" y="284879"/>
                </a:lnTo>
                <a:lnTo>
                  <a:pt x="327761" y="301114"/>
                </a:lnTo>
                <a:lnTo>
                  <a:pt x="365703" y="310560"/>
                </a:lnTo>
                <a:lnTo>
                  <a:pt x="377306" y="315262"/>
                </a:lnTo>
                <a:lnTo>
                  <a:pt x="388107" y="315659"/>
                </a:lnTo>
                <a:lnTo>
                  <a:pt x="399399" y="314706"/>
                </a:lnTo>
                <a:lnTo>
                  <a:pt x="418342" y="318930"/>
                </a:lnTo>
                <a:lnTo>
                  <a:pt x="426666" y="323216"/>
                </a:lnTo>
                <a:lnTo>
                  <a:pt x="430917" y="323850"/>
                </a:lnTo>
                <a:lnTo>
                  <a:pt x="459941" y="320099"/>
                </a:lnTo>
                <a:lnTo>
                  <a:pt x="461567" y="318386"/>
                </a:lnTo>
                <a:lnTo>
                  <a:pt x="464703" y="309578"/>
                </a:lnTo>
                <a:lnTo>
                  <a:pt x="466435" y="307985"/>
                </a:lnTo>
                <a:lnTo>
                  <a:pt x="471254" y="305429"/>
                </a:lnTo>
                <a:lnTo>
                  <a:pt x="472089" y="296896"/>
                </a:lnTo>
                <a:lnTo>
                  <a:pt x="470026" y="290563"/>
                </a:lnTo>
                <a:lnTo>
                  <a:pt x="461079" y="274354"/>
                </a:lnTo>
                <a:lnTo>
                  <a:pt x="458093" y="271803"/>
                </a:lnTo>
                <a:lnTo>
                  <a:pt x="450259" y="268968"/>
                </a:lnTo>
                <a:lnTo>
                  <a:pt x="413658" y="260198"/>
                </a:lnTo>
                <a:lnTo>
                  <a:pt x="379397" y="266273"/>
                </a:lnTo>
                <a:lnTo>
                  <a:pt x="370974" y="267357"/>
                </a:lnTo>
                <a:lnTo>
                  <a:pt x="361473" y="272727"/>
                </a:lnTo>
                <a:lnTo>
                  <a:pt x="353295" y="278834"/>
                </a:lnTo>
                <a:lnTo>
                  <a:pt x="344436" y="281531"/>
                </a:lnTo>
                <a:lnTo>
                  <a:pt x="343102" y="291691"/>
                </a:lnTo>
                <a:lnTo>
                  <a:pt x="343035" y="290980"/>
                </a:lnTo>
                <a:lnTo>
                  <a:pt x="342940" y="294026"/>
                </a:lnTo>
                <a:lnTo>
                  <a:pt x="345176" y="298037"/>
                </a:lnTo>
                <a:lnTo>
                  <a:pt x="353510" y="307509"/>
                </a:lnTo>
                <a:lnTo>
                  <a:pt x="358340" y="310237"/>
                </a:lnTo>
                <a:lnTo>
                  <a:pt x="363309" y="312297"/>
                </a:lnTo>
                <a:lnTo>
                  <a:pt x="370866" y="317369"/>
                </a:lnTo>
                <a:lnTo>
                  <a:pt x="375931" y="318853"/>
                </a:lnTo>
                <a:lnTo>
                  <a:pt x="383263" y="317255"/>
                </a:lnTo>
                <a:lnTo>
                  <a:pt x="397722" y="313375"/>
                </a:lnTo>
                <a:lnTo>
                  <a:pt x="409577" y="311762"/>
                </a:lnTo>
                <a:lnTo>
                  <a:pt x="421735" y="306392"/>
                </a:lnTo>
                <a:lnTo>
                  <a:pt x="431075" y="300286"/>
                </a:lnTo>
                <a:lnTo>
                  <a:pt x="436558" y="298561"/>
                </a:lnTo>
                <a:lnTo>
                  <a:pt x="441817" y="293278"/>
                </a:lnTo>
                <a:lnTo>
                  <a:pt x="464816" y="257389"/>
                </a:lnTo>
                <a:lnTo>
                  <a:pt x="474979" y="234381"/>
                </a:lnTo>
                <a:lnTo>
                  <a:pt x="483659" y="200944"/>
                </a:lnTo>
                <a:lnTo>
                  <a:pt x="487327" y="163644"/>
                </a:lnTo>
                <a:lnTo>
                  <a:pt x="487659" y="129587"/>
                </a:lnTo>
                <a:lnTo>
                  <a:pt x="487671" y="121659"/>
                </a:lnTo>
                <a:lnTo>
                  <a:pt x="486827" y="119206"/>
                </a:lnTo>
                <a:lnTo>
                  <a:pt x="485418" y="117571"/>
                </a:lnTo>
                <a:lnTo>
                  <a:pt x="483632" y="116480"/>
                </a:lnTo>
                <a:lnTo>
                  <a:pt x="482442" y="114907"/>
                </a:lnTo>
                <a:lnTo>
                  <a:pt x="481118" y="110901"/>
                </a:lnTo>
                <a:lnTo>
                  <a:pt x="480063" y="92536"/>
                </a:lnTo>
                <a:lnTo>
                  <a:pt x="480061" y="96047"/>
                </a:lnTo>
                <a:lnTo>
                  <a:pt x="480060" y="92214"/>
                </a:lnTo>
                <a:lnTo>
                  <a:pt x="480060" y="95983"/>
                </a:lnTo>
                <a:lnTo>
                  <a:pt x="480060" y="92205"/>
                </a:lnTo>
                <a:lnTo>
                  <a:pt x="480060" y="95712"/>
                </a:lnTo>
                <a:lnTo>
                  <a:pt x="480907" y="96828"/>
                </a:lnTo>
                <a:lnTo>
                  <a:pt x="484105" y="98068"/>
                </a:lnTo>
                <a:lnTo>
                  <a:pt x="485297" y="97552"/>
                </a:lnTo>
                <a:lnTo>
                  <a:pt x="486091" y="96361"/>
                </a:lnTo>
                <a:lnTo>
                  <a:pt x="486621" y="94721"/>
                </a:lnTo>
                <a:lnTo>
                  <a:pt x="486974" y="94474"/>
                </a:lnTo>
                <a:lnTo>
                  <a:pt x="487587" y="98289"/>
                </a:lnTo>
                <a:lnTo>
                  <a:pt x="487661" y="94518"/>
                </a:lnTo>
                <a:lnTo>
                  <a:pt x="487677" y="98295"/>
                </a:lnTo>
                <a:lnTo>
                  <a:pt x="487680" y="92432"/>
                </a:lnTo>
                <a:lnTo>
                  <a:pt x="491725" y="95779"/>
                </a:lnTo>
                <a:lnTo>
                  <a:pt x="492917" y="96026"/>
                </a:lnTo>
                <a:lnTo>
                  <a:pt x="493711" y="95344"/>
                </a:lnTo>
                <a:lnTo>
                  <a:pt x="494241" y="94043"/>
                </a:lnTo>
                <a:lnTo>
                  <a:pt x="493747" y="93175"/>
                </a:lnTo>
                <a:lnTo>
                  <a:pt x="492572" y="92597"/>
                </a:lnTo>
                <a:lnTo>
                  <a:pt x="490941" y="92211"/>
                </a:lnTo>
                <a:lnTo>
                  <a:pt x="489854" y="92801"/>
                </a:lnTo>
                <a:lnTo>
                  <a:pt x="489130" y="94040"/>
                </a:lnTo>
                <a:lnTo>
                  <a:pt x="488646" y="95714"/>
                </a:lnTo>
                <a:lnTo>
                  <a:pt x="489171" y="96829"/>
                </a:lnTo>
                <a:lnTo>
                  <a:pt x="490367" y="97572"/>
                </a:lnTo>
                <a:lnTo>
                  <a:pt x="492011" y="98068"/>
                </a:lnTo>
                <a:lnTo>
                  <a:pt x="492261" y="97552"/>
                </a:lnTo>
                <a:lnTo>
                  <a:pt x="490280" y="94721"/>
                </a:lnTo>
                <a:lnTo>
                  <a:pt x="489414" y="94474"/>
                </a:lnTo>
                <a:lnTo>
                  <a:pt x="488836" y="95156"/>
                </a:lnTo>
                <a:lnTo>
                  <a:pt x="488451" y="96457"/>
                </a:lnTo>
                <a:lnTo>
                  <a:pt x="489040" y="97325"/>
                </a:lnTo>
                <a:lnTo>
                  <a:pt x="491953" y="98289"/>
                </a:lnTo>
                <a:lnTo>
                  <a:pt x="492222" y="97699"/>
                </a:lnTo>
                <a:lnTo>
                  <a:pt x="488445" y="92432"/>
                </a:lnTo>
                <a:lnTo>
                  <a:pt x="488191" y="92948"/>
                </a:lnTo>
                <a:lnTo>
                  <a:pt x="487831" y="96026"/>
                </a:lnTo>
                <a:lnTo>
                  <a:pt x="487700" y="92211"/>
                </a:lnTo>
                <a:lnTo>
                  <a:pt x="487684" y="95982"/>
                </a:lnTo>
                <a:lnTo>
                  <a:pt x="487680" y="92205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5982"/>
                </a:lnTo>
                <a:lnTo>
                  <a:pt x="487680" y="92205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5982"/>
                </a:lnTo>
                <a:lnTo>
                  <a:pt x="487680" y="92205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5982"/>
                </a:lnTo>
                <a:lnTo>
                  <a:pt x="487680" y="92205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6026"/>
                </a:lnTo>
                <a:lnTo>
                  <a:pt x="487680" y="92211"/>
                </a:lnTo>
                <a:lnTo>
                  <a:pt x="487680" y="98068"/>
                </a:lnTo>
                <a:lnTo>
                  <a:pt x="487680" y="94474"/>
                </a:lnTo>
                <a:lnTo>
                  <a:pt x="487680" y="98289"/>
                </a:lnTo>
                <a:lnTo>
                  <a:pt x="487680" y="94518"/>
                </a:lnTo>
                <a:lnTo>
                  <a:pt x="487680" y="98295"/>
                </a:lnTo>
                <a:lnTo>
                  <a:pt x="487680" y="94519"/>
                </a:lnTo>
                <a:lnTo>
                  <a:pt x="487680" y="98833"/>
                </a:lnTo>
                <a:lnTo>
                  <a:pt x="487680" y="94625"/>
                </a:lnTo>
                <a:lnTo>
                  <a:pt x="487680" y="98309"/>
                </a:lnTo>
                <a:lnTo>
                  <a:pt x="487680" y="94521"/>
                </a:lnTo>
                <a:lnTo>
                  <a:pt x="487680" y="98295"/>
                </a:lnTo>
                <a:lnTo>
                  <a:pt x="487680" y="94519"/>
                </a:lnTo>
                <a:lnTo>
                  <a:pt x="487680" y="98295"/>
                </a:lnTo>
                <a:lnTo>
                  <a:pt x="487680" y="92432"/>
                </a:lnTo>
                <a:lnTo>
                  <a:pt x="487680" y="98088"/>
                </a:lnTo>
                <a:lnTo>
                  <a:pt x="487680" y="9144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SMARTInkShape-Group28"/>
          <p:cNvGrpSpPr/>
          <p:nvPr/>
        </p:nvGrpSpPr>
        <p:grpSpPr>
          <a:xfrm>
            <a:off x="4519014" y="4552479"/>
            <a:ext cx="2110387" cy="537652"/>
            <a:chOff x="4519014" y="4552479"/>
            <a:chExt cx="2110387" cy="537652"/>
          </a:xfrm>
        </p:grpSpPr>
        <p:sp>
          <p:nvSpPr>
            <p:cNvPr id="74" name="SMARTInkShape-160"/>
            <p:cNvSpPr/>
            <p:nvPr/>
          </p:nvSpPr>
          <p:spPr>
            <a:xfrm>
              <a:off x="6088419" y="4671337"/>
              <a:ext cx="152362" cy="144504"/>
            </a:xfrm>
            <a:custGeom>
              <a:avLst/>
              <a:gdLst/>
              <a:ahLst/>
              <a:cxnLst/>
              <a:rect l="0" t="0" r="0" b="0"/>
              <a:pathLst>
                <a:path w="152362" h="144504">
                  <a:moveTo>
                    <a:pt x="83781" y="68303"/>
                  </a:moveTo>
                  <a:lnTo>
                    <a:pt x="79736" y="68303"/>
                  </a:lnTo>
                  <a:lnTo>
                    <a:pt x="78544" y="67456"/>
                  </a:lnTo>
                  <a:lnTo>
                    <a:pt x="77750" y="66045"/>
                  </a:lnTo>
                  <a:lnTo>
                    <a:pt x="76370" y="56999"/>
                  </a:lnTo>
                  <a:lnTo>
                    <a:pt x="76254" y="58481"/>
                  </a:lnTo>
                  <a:lnTo>
                    <a:pt x="77070" y="58368"/>
                  </a:lnTo>
                  <a:lnTo>
                    <a:pt x="80234" y="55985"/>
                  </a:lnTo>
                  <a:lnTo>
                    <a:pt x="82204" y="52104"/>
                  </a:lnTo>
                  <a:lnTo>
                    <a:pt x="82730" y="49884"/>
                  </a:lnTo>
                  <a:lnTo>
                    <a:pt x="83080" y="49250"/>
                  </a:lnTo>
                  <a:lnTo>
                    <a:pt x="83314" y="49674"/>
                  </a:lnTo>
                  <a:lnTo>
                    <a:pt x="83469" y="50804"/>
                  </a:lnTo>
                  <a:lnTo>
                    <a:pt x="84420" y="50710"/>
                  </a:lnTo>
                  <a:lnTo>
                    <a:pt x="87733" y="48349"/>
                  </a:lnTo>
                  <a:lnTo>
                    <a:pt x="89771" y="44476"/>
                  </a:lnTo>
                  <a:lnTo>
                    <a:pt x="91305" y="38212"/>
                  </a:lnTo>
                  <a:lnTo>
                    <a:pt x="85357" y="23554"/>
                  </a:lnTo>
                  <a:lnTo>
                    <a:pt x="84831" y="20690"/>
                  </a:lnTo>
                  <a:lnTo>
                    <a:pt x="83634" y="18781"/>
                  </a:lnTo>
                  <a:lnTo>
                    <a:pt x="81990" y="17509"/>
                  </a:lnTo>
                  <a:lnTo>
                    <a:pt x="77905" y="16094"/>
                  </a:lnTo>
                  <a:lnTo>
                    <a:pt x="73267" y="15466"/>
                  </a:lnTo>
                  <a:lnTo>
                    <a:pt x="68383" y="10671"/>
                  </a:lnTo>
                  <a:lnTo>
                    <a:pt x="65896" y="7022"/>
                  </a:lnTo>
                  <a:lnTo>
                    <a:pt x="63391" y="5435"/>
                  </a:lnTo>
                  <a:lnTo>
                    <a:pt x="60875" y="5225"/>
                  </a:lnTo>
                  <a:lnTo>
                    <a:pt x="58350" y="5931"/>
                  </a:lnTo>
                  <a:lnTo>
                    <a:pt x="51030" y="4457"/>
                  </a:lnTo>
                  <a:lnTo>
                    <a:pt x="36578" y="658"/>
                  </a:lnTo>
                  <a:lnTo>
                    <a:pt x="28214" y="0"/>
                  </a:lnTo>
                  <a:lnTo>
                    <a:pt x="22960" y="2104"/>
                  </a:lnTo>
                  <a:lnTo>
                    <a:pt x="20374" y="3851"/>
                  </a:lnTo>
                  <a:lnTo>
                    <a:pt x="17802" y="4168"/>
                  </a:lnTo>
                  <a:lnTo>
                    <a:pt x="12689" y="2263"/>
                  </a:lnTo>
                  <a:lnTo>
                    <a:pt x="10140" y="2263"/>
                  </a:lnTo>
                  <a:lnTo>
                    <a:pt x="5049" y="4521"/>
                  </a:lnTo>
                  <a:lnTo>
                    <a:pt x="3353" y="6308"/>
                  </a:lnTo>
                  <a:lnTo>
                    <a:pt x="1469" y="10552"/>
                  </a:lnTo>
                  <a:lnTo>
                    <a:pt x="0" y="34290"/>
                  </a:lnTo>
                  <a:lnTo>
                    <a:pt x="1680" y="38854"/>
                  </a:lnTo>
                  <a:lnTo>
                    <a:pt x="28627" y="70894"/>
                  </a:lnTo>
                  <a:lnTo>
                    <a:pt x="61112" y="91017"/>
                  </a:lnTo>
                  <a:lnTo>
                    <a:pt x="76218" y="100998"/>
                  </a:lnTo>
                  <a:lnTo>
                    <a:pt x="86346" y="108234"/>
                  </a:lnTo>
                  <a:lnTo>
                    <a:pt x="101568" y="112308"/>
                  </a:lnTo>
                  <a:lnTo>
                    <a:pt x="111724" y="113261"/>
                  </a:lnTo>
                  <a:lnTo>
                    <a:pt x="121883" y="118200"/>
                  </a:lnTo>
                  <a:lnTo>
                    <a:pt x="152361" y="14450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SMARTInkShape-161"/>
            <p:cNvSpPr/>
            <p:nvPr/>
          </p:nvSpPr>
          <p:spPr>
            <a:xfrm>
              <a:off x="6454233" y="4671060"/>
              <a:ext cx="144688" cy="21709"/>
            </a:xfrm>
            <a:custGeom>
              <a:avLst/>
              <a:gdLst/>
              <a:ahLst/>
              <a:cxnLst/>
              <a:rect l="0" t="0" r="0" b="0"/>
              <a:pathLst>
                <a:path w="144688" h="21709">
                  <a:moveTo>
                    <a:pt x="7527" y="7620"/>
                  </a:moveTo>
                  <a:lnTo>
                    <a:pt x="966" y="14181"/>
                  </a:lnTo>
                  <a:lnTo>
                    <a:pt x="0" y="21708"/>
                  </a:lnTo>
                  <a:lnTo>
                    <a:pt x="3980" y="18474"/>
                  </a:lnTo>
                  <a:lnTo>
                    <a:pt x="6009" y="18242"/>
                  </a:lnTo>
                  <a:lnTo>
                    <a:pt x="10521" y="20243"/>
                  </a:lnTo>
                  <a:lnTo>
                    <a:pt x="19864" y="19439"/>
                  </a:lnTo>
                  <a:lnTo>
                    <a:pt x="54715" y="9709"/>
                  </a:lnTo>
                  <a:lnTo>
                    <a:pt x="84914" y="3253"/>
                  </a:lnTo>
                  <a:lnTo>
                    <a:pt x="114170" y="1446"/>
                  </a:lnTo>
                  <a:lnTo>
                    <a:pt x="144687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SMARTInkShape-162"/>
            <p:cNvSpPr/>
            <p:nvPr/>
          </p:nvSpPr>
          <p:spPr>
            <a:xfrm>
              <a:off x="5952736" y="4552479"/>
              <a:ext cx="676665" cy="263362"/>
            </a:xfrm>
            <a:custGeom>
              <a:avLst/>
              <a:gdLst/>
              <a:ahLst/>
              <a:cxnLst/>
              <a:rect l="0" t="0" r="0" b="0"/>
              <a:pathLst>
                <a:path w="676665" h="263362">
                  <a:moveTo>
                    <a:pt x="143264" y="126201"/>
                  </a:moveTo>
                  <a:lnTo>
                    <a:pt x="143264" y="130246"/>
                  </a:lnTo>
                  <a:lnTo>
                    <a:pt x="142418" y="130591"/>
                  </a:lnTo>
                  <a:lnTo>
                    <a:pt x="134975" y="127319"/>
                  </a:lnTo>
                  <a:lnTo>
                    <a:pt x="132658" y="126946"/>
                  </a:lnTo>
                  <a:lnTo>
                    <a:pt x="127825" y="124274"/>
                  </a:lnTo>
                  <a:lnTo>
                    <a:pt x="117825" y="115660"/>
                  </a:lnTo>
                  <a:lnTo>
                    <a:pt x="115297" y="114940"/>
                  </a:lnTo>
                  <a:lnTo>
                    <a:pt x="112767" y="115307"/>
                  </a:lnTo>
                  <a:lnTo>
                    <a:pt x="105159" y="117611"/>
                  </a:lnTo>
                  <a:lnTo>
                    <a:pt x="81635" y="120754"/>
                  </a:lnTo>
                  <a:lnTo>
                    <a:pt x="69124" y="126845"/>
                  </a:lnTo>
                  <a:lnTo>
                    <a:pt x="34674" y="152630"/>
                  </a:lnTo>
                  <a:lnTo>
                    <a:pt x="6159" y="189238"/>
                  </a:lnTo>
                  <a:lnTo>
                    <a:pt x="0" y="199801"/>
                  </a:lnTo>
                  <a:lnTo>
                    <a:pt x="341" y="200667"/>
                  </a:lnTo>
                  <a:lnTo>
                    <a:pt x="1416" y="201246"/>
                  </a:lnTo>
                  <a:lnTo>
                    <a:pt x="2978" y="201631"/>
                  </a:lnTo>
                  <a:lnTo>
                    <a:pt x="4020" y="203581"/>
                  </a:lnTo>
                  <a:lnTo>
                    <a:pt x="6334" y="212722"/>
                  </a:lnTo>
                  <a:lnTo>
                    <a:pt x="7950" y="214362"/>
                  </a:lnTo>
                  <a:lnTo>
                    <a:pt x="12005" y="216184"/>
                  </a:lnTo>
                  <a:lnTo>
                    <a:pt x="35581" y="217584"/>
                  </a:lnTo>
                  <a:lnTo>
                    <a:pt x="44887" y="213100"/>
                  </a:lnTo>
                  <a:lnTo>
                    <a:pt x="82792" y="184983"/>
                  </a:lnTo>
                  <a:lnTo>
                    <a:pt x="95431" y="171276"/>
                  </a:lnTo>
                  <a:lnTo>
                    <a:pt x="119245" y="136323"/>
                  </a:lnTo>
                  <a:lnTo>
                    <a:pt x="124122" y="123927"/>
                  </a:lnTo>
                  <a:lnTo>
                    <a:pt x="127983" y="110797"/>
                  </a:lnTo>
                  <a:lnTo>
                    <a:pt x="146937" y="77303"/>
                  </a:lnTo>
                  <a:lnTo>
                    <a:pt x="155774" y="41412"/>
                  </a:lnTo>
                  <a:lnTo>
                    <a:pt x="158144" y="21097"/>
                  </a:lnTo>
                  <a:lnTo>
                    <a:pt x="156086" y="13730"/>
                  </a:lnTo>
                  <a:lnTo>
                    <a:pt x="151188" y="4834"/>
                  </a:lnTo>
                  <a:lnTo>
                    <a:pt x="150974" y="400"/>
                  </a:lnTo>
                  <a:lnTo>
                    <a:pt x="150098" y="0"/>
                  </a:lnTo>
                  <a:lnTo>
                    <a:pt x="146865" y="1814"/>
                  </a:lnTo>
                  <a:lnTo>
                    <a:pt x="145665" y="3483"/>
                  </a:lnTo>
                  <a:lnTo>
                    <a:pt x="144331" y="7595"/>
                  </a:lnTo>
                  <a:lnTo>
                    <a:pt x="143128" y="9030"/>
                  </a:lnTo>
                  <a:lnTo>
                    <a:pt x="139535" y="10625"/>
                  </a:lnTo>
                  <a:lnTo>
                    <a:pt x="122875" y="44735"/>
                  </a:lnTo>
                  <a:lnTo>
                    <a:pt x="110235" y="74342"/>
                  </a:lnTo>
                  <a:lnTo>
                    <a:pt x="105319" y="108870"/>
                  </a:lnTo>
                  <a:lnTo>
                    <a:pt x="98735" y="144740"/>
                  </a:lnTo>
                  <a:lnTo>
                    <a:pt x="103732" y="181491"/>
                  </a:lnTo>
                  <a:lnTo>
                    <a:pt x="104209" y="185921"/>
                  </a:lnTo>
                  <a:lnTo>
                    <a:pt x="106221" y="189721"/>
                  </a:lnTo>
                  <a:lnTo>
                    <a:pt x="129972" y="215905"/>
                  </a:lnTo>
                  <a:lnTo>
                    <a:pt x="139050" y="221102"/>
                  </a:lnTo>
                  <a:lnTo>
                    <a:pt x="176342" y="229144"/>
                  </a:lnTo>
                  <a:lnTo>
                    <a:pt x="185623" y="228962"/>
                  </a:lnTo>
                  <a:lnTo>
                    <a:pt x="197866" y="226358"/>
                  </a:lnTo>
                  <a:lnTo>
                    <a:pt x="213128" y="225477"/>
                  </a:lnTo>
                  <a:lnTo>
                    <a:pt x="221163" y="220842"/>
                  </a:lnTo>
                  <a:lnTo>
                    <a:pt x="229532" y="213137"/>
                  </a:lnTo>
                  <a:lnTo>
                    <a:pt x="244062" y="196651"/>
                  </a:lnTo>
                  <a:lnTo>
                    <a:pt x="252410" y="189685"/>
                  </a:lnTo>
                  <a:lnTo>
                    <a:pt x="261870" y="175397"/>
                  </a:lnTo>
                  <a:lnTo>
                    <a:pt x="274908" y="150500"/>
                  </a:lnTo>
                  <a:lnTo>
                    <a:pt x="289494" y="133071"/>
                  </a:lnTo>
                  <a:lnTo>
                    <a:pt x="292922" y="122481"/>
                  </a:lnTo>
                  <a:lnTo>
                    <a:pt x="295292" y="111001"/>
                  </a:lnTo>
                  <a:lnTo>
                    <a:pt x="299167" y="103076"/>
                  </a:lnTo>
                  <a:lnTo>
                    <a:pt x="300540" y="101471"/>
                  </a:lnTo>
                  <a:lnTo>
                    <a:pt x="301454" y="101248"/>
                  </a:lnTo>
                  <a:lnTo>
                    <a:pt x="302064" y="101945"/>
                  </a:lnTo>
                  <a:lnTo>
                    <a:pt x="302741" y="98205"/>
                  </a:lnTo>
                  <a:lnTo>
                    <a:pt x="303177" y="90097"/>
                  </a:lnTo>
                  <a:lnTo>
                    <a:pt x="304130" y="106989"/>
                  </a:lnTo>
                  <a:lnTo>
                    <a:pt x="309315" y="118298"/>
                  </a:lnTo>
                  <a:lnTo>
                    <a:pt x="310764" y="150374"/>
                  </a:lnTo>
                  <a:lnTo>
                    <a:pt x="311732" y="176013"/>
                  </a:lnTo>
                  <a:lnTo>
                    <a:pt x="319510" y="209467"/>
                  </a:lnTo>
                  <a:lnTo>
                    <a:pt x="330447" y="224148"/>
                  </a:lnTo>
                  <a:lnTo>
                    <a:pt x="333136" y="229846"/>
                  </a:lnTo>
                  <a:lnTo>
                    <a:pt x="337154" y="235201"/>
                  </a:lnTo>
                  <a:lnTo>
                    <a:pt x="348221" y="242976"/>
                  </a:lnTo>
                  <a:lnTo>
                    <a:pt x="373993" y="253952"/>
                  </a:lnTo>
                  <a:lnTo>
                    <a:pt x="378363" y="254548"/>
                  </a:lnTo>
                  <a:lnTo>
                    <a:pt x="382123" y="253252"/>
                  </a:lnTo>
                  <a:lnTo>
                    <a:pt x="394242" y="243521"/>
                  </a:lnTo>
                  <a:lnTo>
                    <a:pt x="402201" y="241396"/>
                  </a:lnTo>
                  <a:lnTo>
                    <a:pt x="404789" y="241097"/>
                  </a:lnTo>
                  <a:lnTo>
                    <a:pt x="416521" y="232587"/>
                  </a:lnTo>
                  <a:lnTo>
                    <a:pt x="442930" y="198848"/>
                  </a:lnTo>
                  <a:lnTo>
                    <a:pt x="457882" y="163834"/>
                  </a:lnTo>
                  <a:lnTo>
                    <a:pt x="479168" y="129913"/>
                  </a:lnTo>
                  <a:lnTo>
                    <a:pt x="494942" y="96454"/>
                  </a:lnTo>
                  <a:lnTo>
                    <a:pt x="507580" y="77123"/>
                  </a:lnTo>
                  <a:lnTo>
                    <a:pt x="529771" y="54001"/>
                  </a:lnTo>
                  <a:lnTo>
                    <a:pt x="537581" y="38562"/>
                  </a:lnTo>
                  <a:lnTo>
                    <a:pt x="539069" y="37295"/>
                  </a:lnTo>
                  <a:lnTo>
                    <a:pt x="542979" y="35887"/>
                  </a:lnTo>
                  <a:lnTo>
                    <a:pt x="544361" y="34665"/>
                  </a:lnTo>
                  <a:lnTo>
                    <a:pt x="546760" y="28299"/>
                  </a:lnTo>
                  <a:lnTo>
                    <a:pt x="547052" y="31760"/>
                  </a:lnTo>
                  <a:lnTo>
                    <a:pt x="547115" y="27917"/>
                  </a:lnTo>
                  <a:lnTo>
                    <a:pt x="547124" y="65838"/>
                  </a:lnTo>
                  <a:lnTo>
                    <a:pt x="547124" y="101805"/>
                  </a:lnTo>
                  <a:lnTo>
                    <a:pt x="547124" y="135469"/>
                  </a:lnTo>
                  <a:lnTo>
                    <a:pt x="549382" y="168232"/>
                  </a:lnTo>
                  <a:lnTo>
                    <a:pt x="562562" y="204335"/>
                  </a:lnTo>
                  <a:lnTo>
                    <a:pt x="568379" y="216807"/>
                  </a:lnTo>
                  <a:lnTo>
                    <a:pt x="606358" y="254050"/>
                  </a:lnTo>
                  <a:lnTo>
                    <a:pt x="609474" y="257154"/>
                  </a:lnTo>
                  <a:lnTo>
                    <a:pt x="613243" y="258376"/>
                  </a:lnTo>
                  <a:lnTo>
                    <a:pt x="631461" y="258770"/>
                  </a:lnTo>
                  <a:lnTo>
                    <a:pt x="647321" y="262454"/>
                  </a:lnTo>
                  <a:lnTo>
                    <a:pt x="676664" y="263361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SMARTInkShape-163"/>
            <p:cNvSpPr/>
            <p:nvPr/>
          </p:nvSpPr>
          <p:spPr>
            <a:xfrm>
              <a:off x="5890260" y="4619093"/>
              <a:ext cx="7621" cy="21488"/>
            </a:xfrm>
            <a:custGeom>
              <a:avLst/>
              <a:gdLst/>
              <a:ahLst/>
              <a:cxnLst/>
              <a:rect l="0" t="0" r="0" b="0"/>
              <a:pathLst>
                <a:path w="7621" h="21488">
                  <a:moveTo>
                    <a:pt x="0" y="13867"/>
                  </a:moveTo>
                  <a:lnTo>
                    <a:pt x="0" y="0"/>
                  </a:lnTo>
                  <a:lnTo>
                    <a:pt x="0" y="3079"/>
                  </a:lnTo>
                  <a:lnTo>
                    <a:pt x="7620" y="21487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SMARTInkShape-164"/>
            <p:cNvSpPr/>
            <p:nvPr/>
          </p:nvSpPr>
          <p:spPr>
            <a:xfrm>
              <a:off x="5867400" y="4732020"/>
              <a:ext cx="7621" cy="30481"/>
            </a:xfrm>
            <a:custGeom>
              <a:avLst/>
              <a:gdLst/>
              <a:ahLst/>
              <a:cxnLst/>
              <a:rect l="0" t="0" r="0" b="0"/>
              <a:pathLst>
                <a:path w="7621" h="30481">
                  <a:moveTo>
                    <a:pt x="0" y="0"/>
                  </a:moveTo>
                  <a:lnTo>
                    <a:pt x="0" y="4045"/>
                  </a:lnTo>
                  <a:lnTo>
                    <a:pt x="846" y="5237"/>
                  </a:lnTo>
                  <a:lnTo>
                    <a:pt x="2257" y="6031"/>
                  </a:lnTo>
                  <a:lnTo>
                    <a:pt x="4045" y="6561"/>
                  </a:lnTo>
                  <a:lnTo>
                    <a:pt x="5237" y="7760"/>
                  </a:lnTo>
                  <a:lnTo>
                    <a:pt x="6561" y="11352"/>
                  </a:lnTo>
                  <a:lnTo>
                    <a:pt x="7620" y="3048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SMARTInkShape-165"/>
            <p:cNvSpPr/>
            <p:nvPr/>
          </p:nvSpPr>
          <p:spPr>
            <a:xfrm>
              <a:off x="5715135" y="4612274"/>
              <a:ext cx="121650" cy="195947"/>
            </a:xfrm>
            <a:custGeom>
              <a:avLst/>
              <a:gdLst/>
              <a:ahLst/>
              <a:cxnLst/>
              <a:rect l="0" t="0" r="0" b="0"/>
              <a:pathLst>
                <a:path w="121650" h="195947">
                  <a:moveTo>
                    <a:pt x="114165" y="20686"/>
                  </a:moveTo>
                  <a:lnTo>
                    <a:pt x="110120" y="12596"/>
                  </a:lnTo>
                  <a:lnTo>
                    <a:pt x="106388" y="11059"/>
                  </a:lnTo>
                  <a:lnTo>
                    <a:pt x="89847" y="10402"/>
                  </a:lnTo>
                  <a:lnTo>
                    <a:pt x="66401" y="812"/>
                  </a:lnTo>
                  <a:lnTo>
                    <a:pt x="53990" y="0"/>
                  </a:lnTo>
                  <a:lnTo>
                    <a:pt x="32152" y="4562"/>
                  </a:lnTo>
                  <a:lnTo>
                    <a:pt x="24657" y="2795"/>
                  </a:lnTo>
                  <a:lnTo>
                    <a:pt x="21473" y="1139"/>
                  </a:lnTo>
                  <a:lnTo>
                    <a:pt x="18503" y="881"/>
                  </a:lnTo>
                  <a:lnTo>
                    <a:pt x="321" y="5378"/>
                  </a:lnTo>
                  <a:lnTo>
                    <a:pt x="0" y="13517"/>
                  </a:lnTo>
                  <a:lnTo>
                    <a:pt x="801" y="15906"/>
                  </a:lnTo>
                  <a:lnTo>
                    <a:pt x="2183" y="17500"/>
                  </a:lnTo>
                  <a:lnTo>
                    <a:pt x="3950" y="18562"/>
                  </a:lnTo>
                  <a:lnTo>
                    <a:pt x="26359" y="45710"/>
                  </a:lnTo>
                  <a:lnTo>
                    <a:pt x="50605" y="65303"/>
                  </a:lnTo>
                  <a:lnTo>
                    <a:pt x="78823" y="98148"/>
                  </a:lnTo>
                  <a:lnTo>
                    <a:pt x="96710" y="113630"/>
                  </a:lnTo>
                  <a:lnTo>
                    <a:pt x="111333" y="136031"/>
                  </a:lnTo>
                  <a:lnTo>
                    <a:pt x="116575" y="139684"/>
                  </a:lnTo>
                  <a:lnTo>
                    <a:pt x="118312" y="142351"/>
                  </a:lnTo>
                  <a:lnTo>
                    <a:pt x="121099" y="156541"/>
                  </a:lnTo>
                  <a:lnTo>
                    <a:pt x="121649" y="167748"/>
                  </a:lnTo>
                  <a:lnTo>
                    <a:pt x="119467" y="172972"/>
                  </a:lnTo>
                  <a:lnTo>
                    <a:pt x="116521" y="178115"/>
                  </a:lnTo>
                  <a:lnTo>
                    <a:pt x="114017" y="185771"/>
                  </a:lnTo>
                  <a:lnTo>
                    <a:pt x="110430" y="190859"/>
                  </a:lnTo>
                  <a:lnTo>
                    <a:pt x="103756" y="193685"/>
                  </a:lnTo>
                  <a:lnTo>
                    <a:pt x="68445" y="195946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SMARTInkShape-166"/>
            <p:cNvSpPr/>
            <p:nvPr/>
          </p:nvSpPr>
          <p:spPr>
            <a:xfrm>
              <a:off x="5349240" y="4640702"/>
              <a:ext cx="304801" cy="202517"/>
            </a:xfrm>
            <a:custGeom>
              <a:avLst/>
              <a:gdLst/>
              <a:ahLst/>
              <a:cxnLst/>
              <a:rect l="0" t="0" r="0" b="0"/>
              <a:pathLst>
                <a:path w="304801" h="202517">
                  <a:moveTo>
                    <a:pt x="0" y="182758"/>
                  </a:moveTo>
                  <a:lnTo>
                    <a:pt x="18133" y="200891"/>
                  </a:lnTo>
                  <a:lnTo>
                    <a:pt x="19708" y="201620"/>
                  </a:lnTo>
                  <a:lnTo>
                    <a:pt x="20759" y="201259"/>
                  </a:lnTo>
                  <a:lnTo>
                    <a:pt x="21459" y="200172"/>
                  </a:lnTo>
                  <a:lnTo>
                    <a:pt x="22773" y="199448"/>
                  </a:lnTo>
                  <a:lnTo>
                    <a:pt x="26491" y="198642"/>
                  </a:lnTo>
                  <a:lnTo>
                    <a:pt x="27820" y="199274"/>
                  </a:lnTo>
                  <a:lnTo>
                    <a:pt x="28707" y="200542"/>
                  </a:lnTo>
                  <a:lnTo>
                    <a:pt x="29298" y="202234"/>
                  </a:lnTo>
                  <a:lnTo>
                    <a:pt x="29692" y="202516"/>
                  </a:lnTo>
                  <a:lnTo>
                    <a:pt x="29954" y="201857"/>
                  </a:lnTo>
                  <a:lnTo>
                    <a:pt x="30449" y="191663"/>
                  </a:lnTo>
                  <a:lnTo>
                    <a:pt x="36507" y="173969"/>
                  </a:lnTo>
                  <a:lnTo>
                    <a:pt x="40218" y="150587"/>
                  </a:lnTo>
                  <a:lnTo>
                    <a:pt x="43274" y="140519"/>
                  </a:lnTo>
                  <a:lnTo>
                    <a:pt x="49443" y="110058"/>
                  </a:lnTo>
                  <a:lnTo>
                    <a:pt x="58859" y="89856"/>
                  </a:lnTo>
                  <a:lnTo>
                    <a:pt x="61530" y="66572"/>
                  </a:lnTo>
                  <a:lnTo>
                    <a:pt x="67484" y="51098"/>
                  </a:lnTo>
                  <a:lnTo>
                    <a:pt x="68363" y="42294"/>
                  </a:lnTo>
                  <a:lnTo>
                    <a:pt x="68436" y="42549"/>
                  </a:lnTo>
                  <a:lnTo>
                    <a:pt x="68551" y="44996"/>
                  </a:lnTo>
                  <a:lnTo>
                    <a:pt x="72617" y="41374"/>
                  </a:lnTo>
                  <a:lnTo>
                    <a:pt x="73811" y="41089"/>
                  </a:lnTo>
                  <a:lnTo>
                    <a:pt x="74607" y="41746"/>
                  </a:lnTo>
                  <a:lnTo>
                    <a:pt x="75138" y="43030"/>
                  </a:lnTo>
                  <a:lnTo>
                    <a:pt x="76339" y="43886"/>
                  </a:lnTo>
                  <a:lnTo>
                    <a:pt x="82667" y="45372"/>
                  </a:lnTo>
                  <a:lnTo>
                    <a:pt x="87524" y="45531"/>
                  </a:lnTo>
                  <a:lnTo>
                    <a:pt x="91957" y="47827"/>
                  </a:lnTo>
                  <a:lnTo>
                    <a:pt x="96750" y="50822"/>
                  </a:lnTo>
                  <a:lnTo>
                    <a:pt x="106725" y="52745"/>
                  </a:lnTo>
                  <a:lnTo>
                    <a:pt x="109250" y="52903"/>
                  </a:lnTo>
                  <a:lnTo>
                    <a:pt x="124623" y="62782"/>
                  </a:lnTo>
                  <a:lnTo>
                    <a:pt x="127955" y="62981"/>
                  </a:lnTo>
                  <a:lnTo>
                    <a:pt x="148114" y="56730"/>
                  </a:lnTo>
                  <a:lnTo>
                    <a:pt x="168780" y="60130"/>
                  </a:lnTo>
                  <a:lnTo>
                    <a:pt x="200029" y="53036"/>
                  </a:lnTo>
                  <a:lnTo>
                    <a:pt x="209880" y="47331"/>
                  </a:lnTo>
                  <a:lnTo>
                    <a:pt x="225977" y="33674"/>
                  </a:lnTo>
                  <a:lnTo>
                    <a:pt x="231103" y="31832"/>
                  </a:lnTo>
                  <a:lnTo>
                    <a:pt x="236204" y="26498"/>
                  </a:lnTo>
                  <a:lnTo>
                    <a:pt x="241292" y="20176"/>
                  </a:lnTo>
                  <a:lnTo>
                    <a:pt x="249954" y="15784"/>
                  </a:lnTo>
                  <a:lnTo>
                    <a:pt x="250456" y="14715"/>
                  </a:lnTo>
                  <a:lnTo>
                    <a:pt x="251014" y="11270"/>
                  </a:lnTo>
                  <a:lnTo>
                    <a:pt x="249004" y="6917"/>
                  </a:lnTo>
                  <a:lnTo>
                    <a:pt x="247282" y="4571"/>
                  </a:lnTo>
                  <a:lnTo>
                    <a:pt x="243112" y="1964"/>
                  </a:lnTo>
                  <a:lnTo>
                    <a:pt x="237582" y="290"/>
                  </a:lnTo>
                  <a:lnTo>
                    <a:pt x="228533" y="0"/>
                  </a:lnTo>
                  <a:lnTo>
                    <a:pt x="222079" y="2190"/>
                  </a:lnTo>
                  <a:lnTo>
                    <a:pt x="205836" y="13064"/>
                  </a:lnTo>
                  <a:lnTo>
                    <a:pt x="203264" y="13748"/>
                  </a:lnTo>
                  <a:lnTo>
                    <a:pt x="191554" y="22802"/>
                  </a:lnTo>
                  <a:lnTo>
                    <a:pt x="171237" y="49827"/>
                  </a:lnTo>
                  <a:lnTo>
                    <a:pt x="169239" y="55380"/>
                  </a:lnTo>
                  <a:lnTo>
                    <a:pt x="167681" y="93220"/>
                  </a:lnTo>
                  <a:lnTo>
                    <a:pt x="171697" y="105334"/>
                  </a:lnTo>
                  <a:lnTo>
                    <a:pt x="178249" y="115603"/>
                  </a:lnTo>
                  <a:lnTo>
                    <a:pt x="181486" y="117668"/>
                  </a:lnTo>
                  <a:lnTo>
                    <a:pt x="218584" y="132243"/>
                  </a:lnTo>
                  <a:lnTo>
                    <a:pt x="230922" y="132649"/>
                  </a:lnTo>
                  <a:lnTo>
                    <a:pt x="263462" y="129843"/>
                  </a:lnTo>
                  <a:lnTo>
                    <a:pt x="304800" y="129418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SMARTInkShape-167"/>
            <p:cNvSpPr/>
            <p:nvPr/>
          </p:nvSpPr>
          <p:spPr>
            <a:xfrm>
              <a:off x="5151175" y="4709197"/>
              <a:ext cx="151247" cy="319975"/>
            </a:xfrm>
            <a:custGeom>
              <a:avLst/>
              <a:gdLst/>
              <a:ahLst/>
              <a:cxnLst/>
              <a:rect l="0" t="0" r="0" b="0"/>
              <a:pathLst>
                <a:path w="151247" h="319975">
                  <a:moveTo>
                    <a:pt x="30425" y="30443"/>
                  </a:moveTo>
                  <a:lnTo>
                    <a:pt x="30425" y="26053"/>
                  </a:lnTo>
                  <a:lnTo>
                    <a:pt x="29579" y="49480"/>
                  </a:lnTo>
                  <a:lnTo>
                    <a:pt x="21018" y="86114"/>
                  </a:lnTo>
                  <a:lnTo>
                    <a:pt x="15106" y="122190"/>
                  </a:lnTo>
                  <a:lnTo>
                    <a:pt x="7048" y="154681"/>
                  </a:lnTo>
                  <a:lnTo>
                    <a:pt x="2049" y="183530"/>
                  </a:lnTo>
                  <a:lnTo>
                    <a:pt x="361" y="215529"/>
                  </a:lnTo>
                  <a:lnTo>
                    <a:pt x="0" y="251713"/>
                  </a:lnTo>
                  <a:lnTo>
                    <a:pt x="816" y="265945"/>
                  </a:lnTo>
                  <a:lnTo>
                    <a:pt x="7252" y="300640"/>
                  </a:lnTo>
                  <a:lnTo>
                    <a:pt x="8203" y="304554"/>
                  </a:lnTo>
                  <a:lnTo>
                    <a:pt x="9684" y="307163"/>
                  </a:lnTo>
                  <a:lnTo>
                    <a:pt x="14098" y="311352"/>
                  </a:lnTo>
                  <a:lnTo>
                    <a:pt x="15183" y="319974"/>
                  </a:lnTo>
                  <a:lnTo>
                    <a:pt x="14338" y="294853"/>
                  </a:lnTo>
                  <a:lnTo>
                    <a:pt x="9948" y="282730"/>
                  </a:lnTo>
                  <a:lnTo>
                    <a:pt x="8036" y="251837"/>
                  </a:lnTo>
                  <a:lnTo>
                    <a:pt x="7658" y="221025"/>
                  </a:lnTo>
                  <a:lnTo>
                    <a:pt x="12820" y="184396"/>
                  </a:lnTo>
                  <a:lnTo>
                    <a:pt x="14718" y="146806"/>
                  </a:lnTo>
                  <a:lnTo>
                    <a:pt x="19138" y="114671"/>
                  </a:lnTo>
                  <a:lnTo>
                    <a:pt x="28164" y="79473"/>
                  </a:lnTo>
                  <a:lnTo>
                    <a:pt x="38100" y="56716"/>
                  </a:lnTo>
                  <a:lnTo>
                    <a:pt x="45681" y="42179"/>
                  </a:lnTo>
                  <a:lnTo>
                    <a:pt x="53290" y="26300"/>
                  </a:lnTo>
                  <a:lnTo>
                    <a:pt x="55828" y="22601"/>
                  </a:lnTo>
                  <a:lnTo>
                    <a:pt x="59214" y="20135"/>
                  </a:lnTo>
                  <a:lnTo>
                    <a:pt x="97277" y="2108"/>
                  </a:lnTo>
                  <a:lnTo>
                    <a:pt x="131681" y="0"/>
                  </a:lnTo>
                  <a:lnTo>
                    <a:pt x="136952" y="2237"/>
                  </a:lnTo>
                  <a:lnTo>
                    <a:pt x="143189" y="6527"/>
                  </a:lnTo>
                  <a:lnTo>
                    <a:pt x="144042" y="9372"/>
                  </a:lnTo>
                  <a:lnTo>
                    <a:pt x="144270" y="11315"/>
                  </a:lnTo>
                  <a:lnTo>
                    <a:pt x="146781" y="15733"/>
                  </a:lnTo>
                  <a:lnTo>
                    <a:pt x="151246" y="21423"/>
                  </a:lnTo>
                  <a:lnTo>
                    <a:pt x="150765" y="21889"/>
                  </a:lnTo>
                  <a:lnTo>
                    <a:pt x="147974" y="22408"/>
                  </a:lnTo>
                  <a:lnTo>
                    <a:pt x="146891" y="24240"/>
                  </a:lnTo>
                  <a:lnTo>
                    <a:pt x="144520" y="34062"/>
                  </a:lnTo>
                  <a:lnTo>
                    <a:pt x="140966" y="39953"/>
                  </a:lnTo>
                  <a:lnTo>
                    <a:pt x="136563" y="43137"/>
                  </a:lnTo>
                  <a:lnTo>
                    <a:pt x="119097" y="51431"/>
                  </a:lnTo>
                  <a:lnTo>
                    <a:pt x="109003" y="57734"/>
                  </a:lnTo>
                  <a:lnTo>
                    <a:pt x="85949" y="64548"/>
                  </a:lnTo>
                  <a:lnTo>
                    <a:pt x="53285" y="83783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SMARTInkShape-168"/>
            <p:cNvSpPr/>
            <p:nvPr/>
          </p:nvSpPr>
          <p:spPr>
            <a:xfrm>
              <a:off x="4808220" y="4892040"/>
              <a:ext cx="1" cy="15241"/>
            </a:xfrm>
            <a:custGeom>
              <a:avLst/>
              <a:gdLst/>
              <a:ahLst/>
              <a:cxnLst/>
              <a:rect l="0" t="0" r="0" b="0"/>
              <a:pathLst>
                <a:path w="1" h="15241">
                  <a:moveTo>
                    <a:pt x="0" y="0"/>
                  </a:moveTo>
                  <a:lnTo>
                    <a:pt x="0" y="1524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SMARTInkShape-169"/>
            <p:cNvSpPr/>
            <p:nvPr/>
          </p:nvSpPr>
          <p:spPr>
            <a:xfrm>
              <a:off x="4519014" y="4578460"/>
              <a:ext cx="129187" cy="511671"/>
            </a:xfrm>
            <a:custGeom>
              <a:avLst/>
              <a:gdLst/>
              <a:ahLst/>
              <a:cxnLst/>
              <a:rect l="0" t="0" r="0" b="0"/>
              <a:pathLst>
                <a:path w="129187" h="511671">
                  <a:moveTo>
                    <a:pt x="129186" y="8780"/>
                  </a:moveTo>
                  <a:lnTo>
                    <a:pt x="125141" y="690"/>
                  </a:lnTo>
                  <a:lnTo>
                    <a:pt x="123103" y="0"/>
                  </a:lnTo>
                  <a:lnTo>
                    <a:pt x="120897" y="1233"/>
                  </a:lnTo>
                  <a:lnTo>
                    <a:pt x="118580" y="3749"/>
                  </a:lnTo>
                  <a:lnTo>
                    <a:pt x="111490" y="6544"/>
                  </a:lnTo>
                  <a:lnTo>
                    <a:pt x="93141" y="12384"/>
                  </a:lnTo>
                  <a:lnTo>
                    <a:pt x="78242" y="23300"/>
                  </a:lnTo>
                  <a:lnTo>
                    <a:pt x="44890" y="58417"/>
                  </a:lnTo>
                  <a:lnTo>
                    <a:pt x="32243" y="78521"/>
                  </a:lnTo>
                  <a:lnTo>
                    <a:pt x="17705" y="111223"/>
                  </a:lnTo>
                  <a:lnTo>
                    <a:pt x="9579" y="147110"/>
                  </a:lnTo>
                  <a:lnTo>
                    <a:pt x="3678" y="182766"/>
                  </a:lnTo>
                  <a:lnTo>
                    <a:pt x="840" y="214613"/>
                  </a:lnTo>
                  <a:lnTo>
                    <a:pt x="0" y="250860"/>
                  </a:lnTo>
                  <a:lnTo>
                    <a:pt x="3796" y="284366"/>
                  </a:lnTo>
                  <a:lnTo>
                    <a:pt x="6581" y="321638"/>
                  </a:lnTo>
                  <a:lnTo>
                    <a:pt x="7910" y="355009"/>
                  </a:lnTo>
                  <a:lnTo>
                    <a:pt x="15515" y="392538"/>
                  </a:lnTo>
                  <a:lnTo>
                    <a:pt x="20434" y="413457"/>
                  </a:lnTo>
                  <a:lnTo>
                    <a:pt x="26142" y="447327"/>
                  </a:lnTo>
                  <a:lnTo>
                    <a:pt x="29893" y="483969"/>
                  </a:lnTo>
                  <a:lnTo>
                    <a:pt x="30022" y="494013"/>
                  </a:lnTo>
                  <a:lnTo>
                    <a:pt x="30904" y="497369"/>
                  </a:lnTo>
                  <a:lnTo>
                    <a:pt x="32338" y="499606"/>
                  </a:lnTo>
                  <a:lnTo>
                    <a:pt x="36678" y="503196"/>
                  </a:lnTo>
                  <a:lnTo>
                    <a:pt x="37744" y="511670"/>
                  </a:lnTo>
                  <a:lnTo>
                    <a:pt x="37745" y="503601"/>
                  </a:lnTo>
                  <a:lnTo>
                    <a:pt x="35488" y="497376"/>
                  </a:lnTo>
                  <a:lnTo>
                    <a:pt x="33700" y="494531"/>
                  </a:lnTo>
                  <a:lnTo>
                    <a:pt x="33356" y="491787"/>
                  </a:lnTo>
                  <a:lnTo>
                    <a:pt x="37415" y="457046"/>
                  </a:lnTo>
                  <a:lnTo>
                    <a:pt x="37717" y="424587"/>
                  </a:lnTo>
                  <a:lnTo>
                    <a:pt x="39995" y="404044"/>
                  </a:lnTo>
                  <a:lnTo>
                    <a:pt x="45505" y="378958"/>
                  </a:lnTo>
                  <a:lnTo>
                    <a:pt x="59205" y="354317"/>
                  </a:lnTo>
                  <a:lnTo>
                    <a:pt x="60519" y="353438"/>
                  </a:lnTo>
                  <a:lnTo>
                    <a:pt x="64236" y="352462"/>
                  </a:lnTo>
                  <a:lnTo>
                    <a:pt x="68711" y="347512"/>
                  </a:lnTo>
                  <a:lnTo>
                    <a:pt x="74437" y="338627"/>
                  </a:lnTo>
                  <a:lnTo>
                    <a:pt x="79735" y="337412"/>
                  </a:lnTo>
                  <a:lnTo>
                    <a:pt x="86888" y="336025"/>
                  </a:lnTo>
                  <a:lnTo>
                    <a:pt x="98379" y="330494"/>
                  </a:lnTo>
                  <a:lnTo>
                    <a:pt x="101028" y="329936"/>
                  </a:lnTo>
                  <a:lnTo>
                    <a:pt x="103640" y="330411"/>
                  </a:lnTo>
                  <a:lnTo>
                    <a:pt x="129186" y="34406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1028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will use facts to persuade an audience.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MARTInkShape-170"/>
          <p:cNvSpPr/>
          <p:nvPr/>
        </p:nvSpPr>
        <p:spPr>
          <a:xfrm>
            <a:off x="7330439" y="2462845"/>
            <a:ext cx="777242" cy="66996"/>
          </a:xfrm>
          <a:custGeom>
            <a:avLst/>
            <a:gdLst/>
            <a:ahLst/>
            <a:cxnLst/>
            <a:rect l="0" t="0" r="0" b="0"/>
            <a:pathLst>
              <a:path w="777242" h="66996">
                <a:moveTo>
                  <a:pt x="0" y="44135"/>
                </a:moveTo>
                <a:lnTo>
                  <a:pt x="8091" y="40090"/>
                </a:lnTo>
                <a:lnTo>
                  <a:pt x="38162" y="36375"/>
                </a:lnTo>
                <a:lnTo>
                  <a:pt x="66812" y="29794"/>
                </a:lnTo>
                <a:lnTo>
                  <a:pt x="97596" y="19190"/>
                </a:lnTo>
                <a:lnTo>
                  <a:pt x="132305" y="16141"/>
                </a:lnTo>
                <a:lnTo>
                  <a:pt x="164415" y="17684"/>
                </a:lnTo>
                <a:lnTo>
                  <a:pt x="195378" y="10239"/>
                </a:lnTo>
                <a:lnTo>
                  <a:pt x="226001" y="7281"/>
                </a:lnTo>
                <a:lnTo>
                  <a:pt x="257370" y="5557"/>
                </a:lnTo>
                <a:lnTo>
                  <a:pt x="292252" y="908"/>
                </a:lnTo>
                <a:lnTo>
                  <a:pt x="325260" y="0"/>
                </a:lnTo>
                <a:lnTo>
                  <a:pt x="361474" y="3871"/>
                </a:lnTo>
                <a:lnTo>
                  <a:pt x="399016" y="5394"/>
                </a:lnTo>
                <a:lnTo>
                  <a:pt x="436950" y="6692"/>
                </a:lnTo>
                <a:lnTo>
                  <a:pt x="475002" y="11216"/>
                </a:lnTo>
                <a:lnTo>
                  <a:pt x="512240" y="12932"/>
                </a:lnTo>
                <a:lnTo>
                  <a:pt x="545946" y="14288"/>
                </a:lnTo>
                <a:lnTo>
                  <a:pt x="581521" y="19675"/>
                </a:lnTo>
                <a:lnTo>
                  <a:pt x="613887" y="25787"/>
                </a:lnTo>
                <a:lnTo>
                  <a:pt x="644079" y="27974"/>
                </a:lnTo>
                <a:lnTo>
                  <a:pt x="669488" y="30316"/>
                </a:lnTo>
                <a:lnTo>
                  <a:pt x="693103" y="38441"/>
                </a:lnTo>
                <a:lnTo>
                  <a:pt x="727433" y="36936"/>
                </a:lnTo>
                <a:lnTo>
                  <a:pt x="738453" y="41218"/>
                </a:lnTo>
                <a:lnTo>
                  <a:pt x="777241" y="6699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MARTInkShape-171"/>
          <p:cNvSpPr/>
          <p:nvPr/>
        </p:nvSpPr>
        <p:spPr>
          <a:xfrm>
            <a:off x="1158240" y="3097074"/>
            <a:ext cx="2659381" cy="88087"/>
          </a:xfrm>
          <a:custGeom>
            <a:avLst/>
            <a:gdLst/>
            <a:ahLst/>
            <a:cxnLst/>
            <a:rect l="0" t="0" r="0" b="0"/>
            <a:pathLst>
              <a:path w="2659381" h="88087">
                <a:moveTo>
                  <a:pt x="2659380" y="88086"/>
                </a:moveTo>
                <a:lnTo>
                  <a:pt x="2655335" y="79996"/>
                </a:lnTo>
                <a:lnTo>
                  <a:pt x="2648833" y="73766"/>
                </a:lnTo>
                <a:lnTo>
                  <a:pt x="2633395" y="65499"/>
                </a:lnTo>
                <a:lnTo>
                  <a:pt x="2612734" y="59944"/>
                </a:lnTo>
                <a:lnTo>
                  <a:pt x="2598008" y="59492"/>
                </a:lnTo>
                <a:lnTo>
                  <a:pt x="2575438" y="62304"/>
                </a:lnTo>
                <a:lnTo>
                  <a:pt x="2542798" y="56527"/>
                </a:lnTo>
                <a:lnTo>
                  <a:pt x="2524593" y="53740"/>
                </a:lnTo>
                <a:lnTo>
                  <a:pt x="2487693" y="54334"/>
                </a:lnTo>
                <a:lnTo>
                  <a:pt x="2454699" y="51274"/>
                </a:lnTo>
                <a:lnTo>
                  <a:pt x="2423474" y="50368"/>
                </a:lnTo>
                <a:lnTo>
                  <a:pt x="2390515" y="50099"/>
                </a:lnTo>
                <a:lnTo>
                  <a:pt x="2353939" y="47762"/>
                </a:lnTo>
                <a:lnTo>
                  <a:pt x="2316290" y="46223"/>
                </a:lnTo>
                <a:lnTo>
                  <a:pt x="2278324" y="46613"/>
                </a:lnTo>
                <a:lnTo>
                  <a:pt x="2252108" y="43407"/>
                </a:lnTo>
                <a:lnTo>
                  <a:pt x="2223524" y="39160"/>
                </a:lnTo>
                <a:lnTo>
                  <a:pt x="2193886" y="36708"/>
                </a:lnTo>
                <a:lnTo>
                  <a:pt x="2163780" y="35618"/>
                </a:lnTo>
                <a:lnTo>
                  <a:pt x="2133467" y="35133"/>
                </a:lnTo>
                <a:lnTo>
                  <a:pt x="2103061" y="34918"/>
                </a:lnTo>
                <a:lnTo>
                  <a:pt x="2072614" y="33976"/>
                </a:lnTo>
                <a:lnTo>
                  <a:pt x="2042148" y="30735"/>
                </a:lnTo>
                <a:lnTo>
                  <a:pt x="2009417" y="30988"/>
                </a:lnTo>
                <a:lnTo>
                  <a:pt x="1975961" y="32229"/>
                </a:lnTo>
                <a:lnTo>
                  <a:pt x="1944158" y="29958"/>
                </a:lnTo>
                <a:lnTo>
                  <a:pt x="1913090" y="28385"/>
                </a:lnTo>
                <a:lnTo>
                  <a:pt x="1882349" y="27686"/>
                </a:lnTo>
                <a:lnTo>
                  <a:pt x="1851753" y="27374"/>
                </a:lnTo>
                <a:lnTo>
                  <a:pt x="1821222" y="27236"/>
                </a:lnTo>
                <a:lnTo>
                  <a:pt x="1790718" y="26328"/>
                </a:lnTo>
                <a:lnTo>
                  <a:pt x="1760228" y="23103"/>
                </a:lnTo>
                <a:lnTo>
                  <a:pt x="1729744" y="21105"/>
                </a:lnTo>
                <a:lnTo>
                  <a:pt x="1699262" y="20217"/>
                </a:lnTo>
                <a:lnTo>
                  <a:pt x="1668781" y="19822"/>
                </a:lnTo>
                <a:lnTo>
                  <a:pt x="1638300" y="17389"/>
                </a:lnTo>
                <a:lnTo>
                  <a:pt x="1607820" y="14331"/>
                </a:lnTo>
                <a:lnTo>
                  <a:pt x="1577340" y="12973"/>
                </a:lnTo>
                <a:lnTo>
                  <a:pt x="1546860" y="12369"/>
                </a:lnTo>
                <a:lnTo>
                  <a:pt x="1516380" y="12101"/>
                </a:lnTo>
                <a:lnTo>
                  <a:pt x="1485900" y="11981"/>
                </a:lnTo>
                <a:lnTo>
                  <a:pt x="1457678" y="11928"/>
                </a:lnTo>
                <a:lnTo>
                  <a:pt x="1430177" y="11905"/>
                </a:lnTo>
                <a:lnTo>
                  <a:pt x="1401021" y="11894"/>
                </a:lnTo>
                <a:lnTo>
                  <a:pt x="1371129" y="11890"/>
                </a:lnTo>
                <a:lnTo>
                  <a:pt x="1340911" y="11041"/>
                </a:lnTo>
                <a:lnTo>
                  <a:pt x="1310547" y="7842"/>
                </a:lnTo>
                <a:lnTo>
                  <a:pt x="1282377" y="5855"/>
                </a:lnTo>
                <a:lnTo>
                  <a:pt x="1254898" y="4972"/>
                </a:lnTo>
                <a:lnTo>
                  <a:pt x="1225753" y="4580"/>
                </a:lnTo>
                <a:lnTo>
                  <a:pt x="1188874" y="314"/>
                </a:lnTo>
                <a:lnTo>
                  <a:pt x="1162542" y="534"/>
                </a:lnTo>
                <a:lnTo>
                  <a:pt x="1134752" y="2607"/>
                </a:lnTo>
                <a:lnTo>
                  <a:pt x="1108290" y="3529"/>
                </a:lnTo>
                <a:lnTo>
                  <a:pt x="1082418" y="3938"/>
                </a:lnTo>
                <a:lnTo>
                  <a:pt x="1055961" y="4120"/>
                </a:lnTo>
                <a:lnTo>
                  <a:pt x="1027269" y="4201"/>
                </a:lnTo>
                <a:lnTo>
                  <a:pt x="990646" y="4247"/>
                </a:lnTo>
                <a:lnTo>
                  <a:pt x="954301" y="4260"/>
                </a:lnTo>
                <a:lnTo>
                  <a:pt x="916721" y="219"/>
                </a:lnTo>
                <a:lnTo>
                  <a:pt x="878775" y="1750"/>
                </a:lnTo>
                <a:lnTo>
                  <a:pt x="840721" y="3520"/>
                </a:lnTo>
                <a:lnTo>
                  <a:pt x="806679" y="0"/>
                </a:lnTo>
                <a:lnTo>
                  <a:pt x="771099" y="1685"/>
                </a:lnTo>
                <a:lnTo>
                  <a:pt x="733746" y="3501"/>
                </a:lnTo>
                <a:lnTo>
                  <a:pt x="699912" y="4039"/>
                </a:lnTo>
                <a:lnTo>
                  <a:pt x="668438" y="4199"/>
                </a:lnTo>
                <a:lnTo>
                  <a:pt x="633619" y="8291"/>
                </a:lnTo>
                <a:lnTo>
                  <a:pt x="600536" y="10821"/>
                </a:lnTo>
                <a:lnTo>
                  <a:pt x="565239" y="11571"/>
                </a:lnTo>
                <a:lnTo>
                  <a:pt x="527970" y="15838"/>
                </a:lnTo>
                <a:lnTo>
                  <a:pt x="494162" y="18419"/>
                </a:lnTo>
                <a:lnTo>
                  <a:pt x="458650" y="19184"/>
                </a:lnTo>
                <a:lnTo>
                  <a:pt x="425362" y="23456"/>
                </a:lnTo>
                <a:lnTo>
                  <a:pt x="394050" y="26038"/>
                </a:lnTo>
                <a:lnTo>
                  <a:pt x="363324" y="26804"/>
                </a:lnTo>
                <a:lnTo>
                  <a:pt x="332771" y="31076"/>
                </a:lnTo>
                <a:lnTo>
                  <a:pt x="302269" y="37704"/>
                </a:lnTo>
                <a:lnTo>
                  <a:pt x="271783" y="40984"/>
                </a:lnTo>
                <a:lnTo>
                  <a:pt x="241301" y="41957"/>
                </a:lnTo>
                <a:lnTo>
                  <a:pt x="206744" y="47522"/>
                </a:lnTo>
                <a:lnTo>
                  <a:pt x="175458" y="51757"/>
                </a:lnTo>
                <a:lnTo>
                  <a:pt x="138033" y="62073"/>
                </a:lnTo>
                <a:lnTo>
                  <a:pt x="104440" y="64949"/>
                </a:lnTo>
                <a:lnTo>
                  <a:pt x="88989" y="65990"/>
                </a:lnTo>
                <a:lnTo>
                  <a:pt x="73686" y="69592"/>
                </a:lnTo>
                <a:lnTo>
                  <a:pt x="59274" y="67743"/>
                </a:lnTo>
                <a:lnTo>
                  <a:pt x="52309" y="70013"/>
                </a:lnTo>
                <a:lnTo>
                  <a:pt x="43627" y="76052"/>
                </a:lnTo>
                <a:lnTo>
                  <a:pt x="40091" y="76676"/>
                </a:lnTo>
                <a:lnTo>
                  <a:pt x="27872" y="75204"/>
                </a:lnTo>
                <a:lnTo>
                  <a:pt x="0" y="88086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SMARTInkShape-Group31"/>
          <p:cNvGrpSpPr/>
          <p:nvPr/>
        </p:nvGrpSpPr>
        <p:grpSpPr>
          <a:xfrm>
            <a:off x="2065020" y="3188708"/>
            <a:ext cx="937125" cy="278386"/>
            <a:chOff x="2065020" y="3188708"/>
            <a:chExt cx="937125" cy="278386"/>
          </a:xfrm>
        </p:grpSpPr>
        <p:sp>
          <p:nvSpPr>
            <p:cNvPr id="6" name="SMARTInkShape-172"/>
            <p:cNvSpPr/>
            <p:nvPr/>
          </p:nvSpPr>
          <p:spPr>
            <a:xfrm>
              <a:off x="2065020" y="3231975"/>
              <a:ext cx="289561" cy="235119"/>
            </a:xfrm>
            <a:custGeom>
              <a:avLst/>
              <a:gdLst/>
              <a:ahLst/>
              <a:cxnLst/>
              <a:rect l="0" t="0" r="0" b="0"/>
              <a:pathLst>
                <a:path w="289561" h="235119">
                  <a:moveTo>
                    <a:pt x="0" y="21765"/>
                  </a:moveTo>
                  <a:lnTo>
                    <a:pt x="0" y="11159"/>
                  </a:lnTo>
                  <a:lnTo>
                    <a:pt x="847" y="9614"/>
                  </a:lnTo>
                  <a:lnTo>
                    <a:pt x="2258" y="8585"/>
                  </a:lnTo>
                  <a:lnTo>
                    <a:pt x="6083" y="7440"/>
                  </a:lnTo>
                  <a:lnTo>
                    <a:pt x="10606" y="6932"/>
                  </a:lnTo>
                  <a:lnTo>
                    <a:pt x="12150" y="5949"/>
                  </a:lnTo>
                  <a:lnTo>
                    <a:pt x="13180" y="4448"/>
                  </a:lnTo>
                  <a:lnTo>
                    <a:pt x="13867" y="2600"/>
                  </a:lnTo>
                  <a:lnTo>
                    <a:pt x="15171" y="1369"/>
                  </a:lnTo>
                  <a:lnTo>
                    <a:pt x="18878" y="0"/>
                  </a:lnTo>
                  <a:lnTo>
                    <a:pt x="20205" y="1328"/>
                  </a:lnTo>
                  <a:lnTo>
                    <a:pt x="22920" y="9595"/>
                  </a:lnTo>
                  <a:lnTo>
                    <a:pt x="24594" y="11112"/>
                  </a:lnTo>
                  <a:lnTo>
                    <a:pt x="30994" y="15504"/>
                  </a:lnTo>
                  <a:lnTo>
                    <a:pt x="35788" y="20676"/>
                  </a:lnTo>
                  <a:lnTo>
                    <a:pt x="44094" y="32261"/>
                  </a:lnTo>
                  <a:lnTo>
                    <a:pt x="59384" y="46447"/>
                  </a:lnTo>
                  <a:lnTo>
                    <a:pt x="76062" y="81296"/>
                  </a:lnTo>
                  <a:lnTo>
                    <a:pt x="93686" y="113080"/>
                  </a:lnTo>
                  <a:lnTo>
                    <a:pt x="116525" y="148757"/>
                  </a:lnTo>
                  <a:lnTo>
                    <a:pt x="134602" y="183478"/>
                  </a:lnTo>
                  <a:lnTo>
                    <a:pt x="141388" y="193481"/>
                  </a:lnTo>
                  <a:lnTo>
                    <a:pt x="145468" y="202654"/>
                  </a:lnTo>
                  <a:lnTo>
                    <a:pt x="155802" y="214027"/>
                  </a:lnTo>
                  <a:lnTo>
                    <a:pt x="161814" y="217282"/>
                  </a:lnTo>
                  <a:lnTo>
                    <a:pt x="169959" y="219114"/>
                  </a:lnTo>
                  <a:lnTo>
                    <a:pt x="171726" y="220217"/>
                  </a:lnTo>
                  <a:lnTo>
                    <a:pt x="172904" y="221800"/>
                  </a:lnTo>
                  <a:lnTo>
                    <a:pt x="175060" y="225816"/>
                  </a:lnTo>
                  <a:lnTo>
                    <a:pt x="178840" y="230423"/>
                  </a:lnTo>
                  <a:lnTo>
                    <a:pt x="181033" y="231144"/>
                  </a:lnTo>
                  <a:lnTo>
                    <a:pt x="183342" y="230778"/>
                  </a:lnTo>
                  <a:lnTo>
                    <a:pt x="185728" y="229687"/>
                  </a:lnTo>
                  <a:lnTo>
                    <a:pt x="187319" y="229806"/>
                  </a:lnTo>
                  <a:lnTo>
                    <a:pt x="188379" y="230733"/>
                  </a:lnTo>
                  <a:lnTo>
                    <a:pt x="190497" y="235118"/>
                  </a:lnTo>
                  <a:lnTo>
                    <a:pt x="190500" y="198859"/>
                  </a:lnTo>
                  <a:lnTo>
                    <a:pt x="191347" y="184342"/>
                  </a:lnTo>
                  <a:lnTo>
                    <a:pt x="202650" y="150080"/>
                  </a:lnTo>
                  <a:lnTo>
                    <a:pt x="207387" y="125098"/>
                  </a:lnTo>
                  <a:lnTo>
                    <a:pt x="221125" y="91640"/>
                  </a:lnTo>
                  <a:lnTo>
                    <a:pt x="230901" y="75489"/>
                  </a:lnTo>
                  <a:lnTo>
                    <a:pt x="257734" y="39568"/>
                  </a:lnTo>
                  <a:lnTo>
                    <a:pt x="264973" y="33911"/>
                  </a:lnTo>
                  <a:lnTo>
                    <a:pt x="289560" y="217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SMARTInkShape-173"/>
            <p:cNvSpPr/>
            <p:nvPr/>
          </p:nvSpPr>
          <p:spPr>
            <a:xfrm>
              <a:off x="2339340" y="3271165"/>
              <a:ext cx="181678" cy="155643"/>
            </a:xfrm>
            <a:custGeom>
              <a:avLst/>
              <a:gdLst/>
              <a:ahLst/>
              <a:cxnLst/>
              <a:rect l="0" t="0" r="0" b="0"/>
              <a:pathLst>
                <a:path w="181678" h="155643">
                  <a:moveTo>
                    <a:pt x="0" y="112115"/>
                  </a:moveTo>
                  <a:lnTo>
                    <a:pt x="6561" y="118676"/>
                  </a:lnTo>
                  <a:lnTo>
                    <a:pt x="6914" y="118182"/>
                  </a:lnTo>
                  <a:lnTo>
                    <a:pt x="7306" y="115376"/>
                  </a:lnTo>
                  <a:lnTo>
                    <a:pt x="8258" y="115136"/>
                  </a:lnTo>
                  <a:lnTo>
                    <a:pt x="15868" y="118575"/>
                  </a:lnTo>
                  <a:lnTo>
                    <a:pt x="18198" y="118962"/>
                  </a:lnTo>
                  <a:lnTo>
                    <a:pt x="20599" y="118373"/>
                  </a:lnTo>
                  <a:lnTo>
                    <a:pt x="28869" y="114345"/>
                  </a:lnTo>
                  <a:lnTo>
                    <a:pt x="56185" y="110618"/>
                  </a:lnTo>
                  <a:lnTo>
                    <a:pt x="85365" y="94974"/>
                  </a:lnTo>
                  <a:lnTo>
                    <a:pt x="108522" y="88691"/>
                  </a:lnTo>
                  <a:lnTo>
                    <a:pt x="144739" y="66734"/>
                  </a:lnTo>
                  <a:lnTo>
                    <a:pt x="164091" y="53740"/>
                  </a:lnTo>
                  <a:lnTo>
                    <a:pt x="171575" y="46088"/>
                  </a:lnTo>
                  <a:lnTo>
                    <a:pt x="176790" y="35918"/>
                  </a:lnTo>
                  <a:lnTo>
                    <a:pt x="178820" y="33377"/>
                  </a:lnTo>
                  <a:lnTo>
                    <a:pt x="181075" y="26038"/>
                  </a:lnTo>
                  <a:lnTo>
                    <a:pt x="181677" y="21710"/>
                  </a:lnTo>
                  <a:lnTo>
                    <a:pt x="181231" y="18825"/>
                  </a:lnTo>
                  <a:lnTo>
                    <a:pt x="180088" y="16902"/>
                  </a:lnTo>
                  <a:lnTo>
                    <a:pt x="161065" y="1093"/>
                  </a:lnTo>
                  <a:lnTo>
                    <a:pt x="158177" y="0"/>
                  </a:lnTo>
                  <a:lnTo>
                    <a:pt x="155405" y="118"/>
                  </a:lnTo>
                  <a:lnTo>
                    <a:pt x="142614" y="4134"/>
                  </a:lnTo>
                  <a:lnTo>
                    <a:pt x="124032" y="5178"/>
                  </a:lnTo>
                  <a:lnTo>
                    <a:pt x="114110" y="9836"/>
                  </a:lnTo>
                  <a:lnTo>
                    <a:pt x="78729" y="30647"/>
                  </a:lnTo>
                  <a:lnTo>
                    <a:pt x="70833" y="38089"/>
                  </a:lnTo>
                  <a:lnTo>
                    <a:pt x="49765" y="64328"/>
                  </a:lnTo>
                  <a:lnTo>
                    <a:pt x="41016" y="85753"/>
                  </a:lnTo>
                  <a:lnTo>
                    <a:pt x="38214" y="119028"/>
                  </a:lnTo>
                  <a:lnTo>
                    <a:pt x="42179" y="132978"/>
                  </a:lnTo>
                  <a:lnTo>
                    <a:pt x="44206" y="136184"/>
                  </a:lnTo>
                  <a:lnTo>
                    <a:pt x="48716" y="139745"/>
                  </a:lnTo>
                  <a:lnTo>
                    <a:pt x="64593" y="143725"/>
                  </a:lnTo>
                  <a:lnTo>
                    <a:pt x="79064" y="152902"/>
                  </a:lnTo>
                  <a:lnTo>
                    <a:pt x="89044" y="155642"/>
                  </a:lnTo>
                  <a:lnTo>
                    <a:pt x="94076" y="154680"/>
                  </a:lnTo>
                  <a:lnTo>
                    <a:pt x="114319" y="145484"/>
                  </a:lnTo>
                  <a:lnTo>
                    <a:pt x="152400" y="14259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MARTInkShape-174"/>
            <p:cNvSpPr/>
            <p:nvPr/>
          </p:nvSpPr>
          <p:spPr>
            <a:xfrm>
              <a:off x="2567940" y="3188708"/>
              <a:ext cx="434205" cy="238984"/>
            </a:xfrm>
            <a:custGeom>
              <a:avLst/>
              <a:gdLst/>
              <a:ahLst/>
              <a:cxnLst/>
              <a:rect l="0" t="0" r="0" b="0"/>
              <a:pathLst>
                <a:path w="434205" h="238984">
                  <a:moveTo>
                    <a:pt x="0" y="156472"/>
                  </a:moveTo>
                  <a:lnTo>
                    <a:pt x="0" y="133644"/>
                  </a:lnTo>
                  <a:lnTo>
                    <a:pt x="0" y="141712"/>
                  </a:lnTo>
                  <a:lnTo>
                    <a:pt x="847" y="144092"/>
                  </a:lnTo>
                  <a:lnTo>
                    <a:pt x="2258" y="145678"/>
                  </a:lnTo>
                  <a:lnTo>
                    <a:pt x="4045" y="146736"/>
                  </a:lnTo>
                  <a:lnTo>
                    <a:pt x="5237" y="148288"/>
                  </a:lnTo>
                  <a:lnTo>
                    <a:pt x="6561" y="152270"/>
                  </a:lnTo>
                  <a:lnTo>
                    <a:pt x="8448" y="185064"/>
                  </a:lnTo>
                  <a:lnTo>
                    <a:pt x="15379" y="205702"/>
                  </a:lnTo>
                  <a:lnTo>
                    <a:pt x="17026" y="207072"/>
                  </a:lnTo>
                  <a:lnTo>
                    <a:pt x="18971" y="207985"/>
                  </a:lnTo>
                  <a:lnTo>
                    <a:pt x="20267" y="209441"/>
                  </a:lnTo>
                  <a:lnTo>
                    <a:pt x="24606" y="217860"/>
                  </a:lnTo>
                  <a:lnTo>
                    <a:pt x="34424" y="228973"/>
                  </a:lnTo>
                  <a:lnTo>
                    <a:pt x="35649" y="229359"/>
                  </a:lnTo>
                  <a:lnTo>
                    <a:pt x="36466" y="228770"/>
                  </a:lnTo>
                  <a:lnTo>
                    <a:pt x="37374" y="225858"/>
                  </a:lnTo>
                  <a:lnTo>
                    <a:pt x="37885" y="221152"/>
                  </a:lnTo>
                  <a:lnTo>
                    <a:pt x="38004" y="222754"/>
                  </a:lnTo>
                  <a:lnTo>
                    <a:pt x="38036" y="222673"/>
                  </a:lnTo>
                  <a:lnTo>
                    <a:pt x="38099" y="187498"/>
                  </a:lnTo>
                  <a:lnTo>
                    <a:pt x="38947" y="163542"/>
                  </a:lnTo>
                  <a:lnTo>
                    <a:pt x="45861" y="130400"/>
                  </a:lnTo>
                  <a:lnTo>
                    <a:pt x="53419" y="94540"/>
                  </a:lnTo>
                  <a:lnTo>
                    <a:pt x="74765" y="58572"/>
                  </a:lnTo>
                  <a:lnTo>
                    <a:pt x="81489" y="48615"/>
                  </a:lnTo>
                  <a:lnTo>
                    <a:pt x="119487" y="17983"/>
                  </a:lnTo>
                  <a:lnTo>
                    <a:pt x="139721" y="7698"/>
                  </a:lnTo>
                  <a:lnTo>
                    <a:pt x="170182" y="0"/>
                  </a:lnTo>
                  <a:lnTo>
                    <a:pt x="185420" y="3336"/>
                  </a:lnTo>
                  <a:lnTo>
                    <a:pt x="205740" y="9790"/>
                  </a:lnTo>
                  <a:lnTo>
                    <a:pt x="222015" y="11316"/>
                  </a:lnTo>
                  <a:lnTo>
                    <a:pt x="225057" y="13135"/>
                  </a:lnTo>
                  <a:lnTo>
                    <a:pt x="233383" y="23785"/>
                  </a:lnTo>
                  <a:lnTo>
                    <a:pt x="248047" y="47265"/>
                  </a:lnTo>
                  <a:lnTo>
                    <a:pt x="257292" y="80422"/>
                  </a:lnTo>
                  <a:lnTo>
                    <a:pt x="257438" y="90498"/>
                  </a:lnTo>
                  <a:lnTo>
                    <a:pt x="252096" y="125308"/>
                  </a:lnTo>
                  <a:lnTo>
                    <a:pt x="251497" y="159061"/>
                  </a:lnTo>
                  <a:lnTo>
                    <a:pt x="251468" y="179373"/>
                  </a:lnTo>
                  <a:lnTo>
                    <a:pt x="253721" y="185841"/>
                  </a:lnTo>
                  <a:lnTo>
                    <a:pt x="255507" y="188752"/>
                  </a:lnTo>
                  <a:lnTo>
                    <a:pt x="260068" y="205589"/>
                  </a:lnTo>
                  <a:lnTo>
                    <a:pt x="266857" y="215273"/>
                  </a:lnTo>
                  <a:lnTo>
                    <a:pt x="273261" y="220706"/>
                  </a:lnTo>
                  <a:lnTo>
                    <a:pt x="281626" y="226022"/>
                  </a:lnTo>
                  <a:lnTo>
                    <a:pt x="296083" y="235404"/>
                  </a:lnTo>
                  <a:lnTo>
                    <a:pt x="299835" y="236186"/>
                  </a:lnTo>
                  <a:lnTo>
                    <a:pt x="303184" y="235862"/>
                  </a:lnTo>
                  <a:lnTo>
                    <a:pt x="306262" y="234799"/>
                  </a:lnTo>
                  <a:lnTo>
                    <a:pt x="314199" y="235875"/>
                  </a:lnTo>
                  <a:lnTo>
                    <a:pt x="330445" y="238983"/>
                  </a:lnTo>
                  <a:lnTo>
                    <a:pt x="342444" y="238863"/>
                  </a:lnTo>
                  <a:lnTo>
                    <a:pt x="375983" y="227077"/>
                  </a:lnTo>
                  <a:lnTo>
                    <a:pt x="394753" y="223395"/>
                  </a:lnTo>
                  <a:lnTo>
                    <a:pt x="408782" y="216941"/>
                  </a:lnTo>
                  <a:lnTo>
                    <a:pt x="429102" y="199623"/>
                  </a:lnTo>
                  <a:lnTo>
                    <a:pt x="432012" y="192301"/>
                  </a:lnTo>
                  <a:lnTo>
                    <a:pt x="434204" y="172001"/>
                  </a:lnTo>
                  <a:lnTo>
                    <a:pt x="432022" y="165349"/>
                  </a:lnTo>
                  <a:lnTo>
                    <a:pt x="430254" y="162390"/>
                  </a:lnTo>
                  <a:lnTo>
                    <a:pt x="419677" y="154180"/>
                  </a:lnTo>
                  <a:lnTo>
                    <a:pt x="392879" y="143927"/>
                  </a:lnTo>
                  <a:lnTo>
                    <a:pt x="383175" y="142430"/>
                  </a:lnTo>
                  <a:lnTo>
                    <a:pt x="347959" y="149063"/>
                  </a:lnTo>
                  <a:lnTo>
                    <a:pt x="322577" y="159374"/>
                  </a:lnTo>
                  <a:lnTo>
                    <a:pt x="289560" y="18695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SMARTInkShape-Group32"/>
          <p:cNvGrpSpPr/>
          <p:nvPr/>
        </p:nvGrpSpPr>
        <p:grpSpPr>
          <a:xfrm>
            <a:off x="3116580" y="2408914"/>
            <a:ext cx="2788921" cy="226613"/>
            <a:chOff x="3116580" y="2408914"/>
            <a:chExt cx="2788921" cy="226613"/>
          </a:xfrm>
        </p:grpSpPr>
        <p:sp>
          <p:nvSpPr>
            <p:cNvPr id="10" name="SMARTInkShape-175"/>
            <p:cNvSpPr/>
            <p:nvPr/>
          </p:nvSpPr>
          <p:spPr>
            <a:xfrm>
              <a:off x="3116580" y="2408914"/>
              <a:ext cx="2788921" cy="56737"/>
            </a:xfrm>
            <a:custGeom>
              <a:avLst/>
              <a:gdLst/>
              <a:ahLst/>
              <a:cxnLst/>
              <a:rect l="0" t="0" r="0" b="0"/>
              <a:pathLst>
                <a:path w="2788921" h="56737">
                  <a:moveTo>
                    <a:pt x="0" y="52346"/>
                  </a:moveTo>
                  <a:lnTo>
                    <a:pt x="0" y="56736"/>
                  </a:lnTo>
                  <a:lnTo>
                    <a:pt x="0" y="54862"/>
                  </a:lnTo>
                  <a:lnTo>
                    <a:pt x="847" y="54023"/>
                  </a:lnTo>
                  <a:lnTo>
                    <a:pt x="4045" y="53091"/>
                  </a:lnTo>
                  <a:lnTo>
                    <a:pt x="18234" y="51647"/>
                  </a:lnTo>
                  <a:lnTo>
                    <a:pt x="24473" y="48366"/>
                  </a:lnTo>
                  <a:lnTo>
                    <a:pt x="28168" y="47999"/>
                  </a:lnTo>
                  <a:lnTo>
                    <a:pt x="51165" y="51606"/>
                  </a:lnTo>
                  <a:lnTo>
                    <a:pt x="58865" y="49760"/>
                  </a:lnTo>
                  <a:lnTo>
                    <a:pt x="62103" y="48082"/>
                  </a:lnTo>
                  <a:lnTo>
                    <a:pt x="95784" y="45021"/>
                  </a:lnTo>
                  <a:lnTo>
                    <a:pt x="130980" y="44752"/>
                  </a:lnTo>
                  <a:lnTo>
                    <a:pt x="168826" y="44728"/>
                  </a:lnTo>
                  <a:lnTo>
                    <a:pt x="205896" y="40953"/>
                  </a:lnTo>
                  <a:lnTo>
                    <a:pt x="236251" y="43981"/>
                  </a:lnTo>
                  <a:lnTo>
                    <a:pt x="274324" y="40854"/>
                  </a:lnTo>
                  <a:lnTo>
                    <a:pt x="308846" y="43961"/>
                  </a:lnTo>
                  <a:lnTo>
                    <a:pt x="343041" y="39338"/>
                  </a:lnTo>
                  <a:lnTo>
                    <a:pt x="379272" y="39805"/>
                  </a:lnTo>
                  <a:lnTo>
                    <a:pt x="396319" y="41692"/>
                  </a:lnTo>
                  <a:lnTo>
                    <a:pt x="432599" y="38263"/>
                  </a:lnTo>
                  <a:lnTo>
                    <a:pt x="468521" y="37334"/>
                  </a:lnTo>
                  <a:lnTo>
                    <a:pt x="498184" y="37174"/>
                  </a:lnTo>
                  <a:lnTo>
                    <a:pt x="533311" y="32729"/>
                  </a:lnTo>
                  <a:lnTo>
                    <a:pt x="562066" y="35433"/>
                  </a:lnTo>
                  <a:lnTo>
                    <a:pt x="592035" y="34917"/>
                  </a:lnTo>
                  <a:lnTo>
                    <a:pt x="621517" y="26486"/>
                  </a:lnTo>
                  <a:lnTo>
                    <a:pt x="648409" y="24081"/>
                  </a:lnTo>
                  <a:lnTo>
                    <a:pt x="681589" y="26662"/>
                  </a:lnTo>
                  <a:lnTo>
                    <a:pt x="713245" y="23663"/>
                  </a:lnTo>
                  <a:lnTo>
                    <a:pt x="744073" y="22398"/>
                  </a:lnTo>
                  <a:lnTo>
                    <a:pt x="774656" y="22024"/>
                  </a:lnTo>
                  <a:lnTo>
                    <a:pt x="804321" y="21066"/>
                  </a:lnTo>
                  <a:lnTo>
                    <a:pt x="830419" y="17490"/>
                  </a:lnTo>
                  <a:lnTo>
                    <a:pt x="866892" y="20751"/>
                  </a:lnTo>
                  <a:lnTo>
                    <a:pt x="902852" y="17600"/>
                  </a:lnTo>
                  <a:lnTo>
                    <a:pt x="937331" y="20145"/>
                  </a:lnTo>
                  <a:lnTo>
                    <a:pt x="965974" y="20509"/>
                  </a:lnTo>
                  <a:lnTo>
                    <a:pt x="1003735" y="15734"/>
                  </a:lnTo>
                  <a:lnTo>
                    <a:pt x="1035904" y="14540"/>
                  </a:lnTo>
                  <a:lnTo>
                    <a:pt x="1066718" y="9067"/>
                  </a:lnTo>
                  <a:lnTo>
                    <a:pt x="1090483" y="8196"/>
                  </a:lnTo>
                  <a:lnTo>
                    <a:pt x="1126166" y="12800"/>
                  </a:lnTo>
                  <a:lnTo>
                    <a:pt x="1150148" y="11560"/>
                  </a:lnTo>
                  <a:lnTo>
                    <a:pt x="1166497" y="9666"/>
                  </a:lnTo>
                  <a:lnTo>
                    <a:pt x="1202330" y="10833"/>
                  </a:lnTo>
                  <a:lnTo>
                    <a:pt x="1234118" y="7457"/>
                  </a:lnTo>
                  <a:lnTo>
                    <a:pt x="1264856" y="6790"/>
                  </a:lnTo>
                  <a:lnTo>
                    <a:pt x="1295387" y="6659"/>
                  </a:lnTo>
                  <a:lnTo>
                    <a:pt x="1325878" y="6632"/>
                  </a:lnTo>
                  <a:lnTo>
                    <a:pt x="1360750" y="6627"/>
                  </a:lnTo>
                  <a:lnTo>
                    <a:pt x="1390216" y="6626"/>
                  </a:lnTo>
                  <a:lnTo>
                    <a:pt x="1427611" y="6626"/>
                  </a:lnTo>
                  <a:lnTo>
                    <a:pt x="1461811" y="6626"/>
                  </a:lnTo>
                  <a:lnTo>
                    <a:pt x="1493277" y="6626"/>
                  </a:lnTo>
                  <a:lnTo>
                    <a:pt x="1523952" y="5779"/>
                  </a:lnTo>
                  <a:lnTo>
                    <a:pt x="1547693" y="2236"/>
                  </a:lnTo>
                  <a:lnTo>
                    <a:pt x="1583368" y="5508"/>
                  </a:lnTo>
                  <a:lnTo>
                    <a:pt x="1607348" y="4037"/>
                  </a:lnTo>
                  <a:lnTo>
                    <a:pt x="1638207" y="0"/>
                  </a:lnTo>
                  <a:lnTo>
                    <a:pt x="1673998" y="3593"/>
                  </a:lnTo>
                  <a:lnTo>
                    <a:pt x="1706405" y="163"/>
                  </a:lnTo>
                  <a:lnTo>
                    <a:pt x="1731857" y="1607"/>
                  </a:lnTo>
                  <a:lnTo>
                    <a:pt x="1766753" y="5635"/>
                  </a:lnTo>
                  <a:lnTo>
                    <a:pt x="1803342" y="2040"/>
                  </a:lnTo>
                  <a:lnTo>
                    <a:pt x="1838165" y="5469"/>
                  </a:lnTo>
                  <a:lnTo>
                    <a:pt x="1867417" y="4026"/>
                  </a:lnTo>
                  <a:lnTo>
                    <a:pt x="1886603" y="2083"/>
                  </a:lnTo>
                  <a:lnTo>
                    <a:pt x="1921874" y="5478"/>
                  </a:lnTo>
                  <a:lnTo>
                    <a:pt x="1957158" y="6399"/>
                  </a:lnTo>
                  <a:lnTo>
                    <a:pt x="1994670" y="6581"/>
                  </a:lnTo>
                  <a:lnTo>
                    <a:pt x="2024608" y="6613"/>
                  </a:lnTo>
                  <a:lnTo>
                    <a:pt x="2054081" y="6622"/>
                  </a:lnTo>
                  <a:lnTo>
                    <a:pt x="2089482" y="8883"/>
                  </a:lnTo>
                  <a:lnTo>
                    <a:pt x="2118835" y="12657"/>
                  </a:lnTo>
                  <a:lnTo>
                    <a:pt x="2146723" y="11518"/>
                  </a:lnTo>
                  <a:lnTo>
                    <a:pt x="2163985" y="9647"/>
                  </a:lnTo>
                  <a:lnTo>
                    <a:pt x="2192745" y="12507"/>
                  </a:lnTo>
                  <a:lnTo>
                    <a:pt x="2230546" y="13902"/>
                  </a:lnTo>
                  <a:lnTo>
                    <a:pt x="2266767" y="14178"/>
                  </a:lnTo>
                  <a:lnTo>
                    <a:pt x="2296482" y="18271"/>
                  </a:lnTo>
                  <a:lnTo>
                    <a:pt x="2330780" y="15919"/>
                  </a:lnTo>
                  <a:lnTo>
                    <a:pt x="2364272" y="16834"/>
                  </a:lnTo>
                  <a:lnTo>
                    <a:pt x="2399204" y="20872"/>
                  </a:lnTo>
                  <a:lnTo>
                    <a:pt x="2435800" y="21670"/>
                  </a:lnTo>
                  <a:lnTo>
                    <a:pt x="2468366" y="21827"/>
                  </a:lnTo>
                  <a:lnTo>
                    <a:pt x="2499259" y="21858"/>
                  </a:lnTo>
                  <a:lnTo>
                    <a:pt x="2529820" y="27101"/>
                  </a:lnTo>
                  <a:lnTo>
                    <a:pt x="2553541" y="27933"/>
                  </a:lnTo>
                  <a:lnTo>
                    <a:pt x="2579948" y="24887"/>
                  </a:lnTo>
                  <a:lnTo>
                    <a:pt x="2614405" y="32758"/>
                  </a:lnTo>
                  <a:lnTo>
                    <a:pt x="2629231" y="32916"/>
                  </a:lnTo>
                  <a:lnTo>
                    <a:pt x="2655400" y="30163"/>
                  </a:lnTo>
                  <a:lnTo>
                    <a:pt x="2688081" y="35606"/>
                  </a:lnTo>
                  <a:lnTo>
                    <a:pt x="2725316" y="37018"/>
                  </a:lnTo>
                  <a:lnTo>
                    <a:pt x="2745719" y="36242"/>
                  </a:lnTo>
                  <a:lnTo>
                    <a:pt x="2760127" y="32711"/>
                  </a:lnTo>
                  <a:lnTo>
                    <a:pt x="2778462" y="37455"/>
                  </a:lnTo>
                  <a:lnTo>
                    <a:pt x="2788920" y="4472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SMARTInkShape-176"/>
            <p:cNvSpPr/>
            <p:nvPr/>
          </p:nvSpPr>
          <p:spPr>
            <a:xfrm>
              <a:off x="4038600" y="2476500"/>
              <a:ext cx="350521" cy="159027"/>
            </a:xfrm>
            <a:custGeom>
              <a:avLst/>
              <a:gdLst/>
              <a:ahLst/>
              <a:cxnLst/>
              <a:rect l="0" t="0" r="0" b="0"/>
              <a:pathLst>
                <a:path w="350521" h="159027">
                  <a:moveTo>
                    <a:pt x="0" y="0"/>
                  </a:moveTo>
                  <a:lnTo>
                    <a:pt x="0" y="6561"/>
                  </a:lnTo>
                  <a:lnTo>
                    <a:pt x="4045" y="11351"/>
                  </a:lnTo>
                  <a:lnTo>
                    <a:pt x="5237" y="11801"/>
                  </a:lnTo>
                  <a:lnTo>
                    <a:pt x="6031" y="11254"/>
                  </a:lnTo>
                  <a:lnTo>
                    <a:pt x="6561" y="10043"/>
                  </a:lnTo>
                  <a:lnTo>
                    <a:pt x="7761" y="9235"/>
                  </a:lnTo>
                  <a:lnTo>
                    <a:pt x="11351" y="8338"/>
                  </a:lnTo>
                  <a:lnTo>
                    <a:pt x="12648" y="9792"/>
                  </a:lnTo>
                  <a:lnTo>
                    <a:pt x="15318" y="18236"/>
                  </a:lnTo>
                  <a:lnTo>
                    <a:pt x="16986" y="19777"/>
                  </a:lnTo>
                  <a:lnTo>
                    <a:pt x="21096" y="21490"/>
                  </a:lnTo>
                  <a:lnTo>
                    <a:pt x="25745" y="22251"/>
                  </a:lnTo>
                  <a:lnTo>
                    <a:pt x="30633" y="27105"/>
                  </a:lnTo>
                  <a:lnTo>
                    <a:pt x="43200" y="47126"/>
                  </a:lnTo>
                  <a:lnTo>
                    <a:pt x="63659" y="64962"/>
                  </a:lnTo>
                  <a:lnTo>
                    <a:pt x="73801" y="78326"/>
                  </a:lnTo>
                  <a:lnTo>
                    <a:pt x="109149" y="109300"/>
                  </a:lnTo>
                  <a:lnTo>
                    <a:pt x="118606" y="117804"/>
                  </a:lnTo>
                  <a:lnTo>
                    <a:pt x="124116" y="120091"/>
                  </a:lnTo>
                  <a:lnTo>
                    <a:pt x="129387" y="125623"/>
                  </a:lnTo>
                  <a:lnTo>
                    <a:pt x="139670" y="138926"/>
                  </a:lnTo>
                  <a:lnTo>
                    <a:pt x="144767" y="142179"/>
                  </a:lnTo>
                  <a:lnTo>
                    <a:pt x="149854" y="144471"/>
                  </a:lnTo>
                  <a:lnTo>
                    <a:pt x="158514" y="151188"/>
                  </a:lnTo>
                  <a:lnTo>
                    <a:pt x="166449" y="152294"/>
                  </a:lnTo>
                  <a:lnTo>
                    <a:pt x="166846" y="153176"/>
                  </a:lnTo>
                  <a:lnTo>
                    <a:pt x="167287" y="156414"/>
                  </a:lnTo>
                  <a:lnTo>
                    <a:pt x="168251" y="156769"/>
                  </a:lnTo>
                  <a:lnTo>
                    <a:pt x="174170" y="153143"/>
                  </a:lnTo>
                  <a:lnTo>
                    <a:pt x="174533" y="153742"/>
                  </a:lnTo>
                  <a:lnTo>
                    <a:pt x="175165" y="159026"/>
                  </a:lnTo>
                  <a:lnTo>
                    <a:pt x="181813" y="153372"/>
                  </a:lnTo>
                  <a:lnTo>
                    <a:pt x="186609" y="148643"/>
                  </a:lnTo>
                  <a:lnTo>
                    <a:pt x="188771" y="141981"/>
                  </a:lnTo>
                  <a:lnTo>
                    <a:pt x="191119" y="125095"/>
                  </a:lnTo>
                  <a:lnTo>
                    <a:pt x="195669" y="115335"/>
                  </a:lnTo>
                  <a:lnTo>
                    <a:pt x="198241" y="98802"/>
                  </a:lnTo>
                  <a:lnTo>
                    <a:pt x="211619" y="62633"/>
                  </a:lnTo>
                  <a:lnTo>
                    <a:pt x="212199" y="59535"/>
                  </a:lnTo>
                  <a:lnTo>
                    <a:pt x="213433" y="57470"/>
                  </a:lnTo>
                  <a:lnTo>
                    <a:pt x="215102" y="56093"/>
                  </a:lnTo>
                  <a:lnTo>
                    <a:pt x="219214" y="53717"/>
                  </a:lnTo>
                  <a:lnTo>
                    <a:pt x="233748" y="41297"/>
                  </a:lnTo>
                  <a:lnTo>
                    <a:pt x="241320" y="39047"/>
                  </a:lnTo>
                  <a:lnTo>
                    <a:pt x="246389" y="38521"/>
                  </a:lnTo>
                  <a:lnTo>
                    <a:pt x="248926" y="36687"/>
                  </a:lnTo>
                  <a:lnTo>
                    <a:pt x="257576" y="25015"/>
                  </a:lnTo>
                  <a:lnTo>
                    <a:pt x="258924" y="25143"/>
                  </a:lnTo>
                  <a:lnTo>
                    <a:pt x="262679" y="27544"/>
                  </a:lnTo>
                  <a:lnTo>
                    <a:pt x="264866" y="27676"/>
                  </a:lnTo>
                  <a:lnTo>
                    <a:pt x="276717" y="24062"/>
                  </a:lnTo>
                  <a:lnTo>
                    <a:pt x="280998" y="23661"/>
                  </a:lnTo>
                  <a:lnTo>
                    <a:pt x="288013" y="25474"/>
                  </a:lnTo>
                  <a:lnTo>
                    <a:pt x="291068" y="27143"/>
                  </a:lnTo>
                  <a:lnTo>
                    <a:pt x="293953" y="27408"/>
                  </a:lnTo>
                  <a:lnTo>
                    <a:pt x="307249" y="23626"/>
                  </a:lnTo>
                  <a:lnTo>
                    <a:pt x="309819" y="24218"/>
                  </a:lnTo>
                  <a:lnTo>
                    <a:pt x="314933" y="27132"/>
                  </a:lnTo>
                  <a:lnTo>
                    <a:pt x="317482" y="27401"/>
                  </a:lnTo>
                  <a:lnTo>
                    <a:pt x="341395" y="22927"/>
                  </a:lnTo>
                  <a:lnTo>
                    <a:pt x="341896" y="22058"/>
                  </a:lnTo>
                  <a:lnTo>
                    <a:pt x="342768" y="16305"/>
                  </a:lnTo>
                  <a:lnTo>
                    <a:pt x="345099" y="17971"/>
                  </a:lnTo>
                  <a:lnTo>
                    <a:pt x="346906" y="19601"/>
                  </a:lnTo>
                  <a:lnTo>
                    <a:pt x="348111" y="19841"/>
                  </a:lnTo>
                  <a:lnTo>
                    <a:pt x="348914" y="19154"/>
                  </a:lnTo>
                  <a:lnTo>
                    <a:pt x="349806" y="16133"/>
                  </a:lnTo>
                  <a:lnTo>
                    <a:pt x="350308" y="11365"/>
                  </a:lnTo>
                  <a:lnTo>
                    <a:pt x="350426" y="12953"/>
                  </a:lnTo>
                  <a:lnTo>
                    <a:pt x="350457" y="12869"/>
                  </a:lnTo>
                  <a:lnTo>
                    <a:pt x="350492" y="10517"/>
                  </a:lnTo>
                  <a:lnTo>
                    <a:pt x="348250" y="6650"/>
                  </a:lnTo>
                  <a:lnTo>
                    <a:pt x="346466" y="4433"/>
                  </a:lnTo>
                  <a:lnTo>
                    <a:pt x="345278" y="3802"/>
                  </a:lnTo>
                  <a:lnTo>
                    <a:pt x="344485" y="4228"/>
                  </a:lnTo>
                  <a:lnTo>
                    <a:pt x="343957" y="5359"/>
                  </a:lnTo>
                  <a:lnTo>
                    <a:pt x="342758" y="5266"/>
                  </a:lnTo>
                  <a:lnTo>
                    <a:pt x="337025" y="1937"/>
                  </a:lnTo>
                  <a:lnTo>
                    <a:pt x="327503" y="383"/>
                  </a:lnTo>
                  <a:lnTo>
                    <a:pt x="325015" y="255"/>
                  </a:lnTo>
                  <a:lnTo>
                    <a:pt x="323357" y="1017"/>
                  </a:lnTo>
                  <a:lnTo>
                    <a:pt x="322251" y="2371"/>
                  </a:lnTo>
                  <a:lnTo>
                    <a:pt x="321514" y="4121"/>
                  </a:lnTo>
                  <a:lnTo>
                    <a:pt x="320176" y="5287"/>
                  </a:lnTo>
                  <a:lnTo>
                    <a:pt x="298628" y="15773"/>
                  </a:lnTo>
                  <a:lnTo>
                    <a:pt x="292744" y="19710"/>
                  </a:lnTo>
                  <a:lnTo>
                    <a:pt x="287306" y="21460"/>
                  </a:lnTo>
                  <a:lnTo>
                    <a:pt x="282067" y="26753"/>
                  </a:lnTo>
                  <a:lnTo>
                    <a:pt x="270103" y="47926"/>
                  </a:lnTo>
                  <a:lnTo>
                    <a:pt x="267372" y="60392"/>
                  </a:lnTo>
                  <a:lnTo>
                    <a:pt x="266712" y="96172"/>
                  </a:lnTo>
                  <a:lnTo>
                    <a:pt x="266703" y="106295"/>
                  </a:lnTo>
                  <a:lnTo>
                    <a:pt x="268959" y="113000"/>
                  </a:lnTo>
                  <a:lnTo>
                    <a:pt x="270746" y="115973"/>
                  </a:lnTo>
                  <a:lnTo>
                    <a:pt x="272784" y="117956"/>
                  </a:lnTo>
                  <a:lnTo>
                    <a:pt x="291877" y="132235"/>
                  </a:lnTo>
                  <a:lnTo>
                    <a:pt x="296185" y="136416"/>
                  </a:lnTo>
                  <a:lnTo>
                    <a:pt x="299903" y="138357"/>
                  </a:lnTo>
                  <a:lnTo>
                    <a:pt x="303229" y="138805"/>
                  </a:lnTo>
                  <a:lnTo>
                    <a:pt x="314650" y="137485"/>
                  </a:lnTo>
                  <a:lnTo>
                    <a:pt x="350520" y="1524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SMARTInkShape-177"/>
            <p:cNvSpPr/>
            <p:nvPr/>
          </p:nvSpPr>
          <p:spPr>
            <a:xfrm>
              <a:off x="4450080" y="2424264"/>
              <a:ext cx="292928" cy="196243"/>
            </a:xfrm>
            <a:custGeom>
              <a:avLst/>
              <a:gdLst/>
              <a:ahLst/>
              <a:cxnLst/>
              <a:rect l="0" t="0" r="0" b="0"/>
              <a:pathLst>
                <a:path w="292928" h="196243">
                  <a:moveTo>
                    <a:pt x="0" y="128436"/>
                  </a:moveTo>
                  <a:lnTo>
                    <a:pt x="0" y="120909"/>
                  </a:lnTo>
                  <a:lnTo>
                    <a:pt x="0" y="124889"/>
                  </a:lnTo>
                  <a:lnTo>
                    <a:pt x="847" y="126071"/>
                  </a:lnTo>
                  <a:lnTo>
                    <a:pt x="4045" y="127385"/>
                  </a:lnTo>
                  <a:lnTo>
                    <a:pt x="4390" y="127735"/>
                  </a:lnTo>
                  <a:lnTo>
                    <a:pt x="3773" y="127969"/>
                  </a:lnTo>
                  <a:lnTo>
                    <a:pt x="2515" y="128125"/>
                  </a:lnTo>
                  <a:lnTo>
                    <a:pt x="2523" y="129922"/>
                  </a:lnTo>
                  <a:lnTo>
                    <a:pt x="7372" y="149601"/>
                  </a:lnTo>
                  <a:lnTo>
                    <a:pt x="7618" y="177467"/>
                  </a:lnTo>
                  <a:lnTo>
                    <a:pt x="9877" y="182119"/>
                  </a:lnTo>
                  <a:lnTo>
                    <a:pt x="14926" y="188970"/>
                  </a:lnTo>
                  <a:lnTo>
                    <a:pt x="15213" y="195919"/>
                  </a:lnTo>
                  <a:lnTo>
                    <a:pt x="15234" y="192409"/>
                  </a:lnTo>
                  <a:lnTo>
                    <a:pt x="15239" y="196242"/>
                  </a:lnTo>
                  <a:lnTo>
                    <a:pt x="15240" y="178338"/>
                  </a:lnTo>
                  <a:lnTo>
                    <a:pt x="7934" y="149046"/>
                  </a:lnTo>
                  <a:lnTo>
                    <a:pt x="12072" y="132570"/>
                  </a:lnTo>
                  <a:lnTo>
                    <a:pt x="10162" y="118842"/>
                  </a:lnTo>
                  <a:lnTo>
                    <a:pt x="14992" y="84931"/>
                  </a:lnTo>
                  <a:lnTo>
                    <a:pt x="19212" y="69920"/>
                  </a:lnTo>
                  <a:lnTo>
                    <a:pt x="21274" y="66565"/>
                  </a:lnTo>
                  <a:lnTo>
                    <a:pt x="25824" y="62838"/>
                  </a:lnTo>
                  <a:lnTo>
                    <a:pt x="28411" y="54408"/>
                  </a:lnTo>
                  <a:lnTo>
                    <a:pt x="30407" y="43888"/>
                  </a:lnTo>
                  <a:lnTo>
                    <a:pt x="34116" y="36390"/>
                  </a:lnTo>
                  <a:lnTo>
                    <a:pt x="36291" y="34052"/>
                  </a:lnTo>
                  <a:lnTo>
                    <a:pt x="66199" y="10433"/>
                  </a:lnTo>
                  <a:lnTo>
                    <a:pt x="84353" y="7290"/>
                  </a:lnTo>
                  <a:lnTo>
                    <a:pt x="93370" y="6013"/>
                  </a:lnTo>
                  <a:lnTo>
                    <a:pt x="108315" y="553"/>
                  </a:lnTo>
                  <a:lnTo>
                    <a:pt x="112850" y="0"/>
                  </a:lnTo>
                  <a:lnTo>
                    <a:pt x="120147" y="1645"/>
                  </a:lnTo>
                  <a:lnTo>
                    <a:pt x="123278" y="3268"/>
                  </a:lnTo>
                  <a:lnTo>
                    <a:pt x="126212" y="3504"/>
                  </a:lnTo>
                  <a:lnTo>
                    <a:pt x="131729" y="1508"/>
                  </a:lnTo>
                  <a:lnTo>
                    <a:pt x="134386" y="1484"/>
                  </a:lnTo>
                  <a:lnTo>
                    <a:pt x="139596" y="3715"/>
                  </a:lnTo>
                  <a:lnTo>
                    <a:pt x="149840" y="11200"/>
                  </a:lnTo>
                  <a:lnTo>
                    <a:pt x="154931" y="12831"/>
                  </a:lnTo>
                  <a:lnTo>
                    <a:pt x="156627" y="14959"/>
                  </a:lnTo>
                  <a:lnTo>
                    <a:pt x="161608" y="28284"/>
                  </a:lnTo>
                  <a:lnTo>
                    <a:pt x="164959" y="33971"/>
                  </a:lnTo>
                  <a:lnTo>
                    <a:pt x="166846" y="42779"/>
                  </a:lnTo>
                  <a:lnTo>
                    <a:pt x="167609" y="80303"/>
                  </a:lnTo>
                  <a:lnTo>
                    <a:pt x="165368" y="88134"/>
                  </a:lnTo>
                  <a:lnTo>
                    <a:pt x="163586" y="91408"/>
                  </a:lnTo>
                  <a:lnTo>
                    <a:pt x="160333" y="125154"/>
                  </a:lnTo>
                  <a:lnTo>
                    <a:pt x="160048" y="145705"/>
                  </a:lnTo>
                  <a:lnTo>
                    <a:pt x="164073" y="157730"/>
                  </a:lnTo>
                  <a:lnTo>
                    <a:pt x="173202" y="173665"/>
                  </a:lnTo>
                  <a:lnTo>
                    <a:pt x="175192" y="179018"/>
                  </a:lnTo>
                  <a:lnTo>
                    <a:pt x="178899" y="184219"/>
                  </a:lnTo>
                  <a:lnTo>
                    <a:pt x="185626" y="187095"/>
                  </a:lnTo>
                  <a:lnTo>
                    <a:pt x="222376" y="195917"/>
                  </a:lnTo>
                  <a:lnTo>
                    <a:pt x="257702" y="189681"/>
                  </a:lnTo>
                  <a:lnTo>
                    <a:pt x="261548" y="187893"/>
                  </a:lnTo>
                  <a:lnTo>
                    <a:pt x="273804" y="177371"/>
                  </a:lnTo>
                  <a:lnTo>
                    <a:pt x="281787" y="175109"/>
                  </a:lnTo>
                  <a:lnTo>
                    <a:pt x="284378" y="174791"/>
                  </a:lnTo>
                  <a:lnTo>
                    <a:pt x="289514" y="172180"/>
                  </a:lnTo>
                  <a:lnTo>
                    <a:pt x="292070" y="170299"/>
                  </a:lnTo>
                  <a:lnTo>
                    <a:pt x="292927" y="168198"/>
                  </a:lnTo>
                  <a:lnTo>
                    <a:pt x="292651" y="165951"/>
                  </a:lnTo>
                  <a:lnTo>
                    <a:pt x="290934" y="161196"/>
                  </a:lnTo>
                  <a:lnTo>
                    <a:pt x="285569" y="137081"/>
                  </a:lnTo>
                  <a:lnTo>
                    <a:pt x="283512" y="134199"/>
                  </a:lnTo>
                  <a:lnTo>
                    <a:pt x="278970" y="130997"/>
                  </a:lnTo>
                  <a:lnTo>
                    <a:pt x="263071" y="127248"/>
                  </a:lnTo>
                  <a:lnTo>
                    <a:pt x="253516" y="120571"/>
                  </a:lnTo>
                  <a:lnTo>
                    <a:pt x="248598" y="118959"/>
                  </a:lnTo>
                  <a:lnTo>
                    <a:pt x="238617" y="119426"/>
                  </a:lnTo>
                  <a:lnTo>
                    <a:pt x="217565" y="127472"/>
                  </a:lnTo>
                  <a:lnTo>
                    <a:pt x="190500" y="14367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SMARTInkShape-Group33"/>
          <p:cNvGrpSpPr/>
          <p:nvPr/>
        </p:nvGrpSpPr>
        <p:grpSpPr>
          <a:xfrm>
            <a:off x="3855720" y="1669580"/>
            <a:ext cx="471984" cy="372581"/>
            <a:chOff x="3855720" y="1669580"/>
            <a:chExt cx="471984" cy="372581"/>
          </a:xfrm>
        </p:grpSpPr>
        <p:sp>
          <p:nvSpPr>
            <p:cNvPr id="14" name="SMARTInkShape-178"/>
            <p:cNvSpPr/>
            <p:nvPr/>
          </p:nvSpPr>
          <p:spPr>
            <a:xfrm>
              <a:off x="3855720" y="1744980"/>
              <a:ext cx="281941" cy="297181"/>
            </a:xfrm>
            <a:custGeom>
              <a:avLst/>
              <a:gdLst/>
              <a:ahLst/>
              <a:cxnLst/>
              <a:rect l="0" t="0" r="0" b="0"/>
              <a:pathLst>
                <a:path w="281941" h="297181">
                  <a:moveTo>
                    <a:pt x="7620" y="297180"/>
                  </a:moveTo>
                  <a:lnTo>
                    <a:pt x="3575" y="297180"/>
                  </a:lnTo>
                  <a:lnTo>
                    <a:pt x="2383" y="296333"/>
                  </a:lnTo>
                  <a:lnTo>
                    <a:pt x="1589" y="294922"/>
                  </a:lnTo>
                  <a:lnTo>
                    <a:pt x="209" y="285876"/>
                  </a:lnTo>
                  <a:lnTo>
                    <a:pt x="93" y="287358"/>
                  </a:lnTo>
                  <a:lnTo>
                    <a:pt x="0" y="257203"/>
                  </a:lnTo>
                  <a:lnTo>
                    <a:pt x="2258" y="251755"/>
                  </a:lnTo>
                  <a:lnTo>
                    <a:pt x="5237" y="246511"/>
                  </a:lnTo>
                  <a:lnTo>
                    <a:pt x="15770" y="216545"/>
                  </a:lnTo>
                  <a:lnTo>
                    <a:pt x="37096" y="181115"/>
                  </a:lnTo>
                  <a:lnTo>
                    <a:pt x="56184" y="158981"/>
                  </a:lnTo>
                  <a:lnTo>
                    <a:pt x="76260" y="141063"/>
                  </a:lnTo>
                  <a:lnTo>
                    <a:pt x="93715" y="123076"/>
                  </a:lnTo>
                  <a:lnTo>
                    <a:pt x="131328" y="97573"/>
                  </a:lnTo>
                  <a:lnTo>
                    <a:pt x="167875" y="69074"/>
                  </a:lnTo>
                  <a:lnTo>
                    <a:pt x="200424" y="54441"/>
                  </a:lnTo>
                  <a:lnTo>
                    <a:pt x="217771" y="47903"/>
                  </a:lnTo>
                  <a:lnTo>
                    <a:pt x="28194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SMARTInkShape-179"/>
            <p:cNvSpPr/>
            <p:nvPr/>
          </p:nvSpPr>
          <p:spPr>
            <a:xfrm>
              <a:off x="4107180" y="1669580"/>
              <a:ext cx="220524" cy="182081"/>
            </a:xfrm>
            <a:custGeom>
              <a:avLst/>
              <a:gdLst/>
              <a:ahLst/>
              <a:cxnLst/>
              <a:rect l="0" t="0" r="0" b="0"/>
              <a:pathLst>
                <a:path w="220524" h="182081">
                  <a:moveTo>
                    <a:pt x="0" y="14440"/>
                  </a:moveTo>
                  <a:lnTo>
                    <a:pt x="4045" y="6349"/>
                  </a:lnTo>
                  <a:lnTo>
                    <a:pt x="6084" y="3966"/>
                  </a:lnTo>
                  <a:lnTo>
                    <a:pt x="10606" y="1318"/>
                  </a:lnTo>
                  <a:lnTo>
                    <a:pt x="17696" y="2399"/>
                  </a:lnTo>
                  <a:lnTo>
                    <a:pt x="21957" y="3873"/>
                  </a:lnTo>
                  <a:lnTo>
                    <a:pt x="25645" y="4009"/>
                  </a:lnTo>
                  <a:lnTo>
                    <a:pt x="44383" y="0"/>
                  </a:lnTo>
                  <a:lnTo>
                    <a:pt x="78810" y="6161"/>
                  </a:lnTo>
                  <a:lnTo>
                    <a:pt x="114463" y="11999"/>
                  </a:lnTo>
                  <a:lnTo>
                    <a:pt x="152261" y="16555"/>
                  </a:lnTo>
                  <a:lnTo>
                    <a:pt x="187952" y="28299"/>
                  </a:lnTo>
                  <a:lnTo>
                    <a:pt x="195859" y="31324"/>
                  </a:lnTo>
                  <a:lnTo>
                    <a:pt x="213162" y="42807"/>
                  </a:lnTo>
                  <a:lnTo>
                    <a:pt x="219436" y="44503"/>
                  </a:lnTo>
                  <a:lnTo>
                    <a:pt x="219950" y="45488"/>
                  </a:lnTo>
                  <a:lnTo>
                    <a:pt x="220523" y="48841"/>
                  </a:lnTo>
                  <a:lnTo>
                    <a:pt x="218519" y="53154"/>
                  </a:lnTo>
                  <a:lnTo>
                    <a:pt x="192165" y="85724"/>
                  </a:lnTo>
                  <a:lnTo>
                    <a:pt x="154807" y="112372"/>
                  </a:lnTo>
                  <a:lnTo>
                    <a:pt x="121444" y="140732"/>
                  </a:lnTo>
                  <a:lnTo>
                    <a:pt x="91440" y="18208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SMARTInkShape-Group34"/>
          <p:cNvGrpSpPr/>
          <p:nvPr/>
        </p:nvGrpSpPr>
        <p:grpSpPr>
          <a:xfrm>
            <a:off x="4457726" y="1531650"/>
            <a:ext cx="1416072" cy="453920"/>
            <a:chOff x="4457726" y="1531650"/>
            <a:chExt cx="1416072" cy="453920"/>
          </a:xfrm>
        </p:grpSpPr>
        <p:sp>
          <p:nvSpPr>
            <p:cNvPr id="17" name="SMARTInkShape-180"/>
            <p:cNvSpPr/>
            <p:nvPr/>
          </p:nvSpPr>
          <p:spPr>
            <a:xfrm>
              <a:off x="4457726" y="1531650"/>
              <a:ext cx="495275" cy="388350"/>
            </a:xfrm>
            <a:custGeom>
              <a:avLst/>
              <a:gdLst/>
              <a:ahLst/>
              <a:cxnLst/>
              <a:rect l="0" t="0" r="0" b="0"/>
              <a:pathLst>
                <a:path w="495275" h="388350">
                  <a:moveTo>
                    <a:pt x="137134" y="15210"/>
                  </a:moveTo>
                  <a:lnTo>
                    <a:pt x="133089" y="11165"/>
                  </a:lnTo>
                  <a:lnTo>
                    <a:pt x="128845" y="9179"/>
                  </a:lnTo>
                  <a:lnTo>
                    <a:pt x="91548" y="122"/>
                  </a:lnTo>
                  <a:lnTo>
                    <a:pt x="77235" y="0"/>
                  </a:lnTo>
                  <a:lnTo>
                    <a:pt x="70155" y="2241"/>
                  </a:lnTo>
                  <a:lnTo>
                    <a:pt x="56065" y="12969"/>
                  </a:lnTo>
                  <a:lnTo>
                    <a:pt x="40633" y="28783"/>
                  </a:lnTo>
                  <a:lnTo>
                    <a:pt x="22835" y="63388"/>
                  </a:lnTo>
                  <a:lnTo>
                    <a:pt x="10134" y="100200"/>
                  </a:lnTo>
                  <a:lnTo>
                    <a:pt x="2232" y="135605"/>
                  </a:lnTo>
                  <a:lnTo>
                    <a:pt x="420" y="171354"/>
                  </a:lnTo>
                  <a:lnTo>
                    <a:pt x="106" y="205032"/>
                  </a:lnTo>
                  <a:lnTo>
                    <a:pt x="0" y="243018"/>
                  </a:lnTo>
                  <a:lnTo>
                    <a:pt x="828" y="272268"/>
                  </a:lnTo>
                  <a:lnTo>
                    <a:pt x="6007" y="307977"/>
                  </a:lnTo>
                  <a:lnTo>
                    <a:pt x="9712" y="344740"/>
                  </a:lnTo>
                  <a:lnTo>
                    <a:pt x="19164" y="380017"/>
                  </a:lnTo>
                  <a:lnTo>
                    <a:pt x="21746" y="386050"/>
                  </a:lnTo>
                  <a:lnTo>
                    <a:pt x="22109" y="386050"/>
                  </a:lnTo>
                  <a:lnTo>
                    <a:pt x="22512" y="383792"/>
                  </a:lnTo>
                  <a:lnTo>
                    <a:pt x="22619" y="383698"/>
                  </a:lnTo>
                  <a:lnTo>
                    <a:pt x="22825" y="388349"/>
                  </a:lnTo>
                  <a:lnTo>
                    <a:pt x="22834" y="377232"/>
                  </a:lnTo>
                  <a:lnTo>
                    <a:pt x="15920" y="357210"/>
                  </a:lnTo>
                  <a:lnTo>
                    <a:pt x="13096" y="335825"/>
                  </a:lnTo>
                  <a:lnTo>
                    <a:pt x="8681" y="323134"/>
                  </a:lnTo>
                  <a:lnTo>
                    <a:pt x="14929" y="292357"/>
                  </a:lnTo>
                  <a:lnTo>
                    <a:pt x="33118" y="265131"/>
                  </a:lnTo>
                  <a:lnTo>
                    <a:pt x="55857" y="234735"/>
                  </a:lnTo>
                  <a:lnTo>
                    <a:pt x="63193" y="231310"/>
                  </a:lnTo>
                  <a:lnTo>
                    <a:pt x="71251" y="228941"/>
                  </a:lnTo>
                  <a:lnTo>
                    <a:pt x="83324" y="220522"/>
                  </a:lnTo>
                  <a:lnTo>
                    <a:pt x="86021" y="218124"/>
                  </a:lnTo>
                  <a:lnTo>
                    <a:pt x="87818" y="217373"/>
                  </a:lnTo>
                  <a:lnTo>
                    <a:pt x="89017" y="217718"/>
                  </a:lnTo>
                  <a:lnTo>
                    <a:pt x="89816" y="218796"/>
                  </a:lnTo>
                  <a:lnTo>
                    <a:pt x="92961" y="219993"/>
                  </a:lnTo>
                  <a:lnTo>
                    <a:pt x="104318" y="221670"/>
                  </a:lnTo>
                  <a:lnTo>
                    <a:pt x="109285" y="224939"/>
                  </a:lnTo>
                  <a:lnTo>
                    <a:pt x="112056" y="229214"/>
                  </a:lnTo>
                  <a:lnTo>
                    <a:pt x="121569" y="263888"/>
                  </a:lnTo>
                  <a:lnTo>
                    <a:pt x="122677" y="273051"/>
                  </a:lnTo>
                  <a:lnTo>
                    <a:pt x="136047" y="302586"/>
                  </a:lnTo>
                  <a:lnTo>
                    <a:pt x="137256" y="302468"/>
                  </a:lnTo>
                  <a:lnTo>
                    <a:pt x="143599" y="298018"/>
                  </a:lnTo>
                  <a:lnTo>
                    <a:pt x="150609" y="296475"/>
                  </a:lnTo>
                  <a:lnTo>
                    <a:pt x="170184" y="279245"/>
                  </a:lnTo>
                  <a:lnTo>
                    <a:pt x="179474" y="263948"/>
                  </a:lnTo>
                  <a:lnTo>
                    <a:pt x="182699" y="254669"/>
                  </a:lnTo>
                  <a:lnTo>
                    <a:pt x="193328" y="237317"/>
                  </a:lnTo>
                  <a:lnTo>
                    <a:pt x="197675" y="216216"/>
                  </a:lnTo>
                  <a:lnTo>
                    <a:pt x="197970" y="210140"/>
                  </a:lnTo>
                  <a:lnTo>
                    <a:pt x="200297" y="205421"/>
                  </a:lnTo>
                  <a:lnTo>
                    <a:pt x="204644" y="199538"/>
                  </a:lnTo>
                  <a:lnTo>
                    <a:pt x="205000" y="199902"/>
                  </a:lnTo>
                  <a:lnTo>
                    <a:pt x="205397" y="202564"/>
                  </a:lnTo>
                  <a:lnTo>
                    <a:pt x="205503" y="202766"/>
                  </a:lnTo>
                  <a:lnTo>
                    <a:pt x="205620" y="200733"/>
                  </a:lnTo>
                  <a:lnTo>
                    <a:pt x="205651" y="200699"/>
                  </a:lnTo>
                  <a:lnTo>
                    <a:pt x="205706" y="208928"/>
                  </a:lnTo>
                  <a:lnTo>
                    <a:pt x="207968" y="213631"/>
                  </a:lnTo>
                  <a:lnTo>
                    <a:pt x="210949" y="218544"/>
                  </a:lnTo>
                  <a:lnTo>
                    <a:pt x="221033" y="252578"/>
                  </a:lnTo>
                  <a:lnTo>
                    <a:pt x="222700" y="254735"/>
                  </a:lnTo>
                  <a:lnTo>
                    <a:pt x="224658" y="256173"/>
                  </a:lnTo>
                  <a:lnTo>
                    <a:pt x="241342" y="277946"/>
                  </a:lnTo>
                  <a:lnTo>
                    <a:pt x="248067" y="281582"/>
                  </a:lnTo>
                  <a:lnTo>
                    <a:pt x="249938" y="285433"/>
                  </a:lnTo>
                  <a:lnTo>
                    <a:pt x="252130" y="286799"/>
                  </a:lnTo>
                  <a:lnTo>
                    <a:pt x="268469" y="289170"/>
                  </a:lnTo>
                  <a:lnTo>
                    <a:pt x="284388" y="289499"/>
                  </a:lnTo>
                  <a:lnTo>
                    <a:pt x="289505" y="287258"/>
                  </a:lnTo>
                  <a:lnTo>
                    <a:pt x="313873" y="271617"/>
                  </a:lnTo>
                  <a:lnTo>
                    <a:pt x="330081" y="245892"/>
                  </a:lnTo>
                  <a:lnTo>
                    <a:pt x="347948" y="210763"/>
                  </a:lnTo>
                  <a:lnTo>
                    <a:pt x="363193" y="175917"/>
                  </a:lnTo>
                  <a:lnTo>
                    <a:pt x="369967" y="163392"/>
                  </a:lnTo>
                  <a:lnTo>
                    <a:pt x="373266" y="130627"/>
                  </a:lnTo>
                  <a:lnTo>
                    <a:pt x="373349" y="112671"/>
                  </a:lnTo>
                  <a:lnTo>
                    <a:pt x="373350" y="113204"/>
                  </a:lnTo>
                  <a:lnTo>
                    <a:pt x="373354" y="102904"/>
                  </a:lnTo>
                  <a:lnTo>
                    <a:pt x="373354" y="136133"/>
                  </a:lnTo>
                  <a:lnTo>
                    <a:pt x="373354" y="171766"/>
                  </a:lnTo>
                  <a:lnTo>
                    <a:pt x="379915" y="207134"/>
                  </a:lnTo>
                  <a:lnTo>
                    <a:pt x="384706" y="224947"/>
                  </a:lnTo>
                  <a:lnTo>
                    <a:pt x="393909" y="240053"/>
                  </a:lnTo>
                  <a:lnTo>
                    <a:pt x="411468" y="262752"/>
                  </a:lnTo>
                  <a:lnTo>
                    <a:pt x="419078" y="267767"/>
                  </a:lnTo>
                  <a:lnTo>
                    <a:pt x="433280" y="277047"/>
                  </a:lnTo>
                  <a:lnTo>
                    <a:pt x="437011" y="277821"/>
                  </a:lnTo>
                  <a:lnTo>
                    <a:pt x="440346" y="277491"/>
                  </a:lnTo>
                  <a:lnTo>
                    <a:pt x="451780" y="274922"/>
                  </a:lnTo>
                  <a:lnTo>
                    <a:pt x="471351" y="274346"/>
                  </a:lnTo>
                  <a:lnTo>
                    <a:pt x="480690" y="269799"/>
                  </a:lnTo>
                  <a:lnTo>
                    <a:pt x="495274" y="2590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SMARTInkShape-181"/>
            <p:cNvSpPr/>
            <p:nvPr/>
          </p:nvSpPr>
          <p:spPr>
            <a:xfrm>
              <a:off x="4832139" y="1543931"/>
              <a:ext cx="555202" cy="208670"/>
            </a:xfrm>
            <a:custGeom>
              <a:avLst/>
              <a:gdLst/>
              <a:ahLst/>
              <a:cxnLst/>
              <a:rect l="0" t="0" r="0" b="0"/>
              <a:pathLst>
                <a:path w="555202" h="208670">
                  <a:moveTo>
                    <a:pt x="6561" y="193429"/>
                  </a:moveTo>
                  <a:lnTo>
                    <a:pt x="6561" y="197474"/>
                  </a:lnTo>
                  <a:lnTo>
                    <a:pt x="5714" y="198666"/>
                  </a:lnTo>
                  <a:lnTo>
                    <a:pt x="4303" y="199460"/>
                  </a:lnTo>
                  <a:lnTo>
                    <a:pt x="2516" y="199990"/>
                  </a:lnTo>
                  <a:lnTo>
                    <a:pt x="1324" y="201190"/>
                  </a:lnTo>
                  <a:lnTo>
                    <a:pt x="0" y="204780"/>
                  </a:lnTo>
                  <a:lnTo>
                    <a:pt x="494" y="205230"/>
                  </a:lnTo>
                  <a:lnTo>
                    <a:pt x="5595" y="201767"/>
                  </a:lnTo>
                  <a:lnTo>
                    <a:pt x="8390" y="203626"/>
                  </a:lnTo>
                  <a:lnTo>
                    <a:pt x="10320" y="205307"/>
                  </a:lnTo>
                  <a:lnTo>
                    <a:pt x="12454" y="205581"/>
                  </a:lnTo>
                  <a:lnTo>
                    <a:pt x="17082" y="203628"/>
                  </a:lnTo>
                  <a:lnTo>
                    <a:pt x="52954" y="175902"/>
                  </a:lnTo>
                  <a:lnTo>
                    <a:pt x="77769" y="158571"/>
                  </a:lnTo>
                  <a:lnTo>
                    <a:pt x="92947" y="148764"/>
                  </a:lnTo>
                  <a:lnTo>
                    <a:pt x="114279" y="124455"/>
                  </a:lnTo>
                  <a:lnTo>
                    <a:pt x="122452" y="120440"/>
                  </a:lnTo>
                  <a:lnTo>
                    <a:pt x="130881" y="117810"/>
                  </a:lnTo>
                  <a:lnTo>
                    <a:pt x="137450" y="113818"/>
                  </a:lnTo>
                  <a:lnTo>
                    <a:pt x="140933" y="109222"/>
                  </a:lnTo>
                  <a:lnTo>
                    <a:pt x="141863" y="106811"/>
                  </a:lnTo>
                  <a:lnTo>
                    <a:pt x="143329" y="106050"/>
                  </a:lnTo>
                  <a:lnTo>
                    <a:pt x="145153" y="106390"/>
                  </a:lnTo>
                  <a:lnTo>
                    <a:pt x="147216" y="107463"/>
                  </a:lnTo>
                  <a:lnTo>
                    <a:pt x="148591" y="107332"/>
                  </a:lnTo>
                  <a:lnTo>
                    <a:pt x="149507" y="106398"/>
                  </a:lnTo>
                  <a:lnTo>
                    <a:pt x="151332" y="102012"/>
                  </a:lnTo>
                  <a:lnTo>
                    <a:pt x="151338" y="106041"/>
                  </a:lnTo>
                  <a:lnTo>
                    <a:pt x="158490" y="128284"/>
                  </a:lnTo>
                  <a:lnTo>
                    <a:pt x="158942" y="164776"/>
                  </a:lnTo>
                  <a:lnTo>
                    <a:pt x="158953" y="171664"/>
                  </a:lnTo>
                  <a:lnTo>
                    <a:pt x="161215" y="177546"/>
                  </a:lnTo>
                  <a:lnTo>
                    <a:pt x="164196" y="182983"/>
                  </a:lnTo>
                  <a:lnTo>
                    <a:pt x="165521" y="188222"/>
                  </a:lnTo>
                  <a:lnTo>
                    <a:pt x="166721" y="189958"/>
                  </a:lnTo>
                  <a:lnTo>
                    <a:pt x="168368" y="191115"/>
                  </a:lnTo>
                  <a:lnTo>
                    <a:pt x="170312" y="191886"/>
                  </a:lnTo>
                  <a:lnTo>
                    <a:pt x="171608" y="194094"/>
                  </a:lnTo>
                  <a:lnTo>
                    <a:pt x="174279" y="203598"/>
                  </a:lnTo>
                  <a:lnTo>
                    <a:pt x="175947" y="205288"/>
                  </a:lnTo>
                  <a:lnTo>
                    <a:pt x="177905" y="206415"/>
                  </a:lnTo>
                  <a:lnTo>
                    <a:pt x="180057" y="206320"/>
                  </a:lnTo>
                  <a:lnTo>
                    <a:pt x="189352" y="201623"/>
                  </a:lnTo>
                  <a:lnTo>
                    <a:pt x="193071" y="201304"/>
                  </a:lnTo>
                  <a:lnTo>
                    <a:pt x="197545" y="198905"/>
                  </a:lnTo>
                  <a:lnTo>
                    <a:pt x="199924" y="197079"/>
                  </a:lnTo>
                  <a:lnTo>
                    <a:pt x="202567" y="192794"/>
                  </a:lnTo>
                  <a:lnTo>
                    <a:pt x="203271" y="190465"/>
                  </a:lnTo>
                  <a:lnTo>
                    <a:pt x="204588" y="188913"/>
                  </a:lnTo>
                  <a:lnTo>
                    <a:pt x="208308" y="187189"/>
                  </a:lnTo>
                  <a:lnTo>
                    <a:pt x="212784" y="181906"/>
                  </a:lnTo>
                  <a:lnTo>
                    <a:pt x="225065" y="161589"/>
                  </a:lnTo>
                  <a:lnTo>
                    <a:pt x="230109" y="158111"/>
                  </a:lnTo>
                  <a:lnTo>
                    <a:pt x="231793" y="155490"/>
                  </a:lnTo>
                  <a:lnTo>
                    <a:pt x="234163" y="143712"/>
                  </a:lnTo>
                  <a:lnTo>
                    <a:pt x="235030" y="127667"/>
                  </a:lnTo>
                  <a:lnTo>
                    <a:pt x="235920" y="126728"/>
                  </a:lnTo>
                  <a:lnTo>
                    <a:pt x="239167" y="125684"/>
                  </a:lnTo>
                  <a:lnTo>
                    <a:pt x="240372" y="123712"/>
                  </a:lnTo>
                  <a:lnTo>
                    <a:pt x="242464" y="111801"/>
                  </a:lnTo>
                  <a:lnTo>
                    <a:pt x="242569" y="111917"/>
                  </a:lnTo>
                  <a:lnTo>
                    <a:pt x="242718" y="114432"/>
                  </a:lnTo>
                  <a:lnTo>
                    <a:pt x="242773" y="110411"/>
                  </a:lnTo>
                  <a:lnTo>
                    <a:pt x="242780" y="120285"/>
                  </a:lnTo>
                  <a:lnTo>
                    <a:pt x="243627" y="121806"/>
                  </a:lnTo>
                  <a:lnTo>
                    <a:pt x="245038" y="122821"/>
                  </a:lnTo>
                  <a:lnTo>
                    <a:pt x="246826" y="123497"/>
                  </a:lnTo>
                  <a:lnTo>
                    <a:pt x="248018" y="125641"/>
                  </a:lnTo>
                  <a:lnTo>
                    <a:pt x="258100" y="160405"/>
                  </a:lnTo>
                  <a:lnTo>
                    <a:pt x="266158" y="176432"/>
                  </a:lnTo>
                  <a:lnTo>
                    <a:pt x="270951" y="181641"/>
                  </a:lnTo>
                  <a:lnTo>
                    <a:pt x="277562" y="185421"/>
                  </a:lnTo>
                  <a:lnTo>
                    <a:pt x="284489" y="200298"/>
                  </a:lnTo>
                  <a:lnTo>
                    <a:pt x="286673" y="202241"/>
                  </a:lnTo>
                  <a:lnTo>
                    <a:pt x="288976" y="202691"/>
                  </a:lnTo>
                  <a:lnTo>
                    <a:pt x="294710" y="201373"/>
                  </a:lnTo>
                  <a:lnTo>
                    <a:pt x="299748" y="205190"/>
                  </a:lnTo>
                  <a:lnTo>
                    <a:pt x="301079" y="205503"/>
                  </a:lnTo>
                  <a:lnTo>
                    <a:pt x="301966" y="204865"/>
                  </a:lnTo>
                  <a:lnTo>
                    <a:pt x="303799" y="201898"/>
                  </a:lnTo>
                  <a:lnTo>
                    <a:pt x="315062" y="189764"/>
                  </a:lnTo>
                  <a:lnTo>
                    <a:pt x="317239" y="183051"/>
                  </a:lnTo>
                  <a:lnTo>
                    <a:pt x="319054" y="175270"/>
                  </a:lnTo>
                  <a:lnTo>
                    <a:pt x="324859" y="163376"/>
                  </a:lnTo>
                  <a:lnTo>
                    <a:pt x="328706" y="141715"/>
                  </a:lnTo>
                  <a:lnTo>
                    <a:pt x="333132" y="134295"/>
                  </a:lnTo>
                  <a:lnTo>
                    <a:pt x="334219" y="124881"/>
                  </a:lnTo>
                  <a:lnTo>
                    <a:pt x="334220" y="128904"/>
                  </a:lnTo>
                  <a:lnTo>
                    <a:pt x="335067" y="130092"/>
                  </a:lnTo>
                  <a:lnTo>
                    <a:pt x="336478" y="130884"/>
                  </a:lnTo>
                  <a:lnTo>
                    <a:pt x="340781" y="132156"/>
                  </a:lnTo>
                  <a:lnTo>
                    <a:pt x="341370" y="134588"/>
                  </a:lnTo>
                  <a:lnTo>
                    <a:pt x="341527" y="136421"/>
                  </a:lnTo>
                  <a:lnTo>
                    <a:pt x="343960" y="140717"/>
                  </a:lnTo>
                  <a:lnTo>
                    <a:pt x="348374" y="146328"/>
                  </a:lnTo>
                  <a:lnTo>
                    <a:pt x="349246" y="153520"/>
                  </a:lnTo>
                  <a:lnTo>
                    <a:pt x="349432" y="161540"/>
                  </a:lnTo>
                  <a:lnTo>
                    <a:pt x="349455" y="158281"/>
                  </a:lnTo>
                  <a:lnTo>
                    <a:pt x="349459" y="160310"/>
                  </a:lnTo>
                  <a:lnTo>
                    <a:pt x="350306" y="161190"/>
                  </a:lnTo>
                  <a:lnTo>
                    <a:pt x="353506" y="162167"/>
                  </a:lnTo>
                  <a:lnTo>
                    <a:pt x="354697" y="161581"/>
                  </a:lnTo>
                  <a:lnTo>
                    <a:pt x="355492" y="160344"/>
                  </a:lnTo>
                  <a:lnTo>
                    <a:pt x="356022" y="158672"/>
                  </a:lnTo>
                  <a:lnTo>
                    <a:pt x="356375" y="158404"/>
                  </a:lnTo>
                  <a:lnTo>
                    <a:pt x="356988" y="162183"/>
                  </a:lnTo>
                  <a:lnTo>
                    <a:pt x="350512" y="149760"/>
                  </a:lnTo>
                  <a:lnTo>
                    <a:pt x="342163" y="119025"/>
                  </a:lnTo>
                  <a:lnTo>
                    <a:pt x="344242" y="115769"/>
                  </a:lnTo>
                  <a:lnTo>
                    <a:pt x="347141" y="111500"/>
                  </a:lnTo>
                  <a:lnTo>
                    <a:pt x="348430" y="106781"/>
                  </a:lnTo>
                  <a:lnTo>
                    <a:pt x="349620" y="105183"/>
                  </a:lnTo>
                  <a:lnTo>
                    <a:pt x="351260" y="104119"/>
                  </a:lnTo>
                  <a:lnTo>
                    <a:pt x="353201" y="103409"/>
                  </a:lnTo>
                  <a:lnTo>
                    <a:pt x="354494" y="102089"/>
                  </a:lnTo>
                  <a:lnTo>
                    <a:pt x="358828" y="93887"/>
                  </a:lnTo>
                  <a:lnTo>
                    <a:pt x="360785" y="91508"/>
                  </a:lnTo>
                  <a:lnTo>
                    <a:pt x="367476" y="88864"/>
                  </a:lnTo>
                  <a:lnTo>
                    <a:pt x="389393" y="84677"/>
                  </a:lnTo>
                  <a:lnTo>
                    <a:pt x="408243" y="76180"/>
                  </a:lnTo>
                  <a:lnTo>
                    <a:pt x="418202" y="75843"/>
                  </a:lnTo>
                  <a:lnTo>
                    <a:pt x="423228" y="76938"/>
                  </a:lnTo>
                  <a:lnTo>
                    <a:pt x="442438" y="74435"/>
                  </a:lnTo>
                  <a:lnTo>
                    <a:pt x="452309" y="68294"/>
                  </a:lnTo>
                  <a:lnTo>
                    <a:pt x="456126" y="64286"/>
                  </a:lnTo>
                  <a:lnTo>
                    <a:pt x="461211" y="62460"/>
                  </a:lnTo>
                  <a:lnTo>
                    <a:pt x="490863" y="59488"/>
                  </a:lnTo>
                  <a:lnTo>
                    <a:pt x="526048" y="42486"/>
                  </a:lnTo>
                  <a:lnTo>
                    <a:pt x="528145" y="40307"/>
                  </a:lnTo>
                  <a:lnTo>
                    <a:pt x="531944" y="30843"/>
                  </a:lnTo>
                  <a:lnTo>
                    <a:pt x="533770" y="29158"/>
                  </a:lnTo>
                  <a:lnTo>
                    <a:pt x="538739" y="26455"/>
                  </a:lnTo>
                  <a:lnTo>
                    <a:pt x="539929" y="11194"/>
                  </a:lnTo>
                  <a:lnTo>
                    <a:pt x="529352" y="0"/>
                  </a:lnTo>
                  <a:lnTo>
                    <a:pt x="526115" y="129"/>
                  </a:lnTo>
                  <a:lnTo>
                    <a:pt x="488344" y="18613"/>
                  </a:lnTo>
                  <a:lnTo>
                    <a:pt x="482307" y="24293"/>
                  </a:lnTo>
                  <a:lnTo>
                    <a:pt x="461251" y="54928"/>
                  </a:lnTo>
                  <a:lnTo>
                    <a:pt x="457151" y="79523"/>
                  </a:lnTo>
                  <a:lnTo>
                    <a:pt x="457076" y="112807"/>
                  </a:lnTo>
                  <a:lnTo>
                    <a:pt x="460226" y="126270"/>
                  </a:lnTo>
                  <a:lnTo>
                    <a:pt x="466706" y="136205"/>
                  </a:lnTo>
                  <a:lnTo>
                    <a:pt x="483465" y="153124"/>
                  </a:lnTo>
                  <a:lnTo>
                    <a:pt x="492365" y="165494"/>
                  </a:lnTo>
                  <a:lnTo>
                    <a:pt x="500745" y="171982"/>
                  </a:lnTo>
                  <a:lnTo>
                    <a:pt x="510114" y="175431"/>
                  </a:lnTo>
                  <a:lnTo>
                    <a:pt x="514983" y="176350"/>
                  </a:lnTo>
                  <a:lnTo>
                    <a:pt x="529926" y="185735"/>
                  </a:lnTo>
                  <a:lnTo>
                    <a:pt x="555201" y="20866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MARTInkShape-182"/>
            <p:cNvSpPr/>
            <p:nvPr/>
          </p:nvSpPr>
          <p:spPr>
            <a:xfrm>
              <a:off x="5242560" y="1760220"/>
              <a:ext cx="441961" cy="225350"/>
            </a:xfrm>
            <a:custGeom>
              <a:avLst/>
              <a:gdLst/>
              <a:ahLst/>
              <a:cxnLst/>
              <a:rect l="0" t="0" r="0" b="0"/>
              <a:pathLst>
                <a:path w="441961" h="225350">
                  <a:moveTo>
                    <a:pt x="0" y="0"/>
                  </a:moveTo>
                  <a:lnTo>
                    <a:pt x="2258" y="24867"/>
                  </a:lnTo>
                  <a:lnTo>
                    <a:pt x="7149" y="58952"/>
                  </a:lnTo>
                  <a:lnTo>
                    <a:pt x="11572" y="91043"/>
                  </a:lnTo>
                  <a:lnTo>
                    <a:pt x="20788" y="123456"/>
                  </a:lnTo>
                  <a:lnTo>
                    <a:pt x="27824" y="158529"/>
                  </a:lnTo>
                  <a:lnTo>
                    <a:pt x="36937" y="195770"/>
                  </a:lnTo>
                  <a:lnTo>
                    <a:pt x="38091" y="219751"/>
                  </a:lnTo>
                  <a:lnTo>
                    <a:pt x="37247" y="220161"/>
                  </a:lnTo>
                  <a:lnTo>
                    <a:pt x="31538" y="220872"/>
                  </a:lnTo>
                  <a:lnTo>
                    <a:pt x="33208" y="223190"/>
                  </a:lnTo>
                  <a:lnTo>
                    <a:pt x="34839" y="224993"/>
                  </a:lnTo>
                  <a:lnTo>
                    <a:pt x="35926" y="225349"/>
                  </a:lnTo>
                  <a:lnTo>
                    <a:pt x="36650" y="224739"/>
                  </a:lnTo>
                  <a:lnTo>
                    <a:pt x="37456" y="221804"/>
                  </a:lnTo>
                  <a:lnTo>
                    <a:pt x="38942" y="193524"/>
                  </a:lnTo>
                  <a:lnTo>
                    <a:pt x="50250" y="170913"/>
                  </a:lnTo>
                  <a:lnTo>
                    <a:pt x="51967" y="158088"/>
                  </a:lnTo>
                  <a:lnTo>
                    <a:pt x="54118" y="153652"/>
                  </a:lnTo>
                  <a:lnTo>
                    <a:pt x="57245" y="150694"/>
                  </a:lnTo>
                  <a:lnTo>
                    <a:pt x="70386" y="141903"/>
                  </a:lnTo>
                  <a:lnTo>
                    <a:pt x="81135" y="127623"/>
                  </a:lnTo>
                  <a:lnTo>
                    <a:pt x="86295" y="124455"/>
                  </a:lnTo>
                  <a:lnTo>
                    <a:pt x="96507" y="121574"/>
                  </a:lnTo>
                  <a:lnTo>
                    <a:pt x="104983" y="116832"/>
                  </a:lnTo>
                  <a:lnTo>
                    <a:pt x="126294" y="113676"/>
                  </a:lnTo>
                  <a:lnTo>
                    <a:pt x="137021" y="106055"/>
                  </a:lnTo>
                  <a:lnTo>
                    <a:pt x="139608" y="103723"/>
                  </a:lnTo>
                  <a:lnTo>
                    <a:pt x="146996" y="101133"/>
                  </a:lnTo>
                  <a:lnTo>
                    <a:pt x="169625" y="98486"/>
                  </a:lnTo>
                  <a:lnTo>
                    <a:pt x="190319" y="89669"/>
                  </a:lnTo>
                  <a:lnTo>
                    <a:pt x="209966" y="72744"/>
                  </a:lnTo>
                  <a:lnTo>
                    <a:pt x="211097" y="73050"/>
                  </a:lnTo>
                  <a:lnTo>
                    <a:pt x="211852" y="74100"/>
                  </a:lnTo>
                  <a:lnTo>
                    <a:pt x="212354" y="73106"/>
                  </a:lnTo>
                  <a:lnTo>
                    <a:pt x="213227" y="62894"/>
                  </a:lnTo>
                  <a:lnTo>
                    <a:pt x="212425" y="62249"/>
                  </a:lnTo>
                  <a:lnTo>
                    <a:pt x="209275" y="61533"/>
                  </a:lnTo>
                  <a:lnTo>
                    <a:pt x="208097" y="60495"/>
                  </a:lnTo>
                  <a:lnTo>
                    <a:pt x="202005" y="50404"/>
                  </a:lnTo>
                  <a:lnTo>
                    <a:pt x="197589" y="47802"/>
                  </a:lnTo>
                  <a:lnTo>
                    <a:pt x="184354" y="45842"/>
                  </a:lnTo>
                  <a:lnTo>
                    <a:pt x="169052" y="66896"/>
                  </a:lnTo>
                  <a:lnTo>
                    <a:pt x="162682" y="85651"/>
                  </a:lnTo>
                  <a:lnTo>
                    <a:pt x="154144" y="121878"/>
                  </a:lnTo>
                  <a:lnTo>
                    <a:pt x="152744" y="142232"/>
                  </a:lnTo>
                  <a:lnTo>
                    <a:pt x="156547" y="157477"/>
                  </a:lnTo>
                  <a:lnTo>
                    <a:pt x="165594" y="176849"/>
                  </a:lnTo>
                  <a:lnTo>
                    <a:pt x="166276" y="181399"/>
                  </a:lnTo>
                  <a:lnTo>
                    <a:pt x="167577" y="184433"/>
                  </a:lnTo>
                  <a:lnTo>
                    <a:pt x="169292" y="186455"/>
                  </a:lnTo>
                  <a:lnTo>
                    <a:pt x="173454" y="188702"/>
                  </a:lnTo>
                  <a:lnTo>
                    <a:pt x="180558" y="190814"/>
                  </a:lnTo>
                  <a:lnTo>
                    <a:pt x="188871" y="195579"/>
                  </a:lnTo>
                  <a:lnTo>
                    <a:pt x="197114" y="196991"/>
                  </a:lnTo>
                  <a:lnTo>
                    <a:pt x="204164" y="195360"/>
                  </a:lnTo>
                  <a:lnTo>
                    <a:pt x="219079" y="185903"/>
                  </a:lnTo>
                  <a:lnTo>
                    <a:pt x="227473" y="184224"/>
                  </a:lnTo>
                  <a:lnTo>
                    <a:pt x="231235" y="182083"/>
                  </a:lnTo>
                  <a:lnTo>
                    <a:pt x="264237" y="147324"/>
                  </a:lnTo>
                  <a:lnTo>
                    <a:pt x="283320" y="124126"/>
                  </a:lnTo>
                  <a:lnTo>
                    <a:pt x="295257" y="104921"/>
                  </a:lnTo>
                  <a:lnTo>
                    <a:pt x="307429" y="93271"/>
                  </a:lnTo>
                  <a:lnTo>
                    <a:pt x="317298" y="71952"/>
                  </a:lnTo>
                  <a:lnTo>
                    <a:pt x="318211" y="68288"/>
                  </a:lnTo>
                  <a:lnTo>
                    <a:pt x="319668" y="65845"/>
                  </a:lnTo>
                  <a:lnTo>
                    <a:pt x="321485" y="64217"/>
                  </a:lnTo>
                  <a:lnTo>
                    <a:pt x="323543" y="63131"/>
                  </a:lnTo>
                  <a:lnTo>
                    <a:pt x="324916" y="61561"/>
                  </a:lnTo>
                  <a:lnTo>
                    <a:pt x="329375" y="52957"/>
                  </a:lnTo>
                  <a:lnTo>
                    <a:pt x="331344" y="50545"/>
                  </a:lnTo>
                  <a:lnTo>
                    <a:pt x="333503" y="49783"/>
                  </a:lnTo>
                  <a:lnTo>
                    <a:pt x="335789" y="50122"/>
                  </a:lnTo>
                  <a:lnTo>
                    <a:pt x="340586" y="51910"/>
                  </a:lnTo>
                  <a:lnTo>
                    <a:pt x="355620" y="54061"/>
                  </a:lnTo>
                  <a:lnTo>
                    <a:pt x="368303" y="63930"/>
                  </a:lnTo>
                  <a:lnTo>
                    <a:pt x="378460" y="74591"/>
                  </a:lnTo>
                  <a:lnTo>
                    <a:pt x="391160" y="92932"/>
                  </a:lnTo>
                  <a:lnTo>
                    <a:pt x="398497" y="96336"/>
                  </a:lnTo>
                  <a:lnTo>
                    <a:pt x="406557" y="98696"/>
                  </a:lnTo>
                  <a:lnTo>
                    <a:pt x="418629" y="107110"/>
                  </a:lnTo>
                  <a:lnTo>
                    <a:pt x="441960" y="1295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SMARTInkShape-183"/>
            <p:cNvSpPr/>
            <p:nvPr/>
          </p:nvSpPr>
          <p:spPr>
            <a:xfrm>
              <a:off x="5655270" y="1744980"/>
              <a:ext cx="218528" cy="190501"/>
            </a:xfrm>
            <a:custGeom>
              <a:avLst/>
              <a:gdLst/>
              <a:ahLst/>
              <a:cxnLst/>
              <a:rect l="0" t="0" r="0" b="0"/>
              <a:pathLst>
                <a:path w="218528" h="190501">
                  <a:moveTo>
                    <a:pt x="143550" y="0"/>
                  </a:moveTo>
                  <a:lnTo>
                    <a:pt x="124469" y="847"/>
                  </a:lnTo>
                  <a:lnTo>
                    <a:pt x="104244" y="6561"/>
                  </a:lnTo>
                  <a:lnTo>
                    <a:pt x="81693" y="3867"/>
                  </a:lnTo>
                  <a:lnTo>
                    <a:pt x="44586" y="20457"/>
                  </a:lnTo>
                  <a:lnTo>
                    <a:pt x="24189" y="22385"/>
                  </a:lnTo>
                  <a:lnTo>
                    <a:pt x="19949" y="24237"/>
                  </a:lnTo>
                  <a:lnTo>
                    <a:pt x="8343" y="35940"/>
                  </a:lnTo>
                  <a:lnTo>
                    <a:pt x="5000" y="37140"/>
                  </a:lnTo>
                  <a:lnTo>
                    <a:pt x="2923" y="37460"/>
                  </a:lnTo>
                  <a:lnTo>
                    <a:pt x="1539" y="39367"/>
                  </a:lnTo>
                  <a:lnTo>
                    <a:pt x="0" y="46001"/>
                  </a:lnTo>
                  <a:lnTo>
                    <a:pt x="437" y="48447"/>
                  </a:lnTo>
                  <a:lnTo>
                    <a:pt x="1575" y="50078"/>
                  </a:lnTo>
                  <a:lnTo>
                    <a:pt x="24569" y="65453"/>
                  </a:lnTo>
                  <a:lnTo>
                    <a:pt x="34542" y="69347"/>
                  </a:lnTo>
                  <a:lnTo>
                    <a:pt x="61665" y="87563"/>
                  </a:lnTo>
                  <a:lnTo>
                    <a:pt x="81141" y="94975"/>
                  </a:lnTo>
                  <a:lnTo>
                    <a:pt x="108744" y="113495"/>
                  </a:lnTo>
                  <a:lnTo>
                    <a:pt x="117927" y="127152"/>
                  </a:lnTo>
                  <a:lnTo>
                    <a:pt x="120326" y="135675"/>
                  </a:lnTo>
                  <a:lnTo>
                    <a:pt x="114611" y="145253"/>
                  </a:lnTo>
                  <a:lnTo>
                    <a:pt x="114097" y="147635"/>
                  </a:lnTo>
                  <a:lnTo>
                    <a:pt x="112908" y="149224"/>
                  </a:lnTo>
                  <a:lnTo>
                    <a:pt x="111269" y="150283"/>
                  </a:lnTo>
                  <a:lnTo>
                    <a:pt x="94896" y="158205"/>
                  </a:lnTo>
                  <a:lnTo>
                    <a:pt x="84919" y="164468"/>
                  </a:lnTo>
                  <a:lnTo>
                    <a:pt x="69064" y="169271"/>
                  </a:lnTo>
                  <a:lnTo>
                    <a:pt x="57529" y="178122"/>
                  </a:lnTo>
                  <a:lnTo>
                    <a:pt x="54876" y="178861"/>
                  </a:lnTo>
                  <a:lnTo>
                    <a:pt x="52261" y="178508"/>
                  </a:lnTo>
                  <a:lnTo>
                    <a:pt x="44534" y="176222"/>
                  </a:lnTo>
                  <a:lnTo>
                    <a:pt x="41980" y="175901"/>
                  </a:lnTo>
                  <a:lnTo>
                    <a:pt x="40277" y="176534"/>
                  </a:lnTo>
                  <a:lnTo>
                    <a:pt x="39141" y="177803"/>
                  </a:lnTo>
                  <a:lnTo>
                    <a:pt x="37319" y="181877"/>
                  </a:lnTo>
                  <a:lnTo>
                    <a:pt x="37069" y="180177"/>
                  </a:lnTo>
                  <a:lnTo>
                    <a:pt x="36959" y="178292"/>
                  </a:lnTo>
                  <a:lnTo>
                    <a:pt x="36909" y="180276"/>
                  </a:lnTo>
                  <a:lnTo>
                    <a:pt x="37743" y="180297"/>
                  </a:lnTo>
                  <a:lnTo>
                    <a:pt x="45164" y="174248"/>
                  </a:lnTo>
                  <a:lnTo>
                    <a:pt x="54783" y="164900"/>
                  </a:lnTo>
                  <a:lnTo>
                    <a:pt x="62047" y="162189"/>
                  </a:lnTo>
                  <a:lnTo>
                    <a:pt x="70073" y="160137"/>
                  </a:lnTo>
                  <a:lnTo>
                    <a:pt x="93547" y="147954"/>
                  </a:lnTo>
                  <a:lnTo>
                    <a:pt x="108226" y="144027"/>
                  </a:lnTo>
                  <a:lnTo>
                    <a:pt x="139338" y="120561"/>
                  </a:lnTo>
                  <a:lnTo>
                    <a:pt x="164825" y="111021"/>
                  </a:lnTo>
                  <a:lnTo>
                    <a:pt x="175019" y="102683"/>
                  </a:lnTo>
                  <a:lnTo>
                    <a:pt x="190720" y="85790"/>
                  </a:lnTo>
                  <a:lnTo>
                    <a:pt x="202682" y="79041"/>
                  </a:lnTo>
                  <a:lnTo>
                    <a:pt x="205832" y="78094"/>
                  </a:lnTo>
                  <a:lnTo>
                    <a:pt x="207931" y="75770"/>
                  </a:lnTo>
                  <a:lnTo>
                    <a:pt x="218527" y="51031"/>
                  </a:lnTo>
                  <a:lnTo>
                    <a:pt x="218088" y="48414"/>
                  </a:lnTo>
                  <a:lnTo>
                    <a:pt x="213082" y="39625"/>
                  </a:lnTo>
                  <a:lnTo>
                    <a:pt x="211918" y="39964"/>
                  </a:lnTo>
                  <a:lnTo>
                    <a:pt x="206234" y="43638"/>
                  </a:lnTo>
                  <a:lnTo>
                    <a:pt x="201607" y="44795"/>
                  </a:lnTo>
                  <a:lnTo>
                    <a:pt x="190198" y="41401"/>
                  </a:lnTo>
                  <a:lnTo>
                    <a:pt x="185655" y="41994"/>
                  </a:lnTo>
                  <a:lnTo>
                    <a:pt x="172018" y="50072"/>
                  </a:lnTo>
                  <a:lnTo>
                    <a:pt x="165234" y="55557"/>
                  </a:lnTo>
                  <a:lnTo>
                    <a:pt x="157139" y="58558"/>
                  </a:lnTo>
                  <a:lnTo>
                    <a:pt x="147049" y="61586"/>
                  </a:lnTo>
                  <a:lnTo>
                    <a:pt x="122134" y="77327"/>
                  </a:lnTo>
                  <a:lnTo>
                    <a:pt x="111172" y="85168"/>
                  </a:lnTo>
                  <a:lnTo>
                    <a:pt x="90337" y="94716"/>
                  </a:lnTo>
                  <a:lnTo>
                    <a:pt x="80953" y="103056"/>
                  </a:lnTo>
                  <a:lnTo>
                    <a:pt x="65263" y="123146"/>
                  </a:lnTo>
                  <a:lnTo>
                    <a:pt x="62189" y="131214"/>
                  </a:lnTo>
                  <a:lnTo>
                    <a:pt x="55664" y="155161"/>
                  </a:lnTo>
                  <a:lnTo>
                    <a:pt x="59730" y="1905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SMARTInkShape-184"/>
          <p:cNvSpPr/>
          <p:nvPr/>
        </p:nvSpPr>
        <p:spPr>
          <a:xfrm>
            <a:off x="1714503" y="3079411"/>
            <a:ext cx="479925" cy="829650"/>
          </a:xfrm>
          <a:custGeom>
            <a:avLst/>
            <a:gdLst/>
            <a:ahLst/>
            <a:cxnLst/>
            <a:rect l="0" t="0" r="0" b="0"/>
            <a:pathLst>
              <a:path w="479925" h="829650">
                <a:moveTo>
                  <a:pt x="60957" y="14309"/>
                </a:moveTo>
                <a:lnTo>
                  <a:pt x="56912" y="6219"/>
                </a:lnTo>
                <a:lnTo>
                  <a:pt x="54873" y="4682"/>
                </a:lnTo>
                <a:lnTo>
                  <a:pt x="52668" y="4504"/>
                </a:lnTo>
                <a:lnTo>
                  <a:pt x="50351" y="5233"/>
                </a:lnTo>
                <a:lnTo>
                  <a:pt x="48806" y="4871"/>
                </a:lnTo>
                <a:lnTo>
                  <a:pt x="47777" y="3784"/>
                </a:lnTo>
                <a:lnTo>
                  <a:pt x="47090" y="2212"/>
                </a:lnTo>
                <a:lnTo>
                  <a:pt x="45786" y="1165"/>
                </a:lnTo>
                <a:lnTo>
                  <a:pt x="42079" y="0"/>
                </a:lnTo>
                <a:lnTo>
                  <a:pt x="40751" y="536"/>
                </a:lnTo>
                <a:lnTo>
                  <a:pt x="39867" y="1741"/>
                </a:lnTo>
                <a:lnTo>
                  <a:pt x="38447" y="5712"/>
                </a:lnTo>
                <a:lnTo>
                  <a:pt x="38101" y="42777"/>
                </a:lnTo>
                <a:lnTo>
                  <a:pt x="32066" y="80204"/>
                </a:lnTo>
                <a:lnTo>
                  <a:pt x="29840" y="114019"/>
                </a:lnTo>
                <a:lnTo>
                  <a:pt x="24487" y="148493"/>
                </a:lnTo>
                <a:lnTo>
                  <a:pt x="23179" y="183431"/>
                </a:lnTo>
                <a:lnTo>
                  <a:pt x="16837" y="219652"/>
                </a:lnTo>
                <a:lnTo>
                  <a:pt x="10725" y="252763"/>
                </a:lnTo>
                <a:lnTo>
                  <a:pt x="8231" y="289823"/>
                </a:lnTo>
                <a:lnTo>
                  <a:pt x="5541" y="319463"/>
                </a:lnTo>
                <a:lnTo>
                  <a:pt x="1640" y="349694"/>
                </a:lnTo>
                <a:lnTo>
                  <a:pt x="484" y="380100"/>
                </a:lnTo>
                <a:lnTo>
                  <a:pt x="141" y="410558"/>
                </a:lnTo>
                <a:lnTo>
                  <a:pt x="40" y="441032"/>
                </a:lnTo>
                <a:lnTo>
                  <a:pt x="6" y="477625"/>
                </a:lnTo>
                <a:lnTo>
                  <a:pt x="0" y="505588"/>
                </a:lnTo>
                <a:lnTo>
                  <a:pt x="4043" y="539368"/>
                </a:lnTo>
                <a:lnTo>
                  <a:pt x="8604" y="572151"/>
                </a:lnTo>
                <a:lnTo>
                  <a:pt x="21798" y="607225"/>
                </a:lnTo>
                <a:lnTo>
                  <a:pt x="36264" y="640495"/>
                </a:lnTo>
                <a:lnTo>
                  <a:pt x="64629" y="676454"/>
                </a:lnTo>
                <a:lnTo>
                  <a:pt x="101762" y="697900"/>
                </a:lnTo>
                <a:lnTo>
                  <a:pt x="121872" y="709426"/>
                </a:lnTo>
                <a:lnTo>
                  <a:pt x="139778" y="713594"/>
                </a:lnTo>
                <a:lnTo>
                  <a:pt x="175602" y="715118"/>
                </a:lnTo>
                <a:lnTo>
                  <a:pt x="204959" y="714457"/>
                </a:lnTo>
                <a:lnTo>
                  <a:pt x="237285" y="708782"/>
                </a:lnTo>
                <a:lnTo>
                  <a:pt x="255348" y="708041"/>
                </a:lnTo>
                <a:lnTo>
                  <a:pt x="266169" y="703352"/>
                </a:lnTo>
                <a:lnTo>
                  <a:pt x="286913" y="690590"/>
                </a:lnTo>
                <a:lnTo>
                  <a:pt x="317488" y="681326"/>
                </a:lnTo>
                <a:lnTo>
                  <a:pt x="320878" y="678274"/>
                </a:lnTo>
                <a:lnTo>
                  <a:pt x="330809" y="660441"/>
                </a:lnTo>
                <a:lnTo>
                  <a:pt x="335549" y="657078"/>
                </a:lnTo>
                <a:lnTo>
                  <a:pt x="337998" y="656182"/>
                </a:lnTo>
                <a:lnTo>
                  <a:pt x="339631" y="653891"/>
                </a:lnTo>
                <a:lnTo>
                  <a:pt x="342769" y="639823"/>
                </a:lnTo>
                <a:lnTo>
                  <a:pt x="342859" y="631259"/>
                </a:lnTo>
                <a:lnTo>
                  <a:pt x="342025" y="628808"/>
                </a:lnTo>
                <a:lnTo>
                  <a:pt x="340622" y="627175"/>
                </a:lnTo>
                <a:lnTo>
                  <a:pt x="336333" y="624554"/>
                </a:lnTo>
                <a:lnTo>
                  <a:pt x="331545" y="624100"/>
                </a:lnTo>
                <a:lnTo>
                  <a:pt x="330249" y="623190"/>
                </a:lnTo>
                <a:lnTo>
                  <a:pt x="329385" y="621736"/>
                </a:lnTo>
                <a:lnTo>
                  <a:pt x="327758" y="616608"/>
                </a:lnTo>
                <a:lnTo>
                  <a:pt x="323642" y="612338"/>
                </a:lnTo>
                <a:lnTo>
                  <a:pt x="322440" y="611962"/>
                </a:lnTo>
                <a:lnTo>
                  <a:pt x="321639" y="612557"/>
                </a:lnTo>
                <a:lnTo>
                  <a:pt x="321105" y="613802"/>
                </a:lnTo>
                <a:lnTo>
                  <a:pt x="321596" y="615477"/>
                </a:lnTo>
                <a:lnTo>
                  <a:pt x="326692" y="622631"/>
                </a:lnTo>
                <a:lnTo>
                  <a:pt x="328313" y="629740"/>
                </a:lnTo>
                <a:lnTo>
                  <a:pt x="331617" y="634403"/>
                </a:lnTo>
                <a:lnTo>
                  <a:pt x="342283" y="641788"/>
                </a:lnTo>
                <a:lnTo>
                  <a:pt x="359979" y="650628"/>
                </a:lnTo>
                <a:lnTo>
                  <a:pt x="378821" y="663806"/>
                </a:lnTo>
                <a:lnTo>
                  <a:pt x="397874" y="673378"/>
                </a:lnTo>
                <a:lnTo>
                  <a:pt x="416880" y="686644"/>
                </a:lnTo>
                <a:lnTo>
                  <a:pt x="443020" y="696021"/>
                </a:lnTo>
                <a:lnTo>
                  <a:pt x="457002" y="711633"/>
                </a:lnTo>
                <a:lnTo>
                  <a:pt x="464759" y="716506"/>
                </a:lnTo>
                <a:lnTo>
                  <a:pt x="479610" y="730163"/>
                </a:lnTo>
                <a:lnTo>
                  <a:pt x="479924" y="738553"/>
                </a:lnTo>
                <a:lnTo>
                  <a:pt x="479122" y="740978"/>
                </a:lnTo>
                <a:lnTo>
                  <a:pt x="477741" y="742595"/>
                </a:lnTo>
                <a:lnTo>
                  <a:pt x="473948" y="744392"/>
                </a:lnTo>
                <a:lnTo>
                  <a:pt x="469439" y="745190"/>
                </a:lnTo>
                <a:lnTo>
                  <a:pt x="467898" y="747097"/>
                </a:lnTo>
                <a:lnTo>
                  <a:pt x="463168" y="760065"/>
                </a:lnTo>
                <a:lnTo>
                  <a:pt x="461178" y="762940"/>
                </a:lnTo>
                <a:lnTo>
                  <a:pt x="458157" y="764856"/>
                </a:lnTo>
                <a:lnTo>
                  <a:pt x="443401" y="770190"/>
                </a:lnTo>
                <a:lnTo>
                  <a:pt x="437519" y="775282"/>
                </a:lnTo>
                <a:lnTo>
                  <a:pt x="432082" y="783191"/>
                </a:lnTo>
                <a:lnTo>
                  <a:pt x="428600" y="785977"/>
                </a:lnTo>
                <a:lnTo>
                  <a:pt x="410021" y="794860"/>
                </a:lnTo>
                <a:lnTo>
                  <a:pt x="398144" y="808792"/>
                </a:lnTo>
                <a:lnTo>
                  <a:pt x="385984" y="814438"/>
                </a:lnTo>
                <a:lnTo>
                  <a:pt x="373377" y="82964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SMARTInkShape-Group36"/>
          <p:cNvGrpSpPr/>
          <p:nvPr/>
        </p:nvGrpSpPr>
        <p:grpSpPr>
          <a:xfrm>
            <a:off x="2377440" y="3680460"/>
            <a:ext cx="53341" cy="335281"/>
            <a:chOff x="2377440" y="3680460"/>
            <a:chExt cx="53341" cy="335281"/>
          </a:xfrm>
        </p:grpSpPr>
        <p:sp>
          <p:nvSpPr>
            <p:cNvPr id="23" name="SMARTInkShape-185"/>
            <p:cNvSpPr/>
            <p:nvPr/>
          </p:nvSpPr>
          <p:spPr>
            <a:xfrm>
              <a:off x="2377440" y="3794760"/>
              <a:ext cx="22861" cy="220981"/>
            </a:xfrm>
            <a:custGeom>
              <a:avLst/>
              <a:gdLst/>
              <a:ahLst/>
              <a:cxnLst/>
              <a:rect l="0" t="0" r="0" b="0"/>
              <a:pathLst>
                <a:path w="22861" h="220981">
                  <a:moveTo>
                    <a:pt x="0" y="0"/>
                  </a:moveTo>
                  <a:lnTo>
                    <a:pt x="0" y="8090"/>
                  </a:lnTo>
                  <a:lnTo>
                    <a:pt x="847" y="10474"/>
                  </a:lnTo>
                  <a:lnTo>
                    <a:pt x="2258" y="12063"/>
                  </a:lnTo>
                  <a:lnTo>
                    <a:pt x="4045" y="13122"/>
                  </a:lnTo>
                  <a:lnTo>
                    <a:pt x="5237" y="15521"/>
                  </a:lnTo>
                  <a:lnTo>
                    <a:pt x="7761" y="26142"/>
                  </a:lnTo>
                  <a:lnTo>
                    <a:pt x="13512" y="37745"/>
                  </a:lnTo>
                  <a:lnTo>
                    <a:pt x="15195" y="74131"/>
                  </a:lnTo>
                  <a:lnTo>
                    <a:pt x="15237" y="111026"/>
                  </a:lnTo>
                  <a:lnTo>
                    <a:pt x="15240" y="148970"/>
                  </a:lnTo>
                  <a:lnTo>
                    <a:pt x="15240" y="185540"/>
                  </a:lnTo>
                  <a:lnTo>
                    <a:pt x="15240" y="219133"/>
                  </a:lnTo>
                  <a:lnTo>
                    <a:pt x="16087" y="219748"/>
                  </a:lnTo>
                  <a:lnTo>
                    <a:pt x="22860" y="22098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SMARTInkShape-186"/>
            <p:cNvSpPr/>
            <p:nvPr/>
          </p:nvSpPr>
          <p:spPr>
            <a:xfrm>
              <a:off x="2423160" y="3680460"/>
              <a:ext cx="7621" cy="7621"/>
            </a:xfrm>
            <a:custGeom>
              <a:avLst/>
              <a:gdLst/>
              <a:ahLst/>
              <a:cxnLst/>
              <a:rect l="0" t="0" r="0" b="0"/>
              <a:pathLst>
                <a:path w="7621" h="7621">
                  <a:moveTo>
                    <a:pt x="7620" y="7620"/>
                  </a:moveTo>
                  <a:lnTo>
                    <a:pt x="93" y="762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SMARTInkShape-Group37"/>
          <p:cNvGrpSpPr/>
          <p:nvPr/>
        </p:nvGrpSpPr>
        <p:grpSpPr>
          <a:xfrm>
            <a:off x="2514628" y="3719398"/>
            <a:ext cx="1760193" cy="392256"/>
            <a:chOff x="2514628" y="3719398"/>
            <a:chExt cx="1760193" cy="392256"/>
          </a:xfrm>
        </p:grpSpPr>
        <p:sp>
          <p:nvSpPr>
            <p:cNvPr id="26" name="SMARTInkShape-187"/>
            <p:cNvSpPr/>
            <p:nvPr/>
          </p:nvSpPr>
          <p:spPr>
            <a:xfrm>
              <a:off x="2514628" y="3773124"/>
              <a:ext cx="289533" cy="226276"/>
            </a:xfrm>
            <a:custGeom>
              <a:avLst/>
              <a:gdLst/>
              <a:ahLst/>
              <a:cxnLst/>
              <a:rect l="0" t="0" r="0" b="0"/>
              <a:pathLst>
                <a:path w="289533" h="226276">
                  <a:moveTo>
                    <a:pt x="38072" y="59736"/>
                  </a:moveTo>
                  <a:lnTo>
                    <a:pt x="35814" y="74798"/>
                  </a:lnTo>
                  <a:lnTo>
                    <a:pt x="31511" y="109466"/>
                  </a:lnTo>
                  <a:lnTo>
                    <a:pt x="24578" y="142843"/>
                  </a:lnTo>
                  <a:lnTo>
                    <a:pt x="17313" y="173895"/>
                  </a:lnTo>
                  <a:lnTo>
                    <a:pt x="15299" y="187520"/>
                  </a:lnTo>
                  <a:lnTo>
                    <a:pt x="8380" y="208996"/>
                  </a:lnTo>
                  <a:lnTo>
                    <a:pt x="7696" y="218172"/>
                  </a:lnTo>
                  <a:lnTo>
                    <a:pt x="6815" y="218700"/>
                  </a:lnTo>
                  <a:lnTo>
                    <a:pt x="3578" y="219287"/>
                  </a:lnTo>
                  <a:lnTo>
                    <a:pt x="2376" y="220290"/>
                  </a:lnTo>
                  <a:lnTo>
                    <a:pt x="289" y="226275"/>
                  </a:lnTo>
                  <a:lnTo>
                    <a:pt x="0" y="220719"/>
                  </a:lnTo>
                  <a:lnTo>
                    <a:pt x="4026" y="215996"/>
                  </a:lnTo>
                  <a:lnTo>
                    <a:pt x="6535" y="201144"/>
                  </a:lnTo>
                  <a:lnTo>
                    <a:pt x="9711" y="174261"/>
                  </a:lnTo>
                  <a:lnTo>
                    <a:pt x="19724" y="142582"/>
                  </a:lnTo>
                  <a:lnTo>
                    <a:pt x="26468" y="109373"/>
                  </a:lnTo>
                  <a:lnTo>
                    <a:pt x="44248" y="74488"/>
                  </a:lnTo>
                  <a:lnTo>
                    <a:pt x="55142" y="54229"/>
                  </a:lnTo>
                  <a:lnTo>
                    <a:pt x="81872" y="19319"/>
                  </a:lnTo>
                  <a:lnTo>
                    <a:pt x="94042" y="10602"/>
                  </a:lnTo>
                  <a:lnTo>
                    <a:pt x="123277" y="0"/>
                  </a:lnTo>
                  <a:lnTo>
                    <a:pt x="126202" y="438"/>
                  </a:lnTo>
                  <a:lnTo>
                    <a:pt x="153823" y="12675"/>
                  </a:lnTo>
                  <a:lnTo>
                    <a:pt x="159508" y="20193"/>
                  </a:lnTo>
                  <a:lnTo>
                    <a:pt x="177744" y="53066"/>
                  </a:lnTo>
                  <a:lnTo>
                    <a:pt x="196500" y="87498"/>
                  </a:lnTo>
                  <a:lnTo>
                    <a:pt x="219223" y="122715"/>
                  </a:lnTo>
                  <a:lnTo>
                    <a:pt x="238631" y="159503"/>
                  </a:lnTo>
                  <a:lnTo>
                    <a:pt x="256506" y="190312"/>
                  </a:lnTo>
                  <a:lnTo>
                    <a:pt x="261589" y="193970"/>
                  </a:lnTo>
                  <a:lnTo>
                    <a:pt x="269211" y="196029"/>
                  </a:lnTo>
                  <a:lnTo>
                    <a:pt x="289532" y="19689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SMARTInkShape-188"/>
            <p:cNvSpPr/>
            <p:nvPr/>
          </p:nvSpPr>
          <p:spPr>
            <a:xfrm>
              <a:off x="2964220" y="3719398"/>
              <a:ext cx="182841" cy="392256"/>
            </a:xfrm>
            <a:custGeom>
              <a:avLst/>
              <a:gdLst/>
              <a:ahLst/>
              <a:cxnLst/>
              <a:rect l="0" t="0" r="0" b="0"/>
              <a:pathLst>
                <a:path w="182841" h="392256">
                  <a:moveTo>
                    <a:pt x="114260" y="6782"/>
                  </a:moveTo>
                  <a:lnTo>
                    <a:pt x="114260" y="2737"/>
                  </a:lnTo>
                  <a:lnTo>
                    <a:pt x="113413" y="2392"/>
                  </a:lnTo>
                  <a:lnTo>
                    <a:pt x="110215" y="4267"/>
                  </a:lnTo>
                  <a:lnTo>
                    <a:pt x="108177" y="4258"/>
                  </a:lnTo>
                  <a:lnTo>
                    <a:pt x="96348" y="0"/>
                  </a:lnTo>
                  <a:lnTo>
                    <a:pt x="93852" y="1414"/>
                  </a:lnTo>
                  <a:lnTo>
                    <a:pt x="60249" y="37860"/>
                  </a:lnTo>
                  <a:lnTo>
                    <a:pt x="51309" y="48534"/>
                  </a:lnTo>
                  <a:lnTo>
                    <a:pt x="28014" y="86532"/>
                  </a:lnTo>
                  <a:lnTo>
                    <a:pt x="15724" y="122285"/>
                  </a:lnTo>
                  <a:lnTo>
                    <a:pt x="7735" y="151918"/>
                  </a:lnTo>
                  <a:lnTo>
                    <a:pt x="2264" y="182147"/>
                  </a:lnTo>
                  <a:lnTo>
                    <a:pt x="643" y="214811"/>
                  </a:lnTo>
                  <a:lnTo>
                    <a:pt x="162" y="249042"/>
                  </a:lnTo>
                  <a:lnTo>
                    <a:pt x="0" y="286905"/>
                  </a:lnTo>
                  <a:lnTo>
                    <a:pt x="815" y="318843"/>
                  </a:lnTo>
                  <a:lnTo>
                    <a:pt x="6875" y="353570"/>
                  </a:lnTo>
                  <a:lnTo>
                    <a:pt x="8218" y="367015"/>
                  </a:lnTo>
                  <a:lnTo>
                    <a:pt x="14878" y="379599"/>
                  </a:lnTo>
                  <a:lnTo>
                    <a:pt x="15157" y="389892"/>
                  </a:lnTo>
                  <a:lnTo>
                    <a:pt x="15192" y="388199"/>
                  </a:lnTo>
                  <a:lnTo>
                    <a:pt x="15199" y="392255"/>
                  </a:lnTo>
                  <a:lnTo>
                    <a:pt x="15199" y="390334"/>
                  </a:lnTo>
                  <a:lnTo>
                    <a:pt x="8286" y="372410"/>
                  </a:lnTo>
                  <a:lnTo>
                    <a:pt x="1590" y="337984"/>
                  </a:lnTo>
                  <a:lnTo>
                    <a:pt x="282" y="320936"/>
                  </a:lnTo>
                  <a:lnTo>
                    <a:pt x="7739" y="286981"/>
                  </a:lnTo>
                  <a:lnTo>
                    <a:pt x="21364" y="262612"/>
                  </a:lnTo>
                  <a:lnTo>
                    <a:pt x="34054" y="248718"/>
                  </a:lnTo>
                  <a:lnTo>
                    <a:pt x="71814" y="218374"/>
                  </a:lnTo>
                  <a:lnTo>
                    <a:pt x="86538" y="214256"/>
                  </a:lnTo>
                  <a:lnTo>
                    <a:pt x="100778" y="212189"/>
                  </a:lnTo>
                  <a:lnTo>
                    <a:pt x="107704" y="208705"/>
                  </a:lnTo>
                  <a:lnTo>
                    <a:pt x="110736" y="208284"/>
                  </a:lnTo>
                  <a:lnTo>
                    <a:pt x="116363" y="210074"/>
                  </a:lnTo>
                  <a:lnTo>
                    <a:pt x="127720" y="217275"/>
                  </a:lnTo>
                  <a:lnTo>
                    <a:pt x="138945" y="220139"/>
                  </a:lnTo>
                  <a:lnTo>
                    <a:pt x="140876" y="221834"/>
                  </a:lnTo>
                  <a:lnTo>
                    <a:pt x="157820" y="250195"/>
                  </a:lnTo>
                  <a:lnTo>
                    <a:pt x="168212" y="285968"/>
                  </a:lnTo>
                  <a:lnTo>
                    <a:pt x="173585" y="296300"/>
                  </a:lnTo>
                  <a:lnTo>
                    <a:pt x="175124" y="303514"/>
                  </a:lnTo>
                  <a:lnTo>
                    <a:pt x="182840" y="30396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SMARTInkShape-189"/>
            <p:cNvSpPr/>
            <p:nvPr/>
          </p:nvSpPr>
          <p:spPr>
            <a:xfrm>
              <a:off x="3139440" y="3825240"/>
              <a:ext cx="7621" cy="7621"/>
            </a:xfrm>
            <a:custGeom>
              <a:avLst/>
              <a:gdLst/>
              <a:ahLst/>
              <a:cxnLst/>
              <a:rect l="0" t="0" r="0" b="0"/>
              <a:pathLst>
                <a:path w="7621" h="7621">
                  <a:moveTo>
                    <a:pt x="0" y="7620"/>
                  </a:moveTo>
                  <a:lnTo>
                    <a:pt x="0" y="3230"/>
                  </a:lnTo>
                  <a:lnTo>
                    <a:pt x="0" y="6875"/>
                  </a:lnTo>
                  <a:lnTo>
                    <a:pt x="0" y="994"/>
                  </a:lnTo>
                  <a:lnTo>
                    <a:pt x="0" y="6648"/>
                  </a:lnTo>
                  <a:lnTo>
                    <a:pt x="762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SMARTInkShape-190"/>
            <p:cNvSpPr/>
            <p:nvPr/>
          </p:nvSpPr>
          <p:spPr>
            <a:xfrm>
              <a:off x="3215640" y="3844606"/>
              <a:ext cx="182881" cy="163515"/>
            </a:xfrm>
            <a:custGeom>
              <a:avLst/>
              <a:gdLst/>
              <a:ahLst/>
              <a:cxnLst/>
              <a:rect l="0" t="0" r="0" b="0"/>
              <a:pathLst>
                <a:path w="182881" h="163515">
                  <a:moveTo>
                    <a:pt x="0" y="140654"/>
                  </a:moveTo>
                  <a:lnTo>
                    <a:pt x="0" y="154742"/>
                  </a:lnTo>
                  <a:lnTo>
                    <a:pt x="847" y="136296"/>
                  </a:lnTo>
                  <a:lnTo>
                    <a:pt x="9407" y="104705"/>
                  </a:lnTo>
                  <a:lnTo>
                    <a:pt x="25505" y="67733"/>
                  </a:lnTo>
                  <a:lnTo>
                    <a:pt x="32784" y="59420"/>
                  </a:lnTo>
                  <a:lnTo>
                    <a:pt x="37096" y="56018"/>
                  </a:lnTo>
                  <a:lnTo>
                    <a:pt x="63449" y="18397"/>
                  </a:lnTo>
                  <a:lnTo>
                    <a:pt x="92820" y="792"/>
                  </a:lnTo>
                  <a:lnTo>
                    <a:pt x="95747" y="0"/>
                  </a:lnTo>
                  <a:lnTo>
                    <a:pt x="98545" y="318"/>
                  </a:lnTo>
                  <a:lnTo>
                    <a:pt x="106528" y="2553"/>
                  </a:lnTo>
                  <a:lnTo>
                    <a:pt x="116810" y="3308"/>
                  </a:lnTo>
                  <a:lnTo>
                    <a:pt x="118513" y="4217"/>
                  </a:lnTo>
                  <a:lnTo>
                    <a:pt x="119649" y="5669"/>
                  </a:lnTo>
                  <a:lnTo>
                    <a:pt x="130010" y="24956"/>
                  </a:lnTo>
                  <a:lnTo>
                    <a:pt x="134829" y="32506"/>
                  </a:lnTo>
                  <a:lnTo>
                    <a:pt x="141455" y="51037"/>
                  </a:lnTo>
                  <a:lnTo>
                    <a:pt x="145335" y="89010"/>
                  </a:lnTo>
                  <a:lnTo>
                    <a:pt x="152515" y="124650"/>
                  </a:lnTo>
                  <a:lnTo>
                    <a:pt x="159250" y="145221"/>
                  </a:lnTo>
                  <a:lnTo>
                    <a:pt x="159918" y="158367"/>
                  </a:lnTo>
                  <a:lnTo>
                    <a:pt x="160799" y="160083"/>
                  </a:lnTo>
                  <a:lnTo>
                    <a:pt x="162233" y="161226"/>
                  </a:lnTo>
                  <a:lnTo>
                    <a:pt x="166572" y="163062"/>
                  </a:lnTo>
                  <a:lnTo>
                    <a:pt x="182880" y="1635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SMARTInkShape-191"/>
            <p:cNvSpPr/>
            <p:nvPr/>
          </p:nvSpPr>
          <p:spPr>
            <a:xfrm>
              <a:off x="3474720" y="3878580"/>
              <a:ext cx="7621" cy="76201"/>
            </a:xfrm>
            <a:custGeom>
              <a:avLst/>
              <a:gdLst/>
              <a:ahLst/>
              <a:cxnLst/>
              <a:rect l="0" t="0" r="0" b="0"/>
              <a:pathLst>
                <a:path w="7621" h="76201">
                  <a:moveTo>
                    <a:pt x="0" y="0"/>
                  </a:moveTo>
                  <a:lnTo>
                    <a:pt x="0" y="36404"/>
                  </a:lnTo>
                  <a:lnTo>
                    <a:pt x="0" y="55118"/>
                  </a:lnTo>
                  <a:lnTo>
                    <a:pt x="7620" y="762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SMARTInkShape-192"/>
            <p:cNvSpPr/>
            <p:nvPr/>
          </p:nvSpPr>
          <p:spPr>
            <a:xfrm>
              <a:off x="3474813" y="3756660"/>
              <a:ext cx="7528" cy="15241"/>
            </a:xfrm>
            <a:custGeom>
              <a:avLst/>
              <a:gdLst/>
              <a:ahLst/>
              <a:cxnLst/>
              <a:rect l="0" t="0" r="0" b="0"/>
              <a:pathLst>
                <a:path w="7528" h="15241">
                  <a:moveTo>
                    <a:pt x="7527" y="15240"/>
                  </a:moveTo>
                  <a:lnTo>
                    <a:pt x="7527" y="11195"/>
                  </a:lnTo>
                  <a:lnTo>
                    <a:pt x="6680" y="10850"/>
                  </a:lnTo>
                  <a:lnTo>
                    <a:pt x="3482" y="12725"/>
                  </a:lnTo>
                  <a:lnTo>
                    <a:pt x="2290" y="12716"/>
                  </a:lnTo>
                  <a:lnTo>
                    <a:pt x="1496" y="11864"/>
                  </a:lnTo>
                  <a:lnTo>
                    <a:pt x="613" y="8660"/>
                  </a:lnTo>
                  <a:lnTo>
                    <a:pt x="0" y="1308"/>
                  </a:lnTo>
                  <a:lnTo>
                    <a:pt x="816" y="872"/>
                  </a:lnTo>
                  <a:lnTo>
                    <a:pt x="7527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SMARTInkShape-193"/>
            <p:cNvSpPr/>
            <p:nvPr/>
          </p:nvSpPr>
          <p:spPr>
            <a:xfrm>
              <a:off x="3550928" y="3726180"/>
              <a:ext cx="190493" cy="263405"/>
            </a:xfrm>
            <a:custGeom>
              <a:avLst/>
              <a:gdLst/>
              <a:ahLst/>
              <a:cxnLst/>
              <a:rect l="0" t="0" r="0" b="0"/>
              <a:pathLst>
                <a:path w="190493" h="263405">
                  <a:moveTo>
                    <a:pt x="7612" y="0"/>
                  </a:moveTo>
                  <a:lnTo>
                    <a:pt x="7612" y="33134"/>
                  </a:lnTo>
                  <a:lnTo>
                    <a:pt x="7612" y="68083"/>
                  </a:lnTo>
                  <a:lnTo>
                    <a:pt x="7612" y="104210"/>
                  </a:lnTo>
                  <a:lnTo>
                    <a:pt x="5354" y="142197"/>
                  </a:lnTo>
                  <a:lnTo>
                    <a:pt x="1051" y="168635"/>
                  </a:lnTo>
                  <a:lnTo>
                    <a:pt x="131" y="203613"/>
                  </a:lnTo>
                  <a:lnTo>
                    <a:pt x="0" y="241176"/>
                  </a:lnTo>
                  <a:lnTo>
                    <a:pt x="844" y="244604"/>
                  </a:lnTo>
                  <a:lnTo>
                    <a:pt x="2254" y="246889"/>
                  </a:lnTo>
                  <a:lnTo>
                    <a:pt x="6553" y="250557"/>
                  </a:lnTo>
                  <a:lnTo>
                    <a:pt x="7584" y="258743"/>
                  </a:lnTo>
                  <a:lnTo>
                    <a:pt x="7607" y="263404"/>
                  </a:lnTo>
                  <a:lnTo>
                    <a:pt x="8459" y="226720"/>
                  </a:lnTo>
                  <a:lnTo>
                    <a:pt x="13696" y="211863"/>
                  </a:lnTo>
                  <a:lnTo>
                    <a:pt x="37096" y="177494"/>
                  </a:lnTo>
                  <a:lnTo>
                    <a:pt x="44141" y="172019"/>
                  </a:lnTo>
                  <a:lnTo>
                    <a:pt x="59607" y="164460"/>
                  </a:lnTo>
                  <a:lnTo>
                    <a:pt x="66845" y="157478"/>
                  </a:lnTo>
                  <a:lnTo>
                    <a:pt x="69961" y="153245"/>
                  </a:lnTo>
                  <a:lnTo>
                    <a:pt x="74578" y="151270"/>
                  </a:lnTo>
                  <a:lnTo>
                    <a:pt x="107943" y="150002"/>
                  </a:lnTo>
                  <a:lnTo>
                    <a:pt x="112600" y="148261"/>
                  </a:lnTo>
                  <a:lnTo>
                    <a:pt x="116550" y="147947"/>
                  </a:lnTo>
                  <a:lnTo>
                    <a:pt x="123198" y="149857"/>
                  </a:lnTo>
                  <a:lnTo>
                    <a:pt x="148226" y="160012"/>
                  </a:lnTo>
                  <a:lnTo>
                    <a:pt x="149614" y="161708"/>
                  </a:lnTo>
                  <a:lnTo>
                    <a:pt x="160437" y="181439"/>
                  </a:lnTo>
                  <a:lnTo>
                    <a:pt x="164434" y="187320"/>
                  </a:lnTo>
                  <a:lnTo>
                    <a:pt x="175865" y="220609"/>
                  </a:lnTo>
                  <a:lnTo>
                    <a:pt x="180419" y="226703"/>
                  </a:lnTo>
                  <a:lnTo>
                    <a:pt x="182549" y="234800"/>
                  </a:lnTo>
                  <a:lnTo>
                    <a:pt x="183503" y="234426"/>
                  </a:lnTo>
                  <a:lnTo>
                    <a:pt x="190492" y="2286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SMARTInkShape-194"/>
            <p:cNvSpPr/>
            <p:nvPr/>
          </p:nvSpPr>
          <p:spPr>
            <a:xfrm>
              <a:off x="3711256" y="3757660"/>
              <a:ext cx="14925" cy="14241"/>
            </a:xfrm>
            <a:custGeom>
              <a:avLst/>
              <a:gdLst/>
              <a:ahLst/>
              <a:cxnLst/>
              <a:rect l="0" t="0" r="0" b="0"/>
              <a:pathLst>
                <a:path w="14925" h="14241">
                  <a:moveTo>
                    <a:pt x="14924" y="14240"/>
                  </a:moveTo>
                  <a:lnTo>
                    <a:pt x="10879" y="10195"/>
                  </a:lnTo>
                  <a:lnTo>
                    <a:pt x="9687" y="9850"/>
                  </a:lnTo>
                  <a:lnTo>
                    <a:pt x="8893" y="10467"/>
                  </a:lnTo>
                  <a:lnTo>
                    <a:pt x="8363" y="11725"/>
                  </a:lnTo>
                  <a:lnTo>
                    <a:pt x="8010" y="11716"/>
                  </a:lnTo>
                  <a:lnTo>
                    <a:pt x="7513" y="7660"/>
                  </a:lnTo>
                  <a:lnTo>
                    <a:pt x="7397" y="3413"/>
                  </a:lnTo>
                  <a:lnTo>
                    <a:pt x="6519" y="2789"/>
                  </a:lnTo>
                  <a:lnTo>
                    <a:pt x="5088" y="3219"/>
                  </a:lnTo>
                  <a:lnTo>
                    <a:pt x="752" y="5948"/>
                  </a:lnTo>
                  <a:lnTo>
                    <a:pt x="396" y="5325"/>
                  </a:lnTo>
                  <a:lnTo>
                    <a:pt x="0" y="2376"/>
                  </a:lnTo>
                  <a:lnTo>
                    <a:pt x="741" y="1251"/>
                  </a:lnTo>
                  <a:lnTo>
                    <a:pt x="2082" y="500"/>
                  </a:lnTo>
                  <a:lnTo>
                    <a:pt x="3823" y="0"/>
                  </a:lnTo>
                  <a:lnTo>
                    <a:pt x="4983" y="514"/>
                  </a:lnTo>
                  <a:lnTo>
                    <a:pt x="5757" y="1702"/>
                  </a:lnTo>
                  <a:lnTo>
                    <a:pt x="7304" y="66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SMARTInkShape-195"/>
            <p:cNvSpPr/>
            <p:nvPr/>
          </p:nvSpPr>
          <p:spPr>
            <a:xfrm>
              <a:off x="3817620" y="3731880"/>
              <a:ext cx="457201" cy="206571"/>
            </a:xfrm>
            <a:custGeom>
              <a:avLst/>
              <a:gdLst/>
              <a:ahLst/>
              <a:cxnLst/>
              <a:rect l="0" t="0" r="0" b="0"/>
              <a:pathLst>
                <a:path w="457201" h="206571">
                  <a:moveTo>
                    <a:pt x="0" y="32400"/>
                  </a:moveTo>
                  <a:lnTo>
                    <a:pt x="0" y="36445"/>
                  </a:lnTo>
                  <a:lnTo>
                    <a:pt x="2258" y="40689"/>
                  </a:lnTo>
                  <a:lnTo>
                    <a:pt x="5237" y="45397"/>
                  </a:lnTo>
                  <a:lnTo>
                    <a:pt x="6561" y="50312"/>
                  </a:lnTo>
                  <a:lnTo>
                    <a:pt x="7760" y="51962"/>
                  </a:lnTo>
                  <a:lnTo>
                    <a:pt x="9407" y="53061"/>
                  </a:lnTo>
                  <a:lnTo>
                    <a:pt x="13494" y="55129"/>
                  </a:lnTo>
                  <a:lnTo>
                    <a:pt x="18133" y="58871"/>
                  </a:lnTo>
                  <a:lnTo>
                    <a:pt x="20759" y="65613"/>
                  </a:lnTo>
                  <a:lnTo>
                    <a:pt x="22773" y="73408"/>
                  </a:lnTo>
                  <a:lnTo>
                    <a:pt x="30964" y="85311"/>
                  </a:lnTo>
                  <a:lnTo>
                    <a:pt x="33343" y="87994"/>
                  </a:lnTo>
                  <a:lnTo>
                    <a:pt x="35986" y="95491"/>
                  </a:lnTo>
                  <a:lnTo>
                    <a:pt x="39731" y="109231"/>
                  </a:lnTo>
                  <a:lnTo>
                    <a:pt x="46203" y="121769"/>
                  </a:lnTo>
                  <a:lnTo>
                    <a:pt x="66059" y="155383"/>
                  </a:lnTo>
                  <a:lnTo>
                    <a:pt x="73666" y="161690"/>
                  </a:lnTo>
                  <a:lnTo>
                    <a:pt x="88054" y="181680"/>
                  </a:lnTo>
                  <a:lnTo>
                    <a:pt x="89935" y="187082"/>
                  </a:lnTo>
                  <a:lnTo>
                    <a:pt x="91284" y="188862"/>
                  </a:lnTo>
                  <a:lnTo>
                    <a:pt x="104349" y="197345"/>
                  </a:lnTo>
                  <a:lnTo>
                    <a:pt x="112822" y="199685"/>
                  </a:lnTo>
                  <a:lnTo>
                    <a:pt x="120731" y="206570"/>
                  </a:lnTo>
                  <a:lnTo>
                    <a:pt x="121392" y="202660"/>
                  </a:lnTo>
                  <a:lnTo>
                    <a:pt x="121685" y="197818"/>
                  </a:lnTo>
                  <a:lnTo>
                    <a:pt x="121764" y="197712"/>
                  </a:lnTo>
                  <a:lnTo>
                    <a:pt x="121816" y="198488"/>
                  </a:lnTo>
                  <a:lnTo>
                    <a:pt x="122697" y="198158"/>
                  </a:lnTo>
                  <a:lnTo>
                    <a:pt x="125934" y="195535"/>
                  </a:lnTo>
                  <a:lnTo>
                    <a:pt x="127938" y="189289"/>
                  </a:lnTo>
                  <a:lnTo>
                    <a:pt x="129477" y="156048"/>
                  </a:lnTo>
                  <a:lnTo>
                    <a:pt x="129532" y="127109"/>
                  </a:lnTo>
                  <a:lnTo>
                    <a:pt x="130381" y="123479"/>
                  </a:lnTo>
                  <a:lnTo>
                    <a:pt x="131794" y="121060"/>
                  </a:lnTo>
                  <a:lnTo>
                    <a:pt x="133583" y="119447"/>
                  </a:lnTo>
                  <a:lnTo>
                    <a:pt x="135570" y="113138"/>
                  </a:lnTo>
                  <a:lnTo>
                    <a:pt x="137132" y="89839"/>
                  </a:lnTo>
                  <a:lnTo>
                    <a:pt x="139406" y="85304"/>
                  </a:lnTo>
                  <a:lnTo>
                    <a:pt x="141197" y="82910"/>
                  </a:lnTo>
                  <a:lnTo>
                    <a:pt x="142391" y="82160"/>
                  </a:lnTo>
                  <a:lnTo>
                    <a:pt x="143188" y="82507"/>
                  </a:lnTo>
                  <a:lnTo>
                    <a:pt x="143718" y="83584"/>
                  </a:lnTo>
                  <a:lnTo>
                    <a:pt x="144919" y="84303"/>
                  </a:lnTo>
                  <a:lnTo>
                    <a:pt x="148511" y="85101"/>
                  </a:lnTo>
                  <a:lnTo>
                    <a:pt x="152929" y="83198"/>
                  </a:lnTo>
                  <a:lnTo>
                    <a:pt x="157715" y="80377"/>
                  </a:lnTo>
                  <a:lnTo>
                    <a:pt x="167686" y="78566"/>
                  </a:lnTo>
                  <a:lnTo>
                    <a:pt x="173587" y="77472"/>
                  </a:lnTo>
                  <a:lnTo>
                    <a:pt x="191173" y="72128"/>
                  </a:lnTo>
                  <a:lnTo>
                    <a:pt x="200959" y="72070"/>
                  </a:lnTo>
                  <a:lnTo>
                    <a:pt x="215988" y="75105"/>
                  </a:lnTo>
                  <a:lnTo>
                    <a:pt x="251625" y="65779"/>
                  </a:lnTo>
                  <a:lnTo>
                    <a:pt x="289508" y="61441"/>
                  </a:lnTo>
                  <a:lnTo>
                    <a:pt x="311908" y="50868"/>
                  </a:lnTo>
                  <a:lnTo>
                    <a:pt x="336906" y="46372"/>
                  </a:lnTo>
                  <a:lnTo>
                    <a:pt x="347803" y="37292"/>
                  </a:lnTo>
                  <a:lnTo>
                    <a:pt x="363969" y="31109"/>
                  </a:lnTo>
                  <a:lnTo>
                    <a:pt x="367106" y="28999"/>
                  </a:lnTo>
                  <a:lnTo>
                    <a:pt x="370591" y="24397"/>
                  </a:lnTo>
                  <a:lnTo>
                    <a:pt x="372554" y="17047"/>
                  </a:lnTo>
                  <a:lnTo>
                    <a:pt x="373217" y="11023"/>
                  </a:lnTo>
                  <a:lnTo>
                    <a:pt x="372425" y="10528"/>
                  </a:lnTo>
                  <a:lnTo>
                    <a:pt x="369286" y="9979"/>
                  </a:lnTo>
                  <a:lnTo>
                    <a:pt x="365070" y="5220"/>
                  </a:lnTo>
                  <a:lnTo>
                    <a:pt x="362760" y="1580"/>
                  </a:lnTo>
                  <a:lnTo>
                    <a:pt x="359527" y="0"/>
                  </a:lnTo>
                  <a:lnTo>
                    <a:pt x="323471" y="2684"/>
                  </a:lnTo>
                  <a:lnTo>
                    <a:pt x="293054" y="12515"/>
                  </a:lnTo>
                  <a:lnTo>
                    <a:pt x="268265" y="27358"/>
                  </a:lnTo>
                  <a:lnTo>
                    <a:pt x="260904" y="36933"/>
                  </a:lnTo>
                  <a:lnTo>
                    <a:pt x="254811" y="47115"/>
                  </a:lnTo>
                  <a:lnTo>
                    <a:pt x="249281" y="51640"/>
                  </a:lnTo>
                  <a:lnTo>
                    <a:pt x="247467" y="54540"/>
                  </a:lnTo>
                  <a:lnTo>
                    <a:pt x="244915" y="66712"/>
                  </a:lnTo>
                  <a:lnTo>
                    <a:pt x="244317" y="76154"/>
                  </a:lnTo>
                  <a:lnTo>
                    <a:pt x="246310" y="83737"/>
                  </a:lnTo>
                  <a:lnTo>
                    <a:pt x="248027" y="86945"/>
                  </a:lnTo>
                  <a:lnTo>
                    <a:pt x="285303" y="124961"/>
                  </a:lnTo>
                  <a:lnTo>
                    <a:pt x="321963" y="137819"/>
                  </a:lnTo>
                  <a:lnTo>
                    <a:pt x="348456" y="147832"/>
                  </a:lnTo>
                  <a:lnTo>
                    <a:pt x="382850" y="149432"/>
                  </a:lnTo>
                  <a:lnTo>
                    <a:pt x="416544" y="152872"/>
                  </a:lnTo>
                  <a:lnTo>
                    <a:pt x="457200" y="1543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3" name="SMARTInkShape-Group38"/>
          <p:cNvGrpSpPr/>
          <p:nvPr/>
        </p:nvGrpSpPr>
        <p:grpSpPr>
          <a:xfrm>
            <a:off x="1013478" y="1504517"/>
            <a:ext cx="2758420" cy="1093904"/>
            <a:chOff x="1013478" y="1504517"/>
            <a:chExt cx="2758420" cy="1093904"/>
          </a:xfrm>
        </p:grpSpPr>
        <p:sp>
          <p:nvSpPr>
            <p:cNvPr id="36" name="SMARTInkShape-196"/>
            <p:cNvSpPr/>
            <p:nvPr/>
          </p:nvSpPr>
          <p:spPr>
            <a:xfrm>
              <a:off x="1013478" y="1852540"/>
              <a:ext cx="449563" cy="745881"/>
            </a:xfrm>
            <a:custGeom>
              <a:avLst/>
              <a:gdLst/>
              <a:ahLst/>
              <a:cxnLst/>
              <a:rect l="0" t="0" r="0" b="0"/>
              <a:pathLst>
                <a:path w="449563" h="745881">
                  <a:moveTo>
                    <a:pt x="38082" y="52460"/>
                  </a:moveTo>
                  <a:lnTo>
                    <a:pt x="75631" y="14912"/>
                  </a:lnTo>
                  <a:lnTo>
                    <a:pt x="86233" y="4309"/>
                  </a:lnTo>
                  <a:lnTo>
                    <a:pt x="87963" y="3426"/>
                  </a:lnTo>
                  <a:lnTo>
                    <a:pt x="89116" y="3684"/>
                  </a:lnTo>
                  <a:lnTo>
                    <a:pt x="89884" y="4703"/>
                  </a:lnTo>
                  <a:lnTo>
                    <a:pt x="90397" y="4535"/>
                  </a:lnTo>
                  <a:lnTo>
                    <a:pt x="91287" y="0"/>
                  </a:lnTo>
                  <a:lnTo>
                    <a:pt x="91410" y="9803"/>
                  </a:lnTo>
                  <a:lnTo>
                    <a:pt x="89159" y="14593"/>
                  </a:lnTo>
                  <a:lnTo>
                    <a:pt x="87373" y="17055"/>
                  </a:lnTo>
                  <a:lnTo>
                    <a:pt x="75652" y="54922"/>
                  </a:lnTo>
                  <a:lnTo>
                    <a:pt x="70020" y="67948"/>
                  </a:lnTo>
                  <a:lnTo>
                    <a:pt x="54864" y="94623"/>
                  </a:lnTo>
                  <a:lnTo>
                    <a:pt x="43467" y="127957"/>
                  </a:lnTo>
                  <a:lnTo>
                    <a:pt x="27825" y="165085"/>
                  </a:lnTo>
                  <a:lnTo>
                    <a:pt x="18486" y="194956"/>
                  </a:lnTo>
                  <a:lnTo>
                    <a:pt x="10357" y="224409"/>
                  </a:lnTo>
                  <a:lnTo>
                    <a:pt x="2282" y="262062"/>
                  </a:lnTo>
                  <a:lnTo>
                    <a:pt x="663" y="295186"/>
                  </a:lnTo>
                  <a:lnTo>
                    <a:pt x="184" y="326450"/>
                  </a:lnTo>
                  <a:lnTo>
                    <a:pt x="42" y="357162"/>
                  </a:lnTo>
                  <a:lnTo>
                    <a:pt x="0" y="389969"/>
                  </a:lnTo>
                  <a:lnTo>
                    <a:pt x="2245" y="421985"/>
                  </a:lnTo>
                  <a:lnTo>
                    <a:pt x="10589" y="459604"/>
                  </a:lnTo>
                  <a:lnTo>
                    <a:pt x="17894" y="493606"/>
                  </a:lnTo>
                  <a:lnTo>
                    <a:pt x="33185" y="531701"/>
                  </a:lnTo>
                  <a:lnTo>
                    <a:pt x="43310" y="560970"/>
                  </a:lnTo>
                  <a:lnTo>
                    <a:pt x="61473" y="598943"/>
                  </a:lnTo>
                  <a:lnTo>
                    <a:pt x="81367" y="631154"/>
                  </a:lnTo>
                  <a:lnTo>
                    <a:pt x="107686" y="661976"/>
                  </a:lnTo>
                  <a:lnTo>
                    <a:pt x="140852" y="692059"/>
                  </a:lnTo>
                  <a:lnTo>
                    <a:pt x="175730" y="715671"/>
                  </a:lnTo>
                  <a:lnTo>
                    <a:pt x="191546" y="723987"/>
                  </a:lnTo>
                  <a:lnTo>
                    <a:pt x="229294" y="731584"/>
                  </a:lnTo>
                  <a:lnTo>
                    <a:pt x="259273" y="738540"/>
                  </a:lnTo>
                  <a:lnTo>
                    <a:pt x="289604" y="743705"/>
                  </a:lnTo>
                  <a:lnTo>
                    <a:pt x="322298" y="742978"/>
                  </a:lnTo>
                  <a:lnTo>
                    <a:pt x="358797" y="739658"/>
                  </a:lnTo>
                  <a:lnTo>
                    <a:pt x="385515" y="739728"/>
                  </a:lnTo>
                  <a:lnTo>
                    <a:pt x="417146" y="742581"/>
                  </a:lnTo>
                  <a:lnTo>
                    <a:pt x="449562" y="74588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SMARTInkShape-197"/>
            <p:cNvSpPr/>
            <p:nvPr/>
          </p:nvSpPr>
          <p:spPr>
            <a:xfrm>
              <a:off x="1196472" y="1700319"/>
              <a:ext cx="335149" cy="226414"/>
            </a:xfrm>
            <a:custGeom>
              <a:avLst/>
              <a:gdLst/>
              <a:ahLst/>
              <a:cxnLst/>
              <a:rect l="0" t="0" r="0" b="0"/>
              <a:pathLst>
                <a:path w="335149" h="226414">
                  <a:moveTo>
                    <a:pt x="167508" y="6561"/>
                  </a:moveTo>
                  <a:lnTo>
                    <a:pt x="143035" y="6561"/>
                  </a:lnTo>
                  <a:lnTo>
                    <a:pt x="137440" y="4303"/>
                  </a:lnTo>
                  <a:lnTo>
                    <a:pt x="134763" y="2516"/>
                  </a:lnTo>
                  <a:lnTo>
                    <a:pt x="122904" y="0"/>
                  </a:lnTo>
                  <a:lnTo>
                    <a:pt x="115793" y="1670"/>
                  </a:lnTo>
                  <a:lnTo>
                    <a:pt x="108964" y="4387"/>
                  </a:lnTo>
                  <a:lnTo>
                    <a:pt x="85877" y="10320"/>
                  </a:lnTo>
                  <a:lnTo>
                    <a:pt x="71922" y="19502"/>
                  </a:lnTo>
                  <a:lnTo>
                    <a:pt x="50593" y="36215"/>
                  </a:lnTo>
                  <a:lnTo>
                    <a:pt x="33104" y="69654"/>
                  </a:lnTo>
                  <a:lnTo>
                    <a:pt x="17667" y="102198"/>
                  </a:lnTo>
                  <a:lnTo>
                    <a:pt x="4950" y="139058"/>
                  </a:lnTo>
                  <a:lnTo>
                    <a:pt x="872" y="161928"/>
                  </a:lnTo>
                  <a:lnTo>
                    <a:pt x="0" y="189361"/>
                  </a:lnTo>
                  <a:lnTo>
                    <a:pt x="2185" y="195897"/>
                  </a:lnTo>
                  <a:lnTo>
                    <a:pt x="12873" y="213998"/>
                  </a:lnTo>
                  <a:lnTo>
                    <a:pt x="17784" y="217289"/>
                  </a:lnTo>
                  <a:lnTo>
                    <a:pt x="30366" y="221832"/>
                  </a:lnTo>
                  <a:lnTo>
                    <a:pt x="32900" y="223735"/>
                  </a:lnTo>
                  <a:lnTo>
                    <a:pt x="40231" y="225849"/>
                  </a:lnTo>
                  <a:lnTo>
                    <a:pt x="44557" y="226413"/>
                  </a:lnTo>
                  <a:lnTo>
                    <a:pt x="48287" y="225096"/>
                  </a:lnTo>
                  <a:lnTo>
                    <a:pt x="58429" y="216845"/>
                  </a:lnTo>
                  <a:lnTo>
                    <a:pt x="74340" y="210941"/>
                  </a:lnTo>
                  <a:lnTo>
                    <a:pt x="110995" y="184167"/>
                  </a:lnTo>
                  <a:lnTo>
                    <a:pt x="139735" y="150098"/>
                  </a:lnTo>
                  <a:lnTo>
                    <a:pt x="160945" y="117123"/>
                  </a:lnTo>
                  <a:lnTo>
                    <a:pt x="180121" y="81146"/>
                  </a:lnTo>
                  <a:lnTo>
                    <a:pt x="186956" y="71088"/>
                  </a:lnTo>
                  <a:lnTo>
                    <a:pt x="197635" y="45433"/>
                  </a:lnTo>
                  <a:lnTo>
                    <a:pt x="197987" y="32670"/>
                  </a:lnTo>
                  <a:lnTo>
                    <a:pt x="197988" y="41021"/>
                  </a:lnTo>
                  <a:lnTo>
                    <a:pt x="200246" y="45301"/>
                  </a:lnTo>
                  <a:lnTo>
                    <a:pt x="203225" y="50026"/>
                  </a:lnTo>
                  <a:lnTo>
                    <a:pt x="213306" y="83912"/>
                  </a:lnTo>
                  <a:lnTo>
                    <a:pt x="214974" y="86068"/>
                  </a:lnTo>
                  <a:lnTo>
                    <a:pt x="216932" y="87506"/>
                  </a:lnTo>
                  <a:lnTo>
                    <a:pt x="219108" y="93619"/>
                  </a:lnTo>
                  <a:lnTo>
                    <a:pt x="222590" y="106580"/>
                  </a:lnTo>
                  <a:lnTo>
                    <a:pt x="228984" y="118887"/>
                  </a:lnTo>
                  <a:lnTo>
                    <a:pt x="233777" y="124217"/>
                  </a:lnTo>
                  <a:lnTo>
                    <a:pt x="266101" y="141588"/>
                  </a:lnTo>
                  <a:lnTo>
                    <a:pt x="299020" y="148028"/>
                  </a:lnTo>
                  <a:lnTo>
                    <a:pt x="314419" y="144455"/>
                  </a:lnTo>
                  <a:lnTo>
                    <a:pt x="335148" y="15134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SMARTInkShape-198"/>
            <p:cNvSpPr/>
            <p:nvPr/>
          </p:nvSpPr>
          <p:spPr>
            <a:xfrm>
              <a:off x="1554522" y="1516380"/>
              <a:ext cx="159979" cy="335155"/>
            </a:xfrm>
            <a:custGeom>
              <a:avLst/>
              <a:gdLst/>
              <a:ahLst/>
              <a:cxnLst/>
              <a:rect l="0" t="0" r="0" b="0"/>
              <a:pathLst>
                <a:path w="159979" h="335155">
                  <a:moveTo>
                    <a:pt x="137118" y="167640"/>
                  </a:moveTo>
                  <a:lnTo>
                    <a:pt x="137118" y="172030"/>
                  </a:lnTo>
                  <a:lnTo>
                    <a:pt x="137118" y="170156"/>
                  </a:lnTo>
                  <a:lnTo>
                    <a:pt x="136271" y="170164"/>
                  </a:lnTo>
                  <a:lnTo>
                    <a:pt x="133073" y="172430"/>
                  </a:lnTo>
                  <a:lnTo>
                    <a:pt x="131881" y="172527"/>
                  </a:lnTo>
                  <a:lnTo>
                    <a:pt x="131087" y="171745"/>
                  </a:lnTo>
                  <a:lnTo>
                    <a:pt x="130557" y="170377"/>
                  </a:lnTo>
                  <a:lnTo>
                    <a:pt x="125767" y="164406"/>
                  </a:lnTo>
                  <a:lnTo>
                    <a:pt x="123624" y="163790"/>
                  </a:lnTo>
                  <a:lnTo>
                    <a:pt x="121349" y="164227"/>
                  </a:lnTo>
                  <a:lnTo>
                    <a:pt x="116563" y="166123"/>
                  </a:lnTo>
                  <a:lnTo>
                    <a:pt x="111613" y="166966"/>
                  </a:lnTo>
                  <a:lnTo>
                    <a:pt x="106591" y="165082"/>
                  </a:lnTo>
                  <a:lnTo>
                    <a:pt x="104067" y="163395"/>
                  </a:lnTo>
                  <a:lnTo>
                    <a:pt x="101537" y="163117"/>
                  </a:lnTo>
                  <a:lnTo>
                    <a:pt x="96469" y="165065"/>
                  </a:lnTo>
                  <a:lnTo>
                    <a:pt x="77745" y="179363"/>
                  </a:lnTo>
                  <a:lnTo>
                    <a:pt x="70937" y="183010"/>
                  </a:lnTo>
                  <a:lnTo>
                    <a:pt x="52768" y="201407"/>
                  </a:lnTo>
                  <a:lnTo>
                    <a:pt x="24268" y="234486"/>
                  </a:lnTo>
                  <a:lnTo>
                    <a:pt x="5388" y="270792"/>
                  </a:lnTo>
                  <a:lnTo>
                    <a:pt x="1567" y="282682"/>
                  </a:lnTo>
                  <a:lnTo>
                    <a:pt x="0" y="317860"/>
                  </a:lnTo>
                  <a:lnTo>
                    <a:pt x="4016" y="323439"/>
                  </a:lnTo>
                  <a:lnTo>
                    <a:pt x="10568" y="330455"/>
                  </a:lnTo>
                  <a:lnTo>
                    <a:pt x="15398" y="333135"/>
                  </a:lnTo>
                  <a:lnTo>
                    <a:pt x="25398" y="334856"/>
                  </a:lnTo>
                  <a:lnTo>
                    <a:pt x="37035" y="335154"/>
                  </a:lnTo>
                  <a:lnTo>
                    <a:pt x="44094" y="332966"/>
                  </a:lnTo>
                  <a:lnTo>
                    <a:pt x="59016" y="323122"/>
                  </a:lnTo>
                  <a:lnTo>
                    <a:pt x="72020" y="319260"/>
                  </a:lnTo>
                  <a:lnTo>
                    <a:pt x="81656" y="312355"/>
                  </a:lnTo>
                  <a:lnTo>
                    <a:pt x="105194" y="277691"/>
                  </a:lnTo>
                  <a:lnTo>
                    <a:pt x="123611" y="247054"/>
                  </a:lnTo>
                  <a:lnTo>
                    <a:pt x="141423" y="212247"/>
                  </a:lnTo>
                  <a:lnTo>
                    <a:pt x="156523" y="175228"/>
                  </a:lnTo>
                  <a:lnTo>
                    <a:pt x="159776" y="141080"/>
                  </a:lnTo>
                  <a:lnTo>
                    <a:pt x="159966" y="105875"/>
                  </a:lnTo>
                  <a:lnTo>
                    <a:pt x="159978" y="72249"/>
                  </a:lnTo>
                  <a:lnTo>
                    <a:pt x="152672" y="43457"/>
                  </a:lnTo>
                  <a:lnTo>
                    <a:pt x="152366" y="20327"/>
                  </a:lnTo>
                  <a:lnTo>
                    <a:pt x="151517" y="18632"/>
                  </a:lnTo>
                  <a:lnTo>
                    <a:pt x="150104" y="17501"/>
                  </a:lnTo>
                  <a:lnTo>
                    <a:pt x="145798" y="15687"/>
                  </a:lnTo>
                  <a:lnTo>
                    <a:pt x="145209" y="13181"/>
                  </a:lnTo>
                  <a:lnTo>
                    <a:pt x="144738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SMARTInkShape-199"/>
            <p:cNvSpPr/>
            <p:nvPr/>
          </p:nvSpPr>
          <p:spPr>
            <a:xfrm>
              <a:off x="1783080" y="1600200"/>
              <a:ext cx="304801" cy="187422"/>
            </a:xfrm>
            <a:custGeom>
              <a:avLst/>
              <a:gdLst/>
              <a:ahLst/>
              <a:cxnLst/>
              <a:rect l="0" t="0" r="0" b="0"/>
              <a:pathLst>
                <a:path w="304801" h="187422">
                  <a:moveTo>
                    <a:pt x="0" y="0"/>
                  </a:moveTo>
                  <a:lnTo>
                    <a:pt x="0" y="33902"/>
                  </a:lnTo>
                  <a:lnTo>
                    <a:pt x="847" y="48521"/>
                  </a:lnTo>
                  <a:lnTo>
                    <a:pt x="9407" y="86093"/>
                  </a:lnTo>
                  <a:lnTo>
                    <a:pt x="15769" y="102838"/>
                  </a:lnTo>
                  <a:lnTo>
                    <a:pt x="33051" y="138886"/>
                  </a:lnTo>
                  <a:lnTo>
                    <a:pt x="43186" y="155814"/>
                  </a:lnTo>
                  <a:lnTo>
                    <a:pt x="63500" y="177735"/>
                  </a:lnTo>
                  <a:lnTo>
                    <a:pt x="68580" y="180593"/>
                  </a:lnTo>
                  <a:lnTo>
                    <a:pt x="74695" y="182428"/>
                  </a:lnTo>
                  <a:lnTo>
                    <a:pt x="79799" y="186791"/>
                  </a:lnTo>
                  <a:lnTo>
                    <a:pt x="81140" y="187181"/>
                  </a:lnTo>
                  <a:lnTo>
                    <a:pt x="82033" y="186594"/>
                  </a:lnTo>
                  <a:lnTo>
                    <a:pt x="83467" y="183614"/>
                  </a:lnTo>
                  <a:lnTo>
                    <a:pt x="87761" y="187142"/>
                  </a:lnTo>
                  <a:lnTo>
                    <a:pt x="88987" y="187415"/>
                  </a:lnTo>
                  <a:lnTo>
                    <a:pt x="89805" y="186750"/>
                  </a:lnTo>
                  <a:lnTo>
                    <a:pt x="91117" y="183644"/>
                  </a:lnTo>
                  <a:lnTo>
                    <a:pt x="91376" y="187421"/>
                  </a:lnTo>
                  <a:lnTo>
                    <a:pt x="92285" y="157883"/>
                  </a:lnTo>
                  <a:lnTo>
                    <a:pt x="96676" y="146499"/>
                  </a:lnTo>
                  <a:lnTo>
                    <a:pt x="98746" y="125658"/>
                  </a:lnTo>
                  <a:lnTo>
                    <a:pt x="101178" y="121324"/>
                  </a:lnTo>
                  <a:lnTo>
                    <a:pt x="104235" y="116575"/>
                  </a:lnTo>
                  <a:lnTo>
                    <a:pt x="105955" y="109141"/>
                  </a:lnTo>
                  <a:lnTo>
                    <a:pt x="106358" y="104105"/>
                  </a:lnTo>
                  <a:lnTo>
                    <a:pt x="107312" y="102423"/>
                  </a:lnTo>
                  <a:lnTo>
                    <a:pt x="108795" y="101302"/>
                  </a:lnTo>
                  <a:lnTo>
                    <a:pt x="110630" y="100555"/>
                  </a:lnTo>
                  <a:lnTo>
                    <a:pt x="111853" y="98363"/>
                  </a:lnTo>
                  <a:lnTo>
                    <a:pt x="114422" y="88035"/>
                  </a:lnTo>
                  <a:lnTo>
                    <a:pt x="118023" y="82024"/>
                  </a:lnTo>
                  <a:lnTo>
                    <a:pt x="122446" y="78789"/>
                  </a:lnTo>
                  <a:lnTo>
                    <a:pt x="127234" y="76504"/>
                  </a:lnTo>
                  <a:lnTo>
                    <a:pt x="134689" y="71304"/>
                  </a:lnTo>
                  <a:lnTo>
                    <a:pt x="142260" y="69387"/>
                  </a:lnTo>
                  <a:lnTo>
                    <a:pt x="154943" y="68686"/>
                  </a:lnTo>
                  <a:lnTo>
                    <a:pt x="160021" y="66370"/>
                  </a:lnTo>
                  <a:lnTo>
                    <a:pt x="165101" y="63364"/>
                  </a:lnTo>
                  <a:lnTo>
                    <a:pt x="170180" y="62028"/>
                  </a:lnTo>
                  <a:lnTo>
                    <a:pt x="172720" y="62519"/>
                  </a:lnTo>
                  <a:lnTo>
                    <a:pt x="177800" y="65322"/>
                  </a:lnTo>
                  <a:lnTo>
                    <a:pt x="181187" y="65561"/>
                  </a:lnTo>
                  <a:lnTo>
                    <a:pt x="218378" y="60159"/>
                  </a:lnTo>
                  <a:lnTo>
                    <a:pt x="223492" y="56935"/>
                  </a:lnTo>
                  <a:lnTo>
                    <a:pt x="226888" y="56583"/>
                  </a:lnTo>
                  <a:lnTo>
                    <a:pt x="238911" y="58440"/>
                  </a:lnTo>
                  <a:lnTo>
                    <a:pt x="245318" y="56171"/>
                  </a:lnTo>
                  <a:lnTo>
                    <a:pt x="258940" y="47682"/>
                  </a:lnTo>
                  <a:lnTo>
                    <a:pt x="271762" y="45132"/>
                  </a:lnTo>
                  <a:lnTo>
                    <a:pt x="281937" y="39740"/>
                  </a:lnTo>
                  <a:lnTo>
                    <a:pt x="288054" y="38424"/>
                  </a:lnTo>
                  <a:lnTo>
                    <a:pt x="296827" y="30802"/>
                  </a:lnTo>
                  <a:lnTo>
                    <a:pt x="297177" y="15649"/>
                  </a:lnTo>
                  <a:lnTo>
                    <a:pt x="293134" y="11316"/>
                  </a:lnTo>
                  <a:lnTo>
                    <a:pt x="288891" y="9263"/>
                  </a:lnTo>
                  <a:lnTo>
                    <a:pt x="286574" y="8715"/>
                  </a:lnTo>
                  <a:lnTo>
                    <a:pt x="284183" y="9197"/>
                  </a:lnTo>
                  <a:lnTo>
                    <a:pt x="279268" y="11990"/>
                  </a:lnTo>
                  <a:lnTo>
                    <a:pt x="276772" y="12226"/>
                  </a:lnTo>
                  <a:lnTo>
                    <a:pt x="271741" y="10232"/>
                  </a:lnTo>
                  <a:lnTo>
                    <a:pt x="269214" y="10208"/>
                  </a:lnTo>
                  <a:lnTo>
                    <a:pt x="264148" y="12439"/>
                  </a:lnTo>
                  <a:lnTo>
                    <a:pt x="253998" y="19923"/>
                  </a:lnTo>
                  <a:lnTo>
                    <a:pt x="245533" y="23683"/>
                  </a:lnTo>
                  <a:lnTo>
                    <a:pt x="233523" y="34769"/>
                  </a:lnTo>
                  <a:lnTo>
                    <a:pt x="225073" y="47932"/>
                  </a:lnTo>
                  <a:lnTo>
                    <a:pt x="219531" y="60393"/>
                  </a:lnTo>
                  <a:lnTo>
                    <a:pt x="215256" y="67482"/>
                  </a:lnTo>
                  <a:lnTo>
                    <a:pt x="207871" y="90470"/>
                  </a:lnTo>
                  <a:lnTo>
                    <a:pt x="205865" y="116337"/>
                  </a:lnTo>
                  <a:lnTo>
                    <a:pt x="212312" y="134551"/>
                  </a:lnTo>
                  <a:lnTo>
                    <a:pt x="223874" y="147537"/>
                  </a:lnTo>
                  <a:lnTo>
                    <a:pt x="231015" y="150239"/>
                  </a:lnTo>
                  <a:lnTo>
                    <a:pt x="248235" y="152962"/>
                  </a:lnTo>
                  <a:lnTo>
                    <a:pt x="253695" y="156319"/>
                  </a:lnTo>
                  <a:lnTo>
                    <a:pt x="257183" y="156706"/>
                  </a:lnTo>
                  <a:lnTo>
                    <a:pt x="265575" y="154878"/>
                  </a:lnTo>
                  <a:lnTo>
                    <a:pt x="272691" y="148986"/>
                  </a:lnTo>
                  <a:lnTo>
                    <a:pt x="285973" y="136148"/>
                  </a:lnTo>
                  <a:lnTo>
                    <a:pt x="304800" y="1219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SMARTInkShape-200"/>
            <p:cNvSpPr/>
            <p:nvPr/>
          </p:nvSpPr>
          <p:spPr>
            <a:xfrm>
              <a:off x="2141261" y="1504517"/>
              <a:ext cx="342688" cy="251826"/>
            </a:xfrm>
            <a:custGeom>
              <a:avLst/>
              <a:gdLst/>
              <a:ahLst/>
              <a:cxnLst/>
              <a:rect l="0" t="0" r="0" b="0"/>
              <a:pathLst>
                <a:path w="342688" h="251826">
                  <a:moveTo>
                    <a:pt x="7579" y="149023"/>
                  </a:moveTo>
                  <a:lnTo>
                    <a:pt x="7579" y="127408"/>
                  </a:lnTo>
                  <a:lnTo>
                    <a:pt x="7579" y="130799"/>
                  </a:lnTo>
                  <a:lnTo>
                    <a:pt x="7579" y="128760"/>
                  </a:lnTo>
                  <a:lnTo>
                    <a:pt x="7579" y="146659"/>
                  </a:lnTo>
                  <a:lnTo>
                    <a:pt x="1018" y="170027"/>
                  </a:lnTo>
                  <a:lnTo>
                    <a:pt x="0" y="203979"/>
                  </a:lnTo>
                  <a:lnTo>
                    <a:pt x="824" y="212394"/>
                  </a:lnTo>
                  <a:lnTo>
                    <a:pt x="6875" y="224832"/>
                  </a:lnTo>
                  <a:lnTo>
                    <a:pt x="7266" y="228718"/>
                  </a:lnTo>
                  <a:lnTo>
                    <a:pt x="9698" y="233267"/>
                  </a:lnTo>
                  <a:lnTo>
                    <a:pt x="14877" y="240042"/>
                  </a:lnTo>
                  <a:lnTo>
                    <a:pt x="15171" y="246987"/>
                  </a:lnTo>
                  <a:lnTo>
                    <a:pt x="15193" y="243476"/>
                  </a:lnTo>
                  <a:lnTo>
                    <a:pt x="15198" y="247309"/>
                  </a:lnTo>
                  <a:lnTo>
                    <a:pt x="16046" y="213321"/>
                  </a:lnTo>
                  <a:lnTo>
                    <a:pt x="22113" y="177590"/>
                  </a:lnTo>
                  <a:lnTo>
                    <a:pt x="27994" y="141301"/>
                  </a:lnTo>
                  <a:lnTo>
                    <a:pt x="30561" y="125192"/>
                  </a:lnTo>
                  <a:lnTo>
                    <a:pt x="35461" y="112987"/>
                  </a:lnTo>
                  <a:lnTo>
                    <a:pt x="41762" y="79711"/>
                  </a:lnTo>
                  <a:lnTo>
                    <a:pt x="48564" y="65457"/>
                  </a:lnTo>
                  <a:lnTo>
                    <a:pt x="74095" y="37062"/>
                  </a:lnTo>
                  <a:lnTo>
                    <a:pt x="83991" y="31529"/>
                  </a:lnTo>
                  <a:lnTo>
                    <a:pt x="93187" y="28224"/>
                  </a:lnTo>
                  <a:lnTo>
                    <a:pt x="108246" y="16945"/>
                  </a:lnTo>
                  <a:lnTo>
                    <a:pt x="117513" y="9888"/>
                  </a:lnTo>
                  <a:lnTo>
                    <a:pt x="132251" y="5916"/>
                  </a:lnTo>
                  <a:lnTo>
                    <a:pt x="146495" y="3892"/>
                  </a:lnTo>
                  <a:lnTo>
                    <a:pt x="153422" y="418"/>
                  </a:lnTo>
                  <a:lnTo>
                    <a:pt x="156454" y="0"/>
                  </a:lnTo>
                  <a:lnTo>
                    <a:pt x="162081" y="1793"/>
                  </a:lnTo>
                  <a:lnTo>
                    <a:pt x="181193" y="9951"/>
                  </a:lnTo>
                  <a:lnTo>
                    <a:pt x="192674" y="11485"/>
                  </a:lnTo>
                  <a:lnTo>
                    <a:pt x="194475" y="13305"/>
                  </a:lnTo>
                  <a:lnTo>
                    <a:pt x="204499" y="37071"/>
                  </a:lnTo>
                  <a:lnTo>
                    <a:pt x="205343" y="48872"/>
                  </a:lnTo>
                  <a:lnTo>
                    <a:pt x="196278" y="84346"/>
                  </a:lnTo>
                  <a:lnTo>
                    <a:pt x="188712" y="118217"/>
                  </a:lnTo>
                  <a:lnTo>
                    <a:pt x="175066" y="151252"/>
                  </a:lnTo>
                  <a:lnTo>
                    <a:pt x="163991" y="187842"/>
                  </a:lnTo>
                  <a:lnTo>
                    <a:pt x="161168" y="200789"/>
                  </a:lnTo>
                  <a:lnTo>
                    <a:pt x="162765" y="208154"/>
                  </a:lnTo>
                  <a:lnTo>
                    <a:pt x="166167" y="217061"/>
                  </a:lnTo>
                  <a:lnTo>
                    <a:pt x="167316" y="227656"/>
                  </a:lnTo>
                  <a:lnTo>
                    <a:pt x="175606" y="239397"/>
                  </a:lnTo>
                  <a:lnTo>
                    <a:pt x="178863" y="241445"/>
                  </a:lnTo>
                  <a:lnTo>
                    <a:pt x="181882" y="241964"/>
                  </a:lnTo>
                  <a:lnTo>
                    <a:pt x="184741" y="241464"/>
                  </a:lnTo>
                  <a:lnTo>
                    <a:pt x="187494" y="241977"/>
                  </a:lnTo>
                  <a:lnTo>
                    <a:pt x="204608" y="251157"/>
                  </a:lnTo>
                  <a:lnTo>
                    <a:pt x="209205" y="251825"/>
                  </a:lnTo>
                  <a:lnTo>
                    <a:pt x="218828" y="250311"/>
                  </a:lnTo>
                  <a:lnTo>
                    <a:pt x="239650" y="244133"/>
                  </a:lnTo>
                  <a:lnTo>
                    <a:pt x="260068" y="244843"/>
                  </a:lnTo>
                  <a:lnTo>
                    <a:pt x="293229" y="230713"/>
                  </a:lnTo>
                  <a:lnTo>
                    <a:pt x="329232" y="211700"/>
                  </a:lnTo>
                  <a:lnTo>
                    <a:pt x="338445" y="199673"/>
                  </a:lnTo>
                  <a:lnTo>
                    <a:pt x="341551" y="190371"/>
                  </a:lnTo>
                  <a:lnTo>
                    <a:pt x="342687" y="173011"/>
                  </a:lnTo>
                  <a:lnTo>
                    <a:pt x="338763" y="158765"/>
                  </a:lnTo>
                  <a:lnTo>
                    <a:pt x="336742" y="155517"/>
                  </a:lnTo>
                  <a:lnTo>
                    <a:pt x="332238" y="151909"/>
                  </a:lnTo>
                  <a:lnTo>
                    <a:pt x="306812" y="138670"/>
                  </a:lnTo>
                  <a:lnTo>
                    <a:pt x="302741" y="137888"/>
                  </a:lnTo>
                  <a:lnTo>
                    <a:pt x="299181" y="138213"/>
                  </a:lnTo>
                  <a:lnTo>
                    <a:pt x="291273" y="139985"/>
                  </a:lnTo>
                  <a:lnTo>
                    <a:pt x="258267" y="145262"/>
                  </a:lnTo>
                  <a:lnTo>
                    <a:pt x="213319" y="14902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SMARTInkShape-201"/>
            <p:cNvSpPr/>
            <p:nvPr/>
          </p:nvSpPr>
          <p:spPr>
            <a:xfrm>
              <a:off x="2034570" y="1630764"/>
              <a:ext cx="1523971" cy="586657"/>
            </a:xfrm>
            <a:custGeom>
              <a:avLst/>
              <a:gdLst/>
              <a:ahLst/>
              <a:cxnLst/>
              <a:rect l="0" t="0" r="0" b="0"/>
              <a:pathLst>
                <a:path w="1523971" h="586657">
                  <a:moveTo>
                    <a:pt x="15210" y="586656"/>
                  </a:moveTo>
                  <a:lnTo>
                    <a:pt x="11165" y="582611"/>
                  </a:lnTo>
                  <a:lnTo>
                    <a:pt x="9179" y="578367"/>
                  </a:lnTo>
                  <a:lnTo>
                    <a:pt x="8649" y="576050"/>
                  </a:lnTo>
                  <a:lnTo>
                    <a:pt x="1698" y="563737"/>
                  </a:lnTo>
                  <a:lnTo>
                    <a:pt x="0" y="541656"/>
                  </a:lnTo>
                  <a:lnTo>
                    <a:pt x="837" y="538876"/>
                  </a:lnTo>
                  <a:lnTo>
                    <a:pt x="2241" y="537023"/>
                  </a:lnTo>
                  <a:lnTo>
                    <a:pt x="4024" y="535787"/>
                  </a:lnTo>
                  <a:lnTo>
                    <a:pt x="6005" y="529899"/>
                  </a:lnTo>
                  <a:lnTo>
                    <a:pt x="9378" y="517064"/>
                  </a:lnTo>
                  <a:lnTo>
                    <a:pt x="15740" y="504794"/>
                  </a:lnTo>
                  <a:lnTo>
                    <a:pt x="30497" y="483252"/>
                  </a:lnTo>
                  <a:lnTo>
                    <a:pt x="40619" y="464348"/>
                  </a:lnTo>
                  <a:lnTo>
                    <a:pt x="56009" y="450768"/>
                  </a:lnTo>
                  <a:lnTo>
                    <a:pt x="74268" y="417769"/>
                  </a:lnTo>
                  <a:lnTo>
                    <a:pt x="104578" y="388091"/>
                  </a:lnTo>
                  <a:lnTo>
                    <a:pt x="111656" y="379025"/>
                  </a:lnTo>
                  <a:lnTo>
                    <a:pt x="134915" y="355466"/>
                  </a:lnTo>
                  <a:lnTo>
                    <a:pt x="160033" y="324130"/>
                  </a:lnTo>
                  <a:lnTo>
                    <a:pt x="196505" y="294536"/>
                  </a:lnTo>
                  <a:lnTo>
                    <a:pt x="222142" y="270155"/>
                  </a:lnTo>
                  <a:lnTo>
                    <a:pt x="259207" y="241630"/>
                  </a:lnTo>
                  <a:lnTo>
                    <a:pt x="289561" y="212856"/>
                  </a:lnTo>
                  <a:lnTo>
                    <a:pt x="325253" y="188797"/>
                  </a:lnTo>
                  <a:lnTo>
                    <a:pt x="359898" y="165480"/>
                  </a:lnTo>
                  <a:lnTo>
                    <a:pt x="395058" y="144756"/>
                  </a:lnTo>
                  <a:lnTo>
                    <a:pt x="426819" y="131261"/>
                  </a:lnTo>
                  <a:lnTo>
                    <a:pt x="458996" y="112493"/>
                  </a:lnTo>
                  <a:lnTo>
                    <a:pt x="495819" y="95563"/>
                  </a:lnTo>
                  <a:lnTo>
                    <a:pt x="529111" y="85076"/>
                  </a:lnTo>
                  <a:lnTo>
                    <a:pt x="560801" y="67482"/>
                  </a:lnTo>
                  <a:lnTo>
                    <a:pt x="592486" y="52015"/>
                  </a:lnTo>
                  <a:lnTo>
                    <a:pt x="628309" y="41693"/>
                  </a:lnTo>
                  <a:lnTo>
                    <a:pt x="664887" y="32426"/>
                  </a:lnTo>
                  <a:lnTo>
                    <a:pt x="698397" y="21026"/>
                  </a:lnTo>
                  <a:lnTo>
                    <a:pt x="734761" y="16049"/>
                  </a:lnTo>
                  <a:lnTo>
                    <a:pt x="772347" y="9588"/>
                  </a:lnTo>
                  <a:lnTo>
                    <a:pt x="810294" y="3158"/>
                  </a:lnTo>
                  <a:lnTo>
                    <a:pt x="848349" y="877"/>
                  </a:lnTo>
                  <a:lnTo>
                    <a:pt x="885589" y="201"/>
                  </a:lnTo>
                  <a:lnTo>
                    <a:pt x="918448" y="0"/>
                  </a:lnTo>
                  <a:lnTo>
                    <a:pt x="950480" y="788"/>
                  </a:lnTo>
                  <a:lnTo>
                    <a:pt x="985559" y="5160"/>
                  </a:lnTo>
                  <a:lnTo>
                    <a:pt x="1017778" y="7679"/>
                  </a:lnTo>
                  <a:lnTo>
                    <a:pt x="1048773" y="14257"/>
                  </a:lnTo>
                  <a:lnTo>
                    <a:pt x="1079406" y="25708"/>
                  </a:lnTo>
                  <a:lnTo>
                    <a:pt x="1109084" y="34840"/>
                  </a:lnTo>
                  <a:lnTo>
                    <a:pt x="1144555" y="50026"/>
                  </a:lnTo>
                  <a:lnTo>
                    <a:pt x="1179878" y="68893"/>
                  </a:lnTo>
                  <a:lnTo>
                    <a:pt x="1216551" y="86856"/>
                  </a:lnTo>
                  <a:lnTo>
                    <a:pt x="1251391" y="106711"/>
                  </a:lnTo>
                  <a:lnTo>
                    <a:pt x="1280645" y="119612"/>
                  </a:lnTo>
                  <a:lnTo>
                    <a:pt x="1316827" y="135602"/>
                  </a:lnTo>
                  <a:lnTo>
                    <a:pt x="1348433" y="159457"/>
                  </a:lnTo>
                  <a:lnTo>
                    <a:pt x="1379135" y="174078"/>
                  </a:lnTo>
                  <a:lnTo>
                    <a:pt x="1416436" y="192968"/>
                  </a:lnTo>
                  <a:lnTo>
                    <a:pt x="1448828" y="207863"/>
                  </a:lnTo>
                  <a:lnTo>
                    <a:pt x="1477721" y="224626"/>
                  </a:lnTo>
                  <a:lnTo>
                    <a:pt x="1497497" y="228850"/>
                  </a:lnTo>
                  <a:lnTo>
                    <a:pt x="1508518" y="236704"/>
                  </a:lnTo>
                  <a:lnTo>
                    <a:pt x="1511129" y="239055"/>
                  </a:lnTo>
                  <a:lnTo>
                    <a:pt x="1512869" y="239775"/>
                  </a:lnTo>
                  <a:lnTo>
                    <a:pt x="1514029" y="239409"/>
                  </a:lnTo>
                  <a:lnTo>
                    <a:pt x="1523970" y="22851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SMARTInkShape-202"/>
            <p:cNvSpPr/>
            <p:nvPr/>
          </p:nvSpPr>
          <p:spPr>
            <a:xfrm>
              <a:off x="3314700" y="1699574"/>
              <a:ext cx="457198" cy="280851"/>
            </a:xfrm>
            <a:custGeom>
              <a:avLst/>
              <a:gdLst/>
              <a:ahLst/>
              <a:cxnLst/>
              <a:rect l="0" t="0" r="0" b="0"/>
              <a:pathLst>
                <a:path w="457198" h="280851">
                  <a:moveTo>
                    <a:pt x="236220" y="7306"/>
                  </a:moveTo>
                  <a:lnTo>
                    <a:pt x="228914" y="0"/>
                  </a:lnTo>
                  <a:lnTo>
                    <a:pt x="228693" y="7869"/>
                  </a:lnTo>
                  <a:lnTo>
                    <a:pt x="229508" y="10221"/>
                  </a:lnTo>
                  <a:lnTo>
                    <a:pt x="230899" y="11790"/>
                  </a:lnTo>
                  <a:lnTo>
                    <a:pt x="232673" y="12835"/>
                  </a:lnTo>
                  <a:lnTo>
                    <a:pt x="233855" y="14379"/>
                  </a:lnTo>
                  <a:lnTo>
                    <a:pt x="251617" y="51001"/>
                  </a:lnTo>
                  <a:lnTo>
                    <a:pt x="275003" y="84666"/>
                  </a:lnTo>
                  <a:lnTo>
                    <a:pt x="284783" y="97568"/>
                  </a:lnTo>
                  <a:lnTo>
                    <a:pt x="320058" y="135560"/>
                  </a:lnTo>
                  <a:lnTo>
                    <a:pt x="350522" y="170987"/>
                  </a:lnTo>
                  <a:lnTo>
                    <a:pt x="386080" y="203100"/>
                  </a:lnTo>
                  <a:lnTo>
                    <a:pt x="409222" y="222283"/>
                  </a:lnTo>
                  <a:lnTo>
                    <a:pt x="421194" y="237260"/>
                  </a:lnTo>
                  <a:lnTo>
                    <a:pt x="436102" y="248372"/>
                  </a:lnTo>
                  <a:lnTo>
                    <a:pt x="455759" y="272498"/>
                  </a:lnTo>
                  <a:lnTo>
                    <a:pt x="456560" y="275594"/>
                  </a:lnTo>
                  <a:lnTo>
                    <a:pt x="457074" y="280434"/>
                  </a:lnTo>
                  <a:lnTo>
                    <a:pt x="457175" y="277000"/>
                  </a:lnTo>
                  <a:lnTo>
                    <a:pt x="457197" y="280850"/>
                  </a:lnTo>
                  <a:lnTo>
                    <a:pt x="444395" y="273235"/>
                  </a:lnTo>
                  <a:lnTo>
                    <a:pt x="427441" y="268415"/>
                  </a:lnTo>
                  <a:lnTo>
                    <a:pt x="395332" y="260570"/>
                  </a:lnTo>
                  <a:lnTo>
                    <a:pt x="363323" y="253258"/>
                  </a:lnTo>
                  <a:lnTo>
                    <a:pt x="334558" y="249514"/>
                  </a:lnTo>
                  <a:lnTo>
                    <a:pt x="304586" y="245300"/>
                  </a:lnTo>
                  <a:lnTo>
                    <a:pt x="274257" y="244052"/>
                  </a:lnTo>
                  <a:lnTo>
                    <a:pt x="243822" y="243682"/>
                  </a:lnTo>
                  <a:lnTo>
                    <a:pt x="213355" y="243572"/>
                  </a:lnTo>
                  <a:lnTo>
                    <a:pt x="180621" y="245798"/>
                  </a:lnTo>
                  <a:lnTo>
                    <a:pt x="146369" y="251819"/>
                  </a:lnTo>
                  <a:lnTo>
                    <a:pt x="126012" y="254832"/>
                  </a:lnTo>
                  <a:lnTo>
                    <a:pt x="89991" y="254383"/>
                  </a:lnTo>
                  <a:lnTo>
                    <a:pt x="52616" y="258189"/>
                  </a:lnTo>
                  <a:lnTo>
                    <a:pt x="21326" y="259562"/>
                  </a:lnTo>
                  <a:lnTo>
                    <a:pt x="9592" y="265320"/>
                  </a:lnTo>
                  <a:lnTo>
                    <a:pt x="8088" y="264829"/>
                  </a:lnTo>
                  <a:lnTo>
                    <a:pt x="4159" y="262025"/>
                  </a:lnTo>
                  <a:lnTo>
                    <a:pt x="2773" y="261785"/>
                  </a:lnTo>
                  <a:lnTo>
                    <a:pt x="1848" y="262472"/>
                  </a:lnTo>
                  <a:lnTo>
                    <a:pt x="1232" y="263777"/>
                  </a:lnTo>
                  <a:lnTo>
                    <a:pt x="822" y="263800"/>
                  </a:lnTo>
                  <a:lnTo>
                    <a:pt x="109" y="259596"/>
                  </a:lnTo>
                  <a:lnTo>
                    <a:pt x="0" y="25114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4" name="SMARTInkShape-203"/>
          <p:cNvSpPr/>
          <p:nvPr/>
        </p:nvSpPr>
        <p:spPr>
          <a:xfrm>
            <a:off x="2727960" y="1771415"/>
            <a:ext cx="258985" cy="682226"/>
          </a:xfrm>
          <a:custGeom>
            <a:avLst/>
            <a:gdLst/>
            <a:ahLst/>
            <a:cxnLst/>
            <a:rect l="0" t="0" r="0" b="0"/>
            <a:pathLst>
              <a:path w="258985" h="682226">
                <a:moveTo>
                  <a:pt x="0" y="4045"/>
                </a:moveTo>
                <a:lnTo>
                  <a:pt x="4045" y="0"/>
                </a:lnTo>
                <a:lnTo>
                  <a:pt x="12805" y="272"/>
                </a:lnTo>
                <a:lnTo>
                  <a:pt x="40319" y="5241"/>
                </a:lnTo>
                <a:lnTo>
                  <a:pt x="71938" y="29996"/>
                </a:lnTo>
                <a:lnTo>
                  <a:pt x="108511" y="60820"/>
                </a:lnTo>
                <a:lnTo>
                  <a:pt x="134527" y="95937"/>
                </a:lnTo>
                <a:lnTo>
                  <a:pt x="162266" y="129871"/>
                </a:lnTo>
                <a:lnTo>
                  <a:pt x="186899" y="167377"/>
                </a:lnTo>
                <a:lnTo>
                  <a:pt x="208070" y="202161"/>
                </a:lnTo>
                <a:lnTo>
                  <a:pt x="223458" y="231703"/>
                </a:lnTo>
                <a:lnTo>
                  <a:pt x="237895" y="265198"/>
                </a:lnTo>
                <a:lnTo>
                  <a:pt x="247911" y="293655"/>
                </a:lnTo>
                <a:lnTo>
                  <a:pt x="255395" y="328145"/>
                </a:lnTo>
                <a:lnTo>
                  <a:pt x="257988" y="364329"/>
                </a:lnTo>
                <a:lnTo>
                  <a:pt x="258757" y="396875"/>
                </a:lnTo>
                <a:lnTo>
                  <a:pt x="258984" y="427967"/>
                </a:lnTo>
                <a:lnTo>
                  <a:pt x="258205" y="458629"/>
                </a:lnTo>
                <a:lnTo>
                  <a:pt x="253835" y="488316"/>
                </a:lnTo>
                <a:lnTo>
                  <a:pt x="250470" y="514421"/>
                </a:lnTo>
                <a:lnTo>
                  <a:pt x="237279" y="550897"/>
                </a:lnTo>
                <a:lnTo>
                  <a:pt x="230764" y="566283"/>
                </a:lnTo>
                <a:lnTo>
                  <a:pt x="207896" y="599360"/>
                </a:lnTo>
                <a:lnTo>
                  <a:pt x="186191" y="633464"/>
                </a:lnTo>
                <a:lnTo>
                  <a:pt x="121920" y="68222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1" name="SMARTInkShape-Group40"/>
          <p:cNvGrpSpPr/>
          <p:nvPr/>
        </p:nvGrpSpPr>
        <p:grpSpPr>
          <a:xfrm>
            <a:off x="2834640" y="2331726"/>
            <a:ext cx="975361" cy="387841"/>
            <a:chOff x="2834640" y="2331726"/>
            <a:chExt cx="975361" cy="387841"/>
          </a:xfrm>
        </p:grpSpPr>
        <p:sp>
          <p:nvSpPr>
            <p:cNvPr id="45" name="SMARTInkShape-204"/>
            <p:cNvSpPr/>
            <p:nvPr/>
          </p:nvSpPr>
          <p:spPr>
            <a:xfrm>
              <a:off x="3299460" y="2331726"/>
              <a:ext cx="15241" cy="21863"/>
            </a:xfrm>
            <a:custGeom>
              <a:avLst/>
              <a:gdLst/>
              <a:ahLst/>
              <a:cxnLst/>
              <a:rect l="0" t="0" r="0" b="0"/>
              <a:pathLst>
                <a:path w="15241" h="21863">
                  <a:moveTo>
                    <a:pt x="0" y="15234"/>
                  </a:moveTo>
                  <a:lnTo>
                    <a:pt x="0" y="19279"/>
                  </a:lnTo>
                  <a:lnTo>
                    <a:pt x="0" y="9419"/>
                  </a:lnTo>
                  <a:lnTo>
                    <a:pt x="847" y="9664"/>
                  </a:lnTo>
                  <a:lnTo>
                    <a:pt x="4045" y="12194"/>
                  </a:lnTo>
                  <a:lnTo>
                    <a:pt x="5237" y="12361"/>
                  </a:lnTo>
                  <a:lnTo>
                    <a:pt x="6031" y="11625"/>
                  </a:lnTo>
                  <a:lnTo>
                    <a:pt x="6914" y="8550"/>
                  </a:lnTo>
                  <a:lnTo>
                    <a:pt x="7411" y="3752"/>
                  </a:lnTo>
                  <a:lnTo>
                    <a:pt x="7592" y="6938"/>
                  </a:lnTo>
                  <a:lnTo>
                    <a:pt x="7614" y="3090"/>
                  </a:lnTo>
                  <a:lnTo>
                    <a:pt x="7618" y="5039"/>
                  </a:lnTo>
                  <a:lnTo>
                    <a:pt x="8465" y="5051"/>
                  </a:lnTo>
                  <a:lnTo>
                    <a:pt x="14926" y="241"/>
                  </a:lnTo>
                  <a:lnTo>
                    <a:pt x="15178" y="4433"/>
                  </a:lnTo>
                  <a:lnTo>
                    <a:pt x="15232" y="746"/>
                  </a:lnTo>
                  <a:lnTo>
                    <a:pt x="15238" y="4533"/>
                  </a:lnTo>
                  <a:lnTo>
                    <a:pt x="15239" y="2576"/>
                  </a:lnTo>
                  <a:lnTo>
                    <a:pt x="14393" y="1715"/>
                  </a:lnTo>
                  <a:lnTo>
                    <a:pt x="11195" y="759"/>
                  </a:lnTo>
                  <a:lnTo>
                    <a:pt x="10003" y="1351"/>
                  </a:lnTo>
                  <a:lnTo>
                    <a:pt x="9209" y="2592"/>
                  </a:lnTo>
                  <a:lnTo>
                    <a:pt x="8679" y="4266"/>
                  </a:lnTo>
                  <a:lnTo>
                    <a:pt x="9173" y="4535"/>
                  </a:lnTo>
                  <a:lnTo>
                    <a:pt x="11979" y="2577"/>
                  </a:lnTo>
                  <a:lnTo>
                    <a:pt x="12219" y="1716"/>
                  </a:lnTo>
                  <a:lnTo>
                    <a:pt x="11533" y="1142"/>
                  </a:lnTo>
                  <a:lnTo>
                    <a:pt x="10229" y="759"/>
                  </a:lnTo>
                  <a:lnTo>
                    <a:pt x="9359" y="1351"/>
                  </a:lnTo>
                  <a:lnTo>
                    <a:pt x="8393" y="4266"/>
                  </a:lnTo>
                  <a:lnTo>
                    <a:pt x="8982" y="5382"/>
                  </a:lnTo>
                  <a:lnTo>
                    <a:pt x="10221" y="6126"/>
                  </a:lnTo>
                  <a:lnTo>
                    <a:pt x="11894" y="6622"/>
                  </a:lnTo>
                  <a:lnTo>
                    <a:pt x="13009" y="6106"/>
                  </a:lnTo>
                  <a:lnTo>
                    <a:pt x="13753" y="4915"/>
                  </a:lnTo>
                  <a:lnTo>
                    <a:pt x="14946" y="966"/>
                  </a:lnTo>
                  <a:lnTo>
                    <a:pt x="15182" y="4576"/>
                  </a:lnTo>
                  <a:lnTo>
                    <a:pt x="15232" y="765"/>
                  </a:lnTo>
                  <a:lnTo>
                    <a:pt x="15238" y="4536"/>
                  </a:lnTo>
                  <a:lnTo>
                    <a:pt x="15240" y="0"/>
                  </a:lnTo>
                  <a:lnTo>
                    <a:pt x="15240" y="4385"/>
                  </a:lnTo>
                  <a:lnTo>
                    <a:pt x="15240" y="739"/>
                  </a:lnTo>
                  <a:lnTo>
                    <a:pt x="15240" y="4531"/>
                  </a:lnTo>
                  <a:lnTo>
                    <a:pt x="15240" y="759"/>
                  </a:lnTo>
                  <a:lnTo>
                    <a:pt x="15240" y="6622"/>
                  </a:lnTo>
                  <a:lnTo>
                    <a:pt x="15240" y="3028"/>
                  </a:lnTo>
                  <a:lnTo>
                    <a:pt x="15240" y="6843"/>
                  </a:lnTo>
                  <a:lnTo>
                    <a:pt x="12982" y="7271"/>
                  </a:lnTo>
                  <a:lnTo>
                    <a:pt x="11195" y="7385"/>
                  </a:lnTo>
                  <a:lnTo>
                    <a:pt x="10003" y="8308"/>
                  </a:lnTo>
                  <a:lnTo>
                    <a:pt x="7647" y="15139"/>
                  </a:lnTo>
                  <a:lnTo>
                    <a:pt x="7626" y="19605"/>
                  </a:lnTo>
                  <a:lnTo>
                    <a:pt x="7621" y="15977"/>
                  </a:lnTo>
                  <a:lnTo>
                    <a:pt x="7620" y="19771"/>
                  </a:lnTo>
                  <a:lnTo>
                    <a:pt x="7620" y="15999"/>
                  </a:lnTo>
                  <a:lnTo>
                    <a:pt x="7620" y="19775"/>
                  </a:lnTo>
                  <a:lnTo>
                    <a:pt x="7620" y="15461"/>
                  </a:lnTo>
                  <a:lnTo>
                    <a:pt x="7620" y="19669"/>
                  </a:lnTo>
                  <a:lnTo>
                    <a:pt x="7620" y="15985"/>
                  </a:lnTo>
                  <a:lnTo>
                    <a:pt x="7620" y="19773"/>
                  </a:lnTo>
                  <a:lnTo>
                    <a:pt x="7620" y="15999"/>
                  </a:lnTo>
                  <a:lnTo>
                    <a:pt x="7620" y="19775"/>
                  </a:lnTo>
                  <a:lnTo>
                    <a:pt x="7620" y="15999"/>
                  </a:lnTo>
                  <a:lnTo>
                    <a:pt x="7620" y="21862"/>
                  </a:lnTo>
                  <a:lnTo>
                    <a:pt x="7620" y="16206"/>
                  </a:lnTo>
                  <a:lnTo>
                    <a:pt x="7620" y="19816"/>
                  </a:lnTo>
                  <a:lnTo>
                    <a:pt x="7620" y="16005"/>
                  </a:lnTo>
                  <a:lnTo>
                    <a:pt x="7620" y="19776"/>
                  </a:lnTo>
                  <a:lnTo>
                    <a:pt x="7620" y="761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SMARTInkShape-205"/>
            <p:cNvSpPr/>
            <p:nvPr/>
          </p:nvSpPr>
          <p:spPr>
            <a:xfrm>
              <a:off x="2834640" y="2473678"/>
              <a:ext cx="144656" cy="245889"/>
            </a:xfrm>
            <a:custGeom>
              <a:avLst/>
              <a:gdLst/>
              <a:ahLst/>
              <a:cxnLst/>
              <a:rect l="0" t="0" r="0" b="0"/>
              <a:pathLst>
                <a:path w="144656" h="245889">
                  <a:moveTo>
                    <a:pt x="0" y="71402"/>
                  </a:moveTo>
                  <a:lnTo>
                    <a:pt x="0" y="107828"/>
                  </a:lnTo>
                  <a:lnTo>
                    <a:pt x="0" y="140765"/>
                  </a:lnTo>
                  <a:lnTo>
                    <a:pt x="6031" y="172154"/>
                  </a:lnTo>
                  <a:lnTo>
                    <a:pt x="13512" y="209557"/>
                  </a:lnTo>
                  <a:lnTo>
                    <a:pt x="19403" y="226630"/>
                  </a:lnTo>
                  <a:lnTo>
                    <a:pt x="17696" y="234988"/>
                  </a:lnTo>
                  <a:lnTo>
                    <a:pt x="18571" y="236340"/>
                  </a:lnTo>
                  <a:lnTo>
                    <a:pt x="22013" y="238508"/>
                  </a:lnTo>
                  <a:lnTo>
                    <a:pt x="22786" y="245556"/>
                  </a:lnTo>
                  <a:lnTo>
                    <a:pt x="22845" y="242053"/>
                  </a:lnTo>
                  <a:lnTo>
                    <a:pt x="22858" y="245888"/>
                  </a:lnTo>
                  <a:lnTo>
                    <a:pt x="22860" y="235988"/>
                  </a:lnTo>
                  <a:lnTo>
                    <a:pt x="13453" y="198466"/>
                  </a:lnTo>
                  <a:lnTo>
                    <a:pt x="8388" y="172990"/>
                  </a:lnTo>
                  <a:lnTo>
                    <a:pt x="7721" y="135266"/>
                  </a:lnTo>
                  <a:lnTo>
                    <a:pt x="15922" y="100676"/>
                  </a:lnTo>
                  <a:lnTo>
                    <a:pt x="28030" y="64470"/>
                  </a:lnTo>
                  <a:lnTo>
                    <a:pt x="38118" y="43818"/>
                  </a:lnTo>
                  <a:lnTo>
                    <a:pt x="55881" y="16751"/>
                  </a:lnTo>
                  <a:lnTo>
                    <a:pt x="63219" y="13246"/>
                  </a:lnTo>
                  <a:lnTo>
                    <a:pt x="71277" y="10842"/>
                  </a:lnTo>
                  <a:lnTo>
                    <a:pt x="90091" y="0"/>
                  </a:lnTo>
                  <a:lnTo>
                    <a:pt x="93928" y="94"/>
                  </a:lnTo>
                  <a:lnTo>
                    <a:pt x="97332" y="1850"/>
                  </a:lnTo>
                  <a:lnTo>
                    <a:pt x="100448" y="4714"/>
                  </a:lnTo>
                  <a:lnTo>
                    <a:pt x="108426" y="7896"/>
                  </a:lnTo>
                  <a:lnTo>
                    <a:pt x="123300" y="9939"/>
                  </a:lnTo>
                  <a:lnTo>
                    <a:pt x="125380" y="11800"/>
                  </a:lnTo>
                  <a:lnTo>
                    <a:pt x="133037" y="27565"/>
                  </a:lnTo>
                  <a:lnTo>
                    <a:pt x="137585" y="30752"/>
                  </a:lnTo>
                  <a:lnTo>
                    <a:pt x="139984" y="31602"/>
                  </a:lnTo>
                  <a:lnTo>
                    <a:pt x="141582" y="33016"/>
                  </a:lnTo>
                  <a:lnTo>
                    <a:pt x="143359" y="36844"/>
                  </a:lnTo>
                  <a:lnTo>
                    <a:pt x="144655" y="53686"/>
                  </a:lnTo>
                  <a:lnTo>
                    <a:pt x="129337" y="86942"/>
                  </a:lnTo>
                  <a:lnTo>
                    <a:pt x="123523" y="96088"/>
                  </a:lnTo>
                  <a:lnTo>
                    <a:pt x="90269" y="126096"/>
                  </a:lnTo>
                  <a:lnTo>
                    <a:pt x="79913" y="129577"/>
                  </a:lnTo>
                  <a:lnTo>
                    <a:pt x="73596" y="130505"/>
                  </a:lnTo>
                  <a:lnTo>
                    <a:pt x="68537" y="132818"/>
                  </a:lnTo>
                  <a:lnTo>
                    <a:pt x="51463" y="149366"/>
                  </a:lnTo>
                  <a:lnTo>
                    <a:pt x="47856" y="150471"/>
                  </a:lnTo>
                  <a:lnTo>
                    <a:pt x="27212" y="147764"/>
                  </a:lnTo>
                  <a:lnTo>
                    <a:pt x="22536" y="149932"/>
                  </a:lnTo>
                  <a:lnTo>
                    <a:pt x="15240" y="15522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SMARTInkShape-206"/>
            <p:cNvSpPr/>
            <p:nvPr/>
          </p:nvSpPr>
          <p:spPr>
            <a:xfrm>
              <a:off x="3017520" y="2478779"/>
              <a:ext cx="202219" cy="139401"/>
            </a:xfrm>
            <a:custGeom>
              <a:avLst/>
              <a:gdLst/>
              <a:ahLst/>
              <a:cxnLst/>
              <a:rect l="0" t="0" r="0" b="0"/>
              <a:pathLst>
                <a:path w="202219" h="139401">
                  <a:moveTo>
                    <a:pt x="7620" y="127261"/>
                  </a:moveTo>
                  <a:lnTo>
                    <a:pt x="7620" y="138565"/>
                  </a:lnTo>
                  <a:lnTo>
                    <a:pt x="7620" y="137083"/>
                  </a:lnTo>
                  <a:lnTo>
                    <a:pt x="6773" y="136349"/>
                  </a:lnTo>
                  <a:lnTo>
                    <a:pt x="3575" y="135533"/>
                  </a:lnTo>
                  <a:lnTo>
                    <a:pt x="2383" y="136163"/>
                  </a:lnTo>
                  <a:lnTo>
                    <a:pt x="1589" y="137429"/>
                  </a:lnTo>
                  <a:lnTo>
                    <a:pt x="1059" y="139119"/>
                  </a:lnTo>
                  <a:lnTo>
                    <a:pt x="706" y="139400"/>
                  </a:lnTo>
                  <a:lnTo>
                    <a:pt x="314" y="137454"/>
                  </a:lnTo>
                  <a:lnTo>
                    <a:pt x="0" y="102099"/>
                  </a:lnTo>
                  <a:lnTo>
                    <a:pt x="847" y="93218"/>
                  </a:lnTo>
                  <a:lnTo>
                    <a:pt x="7760" y="69755"/>
                  </a:lnTo>
                  <a:lnTo>
                    <a:pt x="21402" y="48444"/>
                  </a:lnTo>
                  <a:lnTo>
                    <a:pt x="35567" y="37651"/>
                  </a:lnTo>
                  <a:lnTo>
                    <a:pt x="43683" y="35336"/>
                  </a:lnTo>
                  <a:lnTo>
                    <a:pt x="50949" y="30691"/>
                  </a:lnTo>
                  <a:lnTo>
                    <a:pt x="58464" y="28939"/>
                  </a:lnTo>
                  <a:lnTo>
                    <a:pt x="71126" y="28298"/>
                  </a:lnTo>
                  <a:lnTo>
                    <a:pt x="78460" y="32760"/>
                  </a:lnTo>
                  <a:lnTo>
                    <a:pt x="85671" y="39541"/>
                  </a:lnTo>
                  <a:lnTo>
                    <a:pt x="90577" y="47271"/>
                  </a:lnTo>
                  <a:lnTo>
                    <a:pt x="97017" y="51631"/>
                  </a:lnTo>
                  <a:lnTo>
                    <a:pt x="110957" y="70874"/>
                  </a:lnTo>
                  <a:lnTo>
                    <a:pt x="115897" y="81441"/>
                  </a:lnTo>
                  <a:lnTo>
                    <a:pt x="117905" y="84014"/>
                  </a:lnTo>
                  <a:lnTo>
                    <a:pt x="120136" y="91389"/>
                  </a:lnTo>
                  <a:lnTo>
                    <a:pt x="120731" y="95726"/>
                  </a:lnTo>
                  <a:lnTo>
                    <a:pt x="122820" y="98618"/>
                  </a:lnTo>
                  <a:lnTo>
                    <a:pt x="125907" y="100546"/>
                  </a:lnTo>
                  <a:lnTo>
                    <a:pt x="134937" y="103639"/>
                  </a:lnTo>
                  <a:lnTo>
                    <a:pt x="142805" y="109487"/>
                  </a:lnTo>
                  <a:lnTo>
                    <a:pt x="150027" y="111270"/>
                  </a:lnTo>
                  <a:lnTo>
                    <a:pt x="163626" y="111992"/>
                  </a:lnTo>
                  <a:lnTo>
                    <a:pt x="168114" y="109750"/>
                  </a:lnTo>
                  <a:lnTo>
                    <a:pt x="173848" y="105458"/>
                  </a:lnTo>
                  <a:lnTo>
                    <a:pt x="178887" y="104714"/>
                  </a:lnTo>
                  <a:lnTo>
                    <a:pt x="183363" y="100025"/>
                  </a:lnTo>
                  <a:lnTo>
                    <a:pt x="195904" y="81826"/>
                  </a:lnTo>
                  <a:lnTo>
                    <a:pt x="197982" y="76588"/>
                  </a:lnTo>
                  <a:lnTo>
                    <a:pt x="201727" y="71437"/>
                  </a:lnTo>
                  <a:lnTo>
                    <a:pt x="202218" y="68032"/>
                  </a:lnTo>
                  <a:lnTo>
                    <a:pt x="198827" y="49585"/>
                  </a:lnTo>
                  <a:lnTo>
                    <a:pt x="196176" y="43914"/>
                  </a:lnTo>
                  <a:lnTo>
                    <a:pt x="184318" y="25566"/>
                  </a:lnTo>
                  <a:lnTo>
                    <a:pt x="172487" y="17072"/>
                  </a:lnTo>
                  <a:lnTo>
                    <a:pt x="166126" y="14788"/>
                  </a:lnTo>
                  <a:lnTo>
                    <a:pt x="160476" y="9258"/>
                  </a:lnTo>
                  <a:lnTo>
                    <a:pt x="157784" y="5412"/>
                  </a:lnTo>
                  <a:lnTo>
                    <a:pt x="154296" y="2848"/>
                  </a:lnTo>
                  <a:lnTo>
                    <a:pt x="145905" y="0"/>
                  </a:lnTo>
                  <a:lnTo>
                    <a:pt x="136531" y="992"/>
                  </a:lnTo>
                  <a:lnTo>
                    <a:pt x="116914" y="4768"/>
                  </a:lnTo>
                  <a:lnTo>
                    <a:pt x="103409" y="6018"/>
                  </a:lnTo>
                  <a:lnTo>
                    <a:pt x="83820" y="1296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SMARTInkShape-207"/>
            <p:cNvSpPr/>
            <p:nvPr/>
          </p:nvSpPr>
          <p:spPr>
            <a:xfrm>
              <a:off x="3276600" y="2507017"/>
              <a:ext cx="114301" cy="91404"/>
            </a:xfrm>
            <a:custGeom>
              <a:avLst/>
              <a:gdLst/>
              <a:ahLst/>
              <a:cxnLst/>
              <a:rect l="0" t="0" r="0" b="0"/>
              <a:pathLst>
                <a:path w="114301" h="91404">
                  <a:moveTo>
                    <a:pt x="0" y="91403"/>
                  </a:moveTo>
                  <a:lnTo>
                    <a:pt x="0" y="58371"/>
                  </a:lnTo>
                  <a:lnTo>
                    <a:pt x="11351" y="30732"/>
                  </a:lnTo>
                  <a:lnTo>
                    <a:pt x="26490" y="11678"/>
                  </a:lnTo>
                  <a:lnTo>
                    <a:pt x="36690" y="1382"/>
                  </a:lnTo>
                  <a:lnTo>
                    <a:pt x="39731" y="593"/>
                  </a:lnTo>
                  <a:lnTo>
                    <a:pt x="51930" y="0"/>
                  </a:lnTo>
                  <a:lnTo>
                    <a:pt x="56967" y="8064"/>
                  </a:lnTo>
                  <a:lnTo>
                    <a:pt x="59992" y="10444"/>
                  </a:lnTo>
                  <a:lnTo>
                    <a:pt x="71492" y="15486"/>
                  </a:lnTo>
                  <a:lnTo>
                    <a:pt x="80638" y="26952"/>
                  </a:lnTo>
                  <a:lnTo>
                    <a:pt x="104123" y="58127"/>
                  </a:lnTo>
                  <a:lnTo>
                    <a:pt x="114300" y="6854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SMARTInkShape-208"/>
            <p:cNvSpPr/>
            <p:nvPr/>
          </p:nvSpPr>
          <p:spPr>
            <a:xfrm>
              <a:off x="3429000" y="2499486"/>
              <a:ext cx="99030" cy="83598"/>
            </a:xfrm>
            <a:custGeom>
              <a:avLst/>
              <a:gdLst/>
              <a:ahLst/>
              <a:cxnLst/>
              <a:rect l="0" t="0" r="0" b="0"/>
              <a:pathLst>
                <a:path w="99030" h="83598">
                  <a:moveTo>
                    <a:pt x="0" y="68454"/>
                  </a:moveTo>
                  <a:lnTo>
                    <a:pt x="0" y="57848"/>
                  </a:lnTo>
                  <a:lnTo>
                    <a:pt x="2258" y="53016"/>
                  </a:lnTo>
                  <a:lnTo>
                    <a:pt x="5237" y="48046"/>
                  </a:lnTo>
                  <a:lnTo>
                    <a:pt x="7620" y="37975"/>
                  </a:lnTo>
                  <a:lnTo>
                    <a:pt x="7620" y="42020"/>
                  </a:lnTo>
                  <a:lnTo>
                    <a:pt x="9878" y="46263"/>
                  </a:lnTo>
                  <a:lnTo>
                    <a:pt x="18972" y="60898"/>
                  </a:lnTo>
                  <a:lnTo>
                    <a:pt x="22939" y="72198"/>
                  </a:lnTo>
                  <a:lnTo>
                    <a:pt x="24606" y="73490"/>
                  </a:lnTo>
                  <a:lnTo>
                    <a:pt x="28716" y="74926"/>
                  </a:lnTo>
                  <a:lnTo>
                    <a:pt x="33365" y="75563"/>
                  </a:lnTo>
                  <a:lnTo>
                    <a:pt x="38253" y="78105"/>
                  </a:lnTo>
                  <a:lnTo>
                    <a:pt x="43248" y="81210"/>
                  </a:lnTo>
                  <a:lnTo>
                    <a:pt x="53354" y="83203"/>
                  </a:lnTo>
                  <a:lnTo>
                    <a:pt x="63503" y="83597"/>
                  </a:lnTo>
                  <a:lnTo>
                    <a:pt x="68581" y="81393"/>
                  </a:lnTo>
                  <a:lnTo>
                    <a:pt x="81280" y="71538"/>
                  </a:lnTo>
                  <a:lnTo>
                    <a:pt x="86360" y="69824"/>
                  </a:lnTo>
                  <a:lnTo>
                    <a:pt x="88054" y="68521"/>
                  </a:lnTo>
                  <a:lnTo>
                    <a:pt x="96379" y="55537"/>
                  </a:lnTo>
                  <a:lnTo>
                    <a:pt x="98266" y="48070"/>
                  </a:lnTo>
                  <a:lnTo>
                    <a:pt x="99029" y="23766"/>
                  </a:lnTo>
                  <a:lnTo>
                    <a:pt x="98192" y="20882"/>
                  </a:lnTo>
                  <a:lnTo>
                    <a:pt x="96788" y="18960"/>
                  </a:lnTo>
                  <a:lnTo>
                    <a:pt x="76141" y="2034"/>
                  </a:lnTo>
                  <a:lnTo>
                    <a:pt x="63492" y="159"/>
                  </a:lnTo>
                  <a:lnTo>
                    <a:pt x="58417" y="0"/>
                  </a:lnTo>
                  <a:lnTo>
                    <a:pt x="46754" y="3957"/>
                  </a:lnTo>
                  <a:lnTo>
                    <a:pt x="43869" y="5982"/>
                  </a:lnTo>
                  <a:lnTo>
                    <a:pt x="38116" y="12879"/>
                  </a:lnTo>
                  <a:lnTo>
                    <a:pt x="22860" y="2273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SMARTInkShape-209"/>
            <p:cNvSpPr/>
            <p:nvPr/>
          </p:nvSpPr>
          <p:spPr>
            <a:xfrm>
              <a:off x="3566160" y="2479584"/>
              <a:ext cx="243841" cy="85254"/>
            </a:xfrm>
            <a:custGeom>
              <a:avLst/>
              <a:gdLst/>
              <a:ahLst/>
              <a:cxnLst/>
              <a:rect l="0" t="0" r="0" b="0"/>
              <a:pathLst>
                <a:path w="243841" h="85254">
                  <a:moveTo>
                    <a:pt x="0" y="19776"/>
                  </a:moveTo>
                  <a:lnTo>
                    <a:pt x="0" y="13215"/>
                  </a:lnTo>
                  <a:lnTo>
                    <a:pt x="0" y="49931"/>
                  </a:lnTo>
                  <a:lnTo>
                    <a:pt x="0" y="52579"/>
                  </a:lnTo>
                  <a:lnTo>
                    <a:pt x="2258" y="57780"/>
                  </a:lnTo>
                  <a:lnTo>
                    <a:pt x="5237" y="62913"/>
                  </a:lnTo>
                  <a:lnTo>
                    <a:pt x="7306" y="71605"/>
                  </a:lnTo>
                  <a:lnTo>
                    <a:pt x="12795" y="78901"/>
                  </a:lnTo>
                  <a:lnTo>
                    <a:pt x="14516" y="84332"/>
                  </a:lnTo>
                  <a:lnTo>
                    <a:pt x="14757" y="83980"/>
                  </a:lnTo>
                  <a:lnTo>
                    <a:pt x="14918" y="82899"/>
                  </a:lnTo>
                  <a:lnTo>
                    <a:pt x="15872" y="82178"/>
                  </a:lnTo>
                  <a:lnTo>
                    <a:pt x="19190" y="81377"/>
                  </a:lnTo>
                  <a:lnTo>
                    <a:pt x="23487" y="83279"/>
                  </a:lnTo>
                  <a:lnTo>
                    <a:pt x="25818" y="84971"/>
                  </a:lnTo>
                  <a:lnTo>
                    <a:pt x="27372" y="85253"/>
                  </a:lnTo>
                  <a:lnTo>
                    <a:pt x="28408" y="84594"/>
                  </a:lnTo>
                  <a:lnTo>
                    <a:pt x="32124" y="79621"/>
                  </a:lnTo>
                  <a:lnTo>
                    <a:pt x="34116" y="77453"/>
                  </a:lnTo>
                  <a:lnTo>
                    <a:pt x="38587" y="75043"/>
                  </a:lnTo>
                  <a:lnTo>
                    <a:pt x="43396" y="73126"/>
                  </a:lnTo>
                  <a:lnTo>
                    <a:pt x="48356" y="69451"/>
                  </a:lnTo>
                  <a:lnTo>
                    <a:pt x="51125" y="64996"/>
                  </a:lnTo>
                  <a:lnTo>
                    <a:pt x="53202" y="60194"/>
                  </a:lnTo>
                  <a:lnTo>
                    <a:pt x="56948" y="55237"/>
                  </a:lnTo>
                  <a:lnTo>
                    <a:pt x="61434" y="52470"/>
                  </a:lnTo>
                  <a:lnTo>
                    <a:pt x="66251" y="50393"/>
                  </a:lnTo>
                  <a:lnTo>
                    <a:pt x="71214" y="46648"/>
                  </a:lnTo>
                  <a:lnTo>
                    <a:pt x="73984" y="42161"/>
                  </a:lnTo>
                  <a:lnTo>
                    <a:pt x="74722" y="39780"/>
                  </a:lnTo>
                  <a:lnTo>
                    <a:pt x="75215" y="39038"/>
                  </a:lnTo>
                  <a:lnTo>
                    <a:pt x="75544" y="39391"/>
                  </a:lnTo>
                  <a:lnTo>
                    <a:pt x="75763" y="40473"/>
                  </a:lnTo>
                  <a:lnTo>
                    <a:pt x="75908" y="40347"/>
                  </a:lnTo>
                  <a:lnTo>
                    <a:pt x="76161" y="35885"/>
                  </a:lnTo>
                  <a:lnTo>
                    <a:pt x="82758" y="41653"/>
                  </a:lnTo>
                  <a:lnTo>
                    <a:pt x="83112" y="41134"/>
                  </a:lnTo>
                  <a:lnTo>
                    <a:pt x="83505" y="38300"/>
                  </a:lnTo>
                  <a:lnTo>
                    <a:pt x="83727" y="44079"/>
                  </a:lnTo>
                  <a:lnTo>
                    <a:pt x="84605" y="46138"/>
                  </a:lnTo>
                  <a:lnTo>
                    <a:pt x="86036" y="47511"/>
                  </a:lnTo>
                  <a:lnTo>
                    <a:pt x="90373" y="49714"/>
                  </a:lnTo>
                  <a:lnTo>
                    <a:pt x="90965" y="52273"/>
                  </a:lnTo>
                  <a:lnTo>
                    <a:pt x="91124" y="54140"/>
                  </a:lnTo>
                  <a:lnTo>
                    <a:pt x="92076" y="55386"/>
                  </a:lnTo>
                  <a:lnTo>
                    <a:pt x="97973" y="57548"/>
                  </a:lnTo>
                  <a:lnTo>
                    <a:pt x="102783" y="57779"/>
                  </a:lnTo>
                  <a:lnTo>
                    <a:pt x="107206" y="60091"/>
                  </a:lnTo>
                  <a:lnTo>
                    <a:pt x="109571" y="61893"/>
                  </a:lnTo>
                  <a:lnTo>
                    <a:pt x="111147" y="62247"/>
                  </a:lnTo>
                  <a:lnTo>
                    <a:pt x="112198" y="61636"/>
                  </a:lnTo>
                  <a:lnTo>
                    <a:pt x="112899" y="60383"/>
                  </a:lnTo>
                  <a:lnTo>
                    <a:pt x="114212" y="59547"/>
                  </a:lnTo>
                  <a:lnTo>
                    <a:pt x="120106" y="58371"/>
                  </a:lnTo>
                  <a:lnTo>
                    <a:pt x="128130" y="57941"/>
                  </a:lnTo>
                  <a:lnTo>
                    <a:pt x="135345" y="47415"/>
                  </a:lnTo>
                  <a:lnTo>
                    <a:pt x="147415" y="39220"/>
                  </a:lnTo>
                  <a:lnTo>
                    <a:pt x="150184" y="34627"/>
                  </a:lnTo>
                  <a:lnTo>
                    <a:pt x="152262" y="29763"/>
                  </a:lnTo>
                  <a:lnTo>
                    <a:pt x="156007" y="24779"/>
                  </a:lnTo>
                  <a:lnTo>
                    <a:pt x="160495" y="22000"/>
                  </a:lnTo>
                  <a:lnTo>
                    <a:pt x="162876" y="21258"/>
                  </a:lnTo>
                  <a:lnTo>
                    <a:pt x="167781" y="15919"/>
                  </a:lnTo>
                  <a:lnTo>
                    <a:pt x="174823" y="5202"/>
                  </a:lnTo>
                  <a:lnTo>
                    <a:pt x="179176" y="4734"/>
                  </a:lnTo>
                  <a:lnTo>
                    <a:pt x="180411" y="3821"/>
                  </a:lnTo>
                  <a:lnTo>
                    <a:pt x="181782" y="549"/>
                  </a:lnTo>
                  <a:lnTo>
                    <a:pt x="182148" y="185"/>
                  </a:lnTo>
                  <a:lnTo>
                    <a:pt x="182392" y="789"/>
                  </a:lnTo>
                  <a:lnTo>
                    <a:pt x="182784" y="3796"/>
                  </a:lnTo>
                  <a:lnTo>
                    <a:pt x="182851" y="272"/>
                  </a:lnTo>
                  <a:lnTo>
                    <a:pt x="183708" y="0"/>
                  </a:lnTo>
                  <a:lnTo>
                    <a:pt x="186917" y="1955"/>
                  </a:lnTo>
                  <a:lnTo>
                    <a:pt x="188111" y="3662"/>
                  </a:lnTo>
                  <a:lnTo>
                    <a:pt x="189438" y="7816"/>
                  </a:lnTo>
                  <a:lnTo>
                    <a:pt x="190639" y="9263"/>
                  </a:lnTo>
                  <a:lnTo>
                    <a:pt x="201013" y="15820"/>
                  </a:lnTo>
                  <a:lnTo>
                    <a:pt x="203639" y="20276"/>
                  </a:lnTo>
                  <a:lnTo>
                    <a:pt x="204339" y="22649"/>
                  </a:lnTo>
                  <a:lnTo>
                    <a:pt x="205653" y="24231"/>
                  </a:lnTo>
                  <a:lnTo>
                    <a:pt x="216223" y="31024"/>
                  </a:lnTo>
                  <a:lnTo>
                    <a:pt x="226124" y="44701"/>
                  </a:lnTo>
                  <a:lnTo>
                    <a:pt x="232852" y="49457"/>
                  </a:lnTo>
                  <a:lnTo>
                    <a:pt x="234723" y="53570"/>
                  </a:lnTo>
                  <a:lnTo>
                    <a:pt x="236069" y="55005"/>
                  </a:lnTo>
                  <a:lnTo>
                    <a:pt x="243840" y="5787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SMARTInkShape-Group41"/>
          <p:cNvGrpSpPr/>
          <p:nvPr/>
        </p:nvGrpSpPr>
        <p:grpSpPr>
          <a:xfrm>
            <a:off x="5120640" y="3127283"/>
            <a:ext cx="2545081" cy="393158"/>
            <a:chOff x="5120640" y="3127283"/>
            <a:chExt cx="2545081" cy="393158"/>
          </a:xfrm>
        </p:grpSpPr>
        <p:sp>
          <p:nvSpPr>
            <p:cNvPr id="52" name="SMARTInkShape-210"/>
            <p:cNvSpPr/>
            <p:nvPr/>
          </p:nvSpPr>
          <p:spPr>
            <a:xfrm>
              <a:off x="5120640" y="3127283"/>
              <a:ext cx="2545081" cy="65498"/>
            </a:xfrm>
            <a:custGeom>
              <a:avLst/>
              <a:gdLst/>
              <a:ahLst/>
              <a:cxnLst/>
              <a:rect l="0" t="0" r="0" b="0"/>
              <a:pathLst>
                <a:path w="2545081" h="65498">
                  <a:moveTo>
                    <a:pt x="0" y="19777"/>
                  </a:moveTo>
                  <a:lnTo>
                    <a:pt x="36045" y="19777"/>
                  </a:lnTo>
                  <a:lnTo>
                    <a:pt x="69313" y="22035"/>
                  </a:lnTo>
                  <a:lnTo>
                    <a:pt x="83299" y="24167"/>
                  </a:lnTo>
                  <a:lnTo>
                    <a:pt x="101540" y="22301"/>
                  </a:lnTo>
                  <a:lnTo>
                    <a:pt x="132287" y="28397"/>
                  </a:lnTo>
                  <a:lnTo>
                    <a:pt x="150234" y="31228"/>
                  </a:lnTo>
                  <a:lnTo>
                    <a:pt x="182452" y="28405"/>
                  </a:lnTo>
                  <a:lnTo>
                    <a:pt x="217321" y="31641"/>
                  </a:lnTo>
                  <a:lnTo>
                    <a:pt x="246801" y="34017"/>
                  </a:lnTo>
                  <a:lnTo>
                    <a:pt x="276985" y="30675"/>
                  </a:lnTo>
                  <a:lnTo>
                    <a:pt x="307377" y="32414"/>
                  </a:lnTo>
                  <a:lnTo>
                    <a:pt x="337831" y="34246"/>
                  </a:lnTo>
                  <a:lnTo>
                    <a:pt x="372349" y="30743"/>
                  </a:lnTo>
                  <a:lnTo>
                    <a:pt x="405342" y="28389"/>
                  </a:lnTo>
                  <a:lnTo>
                    <a:pt x="440612" y="27691"/>
                  </a:lnTo>
                  <a:lnTo>
                    <a:pt x="477873" y="23439"/>
                  </a:lnTo>
                  <a:lnTo>
                    <a:pt x="515724" y="20862"/>
                  </a:lnTo>
                  <a:lnTo>
                    <a:pt x="543324" y="22517"/>
                  </a:lnTo>
                  <a:lnTo>
                    <a:pt x="572524" y="24381"/>
                  </a:lnTo>
                  <a:lnTo>
                    <a:pt x="602435" y="22388"/>
                  </a:lnTo>
                  <a:lnTo>
                    <a:pt x="632662" y="18680"/>
                  </a:lnTo>
                  <a:lnTo>
                    <a:pt x="662183" y="15902"/>
                  </a:lnTo>
                  <a:lnTo>
                    <a:pt x="689415" y="17491"/>
                  </a:lnTo>
                  <a:lnTo>
                    <a:pt x="720145" y="18761"/>
                  </a:lnTo>
                  <a:lnTo>
                    <a:pt x="752711" y="18479"/>
                  </a:lnTo>
                  <a:lnTo>
                    <a:pt x="784118" y="15531"/>
                  </a:lnTo>
                  <a:lnTo>
                    <a:pt x="815010" y="15914"/>
                  </a:lnTo>
                  <a:lnTo>
                    <a:pt x="847367" y="18060"/>
                  </a:lnTo>
                  <a:lnTo>
                    <a:pt x="884325" y="19014"/>
                  </a:lnTo>
                  <a:lnTo>
                    <a:pt x="918813" y="17180"/>
                  </a:lnTo>
                  <a:lnTo>
                    <a:pt x="951921" y="13543"/>
                  </a:lnTo>
                  <a:lnTo>
                    <a:pt x="986392" y="9104"/>
                  </a:lnTo>
                  <a:lnTo>
                    <a:pt x="1023725" y="8825"/>
                  </a:lnTo>
                  <a:lnTo>
                    <a:pt x="1043164" y="9935"/>
                  </a:lnTo>
                  <a:lnTo>
                    <a:pt x="1080566" y="8912"/>
                  </a:lnTo>
                  <a:lnTo>
                    <a:pt x="1117792" y="6482"/>
                  </a:lnTo>
                  <a:lnTo>
                    <a:pt x="1137201" y="5833"/>
                  </a:lnTo>
                  <a:lnTo>
                    <a:pt x="1156914" y="5401"/>
                  </a:lnTo>
                  <a:lnTo>
                    <a:pt x="1194622" y="7179"/>
                  </a:lnTo>
                  <a:lnTo>
                    <a:pt x="1212975" y="8838"/>
                  </a:lnTo>
                  <a:lnTo>
                    <a:pt x="1232830" y="9098"/>
                  </a:lnTo>
                  <a:lnTo>
                    <a:pt x="1253686" y="8424"/>
                  </a:lnTo>
                  <a:lnTo>
                    <a:pt x="1275211" y="7129"/>
                  </a:lnTo>
                  <a:lnTo>
                    <a:pt x="1296334" y="6265"/>
                  </a:lnTo>
                  <a:lnTo>
                    <a:pt x="1317189" y="5689"/>
                  </a:lnTo>
                  <a:lnTo>
                    <a:pt x="1337867" y="5305"/>
                  </a:lnTo>
                  <a:lnTo>
                    <a:pt x="1358424" y="5049"/>
                  </a:lnTo>
                  <a:lnTo>
                    <a:pt x="1378902" y="4878"/>
                  </a:lnTo>
                  <a:lnTo>
                    <a:pt x="1399328" y="4765"/>
                  </a:lnTo>
                  <a:lnTo>
                    <a:pt x="1419719" y="4689"/>
                  </a:lnTo>
                  <a:lnTo>
                    <a:pt x="1440086" y="4638"/>
                  </a:lnTo>
                  <a:lnTo>
                    <a:pt x="1460437" y="4604"/>
                  </a:lnTo>
                  <a:lnTo>
                    <a:pt x="1480778" y="3735"/>
                  </a:lnTo>
                  <a:lnTo>
                    <a:pt x="1501112" y="2309"/>
                  </a:lnTo>
                  <a:lnTo>
                    <a:pt x="1521441" y="512"/>
                  </a:lnTo>
                  <a:lnTo>
                    <a:pt x="1541767" y="160"/>
                  </a:lnTo>
                  <a:lnTo>
                    <a:pt x="1562092" y="773"/>
                  </a:lnTo>
                  <a:lnTo>
                    <a:pt x="1582414" y="2028"/>
                  </a:lnTo>
                  <a:lnTo>
                    <a:pt x="1602736" y="2864"/>
                  </a:lnTo>
                  <a:lnTo>
                    <a:pt x="1623058" y="3422"/>
                  </a:lnTo>
                  <a:lnTo>
                    <a:pt x="1643378" y="3793"/>
                  </a:lnTo>
                  <a:lnTo>
                    <a:pt x="1663699" y="3195"/>
                  </a:lnTo>
                  <a:lnTo>
                    <a:pt x="1684019" y="1949"/>
                  </a:lnTo>
                  <a:lnTo>
                    <a:pt x="1704340" y="271"/>
                  </a:lnTo>
                  <a:lnTo>
                    <a:pt x="1724660" y="0"/>
                  </a:lnTo>
                  <a:lnTo>
                    <a:pt x="1744980" y="666"/>
                  </a:lnTo>
                  <a:lnTo>
                    <a:pt x="1765300" y="1956"/>
                  </a:lnTo>
                  <a:lnTo>
                    <a:pt x="1785620" y="2816"/>
                  </a:lnTo>
                  <a:lnTo>
                    <a:pt x="1805940" y="3390"/>
                  </a:lnTo>
                  <a:lnTo>
                    <a:pt x="1826260" y="3772"/>
                  </a:lnTo>
                  <a:lnTo>
                    <a:pt x="1845733" y="4027"/>
                  </a:lnTo>
                  <a:lnTo>
                    <a:pt x="1883174" y="4310"/>
                  </a:lnTo>
                  <a:lnTo>
                    <a:pt x="1902303" y="4386"/>
                  </a:lnTo>
                  <a:lnTo>
                    <a:pt x="1921829" y="4436"/>
                  </a:lnTo>
                  <a:lnTo>
                    <a:pt x="1941619" y="4470"/>
                  </a:lnTo>
                  <a:lnTo>
                    <a:pt x="1961586" y="5339"/>
                  </a:lnTo>
                  <a:lnTo>
                    <a:pt x="1981671" y="6765"/>
                  </a:lnTo>
                  <a:lnTo>
                    <a:pt x="2001834" y="8562"/>
                  </a:lnTo>
                  <a:lnTo>
                    <a:pt x="2022049" y="9760"/>
                  </a:lnTo>
                  <a:lnTo>
                    <a:pt x="2042300" y="10560"/>
                  </a:lnTo>
                  <a:lnTo>
                    <a:pt x="2062573" y="11092"/>
                  </a:lnTo>
                  <a:lnTo>
                    <a:pt x="2082016" y="11447"/>
                  </a:lnTo>
                  <a:lnTo>
                    <a:pt x="2119422" y="11841"/>
                  </a:lnTo>
                  <a:lnTo>
                    <a:pt x="2138542" y="12793"/>
                  </a:lnTo>
                  <a:lnTo>
                    <a:pt x="2158061" y="14274"/>
                  </a:lnTo>
                  <a:lnTo>
                    <a:pt x="2177847" y="16108"/>
                  </a:lnTo>
                  <a:lnTo>
                    <a:pt x="2215636" y="20404"/>
                  </a:lnTo>
                  <a:lnTo>
                    <a:pt x="2252187" y="24289"/>
                  </a:lnTo>
                  <a:lnTo>
                    <a:pt x="2288188" y="26016"/>
                  </a:lnTo>
                  <a:lnTo>
                    <a:pt x="2319428" y="29041"/>
                  </a:lnTo>
                  <a:lnTo>
                    <a:pt x="2348270" y="34054"/>
                  </a:lnTo>
                  <a:lnTo>
                    <a:pt x="2378022" y="41927"/>
                  </a:lnTo>
                  <a:lnTo>
                    <a:pt x="2405921" y="44297"/>
                  </a:lnTo>
                  <a:lnTo>
                    <a:pt x="2443170" y="45387"/>
                  </a:lnTo>
                  <a:lnTo>
                    <a:pt x="2475656" y="51071"/>
                  </a:lnTo>
                  <a:lnTo>
                    <a:pt x="2508987" y="58118"/>
                  </a:lnTo>
                  <a:lnTo>
                    <a:pt x="2545080" y="6549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SMARTInkShape-211"/>
            <p:cNvSpPr/>
            <p:nvPr/>
          </p:nvSpPr>
          <p:spPr>
            <a:xfrm>
              <a:off x="5977310" y="3235787"/>
              <a:ext cx="293951" cy="284613"/>
            </a:xfrm>
            <a:custGeom>
              <a:avLst/>
              <a:gdLst/>
              <a:ahLst/>
              <a:cxnLst/>
              <a:rect l="0" t="0" r="0" b="0"/>
              <a:pathLst>
                <a:path w="293951" h="284613">
                  <a:moveTo>
                    <a:pt x="4390" y="2713"/>
                  </a:moveTo>
                  <a:lnTo>
                    <a:pt x="4390" y="6758"/>
                  </a:lnTo>
                  <a:lnTo>
                    <a:pt x="4390" y="1183"/>
                  </a:lnTo>
                  <a:lnTo>
                    <a:pt x="3544" y="0"/>
                  </a:lnTo>
                  <a:lnTo>
                    <a:pt x="2133" y="58"/>
                  </a:lnTo>
                  <a:lnTo>
                    <a:pt x="345" y="943"/>
                  </a:lnTo>
                  <a:lnTo>
                    <a:pt x="0" y="2380"/>
                  </a:lnTo>
                  <a:lnTo>
                    <a:pt x="3893" y="11217"/>
                  </a:lnTo>
                  <a:lnTo>
                    <a:pt x="4371" y="46126"/>
                  </a:lnTo>
                  <a:lnTo>
                    <a:pt x="6645" y="75839"/>
                  </a:lnTo>
                  <a:lnTo>
                    <a:pt x="10950" y="108786"/>
                  </a:lnTo>
                  <a:lnTo>
                    <a:pt x="11800" y="140600"/>
                  </a:lnTo>
                  <a:lnTo>
                    <a:pt x="14226" y="176361"/>
                  </a:lnTo>
                  <a:lnTo>
                    <a:pt x="18918" y="210624"/>
                  </a:lnTo>
                  <a:lnTo>
                    <a:pt x="19536" y="246839"/>
                  </a:lnTo>
                  <a:lnTo>
                    <a:pt x="19630" y="284612"/>
                  </a:lnTo>
                  <a:lnTo>
                    <a:pt x="19630" y="280255"/>
                  </a:lnTo>
                  <a:lnTo>
                    <a:pt x="19630" y="282134"/>
                  </a:lnTo>
                  <a:lnTo>
                    <a:pt x="20477" y="244290"/>
                  </a:lnTo>
                  <a:lnTo>
                    <a:pt x="26191" y="210559"/>
                  </a:lnTo>
                  <a:lnTo>
                    <a:pt x="29368" y="172888"/>
                  </a:lnTo>
                  <a:lnTo>
                    <a:pt x="40229" y="139204"/>
                  </a:lnTo>
                  <a:lnTo>
                    <a:pt x="52687" y="105730"/>
                  </a:lnTo>
                  <a:lnTo>
                    <a:pt x="74454" y="69912"/>
                  </a:lnTo>
                  <a:lnTo>
                    <a:pt x="82378" y="59955"/>
                  </a:lnTo>
                  <a:lnTo>
                    <a:pt x="90698" y="53554"/>
                  </a:lnTo>
                  <a:lnTo>
                    <a:pt x="114386" y="43646"/>
                  </a:lnTo>
                  <a:lnTo>
                    <a:pt x="143675" y="40923"/>
                  </a:lnTo>
                  <a:lnTo>
                    <a:pt x="155632" y="44891"/>
                  </a:lnTo>
                  <a:lnTo>
                    <a:pt x="162766" y="51374"/>
                  </a:lnTo>
                  <a:lnTo>
                    <a:pt x="181764" y="76914"/>
                  </a:lnTo>
                  <a:lnTo>
                    <a:pt x="186139" y="80120"/>
                  </a:lnTo>
                  <a:lnTo>
                    <a:pt x="193259" y="92714"/>
                  </a:lnTo>
                  <a:lnTo>
                    <a:pt x="207375" y="126827"/>
                  </a:lnTo>
                  <a:lnTo>
                    <a:pt x="220262" y="163022"/>
                  </a:lnTo>
                  <a:lnTo>
                    <a:pt x="232987" y="198613"/>
                  </a:lnTo>
                  <a:lnTo>
                    <a:pt x="248230" y="228860"/>
                  </a:lnTo>
                  <a:lnTo>
                    <a:pt x="253310" y="234456"/>
                  </a:lnTo>
                  <a:lnTo>
                    <a:pt x="258390" y="236944"/>
                  </a:lnTo>
                  <a:lnTo>
                    <a:pt x="268550" y="239387"/>
                  </a:lnTo>
                  <a:lnTo>
                    <a:pt x="293950" y="26179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SMARTInkShape-212"/>
            <p:cNvSpPr/>
            <p:nvPr/>
          </p:nvSpPr>
          <p:spPr>
            <a:xfrm>
              <a:off x="6347488" y="3265475"/>
              <a:ext cx="164016" cy="230856"/>
            </a:xfrm>
            <a:custGeom>
              <a:avLst/>
              <a:gdLst/>
              <a:ahLst/>
              <a:cxnLst/>
              <a:rect l="0" t="0" r="0" b="0"/>
              <a:pathLst>
                <a:path w="164016" h="230856">
                  <a:moveTo>
                    <a:pt x="7592" y="79705"/>
                  </a:moveTo>
                  <a:lnTo>
                    <a:pt x="7592" y="86266"/>
                  </a:lnTo>
                  <a:lnTo>
                    <a:pt x="6745" y="86619"/>
                  </a:lnTo>
                  <a:lnTo>
                    <a:pt x="3546" y="87011"/>
                  </a:lnTo>
                  <a:lnTo>
                    <a:pt x="2355" y="88809"/>
                  </a:lnTo>
                  <a:lnTo>
                    <a:pt x="442" y="103862"/>
                  </a:lnTo>
                  <a:lnTo>
                    <a:pt x="0" y="138201"/>
                  </a:lnTo>
                  <a:lnTo>
                    <a:pt x="6535" y="175172"/>
                  </a:lnTo>
                  <a:lnTo>
                    <a:pt x="9381" y="183659"/>
                  </a:lnTo>
                  <a:lnTo>
                    <a:pt x="25476" y="217127"/>
                  </a:lnTo>
                  <a:lnTo>
                    <a:pt x="30498" y="221215"/>
                  </a:lnTo>
                  <a:lnTo>
                    <a:pt x="35553" y="223878"/>
                  </a:lnTo>
                  <a:lnTo>
                    <a:pt x="40621" y="227885"/>
                  </a:lnTo>
                  <a:lnTo>
                    <a:pt x="47954" y="230229"/>
                  </a:lnTo>
                  <a:lnTo>
                    <a:pt x="52280" y="230855"/>
                  </a:lnTo>
                  <a:lnTo>
                    <a:pt x="61603" y="229292"/>
                  </a:lnTo>
                  <a:lnTo>
                    <a:pt x="92486" y="218206"/>
                  </a:lnTo>
                  <a:lnTo>
                    <a:pt x="100639" y="210688"/>
                  </a:lnTo>
                  <a:lnTo>
                    <a:pt x="114749" y="196690"/>
                  </a:lnTo>
                  <a:lnTo>
                    <a:pt x="123797" y="189271"/>
                  </a:lnTo>
                  <a:lnTo>
                    <a:pt x="147170" y="154709"/>
                  </a:lnTo>
                  <a:lnTo>
                    <a:pt x="157208" y="127447"/>
                  </a:lnTo>
                  <a:lnTo>
                    <a:pt x="164015" y="93361"/>
                  </a:lnTo>
                  <a:lnTo>
                    <a:pt x="160689" y="58277"/>
                  </a:lnTo>
                  <a:lnTo>
                    <a:pt x="149447" y="22247"/>
                  </a:lnTo>
                  <a:lnTo>
                    <a:pt x="142098" y="10375"/>
                  </a:lnTo>
                  <a:lnTo>
                    <a:pt x="137081" y="6559"/>
                  </a:lnTo>
                  <a:lnTo>
                    <a:pt x="122916" y="63"/>
                  </a:lnTo>
                  <a:lnTo>
                    <a:pt x="113598" y="0"/>
                  </a:lnTo>
                  <a:lnTo>
                    <a:pt x="108743" y="1168"/>
                  </a:lnTo>
                  <a:lnTo>
                    <a:pt x="98832" y="9240"/>
                  </a:lnTo>
                  <a:lnTo>
                    <a:pt x="64019" y="43697"/>
                  </a:lnTo>
                  <a:lnTo>
                    <a:pt x="38072" y="644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SMARTInkShape-213"/>
            <p:cNvSpPr/>
            <p:nvPr/>
          </p:nvSpPr>
          <p:spPr>
            <a:xfrm>
              <a:off x="6537961" y="3332242"/>
              <a:ext cx="525779" cy="188199"/>
            </a:xfrm>
            <a:custGeom>
              <a:avLst/>
              <a:gdLst/>
              <a:ahLst/>
              <a:cxnLst/>
              <a:rect l="0" t="0" r="0" b="0"/>
              <a:pathLst>
                <a:path w="525779" h="188199">
                  <a:moveTo>
                    <a:pt x="0" y="51038"/>
                  </a:moveTo>
                  <a:lnTo>
                    <a:pt x="0" y="46993"/>
                  </a:lnTo>
                  <a:lnTo>
                    <a:pt x="14319" y="23538"/>
                  </a:lnTo>
                  <a:lnTo>
                    <a:pt x="19910" y="17649"/>
                  </a:lnTo>
                  <a:lnTo>
                    <a:pt x="27818" y="12641"/>
                  </a:lnTo>
                  <a:lnTo>
                    <a:pt x="36578" y="0"/>
                  </a:lnTo>
                  <a:lnTo>
                    <a:pt x="37931" y="926"/>
                  </a:lnTo>
                  <a:lnTo>
                    <a:pt x="45366" y="12370"/>
                  </a:lnTo>
                  <a:lnTo>
                    <a:pt x="45698" y="45813"/>
                  </a:lnTo>
                  <a:lnTo>
                    <a:pt x="45716" y="79430"/>
                  </a:lnTo>
                  <a:lnTo>
                    <a:pt x="45719" y="116502"/>
                  </a:lnTo>
                  <a:lnTo>
                    <a:pt x="46566" y="130360"/>
                  </a:lnTo>
                  <a:lnTo>
                    <a:pt x="52280" y="147164"/>
                  </a:lnTo>
                  <a:lnTo>
                    <a:pt x="58367" y="155602"/>
                  </a:lnTo>
                  <a:lnTo>
                    <a:pt x="59807" y="160446"/>
                  </a:lnTo>
                  <a:lnTo>
                    <a:pt x="61038" y="161230"/>
                  </a:lnTo>
                  <a:lnTo>
                    <a:pt x="62704" y="160906"/>
                  </a:lnTo>
                  <a:lnTo>
                    <a:pt x="69095" y="156405"/>
                  </a:lnTo>
                  <a:lnTo>
                    <a:pt x="73889" y="152901"/>
                  </a:lnTo>
                  <a:lnTo>
                    <a:pt x="81347" y="150082"/>
                  </a:lnTo>
                  <a:lnTo>
                    <a:pt x="86390" y="146422"/>
                  </a:lnTo>
                  <a:lnTo>
                    <a:pt x="89195" y="139715"/>
                  </a:lnTo>
                  <a:lnTo>
                    <a:pt x="97435" y="107798"/>
                  </a:lnTo>
                  <a:lnTo>
                    <a:pt x="106602" y="71993"/>
                  </a:lnTo>
                  <a:lnTo>
                    <a:pt x="119595" y="41781"/>
                  </a:lnTo>
                  <a:lnTo>
                    <a:pt x="133147" y="24713"/>
                  </a:lnTo>
                  <a:lnTo>
                    <a:pt x="137634" y="22405"/>
                  </a:lnTo>
                  <a:lnTo>
                    <a:pt x="140016" y="21789"/>
                  </a:lnTo>
                  <a:lnTo>
                    <a:pt x="141603" y="22225"/>
                  </a:lnTo>
                  <a:lnTo>
                    <a:pt x="142661" y="23363"/>
                  </a:lnTo>
                  <a:lnTo>
                    <a:pt x="144685" y="26885"/>
                  </a:lnTo>
                  <a:lnTo>
                    <a:pt x="149737" y="33628"/>
                  </a:lnTo>
                  <a:lnTo>
                    <a:pt x="157402" y="60697"/>
                  </a:lnTo>
                  <a:lnTo>
                    <a:pt x="161760" y="85025"/>
                  </a:lnTo>
                  <a:lnTo>
                    <a:pt x="175412" y="120595"/>
                  </a:lnTo>
                  <a:lnTo>
                    <a:pt x="182925" y="138252"/>
                  </a:lnTo>
                  <a:lnTo>
                    <a:pt x="208280" y="175111"/>
                  </a:lnTo>
                  <a:lnTo>
                    <a:pt x="210819" y="176086"/>
                  </a:lnTo>
                  <a:lnTo>
                    <a:pt x="213359" y="175890"/>
                  </a:lnTo>
                  <a:lnTo>
                    <a:pt x="215899" y="174913"/>
                  </a:lnTo>
                  <a:lnTo>
                    <a:pt x="218439" y="175108"/>
                  </a:lnTo>
                  <a:lnTo>
                    <a:pt x="223519" y="177583"/>
                  </a:lnTo>
                  <a:lnTo>
                    <a:pt x="226906" y="177734"/>
                  </a:lnTo>
                  <a:lnTo>
                    <a:pt x="235184" y="175645"/>
                  </a:lnTo>
                  <a:lnTo>
                    <a:pt x="245320" y="169709"/>
                  </a:lnTo>
                  <a:lnTo>
                    <a:pt x="264943" y="150903"/>
                  </a:lnTo>
                  <a:lnTo>
                    <a:pt x="286308" y="117483"/>
                  </a:lnTo>
                  <a:lnTo>
                    <a:pt x="299625" y="83641"/>
                  </a:lnTo>
                  <a:lnTo>
                    <a:pt x="318438" y="48213"/>
                  </a:lnTo>
                  <a:lnTo>
                    <a:pt x="348672" y="14841"/>
                  </a:lnTo>
                  <a:lnTo>
                    <a:pt x="351956" y="13783"/>
                  </a:lnTo>
                  <a:lnTo>
                    <a:pt x="354017" y="13502"/>
                  </a:lnTo>
                  <a:lnTo>
                    <a:pt x="358565" y="10931"/>
                  </a:lnTo>
                  <a:lnTo>
                    <a:pt x="360963" y="9060"/>
                  </a:lnTo>
                  <a:lnTo>
                    <a:pt x="363408" y="8660"/>
                  </a:lnTo>
                  <a:lnTo>
                    <a:pt x="365886" y="9239"/>
                  </a:lnTo>
                  <a:lnTo>
                    <a:pt x="387041" y="18645"/>
                  </a:lnTo>
                  <a:lnTo>
                    <a:pt x="390108" y="19282"/>
                  </a:lnTo>
                  <a:lnTo>
                    <a:pt x="395772" y="24507"/>
                  </a:lnTo>
                  <a:lnTo>
                    <a:pt x="421985" y="59673"/>
                  </a:lnTo>
                  <a:lnTo>
                    <a:pt x="451495" y="92502"/>
                  </a:lnTo>
                  <a:lnTo>
                    <a:pt x="474574" y="126146"/>
                  </a:lnTo>
                  <a:lnTo>
                    <a:pt x="498189" y="154290"/>
                  </a:lnTo>
                  <a:lnTo>
                    <a:pt x="525778" y="18819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SMARTInkShape-Group42"/>
          <p:cNvGrpSpPr/>
          <p:nvPr/>
        </p:nvGrpSpPr>
        <p:grpSpPr>
          <a:xfrm>
            <a:off x="5958840" y="2454726"/>
            <a:ext cx="2644141" cy="2589715"/>
            <a:chOff x="5958840" y="2454726"/>
            <a:chExt cx="2644141" cy="2589715"/>
          </a:xfrm>
        </p:grpSpPr>
        <p:sp>
          <p:nvSpPr>
            <p:cNvPr id="57" name="SMARTInkShape-214"/>
            <p:cNvSpPr/>
            <p:nvPr/>
          </p:nvSpPr>
          <p:spPr>
            <a:xfrm>
              <a:off x="5958840" y="2454726"/>
              <a:ext cx="960122" cy="79505"/>
            </a:xfrm>
            <a:custGeom>
              <a:avLst/>
              <a:gdLst/>
              <a:ahLst/>
              <a:cxnLst/>
              <a:rect l="0" t="0" r="0" b="0"/>
              <a:pathLst>
                <a:path w="960122" h="79505">
                  <a:moveTo>
                    <a:pt x="0" y="75114"/>
                  </a:moveTo>
                  <a:lnTo>
                    <a:pt x="0" y="79159"/>
                  </a:lnTo>
                  <a:lnTo>
                    <a:pt x="847" y="79504"/>
                  </a:lnTo>
                  <a:lnTo>
                    <a:pt x="6930" y="76791"/>
                  </a:lnTo>
                  <a:lnTo>
                    <a:pt x="39488" y="73568"/>
                  </a:lnTo>
                  <a:lnTo>
                    <a:pt x="71112" y="63080"/>
                  </a:lnTo>
                  <a:lnTo>
                    <a:pt x="99810" y="60824"/>
                  </a:lnTo>
                  <a:lnTo>
                    <a:pt x="119713" y="58603"/>
                  </a:lnTo>
                  <a:lnTo>
                    <a:pt x="150806" y="48679"/>
                  </a:lnTo>
                  <a:lnTo>
                    <a:pt x="187300" y="40846"/>
                  </a:lnTo>
                  <a:lnTo>
                    <a:pt x="215324" y="38718"/>
                  </a:lnTo>
                  <a:lnTo>
                    <a:pt x="244713" y="35513"/>
                  </a:lnTo>
                  <a:lnTo>
                    <a:pt x="274708" y="31267"/>
                  </a:lnTo>
                  <a:lnTo>
                    <a:pt x="304972" y="26558"/>
                  </a:lnTo>
                  <a:lnTo>
                    <a:pt x="335356" y="26158"/>
                  </a:lnTo>
                  <a:lnTo>
                    <a:pt x="366641" y="27109"/>
                  </a:lnTo>
                  <a:lnTo>
                    <a:pt x="400301" y="24709"/>
                  </a:lnTo>
                  <a:lnTo>
                    <a:pt x="432758" y="18563"/>
                  </a:lnTo>
                  <a:lnTo>
                    <a:pt x="464964" y="12727"/>
                  </a:lnTo>
                  <a:lnTo>
                    <a:pt x="499032" y="12955"/>
                  </a:lnTo>
                  <a:lnTo>
                    <a:pt x="533930" y="13621"/>
                  </a:lnTo>
                  <a:lnTo>
                    <a:pt x="568349" y="13070"/>
                  </a:lnTo>
                  <a:lnTo>
                    <a:pt x="600580" y="10003"/>
                  </a:lnTo>
                  <a:lnTo>
                    <a:pt x="631838" y="8076"/>
                  </a:lnTo>
                  <a:lnTo>
                    <a:pt x="662664" y="7219"/>
                  </a:lnTo>
                  <a:lnTo>
                    <a:pt x="693297" y="6838"/>
                  </a:lnTo>
                  <a:lnTo>
                    <a:pt x="721587" y="4412"/>
                  </a:lnTo>
                  <a:lnTo>
                    <a:pt x="748272" y="1357"/>
                  </a:lnTo>
                  <a:lnTo>
                    <a:pt x="774244" y="0"/>
                  </a:lnTo>
                  <a:lnTo>
                    <a:pt x="799897" y="1654"/>
                  </a:lnTo>
                  <a:lnTo>
                    <a:pt x="835882" y="2830"/>
                  </a:lnTo>
                  <a:lnTo>
                    <a:pt x="867993" y="75"/>
                  </a:lnTo>
                  <a:lnTo>
                    <a:pt x="896698" y="1516"/>
                  </a:lnTo>
                  <a:lnTo>
                    <a:pt x="925806" y="7305"/>
                  </a:lnTo>
                  <a:lnTo>
                    <a:pt x="960121" y="1415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SMARTInkShape-215"/>
            <p:cNvSpPr/>
            <p:nvPr/>
          </p:nvSpPr>
          <p:spPr>
            <a:xfrm>
              <a:off x="6217926" y="2561455"/>
              <a:ext cx="228595" cy="173001"/>
            </a:xfrm>
            <a:custGeom>
              <a:avLst/>
              <a:gdLst/>
              <a:ahLst/>
              <a:cxnLst/>
              <a:rect l="0" t="0" r="0" b="0"/>
              <a:pathLst>
                <a:path w="228595" h="173001">
                  <a:moveTo>
                    <a:pt x="7614" y="14105"/>
                  </a:moveTo>
                  <a:lnTo>
                    <a:pt x="7614" y="7544"/>
                  </a:lnTo>
                  <a:lnTo>
                    <a:pt x="3569" y="10844"/>
                  </a:lnTo>
                  <a:lnTo>
                    <a:pt x="1582" y="17171"/>
                  </a:lnTo>
                  <a:lnTo>
                    <a:pt x="56" y="50475"/>
                  </a:lnTo>
                  <a:lnTo>
                    <a:pt x="0" y="84739"/>
                  </a:lnTo>
                  <a:lnTo>
                    <a:pt x="842" y="100321"/>
                  </a:lnTo>
                  <a:lnTo>
                    <a:pt x="7754" y="134476"/>
                  </a:lnTo>
                  <a:lnTo>
                    <a:pt x="9401" y="137532"/>
                  </a:lnTo>
                  <a:lnTo>
                    <a:pt x="11345" y="139570"/>
                  </a:lnTo>
                  <a:lnTo>
                    <a:pt x="13506" y="144092"/>
                  </a:lnTo>
                  <a:lnTo>
                    <a:pt x="22510" y="165753"/>
                  </a:lnTo>
                  <a:lnTo>
                    <a:pt x="29385" y="173000"/>
                  </a:lnTo>
                  <a:lnTo>
                    <a:pt x="29748" y="172528"/>
                  </a:lnTo>
                  <a:lnTo>
                    <a:pt x="30152" y="169746"/>
                  </a:lnTo>
                  <a:lnTo>
                    <a:pt x="30259" y="169513"/>
                  </a:lnTo>
                  <a:lnTo>
                    <a:pt x="30379" y="171510"/>
                  </a:lnTo>
                  <a:lnTo>
                    <a:pt x="30410" y="171536"/>
                  </a:lnTo>
                  <a:lnTo>
                    <a:pt x="30473" y="137538"/>
                  </a:lnTo>
                  <a:lnTo>
                    <a:pt x="30474" y="104741"/>
                  </a:lnTo>
                  <a:lnTo>
                    <a:pt x="32732" y="94463"/>
                  </a:lnTo>
                  <a:lnTo>
                    <a:pt x="45913" y="61110"/>
                  </a:lnTo>
                  <a:lnTo>
                    <a:pt x="55913" y="43804"/>
                  </a:lnTo>
                  <a:lnTo>
                    <a:pt x="83345" y="10871"/>
                  </a:lnTo>
                  <a:lnTo>
                    <a:pt x="88686" y="8434"/>
                  </a:lnTo>
                  <a:lnTo>
                    <a:pt x="96453" y="6216"/>
                  </a:lnTo>
                  <a:lnTo>
                    <a:pt x="104962" y="1419"/>
                  </a:lnTo>
                  <a:lnTo>
                    <a:pt x="113251" y="0"/>
                  </a:lnTo>
                  <a:lnTo>
                    <a:pt x="116986" y="1315"/>
                  </a:lnTo>
                  <a:lnTo>
                    <a:pt x="127132" y="9563"/>
                  </a:lnTo>
                  <a:lnTo>
                    <a:pt x="143045" y="15466"/>
                  </a:lnTo>
                  <a:lnTo>
                    <a:pt x="146161" y="17552"/>
                  </a:lnTo>
                  <a:lnTo>
                    <a:pt x="165026" y="53543"/>
                  </a:lnTo>
                  <a:lnTo>
                    <a:pt x="182870" y="89166"/>
                  </a:lnTo>
                  <a:lnTo>
                    <a:pt x="201713" y="127218"/>
                  </a:lnTo>
                  <a:lnTo>
                    <a:pt x="203900" y="129307"/>
                  </a:lnTo>
                  <a:lnTo>
                    <a:pt x="206204" y="129853"/>
                  </a:lnTo>
                  <a:lnTo>
                    <a:pt x="208588" y="129371"/>
                  </a:lnTo>
                  <a:lnTo>
                    <a:pt x="211023" y="129895"/>
                  </a:lnTo>
                  <a:lnTo>
                    <a:pt x="221015" y="134563"/>
                  </a:lnTo>
                  <a:lnTo>
                    <a:pt x="228594" y="13602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SMARTInkShape-216"/>
            <p:cNvSpPr/>
            <p:nvPr/>
          </p:nvSpPr>
          <p:spPr>
            <a:xfrm>
              <a:off x="6522728" y="2553926"/>
              <a:ext cx="114245" cy="128182"/>
            </a:xfrm>
            <a:custGeom>
              <a:avLst/>
              <a:gdLst/>
              <a:ahLst/>
              <a:cxnLst/>
              <a:rect l="0" t="0" r="0" b="0"/>
              <a:pathLst>
                <a:path w="114245" h="128182">
                  <a:moveTo>
                    <a:pt x="7611" y="44494"/>
                  </a:moveTo>
                  <a:lnTo>
                    <a:pt x="7611" y="51055"/>
                  </a:lnTo>
                  <a:lnTo>
                    <a:pt x="3567" y="47755"/>
                  </a:lnTo>
                  <a:lnTo>
                    <a:pt x="2374" y="48361"/>
                  </a:lnTo>
                  <a:lnTo>
                    <a:pt x="1051" y="53551"/>
                  </a:lnTo>
                  <a:lnTo>
                    <a:pt x="0" y="88425"/>
                  </a:lnTo>
                  <a:lnTo>
                    <a:pt x="2254" y="95910"/>
                  </a:lnTo>
                  <a:lnTo>
                    <a:pt x="5230" y="102059"/>
                  </a:lnTo>
                  <a:lnTo>
                    <a:pt x="7753" y="110281"/>
                  </a:lnTo>
                  <a:lnTo>
                    <a:pt x="18125" y="123201"/>
                  </a:lnTo>
                  <a:lnTo>
                    <a:pt x="23009" y="126041"/>
                  </a:lnTo>
                  <a:lnTo>
                    <a:pt x="33042" y="127865"/>
                  </a:lnTo>
                  <a:lnTo>
                    <a:pt x="40641" y="128181"/>
                  </a:lnTo>
                  <a:lnTo>
                    <a:pt x="52300" y="124230"/>
                  </a:lnTo>
                  <a:lnTo>
                    <a:pt x="66174" y="116156"/>
                  </a:lnTo>
                  <a:lnTo>
                    <a:pt x="74844" y="114444"/>
                  </a:lnTo>
                  <a:lnTo>
                    <a:pt x="78680" y="112294"/>
                  </a:lnTo>
                  <a:lnTo>
                    <a:pt x="104931" y="86767"/>
                  </a:lnTo>
                  <a:lnTo>
                    <a:pt x="108052" y="85376"/>
                  </a:lnTo>
                  <a:lnTo>
                    <a:pt x="110131" y="81908"/>
                  </a:lnTo>
                  <a:lnTo>
                    <a:pt x="113470" y="60351"/>
                  </a:lnTo>
                  <a:lnTo>
                    <a:pt x="114244" y="37332"/>
                  </a:lnTo>
                  <a:lnTo>
                    <a:pt x="110233" y="23557"/>
                  </a:lnTo>
                  <a:lnTo>
                    <a:pt x="103681" y="12796"/>
                  </a:lnTo>
                  <a:lnTo>
                    <a:pt x="98852" y="9240"/>
                  </a:lnTo>
                  <a:lnTo>
                    <a:pt x="93884" y="6812"/>
                  </a:lnTo>
                  <a:lnTo>
                    <a:pt x="88852" y="2911"/>
                  </a:lnTo>
                  <a:lnTo>
                    <a:pt x="81536" y="613"/>
                  </a:lnTo>
                  <a:lnTo>
                    <a:pt x="77215" y="0"/>
                  </a:lnTo>
                  <a:lnTo>
                    <a:pt x="73487" y="1285"/>
                  </a:lnTo>
                  <a:lnTo>
                    <a:pt x="63349" y="9490"/>
                  </a:lnTo>
                  <a:lnTo>
                    <a:pt x="22852" y="2163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SMARTInkShape-217"/>
            <p:cNvSpPr/>
            <p:nvPr/>
          </p:nvSpPr>
          <p:spPr>
            <a:xfrm>
              <a:off x="6659880" y="2578790"/>
              <a:ext cx="335282" cy="130629"/>
            </a:xfrm>
            <a:custGeom>
              <a:avLst/>
              <a:gdLst/>
              <a:ahLst/>
              <a:cxnLst/>
              <a:rect l="0" t="0" r="0" b="0"/>
              <a:pathLst>
                <a:path w="335282" h="130629">
                  <a:moveTo>
                    <a:pt x="0" y="4390"/>
                  </a:moveTo>
                  <a:lnTo>
                    <a:pt x="0" y="345"/>
                  </a:lnTo>
                  <a:lnTo>
                    <a:pt x="847" y="0"/>
                  </a:lnTo>
                  <a:lnTo>
                    <a:pt x="7761" y="3893"/>
                  </a:lnTo>
                  <a:lnTo>
                    <a:pt x="11352" y="4169"/>
                  </a:lnTo>
                  <a:lnTo>
                    <a:pt x="12648" y="5936"/>
                  </a:lnTo>
                  <a:lnTo>
                    <a:pt x="14728" y="18681"/>
                  </a:lnTo>
                  <a:lnTo>
                    <a:pt x="16019" y="33052"/>
                  </a:lnTo>
                  <a:lnTo>
                    <a:pt x="21258" y="53012"/>
                  </a:lnTo>
                  <a:lnTo>
                    <a:pt x="22766" y="86453"/>
                  </a:lnTo>
                  <a:lnTo>
                    <a:pt x="30164" y="116759"/>
                  </a:lnTo>
                  <a:lnTo>
                    <a:pt x="42050" y="130247"/>
                  </a:lnTo>
                  <a:lnTo>
                    <a:pt x="43273" y="130628"/>
                  </a:lnTo>
                  <a:lnTo>
                    <a:pt x="44089" y="130035"/>
                  </a:lnTo>
                  <a:lnTo>
                    <a:pt x="44995" y="127119"/>
                  </a:lnTo>
                  <a:lnTo>
                    <a:pt x="45398" y="123001"/>
                  </a:lnTo>
                  <a:lnTo>
                    <a:pt x="46352" y="121564"/>
                  </a:lnTo>
                  <a:lnTo>
                    <a:pt x="47835" y="120606"/>
                  </a:lnTo>
                  <a:lnTo>
                    <a:pt x="49669" y="119967"/>
                  </a:lnTo>
                  <a:lnTo>
                    <a:pt x="50893" y="118695"/>
                  </a:lnTo>
                  <a:lnTo>
                    <a:pt x="66478" y="82606"/>
                  </a:lnTo>
                  <a:lnTo>
                    <a:pt x="79063" y="45761"/>
                  </a:lnTo>
                  <a:lnTo>
                    <a:pt x="83727" y="36174"/>
                  </a:lnTo>
                  <a:lnTo>
                    <a:pt x="88779" y="29424"/>
                  </a:lnTo>
                  <a:lnTo>
                    <a:pt x="91089" y="21087"/>
                  </a:lnTo>
                  <a:lnTo>
                    <a:pt x="92054" y="20601"/>
                  </a:lnTo>
                  <a:lnTo>
                    <a:pt x="97970" y="19758"/>
                  </a:lnTo>
                  <a:lnTo>
                    <a:pt x="102782" y="23713"/>
                  </a:lnTo>
                  <a:lnTo>
                    <a:pt x="104947" y="30194"/>
                  </a:lnTo>
                  <a:lnTo>
                    <a:pt x="105525" y="34292"/>
                  </a:lnTo>
                  <a:lnTo>
                    <a:pt x="106757" y="37025"/>
                  </a:lnTo>
                  <a:lnTo>
                    <a:pt x="108425" y="38847"/>
                  </a:lnTo>
                  <a:lnTo>
                    <a:pt x="110383" y="40061"/>
                  </a:lnTo>
                  <a:lnTo>
                    <a:pt x="117184" y="49861"/>
                  </a:lnTo>
                  <a:lnTo>
                    <a:pt x="126879" y="84941"/>
                  </a:lnTo>
                  <a:lnTo>
                    <a:pt x="133235" y="108769"/>
                  </a:lnTo>
                  <a:lnTo>
                    <a:pt x="135390" y="112076"/>
                  </a:lnTo>
                  <a:lnTo>
                    <a:pt x="140042" y="115751"/>
                  </a:lnTo>
                  <a:lnTo>
                    <a:pt x="149081" y="118956"/>
                  </a:lnTo>
                  <a:lnTo>
                    <a:pt x="150187" y="120561"/>
                  </a:lnTo>
                  <a:lnTo>
                    <a:pt x="150925" y="122477"/>
                  </a:lnTo>
                  <a:lnTo>
                    <a:pt x="152264" y="123755"/>
                  </a:lnTo>
                  <a:lnTo>
                    <a:pt x="156008" y="125174"/>
                  </a:lnTo>
                  <a:lnTo>
                    <a:pt x="158192" y="124706"/>
                  </a:lnTo>
                  <a:lnTo>
                    <a:pt x="166228" y="119650"/>
                  </a:lnTo>
                  <a:lnTo>
                    <a:pt x="173445" y="118033"/>
                  </a:lnTo>
                  <a:lnTo>
                    <a:pt x="178122" y="114729"/>
                  </a:lnTo>
                  <a:lnTo>
                    <a:pt x="180765" y="110438"/>
                  </a:lnTo>
                  <a:lnTo>
                    <a:pt x="182787" y="105709"/>
                  </a:lnTo>
                  <a:lnTo>
                    <a:pt x="190984" y="91259"/>
                  </a:lnTo>
                  <a:lnTo>
                    <a:pt x="205782" y="60256"/>
                  </a:lnTo>
                  <a:lnTo>
                    <a:pt x="226061" y="33118"/>
                  </a:lnTo>
                  <a:lnTo>
                    <a:pt x="231140" y="29858"/>
                  </a:lnTo>
                  <a:lnTo>
                    <a:pt x="241300" y="26918"/>
                  </a:lnTo>
                  <a:lnTo>
                    <a:pt x="248920" y="22166"/>
                  </a:lnTo>
                  <a:lnTo>
                    <a:pt x="254000" y="20757"/>
                  </a:lnTo>
                  <a:lnTo>
                    <a:pt x="275801" y="26290"/>
                  </a:lnTo>
                  <a:lnTo>
                    <a:pt x="281470" y="31339"/>
                  </a:lnTo>
                  <a:lnTo>
                    <a:pt x="299397" y="55831"/>
                  </a:lnTo>
                  <a:lnTo>
                    <a:pt x="335281" y="8059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MARTInkShape-218"/>
            <p:cNvSpPr/>
            <p:nvPr/>
          </p:nvSpPr>
          <p:spPr>
            <a:xfrm>
              <a:off x="7132382" y="2578880"/>
              <a:ext cx="76034" cy="224874"/>
            </a:xfrm>
            <a:custGeom>
              <a:avLst/>
              <a:gdLst/>
              <a:ahLst/>
              <a:cxnLst/>
              <a:rect l="0" t="0" r="0" b="0"/>
              <a:pathLst>
                <a:path w="76034" h="224874">
                  <a:moveTo>
                    <a:pt x="7557" y="210040"/>
                  </a:moveTo>
                  <a:lnTo>
                    <a:pt x="7557" y="224873"/>
                  </a:lnTo>
                  <a:lnTo>
                    <a:pt x="7557" y="207144"/>
                  </a:lnTo>
                  <a:lnTo>
                    <a:pt x="408" y="169470"/>
                  </a:lnTo>
                  <a:lnTo>
                    <a:pt x="0" y="134361"/>
                  </a:lnTo>
                  <a:lnTo>
                    <a:pt x="2207" y="109327"/>
                  </a:lnTo>
                  <a:lnTo>
                    <a:pt x="6854" y="74356"/>
                  </a:lnTo>
                  <a:lnTo>
                    <a:pt x="8196" y="61276"/>
                  </a:lnTo>
                  <a:lnTo>
                    <a:pt x="16952" y="29333"/>
                  </a:lnTo>
                  <a:lnTo>
                    <a:pt x="20200" y="23046"/>
                  </a:lnTo>
                  <a:lnTo>
                    <a:pt x="22285" y="12111"/>
                  </a:lnTo>
                  <a:lnTo>
                    <a:pt x="22456" y="9507"/>
                  </a:lnTo>
                  <a:lnTo>
                    <a:pt x="23417" y="7771"/>
                  </a:lnTo>
                  <a:lnTo>
                    <a:pt x="24904" y="6614"/>
                  </a:lnTo>
                  <a:lnTo>
                    <a:pt x="28814" y="5329"/>
                  </a:lnTo>
                  <a:lnTo>
                    <a:pt x="33374" y="4757"/>
                  </a:lnTo>
                  <a:lnTo>
                    <a:pt x="38224" y="2245"/>
                  </a:lnTo>
                  <a:lnTo>
                    <a:pt x="40702" y="390"/>
                  </a:lnTo>
                  <a:lnTo>
                    <a:pt x="43200" y="0"/>
                  </a:lnTo>
                  <a:lnTo>
                    <a:pt x="45712" y="587"/>
                  </a:lnTo>
                  <a:lnTo>
                    <a:pt x="53294" y="5458"/>
                  </a:lnTo>
                  <a:lnTo>
                    <a:pt x="55829" y="7612"/>
                  </a:lnTo>
                  <a:lnTo>
                    <a:pt x="58365" y="8201"/>
                  </a:lnTo>
                  <a:lnTo>
                    <a:pt x="60903" y="7748"/>
                  </a:lnTo>
                  <a:lnTo>
                    <a:pt x="63442" y="6598"/>
                  </a:lnTo>
                  <a:lnTo>
                    <a:pt x="65134" y="6679"/>
                  </a:lnTo>
                  <a:lnTo>
                    <a:pt x="66262" y="7579"/>
                  </a:lnTo>
                  <a:lnTo>
                    <a:pt x="74947" y="24787"/>
                  </a:lnTo>
                  <a:lnTo>
                    <a:pt x="75981" y="37394"/>
                  </a:lnTo>
                  <a:lnTo>
                    <a:pt x="76033" y="41603"/>
                  </a:lnTo>
                  <a:lnTo>
                    <a:pt x="73833" y="48537"/>
                  </a:lnTo>
                  <a:lnTo>
                    <a:pt x="72062" y="51571"/>
                  </a:lnTo>
                  <a:lnTo>
                    <a:pt x="70033" y="53594"/>
                  </a:lnTo>
                  <a:lnTo>
                    <a:pt x="63135" y="58135"/>
                  </a:lnTo>
                  <a:lnTo>
                    <a:pt x="42089" y="82683"/>
                  </a:lnTo>
                  <a:lnTo>
                    <a:pt x="32500" y="89372"/>
                  </a:lnTo>
                  <a:lnTo>
                    <a:pt x="7557" y="957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MARTInkShape-219"/>
            <p:cNvSpPr/>
            <p:nvPr/>
          </p:nvSpPr>
          <p:spPr>
            <a:xfrm>
              <a:off x="7285445" y="2484120"/>
              <a:ext cx="29756" cy="251461"/>
            </a:xfrm>
            <a:custGeom>
              <a:avLst/>
              <a:gdLst/>
              <a:ahLst/>
              <a:cxnLst/>
              <a:rect l="0" t="0" r="0" b="0"/>
              <a:pathLst>
                <a:path w="29756" h="251461">
                  <a:moveTo>
                    <a:pt x="22135" y="0"/>
                  </a:moveTo>
                  <a:lnTo>
                    <a:pt x="15574" y="0"/>
                  </a:lnTo>
                  <a:lnTo>
                    <a:pt x="15221" y="847"/>
                  </a:lnTo>
                  <a:lnTo>
                    <a:pt x="14533" y="35082"/>
                  </a:lnTo>
                  <a:lnTo>
                    <a:pt x="12261" y="56005"/>
                  </a:lnTo>
                  <a:lnTo>
                    <a:pt x="7601" y="90944"/>
                  </a:lnTo>
                  <a:lnTo>
                    <a:pt x="2943" y="123026"/>
                  </a:lnTo>
                  <a:lnTo>
                    <a:pt x="0" y="157009"/>
                  </a:lnTo>
                  <a:lnTo>
                    <a:pt x="337" y="176155"/>
                  </a:lnTo>
                  <a:lnTo>
                    <a:pt x="8695" y="211006"/>
                  </a:lnTo>
                  <a:lnTo>
                    <a:pt x="11928" y="217394"/>
                  </a:lnTo>
                  <a:lnTo>
                    <a:pt x="14004" y="228393"/>
                  </a:lnTo>
                  <a:lnTo>
                    <a:pt x="14175" y="231002"/>
                  </a:lnTo>
                  <a:lnTo>
                    <a:pt x="16622" y="236159"/>
                  </a:lnTo>
                  <a:lnTo>
                    <a:pt x="29755" y="25146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MARTInkShape-220"/>
            <p:cNvSpPr/>
            <p:nvPr/>
          </p:nvSpPr>
          <p:spPr>
            <a:xfrm>
              <a:off x="7269480" y="2762015"/>
              <a:ext cx="251428" cy="1573766"/>
            </a:xfrm>
            <a:custGeom>
              <a:avLst/>
              <a:gdLst/>
              <a:ahLst/>
              <a:cxnLst/>
              <a:rect l="0" t="0" r="0" b="0"/>
              <a:pathLst>
                <a:path w="251428" h="1573766">
                  <a:moveTo>
                    <a:pt x="0" y="4045"/>
                  </a:moveTo>
                  <a:lnTo>
                    <a:pt x="0" y="0"/>
                  </a:lnTo>
                  <a:lnTo>
                    <a:pt x="0" y="17691"/>
                  </a:lnTo>
                  <a:lnTo>
                    <a:pt x="13180" y="54991"/>
                  </a:lnTo>
                  <a:lnTo>
                    <a:pt x="25726" y="89676"/>
                  </a:lnTo>
                  <a:lnTo>
                    <a:pt x="36471" y="112619"/>
                  </a:lnTo>
                  <a:lnTo>
                    <a:pt x="48436" y="130007"/>
                  </a:lnTo>
                  <a:lnTo>
                    <a:pt x="62751" y="160850"/>
                  </a:lnTo>
                  <a:lnTo>
                    <a:pt x="86596" y="195972"/>
                  </a:lnTo>
                  <a:lnTo>
                    <a:pt x="106726" y="231171"/>
                  </a:lnTo>
                  <a:lnTo>
                    <a:pt x="131054" y="266879"/>
                  </a:lnTo>
                  <a:lnTo>
                    <a:pt x="148804" y="296505"/>
                  </a:lnTo>
                  <a:lnTo>
                    <a:pt x="164787" y="330777"/>
                  </a:lnTo>
                  <a:lnTo>
                    <a:pt x="180247" y="359652"/>
                  </a:lnTo>
                  <a:lnTo>
                    <a:pt x="195553" y="392385"/>
                  </a:lnTo>
                  <a:lnTo>
                    <a:pt x="210811" y="428894"/>
                  </a:lnTo>
                  <a:lnTo>
                    <a:pt x="222012" y="462478"/>
                  </a:lnTo>
                  <a:lnTo>
                    <a:pt x="234738" y="497923"/>
                  </a:lnTo>
                  <a:lnTo>
                    <a:pt x="239795" y="524960"/>
                  </a:lnTo>
                  <a:lnTo>
                    <a:pt x="242889" y="553062"/>
                  </a:lnTo>
                  <a:lnTo>
                    <a:pt x="247086" y="579664"/>
                  </a:lnTo>
                  <a:lnTo>
                    <a:pt x="249516" y="605598"/>
                  </a:lnTo>
                  <a:lnTo>
                    <a:pt x="250596" y="632082"/>
                  </a:lnTo>
                  <a:lnTo>
                    <a:pt x="251076" y="660786"/>
                  </a:lnTo>
                  <a:lnTo>
                    <a:pt x="251289" y="690477"/>
                  </a:lnTo>
                  <a:lnTo>
                    <a:pt x="251384" y="719759"/>
                  </a:lnTo>
                  <a:lnTo>
                    <a:pt x="251427" y="746884"/>
                  </a:lnTo>
                  <a:lnTo>
                    <a:pt x="249187" y="775309"/>
                  </a:lnTo>
                  <a:lnTo>
                    <a:pt x="246216" y="804876"/>
                  </a:lnTo>
                  <a:lnTo>
                    <a:pt x="244896" y="834950"/>
                  </a:lnTo>
                  <a:lnTo>
                    <a:pt x="242051" y="862992"/>
                  </a:lnTo>
                  <a:lnTo>
                    <a:pt x="237118" y="890412"/>
                  </a:lnTo>
                  <a:lnTo>
                    <a:pt x="229282" y="919533"/>
                  </a:lnTo>
                  <a:lnTo>
                    <a:pt x="222412" y="951666"/>
                  </a:lnTo>
                  <a:lnTo>
                    <a:pt x="216536" y="984010"/>
                  </a:lnTo>
                  <a:lnTo>
                    <a:pt x="211103" y="1012496"/>
                  </a:lnTo>
                  <a:lnTo>
                    <a:pt x="203607" y="1041526"/>
                  </a:lnTo>
                  <a:lnTo>
                    <a:pt x="194633" y="1072208"/>
                  </a:lnTo>
                  <a:lnTo>
                    <a:pt x="184998" y="1105599"/>
                  </a:lnTo>
                  <a:lnTo>
                    <a:pt x="177331" y="1137938"/>
                  </a:lnTo>
                  <a:lnTo>
                    <a:pt x="170253" y="1168397"/>
                  </a:lnTo>
                  <a:lnTo>
                    <a:pt x="161463" y="1196046"/>
                  </a:lnTo>
                  <a:lnTo>
                    <a:pt x="151913" y="1224703"/>
                  </a:lnTo>
                  <a:lnTo>
                    <a:pt x="142871" y="1253527"/>
                  </a:lnTo>
                  <a:lnTo>
                    <a:pt x="136029" y="1280448"/>
                  </a:lnTo>
                  <a:lnTo>
                    <a:pt x="127909" y="1306524"/>
                  </a:lnTo>
                  <a:lnTo>
                    <a:pt x="118655" y="1332225"/>
                  </a:lnTo>
                  <a:lnTo>
                    <a:pt x="108898" y="1357758"/>
                  </a:lnTo>
                  <a:lnTo>
                    <a:pt x="101174" y="1383217"/>
                  </a:lnTo>
                  <a:lnTo>
                    <a:pt x="92067" y="1416835"/>
                  </a:lnTo>
                  <a:lnTo>
                    <a:pt x="81748" y="1445141"/>
                  </a:lnTo>
                  <a:lnTo>
                    <a:pt x="70224" y="1474976"/>
                  </a:lnTo>
                  <a:lnTo>
                    <a:pt x="58745" y="1507309"/>
                  </a:lnTo>
                  <a:lnTo>
                    <a:pt x="51794" y="1541307"/>
                  </a:lnTo>
                  <a:lnTo>
                    <a:pt x="47520" y="1557939"/>
                  </a:lnTo>
                  <a:lnTo>
                    <a:pt x="46920" y="1563214"/>
                  </a:lnTo>
                  <a:lnTo>
                    <a:pt x="45673" y="1566731"/>
                  </a:lnTo>
                  <a:lnTo>
                    <a:pt x="43995" y="1569076"/>
                  </a:lnTo>
                  <a:lnTo>
                    <a:pt x="39873" y="1571681"/>
                  </a:lnTo>
                  <a:lnTo>
                    <a:pt x="30481" y="157376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SMARTInkShape-221"/>
            <p:cNvSpPr/>
            <p:nvPr/>
          </p:nvSpPr>
          <p:spPr>
            <a:xfrm>
              <a:off x="7202473" y="4259580"/>
              <a:ext cx="287989" cy="350521"/>
            </a:xfrm>
            <a:custGeom>
              <a:avLst/>
              <a:gdLst/>
              <a:ahLst/>
              <a:cxnLst/>
              <a:rect l="0" t="0" r="0" b="0"/>
              <a:pathLst>
                <a:path w="287989" h="350521">
                  <a:moveTo>
                    <a:pt x="21288" y="0"/>
                  </a:moveTo>
                  <a:lnTo>
                    <a:pt x="21288" y="15397"/>
                  </a:lnTo>
                  <a:lnTo>
                    <a:pt x="19029" y="21801"/>
                  </a:lnTo>
                  <a:lnTo>
                    <a:pt x="9936" y="38063"/>
                  </a:lnTo>
                  <a:lnTo>
                    <a:pt x="6388" y="72820"/>
                  </a:lnTo>
                  <a:lnTo>
                    <a:pt x="61" y="109496"/>
                  </a:lnTo>
                  <a:lnTo>
                    <a:pt x="0" y="126558"/>
                  </a:lnTo>
                  <a:lnTo>
                    <a:pt x="5405" y="162922"/>
                  </a:lnTo>
                  <a:lnTo>
                    <a:pt x="10008" y="198502"/>
                  </a:lnTo>
                  <a:lnTo>
                    <a:pt x="19216" y="224208"/>
                  </a:lnTo>
                  <a:lnTo>
                    <a:pt x="22931" y="242539"/>
                  </a:lnTo>
                  <a:lnTo>
                    <a:pt x="27098" y="251728"/>
                  </a:lnTo>
                  <a:lnTo>
                    <a:pt x="39163" y="266202"/>
                  </a:lnTo>
                  <a:lnTo>
                    <a:pt x="54315" y="290774"/>
                  </a:lnTo>
                  <a:lnTo>
                    <a:pt x="88518" y="314926"/>
                  </a:lnTo>
                  <a:lnTo>
                    <a:pt x="107036" y="320723"/>
                  </a:lnTo>
                  <a:lnTo>
                    <a:pt x="117720" y="330214"/>
                  </a:lnTo>
                  <a:lnTo>
                    <a:pt x="126518" y="333029"/>
                  </a:lnTo>
                  <a:lnTo>
                    <a:pt x="162563" y="339127"/>
                  </a:lnTo>
                  <a:lnTo>
                    <a:pt x="182527" y="345828"/>
                  </a:lnTo>
                  <a:lnTo>
                    <a:pt x="217265" y="344356"/>
                  </a:lnTo>
                  <a:lnTo>
                    <a:pt x="253980" y="345445"/>
                  </a:lnTo>
                  <a:lnTo>
                    <a:pt x="287988" y="3505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SMARTInkShape-222"/>
            <p:cNvSpPr/>
            <p:nvPr/>
          </p:nvSpPr>
          <p:spPr>
            <a:xfrm>
              <a:off x="6050280" y="4483961"/>
              <a:ext cx="234715" cy="399649"/>
            </a:xfrm>
            <a:custGeom>
              <a:avLst/>
              <a:gdLst/>
              <a:ahLst/>
              <a:cxnLst/>
              <a:rect l="0" t="0" r="0" b="0"/>
              <a:pathLst>
                <a:path w="234715" h="399649">
                  <a:moveTo>
                    <a:pt x="68580" y="171859"/>
                  </a:moveTo>
                  <a:lnTo>
                    <a:pt x="68580" y="204784"/>
                  </a:lnTo>
                  <a:lnTo>
                    <a:pt x="70838" y="239166"/>
                  </a:lnTo>
                  <a:lnTo>
                    <a:pt x="76341" y="273981"/>
                  </a:lnTo>
                  <a:lnTo>
                    <a:pt x="86713" y="311826"/>
                  </a:lnTo>
                  <a:lnTo>
                    <a:pt x="96849" y="339200"/>
                  </a:lnTo>
                  <a:lnTo>
                    <a:pt x="99616" y="368403"/>
                  </a:lnTo>
                  <a:lnTo>
                    <a:pt x="101124" y="371469"/>
                  </a:lnTo>
                  <a:lnTo>
                    <a:pt x="102976" y="373512"/>
                  </a:lnTo>
                  <a:lnTo>
                    <a:pt x="105034" y="378041"/>
                  </a:lnTo>
                  <a:lnTo>
                    <a:pt x="107310" y="394747"/>
                  </a:lnTo>
                  <a:lnTo>
                    <a:pt x="108794" y="396651"/>
                  </a:lnTo>
                  <a:lnTo>
                    <a:pt x="110629" y="397921"/>
                  </a:lnTo>
                  <a:lnTo>
                    <a:pt x="111852" y="397920"/>
                  </a:lnTo>
                  <a:lnTo>
                    <a:pt x="112669" y="397072"/>
                  </a:lnTo>
                  <a:lnTo>
                    <a:pt x="113212" y="395661"/>
                  </a:lnTo>
                  <a:lnTo>
                    <a:pt x="112728" y="395568"/>
                  </a:lnTo>
                  <a:lnTo>
                    <a:pt x="107643" y="399648"/>
                  </a:lnTo>
                  <a:lnTo>
                    <a:pt x="107322" y="399071"/>
                  </a:lnTo>
                  <a:lnTo>
                    <a:pt x="98395" y="363119"/>
                  </a:lnTo>
                  <a:lnTo>
                    <a:pt x="93500" y="347344"/>
                  </a:lnTo>
                  <a:lnTo>
                    <a:pt x="85628" y="314819"/>
                  </a:lnTo>
                  <a:lnTo>
                    <a:pt x="78313" y="279935"/>
                  </a:lnTo>
                  <a:lnTo>
                    <a:pt x="76617" y="244290"/>
                  </a:lnTo>
                  <a:lnTo>
                    <a:pt x="71046" y="206330"/>
                  </a:lnTo>
                  <a:lnTo>
                    <a:pt x="69067" y="176254"/>
                  </a:lnTo>
                  <a:lnTo>
                    <a:pt x="72721" y="138202"/>
                  </a:lnTo>
                  <a:lnTo>
                    <a:pt x="76359" y="105003"/>
                  </a:lnTo>
                  <a:lnTo>
                    <a:pt x="86716" y="71855"/>
                  </a:lnTo>
                  <a:lnTo>
                    <a:pt x="93075" y="45121"/>
                  </a:lnTo>
                  <a:lnTo>
                    <a:pt x="111824" y="10805"/>
                  </a:lnTo>
                  <a:lnTo>
                    <a:pt x="116868" y="7146"/>
                  </a:lnTo>
                  <a:lnTo>
                    <a:pt x="146773" y="0"/>
                  </a:lnTo>
                  <a:lnTo>
                    <a:pt x="180666" y="4005"/>
                  </a:lnTo>
                  <a:lnTo>
                    <a:pt x="184791" y="5770"/>
                  </a:lnTo>
                  <a:lnTo>
                    <a:pt x="191631" y="12246"/>
                  </a:lnTo>
                  <a:lnTo>
                    <a:pt x="215864" y="48535"/>
                  </a:lnTo>
                  <a:lnTo>
                    <a:pt x="233961" y="79795"/>
                  </a:lnTo>
                  <a:lnTo>
                    <a:pt x="234714" y="82542"/>
                  </a:lnTo>
                  <a:lnTo>
                    <a:pt x="231728" y="98546"/>
                  </a:lnTo>
                  <a:lnTo>
                    <a:pt x="225482" y="111284"/>
                  </a:lnTo>
                  <a:lnTo>
                    <a:pt x="199140" y="146849"/>
                  </a:lnTo>
                  <a:lnTo>
                    <a:pt x="189824" y="152277"/>
                  </a:lnTo>
                  <a:lnTo>
                    <a:pt x="164165" y="162977"/>
                  </a:lnTo>
                  <a:lnTo>
                    <a:pt x="143750" y="173837"/>
                  </a:lnTo>
                  <a:lnTo>
                    <a:pt x="106544" y="182781"/>
                  </a:lnTo>
                  <a:lnTo>
                    <a:pt x="70820" y="192562"/>
                  </a:lnTo>
                  <a:lnTo>
                    <a:pt x="59416" y="192914"/>
                  </a:lnTo>
                  <a:lnTo>
                    <a:pt x="43475" y="190045"/>
                  </a:lnTo>
                  <a:lnTo>
                    <a:pt x="21864" y="193936"/>
                  </a:lnTo>
                  <a:lnTo>
                    <a:pt x="0" y="18709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SMARTInkShape-223"/>
            <p:cNvSpPr/>
            <p:nvPr/>
          </p:nvSpPr>
          <p:spPr>
            <a:xfrm>
              <a:off x="6357532" y="4366260"/>
              <a:ext cx="96609" cy="419101"/>
            </a:xfrm>
            <a:custGeom>
              <a:avLst/>
              <a:gdLst/>
              <a:ahLst/>
              <a:cxnLst/>
              <a:rect l="0" t="0" r="0" b="0"/>
              <a:pathLst>
                <a:path w="96609" h="419101">
                  <a:moveTo>
                    <a:pt x="5168" y="0"/>
                  </a:moveTo>
                  <a:lnTo>
                    <a:pt x="9213" y="4045"/>
                  </a:lnTo>
                  <a:lnTo>
                    <a:pt x="13457" y="6031"/>
                  </a:lnTo>
                  <a:lnTo>
                    <a:pt x="15774" y="6561"/>
                  </a:lnTo>
                  <a:lnTo>
                    <a:pt x="23080" y="11351"/>
                  </a:lnTo>
                  <a:lnTo>
                    <a:pt x="25828" y="15769"/>
                  </a:lnTo>
                  <a:lnTo>
                    <a:pt x="27593" y="21459"/>
                  </a:lnTo>
                  <a:lnTo>
                    <a:pt x="28012" y="57455"/>
                  </a:lnTo>
                  <a:lnTo>
                    <a:pt x="27174" y="66176"/>
                  </a:lnTo>
                  <a:lnTo>
                    <a:pt x="17421" y="99747"/>
                  </a:lnTo>
                  <a:lnTo>
                    <a:pt x="11141" y="134992"/>
                  </a:lnTo>
                  <a:lnTo>
                    <a:pt x="6938" y="156273"/>
                  </a:lnTo>
                  <a:lnTo>
                    <a:pt x="5518" y="189760"/>
                  </a:lnTo>
                  <a:lnTo>
                    <a:pt x="0" y="221680"/>
                  </a:lnTo>
                  <a:lnTo>
                    <a:pt x="290" y="259720"/>
                  </a:lnTo>
                  <a:lnTo>
                    <a:pt x="4204" y="291756"/>
                  </a:lnTo>
                  <a:lnTo>
                    <a:pt x="11072" y="327950"/>
                  </a:lnTo>
                  <a:lnTo>
                    <a:pt x="12872" y="341335"/>
                  </a:lnTo>
                  <a:lnTo>
                    <a:pt x="30670" y="378647"/>
                  </a:lnTo>
                  <a:lnTo>
                    <a:pt x="38218" y="389710"/>
                  </a:lnTo>
                  <a:lnTo>
                    <a:pt x="59991" y="406273"/>
                  </a:lnTo>
                  <a:lnTo>
                    <a:pt x="67916" y="409166"/>
                  </a:lnTo>
                  <a:lnTo>
                    <a:pt x="96608" y="41910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MARTInkShape-224"/>
            <p:cNvSpPr/>
            <p:nvPr/>
          </p:nvSpPr>
          <p:spPr>
            <a:xfrm>
              <a:off x="6560820" y="4579620"/>
              <a:ext cx="205742" cy="201469"/>
            </a:xfrm>
            <a:custGeom>
              <a:avLst/>
              <a:gdLst/>
              <a:ahLst/>
              <a:cxnLst/>
              <a:rect l="0" t="0" r="0" b="0"/>
              <a:pathLst>
                <a:path w="205742" h="201469">
                  <a:moveTo>
                    <a:pt x="0" y="0"/>
                  </a:moveTo>
                  <a:lnTo>
                    <a:pt x="0" y="11801"/>
                  </a:lnTo>
                  <a:lnTo>
                    <a:pt x="0" y="10042"/>
                  </a:lnTo>
                  <a:lnTo>
                    <a:pt x="0" y="44703"/>
                  </a:lnTo>
                  <a:lnTo>
                    <a:pt x="0" y="81280"/>
                  </a:lnTo>
                  <a:lnTo>
                    <a:pt x="847" y="107506"/>
                  </a:lnTo>
                  <a:lnTo>
                    <a:pt x="6084" y="123105"/>
                  </a:lnTo>
                  <a:lnTo>
                    <a:pt x="27966" y="154149"/>
                  </a:lnTo>
                  <a:lnTo>
                    <a:pt x="33032" y="157411"/>
                  </a:lnTo>
                  <a:lnTo>
                    <a:pt x="43182" y="160351"/>
                  </a:lnTo>
                  <a:lnTo>
                    <a:pt x="51648" y="165104"/>
                  </a:lnTo>
                  <a:lnTo>
                    <a:pt x="59925" y="166513"/>
                  </a:lnTo>
                  <a:lnTo>
                    <a:pt x="63657" y="165195"/>
                  </a:lnTo>
                  <a:lnTo>
                    <a:pt x="86315" y="145869"/>
                  </a:lnTo>
                  <a:lnTo>
                    <a:pt x="90768" y="135131"/>
                  </a:lnTo>
                  <a:lnTo>
                    <a:pt x="92685" y="133268"/>
                  </a:lnTo>
                  <a:lnTo>
                    <a:pt x="94810" y="132025"/>
                  </a:lnTo>
                  <a:lnTo>
                    <a:pt x="101846" y="122186"/>
                  </a:lnTo>
                  <a:lnTo>
                    <a:pt x="112522" y="84871"/>
                  </a:lnTo>
                  <a:lnTo>
                    <a:pt x="114357" y="79207"/>
                  </a:lnTo>
                  <a:lnTo>
                    <a:pt x="119303" y="71258"/>
                  </a:lnTo>
                  <a:lnTo>
                    <a:pt x="121145" y="65234"/>
                  </a:lnTo>
                  <a:lnTo>
                    <a:pt x="121403" y="65503"/>
                  </a:lnTo>
                  <a:lnTo>
                    <a:pt x="121575" y="66529"/>
                  </a:lnTo>
                  <a:lnTo>
                    <a:pt x="121690" y="66366"/>
                  </a:lnTo>
                  <a:lnTo>
                    <a:pt x="121911" y="61221"/>
                  </a:lnTo>
                  <a:lnTo>
                    <a:pt x="121918" y="65402"/>
                  </a:lnTo>
                  <a:lnTo>
                    <a:pt x="121919" y="63498"/>
                  </a:lnTo>
                  <a:lnTo>
                    <a:pt x="122767" y="86256"/>
                  </a:lnTo>
                  <a:lnTo>
                    <a:pt x="127952" y="100795"/>
                  </a:lnTo>
                  <a:lnTo>
                    <a:pt x="131658" y="129693"/>
                  </a:lnTo>
                  <a:lnTo>
                    <a:pt x="143028" y="167662"/>
                  </a:lnTo>
                  <a:lnTo>
                    <a:pt x="155044" y="184754"/>
                  </a:lnTo>
                  <a:lnTo>
                    <a:pt x="170189" y="200601"/>
                  </a:lnTo>
                  <a:lnTo>
                    <a:pt x="172726" y="201468"/>
                  </a:lnTo>
                  <a:lnTo>
                    <a:pt x="175264" y="201199"/>
                  </a:lnTo>
                  <a:lnTo>
                    <a:pt x="182881" y="199033"/>
                  </a:lnTo>
                  <a:lnTo>
                    <a:pt x="205741" y="19812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SMARTInkShape-225"/>
            <p:cNvSpPr/>
            <p:nvPr/>
          </p:nvSpPr>
          <p:spPr>
            <a:xfrm>
              <a:off x="6812280" y="4595213"/>
              <a:ext cx="91441" cy="166164"/>
            </a:xfrm>
            <a:custGeom>
              <a:avLst/>
              <a:gdLst/>
              <a:ahLst/>
              <a:cxnLst/>
              <a:rect l="0" t="0" r="0" b="0"/>
              <a:pathLst>
                <a:path w="91441" h="166164">
                  <a:moveTo>
                    <a:pt x="0" y="98707"/>
                  </a:moveTo>
                  <a:lnTo>
                    <a:pt x="0" y="94317"/>
                  </a:lnTo>
                  <a:lnTo>
                    <a:pt x="0" y="96192"/>
                  </a:lnTo>
                  <a:lnTo>
                    <a:pt x="847" y="97030"/>
                  </a:lnTo>
                  <a:lnTo>
                    <a:pt x="4045" y="97962"/>
                  </a:lnTo>
                  <a:lnTo>
                    <a:pt x="5237" y="97363"/>
                  </a:lnTo>
                  <a:lnTo>
                    <a:pt x="6032" y="96118"/>
                  </a:lnTo>
                  <a:lnTo>
                    <a:pt x="6561" y="94441"/>
                  </a:lnTo>
                  <a:lnTo>
                    <a:pt x="6915" y="94170"/>
                  </a:lnTo>
                  <a:lnTo>
                    <a:pt x="7527" y="97942"/>
                  </a:lnTo>
                  <a:lnTo>
                    <a:pt x="7601" y="94165"/>
                  </a:lnTo>
                  <a:lnTo>
                    <a:pt x="7612" y="96124"/>
                  </a:lnTo>
                  <a:lnTo>
                    <a:pt x="14769" y="115163"/>
                  </a:lnTo>
                  <a:lnTo>
                    <a:pt x="15147" y="128392"/>
                  </a:lnTo>
                  <a:lnTo>
                    <a:pt x="16025" y="131197"/>
                  </a:lnTo>
                  <a:lnTo>
                    <a:pt x="17457" y="133067"/>
                  </a:lnTo>
                  <a:lnTo>
                    <a:pt x="19258" y="134314"/>
                  </a:lnTo>
                  <a:lnTo>
                    <a:pt x="20459" y="135992"/>
                  </a:lnTo>
                  <a:lnTo>
                    <a:pt x="29327" y="157170"/>
                  </a:lnTo>
                  <a:lnTo>
                    <a:pt x="30558" y="158002"/>
                  </a:lnTo>
                  <a:lnTo>
                    <a:pt x="34183" y="158927"/>
                  </a:lnTo>
                  <a:lnTo>
                    <a:pt x="35490" y="160021"/>
                  </a:lnTo>
                  <a:lnTo>
                    <a:pt x="36940" y="163493"/>
                  </a:lnTo>
                  <a:lnTo>
                    <a:pt x="38173" y="164758"/>
                  </a:lnTo>
                  <a:lnTo>
                    <a:pt x="41802" y="166163"/>
                  </a:lnTo>
                  <a:lnTo>
                    <a:pt x="43108" y="165691"/>
                  </a:lnTo>
                  <a:lnTo>
                    <a:pt x="43979" y="164530"/>
                  </a:lnTo>
                  <a:lnTo>
                    <a:pt x="45376" y="160628"/>
                  </a:lnTo>
                  <a:lnTo>
                    <a:pt x="45618" y="155906"/>
                  </a:lnTo>
                  <a:lnTo>
                    <a:pt x="38411" y="120368"/>
                  </a:lnTo>
                  <a:lnTo>
                    <a:pt x="37314" y="97811"/>
                  </a:lnTo>
                  <a:lnTo>
                    <a:pt x="30797" y="62152"/>
                  </a:lnTo>
                  <a:lnTo>
                    <a:pt x="30485" y="24830"/>
                  </a:lnTo>
                  <a:lnTo>
                    <a:pt x="30481" y="12318"/>
                  </a:lnTo>
                  <a:lnTo>
                    <a:pt x="31327" y="10635"/>
                  </a:lnTo>
                  <a:lnTo>
                    <a:pt x="32738" y="9512"/>
                  </a:lnTo>
                  <a:lnTo>
                    <a:pt x="36564" y="7418"/>
                  </a:lnTo>
                  <a:lnTo>
                    <a:pt x="43477" y="2326"/>
                  </a:lnTo>
                  <a:lnTo>
                    <a:pt x="48393" y="837"/>
                  </a:lnTo>
                  <a:lnTo>
                    <a:pt x="59964" y="0"/>
                  </a:lnTo>
                  <a:lnTo>
                    <a:pt x="91440" y="1488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SMARTInkShape-226"/>
            <p:cNvSpPr/>
            <p:nvPr/>
          </p:nvSpPr>
          <p:spPr>
            <a:xfrm>
              <a:off x="6896264" y="4583733"/>
              <a:ext cx="472276" cy="232108"/>
            </a:xfrm>
            <a:custGeom>
              <a:avLst/>
              <a:gdLst/>
              <a:ahLst/>
              <a:cxnLst/>
              <a:rect l="0" t="0" r="0" b="0"/>
              <a:pathLst>
                <a:path w="472276" h="232108">
                  <a:moveTo>
                    <a:pt x="152236" y="26367"/>
                  </a:moveTo>
                  <a:lnTo>
                    <a:pt x="156281" y="30412"/>
                  </a:lnTo>
                  <a:lnTo>
                    <a:pt x="160525" y="32398"/>
                  </a:lnTo>
                  <a:lnTo>
                    <a:pt x="172644" y="34624"/>
                  </a:lnTo>
                  <a:lnTo>
                    <a:pt x="177675" y="37939"/>
                  </a:lnTo>
                  <a:lnTo>
                    <a:pt x="179355" y="38315"/>
                  </a:lnTo>
                  <a:lnTo>
                    <a:pt x="180475" y="37719"/>
                  </a:lnTo>
                  <a:lnTo>
                    <a:pt x="182585" y="34205"/>
                  </a:lnTo>
                  <a:lnTo>
                    <a:pt x="168053" y="34006"/>
                  </a:lnTo>
                  <a:lnTo>
                    <a:pt x="133495" y="40902"/>
                  </a:lnTo>
                  <a:lnTo>
                    <a:pt x="113099" y="43092"/>
                  </a:lnTo>
                  <a:lnTo>
                    <a:pt x="79944" y="58746"/>
                  </a:lnTo>
                  <a:lnTo>
                    <a:pt x="47325" y="74260"/>
                  </a:lnTo>
                  <a:lnTo>
                    <a:pt x="37029" y="83213"/>
                  </a:lnTo>
                  <a:lnTo>
                    <a:pt x="21262" y="100500"/>
                  </a:lnTo>
                  <a:lnTo>
                    <a:pt x="12745" y="107575"/>
                  </a:lnTo>
                  <a:lnTo>
                    <a:pt x="6138" y="116364"/>
                  </a:lnTo>
                  <a:lnTo>
                    <a:pt x="2637" y="125914"/>
                  </a:lnTo>
                  <a:lnTo>
                    <a:pt x="0" y="143849"/>
                  </a:lnTo>
                  <a:lnTo>
                    <a:pt x="3930" y="155062"/>
                  </a:lnTo>
                  <a:lnTo>
                    <a:pt x="5952" y="157884"/>
                  </a:lnTo>
                  <a:lnTo>
                    <a:pt x="10456" y="161019"/>
                  </a:lnTo>
                  <a:lnTo>
                    <a:pt x="31837" y="163307"/>
                  </a:lnTo>
                  <a:lnTo>
                    <a:pt x="44219" y="163462"/>
                  </a:lnTo>
                  <a:lnTo>
                    <a:pt x="53711" y="158983"/>
                  </a:lnTo>
                  <a:lnTo>
                    <a:pt x="63574" y="153040"/>
                  </a:lnTo>
                  <a:lnTo>
                    <a:pt x="88767" y="144868"/>
                  </a:lnTo>
                  <a:lnTo>
                    <a:pt x="124297" y="115765"/>
                  </a:lnTo>
                  <a:lnTo>
                    <a:pt x="159856" y="86836"/>
                  </a:lnTo>
                  <a:lnTo>
                    <a:pt x="169169" y="78642"/>
                  </a:lnTo>
                  <a:lnTo>
                    <a:pt x="180764" y="72950"/>
                  </a:lnTo>
                  <a:lnTo>
                    <a:pt x="187567" y="62631"/>
                  </a:lnTo>
                  <a:lnTo>
                    <a:pt x="188491" y="62396"/>
                  </a:lnTo>
                  <a:lnTo>
                    <a:pt x="189972" y="64058"/>
                  </a:lnTo>
                  <a:lnTo>
                    <a:pt x="190264" y="59996"/>
                  </a:lnTo>
                  <a:lnTo>
                    <a:pt x="190327" y="71801"/>
                  </a:lnTo>
                  <a:lnTo>
                    <a:pt x="189483" y="74437"/>
                  </a:lnTo>
                  <a:lnTo>
                    <a:pt x="188074" y="76193"/>
                  </a:lnTo>
                  <a:lnTo>
                    <a:pt x="186288" y="77365"/>
                  </a:lnTo>
                  <a:lnTo>
                    <a:pt x="184303" y="83181"/>
                  </a:lnTo>
                  <a:lnTo>
                    <a:pt x="180929" y="95976"/>
                  </a:lnTo>
                  <a:lnTo>
                    <a:pt x="176824" y="110492"/>
                  </a:lnTo>
                  <a:lnTo>
                    <a:pt x="175163" y="143925"/>
                  </a:lnTo>
                  <a:lnTo>
                    <a:pt x="175126" y="153686"/>
                  </a:lnTo>
                  <a:lnTo>
                    <a:pt x="175962" y="156966"/>
                  </a:lnTo>
                  <a:lnTo>
                    <a:pt x="177367" y="159153"/>
                  </a:lnTo>
                  <a:lnTo>
                    <a:pt x="179150" y="160611"/>
                  </a:lnTo>
                  <a:lnTo>
                    <a:pt x="193009" y="180438"/>
                  </a:lnTo>
                  <a:lnTo>
                    <a:pt x="198015" y="183743"/>
                  </a:lnTo>
                  <a:lnTo>
                    <a:pt x="215900" y="192122"/>
                  </a:lnTo>
                  <a:lnTo>
                    <a:pt x="222300" y="196838"/>
                  </a:lnTo>
                  <a:lnTo>
                    <a:pt x="226039" y="197588"/>
                  </a:lnTo>
                  <a:lnTo>
                    <a:pt x="264100" y="194196"/>
                  </a:lnTo>
                  <a:lnTo>
                    <a:pt x="271945" y="191833"/>
                  </a:lnTo>
                  <a:lnTo>
                    <a:pt x="302150" y="172755"/>
                  </a:lnTo>
                  <a:lnTo>
                    <a:pt x="314718" y="159112"/>
                  </a:lnTo>
                  <a:lnTo>
                    <a:pt x="337583" y="122656"/>
                  </a:lnTo>
                  <a:lnTo>
                    <a:pt x="352552" y="86962"/>
                  </a:lnTo>
                  <a:lnTo>
                    <a:pt x="361546" y="52181"/>
                  </a:lnTo>
                  <a:lnTo>
                    <a:pt x="364396" y="36649"/>
                  </a:lnTo>
                  <a:lnTo>
                    <a:pt x="358259" y="7977"/>
                  </a:lnTo>
                  <a:lnTo>
                    <a:pt x="355844" y="3236"/>
                  </a:lnTo>
                  <a:lnTo>
                    <a:pt x="354014" y="786"/>
                  </a:lnTo>
                  <a:lnTo>
                    <a:pt x="352794" y="0"/>
                  </a:lnTo>
                  <a:lnTo>
                    <a:pt x="351983" y="322"/>
                  </a:lnTo>
                  <a:lnTo>
                    <a:pt x="351440" y="1384"/>
                  </a:lnTo>
                  <a:lnTo>
                    <a:pt x="350232" y="2091"/>
                  </a:lnTo>
                  <a:lnTo>
                    <a:pt x="343890" y="3321"/>
                  </a:lnTo>
                  <a:lnTo>
                    <a:pt x="336881" y="16483"/>
                  </a:lnTo>
                  <a:lnTo>
                    <a:pt x="319830" y="52718"/>
                  </a:lnTo>
                  <a:lnTo>
                    <a:pt x="314500" y="73122"/>
                  </a:lnTo>
                  <a:lnTo>
                    <a:pt x="312551" y="105086"/>
                  </a:lnTo>
                  <a:lnTo>
                    <a:pt x="312387" y="118927"/>
                  </a:lnTo>
                  <a:lnTo>
                    <a:pt x="320385" y="140999"/>
                  </a:lnTo>
                  <a:lnTo>
                    <a:pt x="337106" y="170522"/>
                  </a:lnTo>
                  <a:lnTo>
                    <a:pt x="368029" y="201572"/>
                  </a:lnTo>
                  <a:lnTo>
                    <a:pt x="381917" y="210069"/>
                  </a:lnTo>
                  <a:lnTo>
                    <a:pt x="419079" y="220017"/>
                  </a:lnTo>
                  <a:lnTo>
                    <a:pt x="449929" y="227208"/>
                  </a:lnTo>
                  <a:lnTo>
                    <a:pt x="472275" y="23210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SMARTInkShape-227"/>
            <p:cNvSpPr/>
            <p:nvPr/>
          </p:nvSpPr>
          <p:spPr>
            <a:xfrm>
              <a:off x="7482839" y="4687673"/>
              <a:ext cx="144782" cy="36728"/>
            </a:xfrm>
            <a:custGeom>
              <a:avLst/>
              <a:gdLst/>
              <a:ahLst/>
              <a:cxnLst/>
              <a:rect l="0" t="0" r="0" b="0"/>
              <a:pathLst>
                <a:path w="144782" h="36728">
                  <a:moveTo>
                    <a:pt x="0" y="13867"/>
                  </a:moveTo>
                  <a:lnTo>
                    <a:pt x="0" y="3261"/>
                  </a:lnTo>
                  <a:lnTo>
                    <a:pt x="848" y="1716"/>
                  </a:lnTo>
                  <a:lnTo>
                    <a:pt x="2259" y="687"/>
                  </a:lnTo>
                  <a:lnTo>
                    <a:pt x="4047" y="0"/>
                  </a:lnTo>
                  <a:lnTo>
                    <a:pt x="6085" y="389"/>
                  </a:lnTo>
                  <a:lnTo>
                    <a:pt x="13844" y="4135"/>
                  </a:lnTo>
                  <a:lnTo>
                    <a:pt x="46201" y="6062"/>
                  </a:lnTo>
                  <a:lnTo>
                    <a:pt x="57505" y="6165"/>
                  </a:lnTo>
                  <a:lnTo>
                    <a:pt x="92420" y="18397"/>
                  </a:lnTo>
                  <a:lnTo>
                    <a:pt x="127010" y="30543"/>
                  </a:lnTo>
                  <a:lnTo>
                    <a:pt x="144781" y="3672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SMARTInkShape-228"/>
            <p:cNvSpPr/>
            <p:nvPr/>
          </p:nvSpPr>
          <p:spPr>
            <a:xfrm>
              <a:off x="7528561" y="4754880"/>
              <a:ext cx="144779" cy="60961"/>
            </a:xfrm>
            <a:custGeom>
              <a:avLst/>
              <a:gdLst/>
              <a:ahLst/>
              <a:cxnLst/>
              <a:rect l="0" t="0" r="0" b="0"/>
              <a:pathLst>
                <a:path w="144779" h="60961">
                  <a:moveTo>
                    <a:pt x="0" y="0"/>
                  </a:moveTo>
                  <a:lnTo>
                    <a:pt x="0" y="17912"/>
                  </a:lnTo>
                  <a:lnTo>
                    <a:pt x="1693" y="20408"/>
                  </a:lnTo>
                  <a:lnTo>
                    <a:pt x="8089" y="25439"/>
                  </a:lnTo>
                  <a:lnTo>
                    <a:pt x="39985" y="41505"/>
                  </a:lnTo>
                  <a:lnTo>
                    <a:pt x="62365" y="49457"/>
                  </a:lnTo>
                  <a:lnTo>
                    <a:pt x="91761" y="53036"/>
                  </a:lnTo>
                  <a:lnTo>
                    <a:pt x="126812" y="58236"/>
                  </a:lnTo>
                  <a:lnTo>
                    <a:pt x="144778" y="6096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SMARTInkShape-229"/>
            <p:cNvSpPr/>
            <p:nvPr/>
          </p:nvSpPr>
          <p:spPr>
            <a:xfrm>
              <a:off x="7962962" y="4674290"/>
              <a:ext cx="15178" cy="225371"/>
            </a:xfrm>
            <a:custGeom>
              <a:avLst/>
              <a:gdLst/>
              <a:ahLst/>
              <a:cxnLst/>
              <a:rect l="0" t="0" r="0" b="0"/>
              <a:pathLst>
                <a:path w="15178" h="225371">
                  <a:moveTo>
                    <a:pt x="15177" y="4390"/>
                  </a:moveTo>
                  <a:lnTo>
                    <a:pt x="15177" y="0"/>
                  </a:lnTo>
                  <a:lnTo>
                    <a:pt x="15177" y="35406"/>
                  </a:lnTo>
                  <a:lnTo>
                    <a:pt x="14331" y="47070"/>
                  </a:lnTo>
                  <a:lnTo>
                    <a:pt x="9146" y="68010"/>
                  </a:lnTo>
                  <a:lnTo>
                    <a:pt x="7698" y="103015"/>
                  </a:lnTo>
                  <a:lnTo>
                    <a:pt x="5341" y="120819"/>
                  </a:lnTo>
                  <a:lnTo>
                    <a:pt x="650" y="155377"/>
                  </a:lnTo>
                  <a:lnTo>
                    <a:pt x="0" y="187861"/>
                  </a:lnTo>
                  <a:lnTo>
                    <a:pt x="803" y="203625"/>
                  </a:lnTo>
                  <a:lnTo>
                    <a:pt x="7558" y="22537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SMARTInkShape-230"/>
            <p:cNvSpPr/>
            <p:nvPr/>
          </p:nvSpPr>
          <p:spPr>
            <a:xfrm>
              <a:off x="7833361" y="4780970"/>
              <a:ext cx="190501" cy="27251"/>
            </a:xfrm>
            <a:custGeom>
              <a:avLst/>
              <a:gdLst/>
              <a:ahLst/>
              <a:cxnLst/>
              <a:rect l="0" t="0" r="0" b="0"/>
              <a:pathLst>
                <a:path w="190501" h="27251">
                  <a:moveTo>
                    <a:pt x="0" y="4390"/>
                  </a:moveTo>
                  <a:lnTo>
                    <a:pt x="0" y="0"/>
                  </a:lnTo>
                  <a:lnTo>
                    <a:pt x="0" y="1874"/>
                  </a:lnTo>
                  <a:lnTo>
                    <a:pt x="2257" y="5530"/>
                  </a:lnTo>
                  <a:lnTo>
                    <a:pt x="4044" y="7690"/>
                  </a:lnTo>
                  <a:lnTo>
                    <a:pt x="12804" y="10090"/>
                  </a:lnTo>
                  <a:lnTo>
                    <a:pt x="42012" y="13451"/>
                  </a:lnTo>
                  <a:lnTo>
                    <a:pt x="77474" y="24022"/>
                  </a:lnTo>
                  <a:lnTo>
                    <a:pt x="107057" y="26294"/>
                  </a:lnTo>
                  <a:lnTo>
                    <a:pt x="144044" y="26967"/>
                  </a:lnTo>
                  <a:lnTo>
                    <a:pt x="190500" y="2725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SMARTInkShape-231"/>
            <p:cNvSpPr/>
            <p:nvPr/>
          </p:nvSpPr>
          <p:spPr>
            <a:xfrm>
              <a:off x="8107680" y="4454746"/>
              <a:ext cx="236221" cy="551595"/>
            </a:xfrm>
            <a:custGeom>
              <a:avLst/>
              <a:gdLst/>
              <a:ahLst/>
              <a:cxnLst/>
              <a:rect l="0" t="0" r="0" b="0"/>
              <a:pathLst>
                <a:path w="236221" h="551595">
                  <a:moveTo>
                    <a:pt x="0" y="216314"/>
                  </a:moveTo>
                  <a:lnTo>
                    <a:pt x="0" y="212269"/>
                  </a:lnTo>
                  <a:lnTo>
                    <a:pt x="847" y="211077"/>
                  </a:lnTo>
                  <a:lnTo>
                    <a:pt x="2258" y="210282"/>
                  </a:lnTo>
                  <a:lnTo>
                    <a:pt x="4045" y="209753"/>
                  </a:lnTo>
                  <a:lnTo>
                    <a:pt x="10606" y="204963"/>
                  </a:lnTo>
                  <a:lnTo>
                    <a:pt x="13180" y="198287"/>
                  </a:lnTo>
                  <a:lnTo>
                    <a:pt x="13867" y="194136"/>
                  </a:lnTo>
                  <a:lnTo>
                    <a:pt x="15171" y="191369"/>
                  </a:lnTo>
                  <a:lnTo>
                    <a:pt x="16888" y="189524"/>
                  </a:lnTo>
                  <a:lnTo>
                    <a:pt x="33394" y="179390"/>
                  </a:lnTo>
                  <a:lnTo>
                    <a:pt x="43384" y="168590"/>
                  </a:lnTo>
                  <a:lnTo>
                    <a:pt x="62356" y="159668"/>
                  </a:lnTo>
                  <a:lnTo>
                    <a:pt x="97681" y="130248"/>
                  </a:lnTo>
                  <a:lnTo>
                    <a:pt x="104938" y="120489"/>
                  </a:lnTo>
                  <a:lnTo>
                    <a:pt x="116042" y="102973"/>
                  </a:lnTo>
                  <a:lnTo>
                    <a:pt x="124388" y="93973"/>
                  </a:lnTo>
                  <a:lnTo>
                    <a:pt x="133846" y="87214"/>
                  </a:lnTo>
                  <a:lnTo>
                    <a:pt x="156613" y="52097"/>
                  </a:lnTo>
                  <a:lnTo>
                    <a:pt x="167692" y="22310"/>
                  </a:lnTo>
                  <a:lnTo>
                    <a:pt x="169368" y="20938"/>
                  </a:lnTo>
                  <a:lnTo>
                    <a:pt x="171332" y="20024"/>
                  </a:lnTo>
                  <a:lnTo>
                    <a:pt x="172641" y="18567"/>
                  </a:lnTo>
                  <a:lnTo>
                    <a:pt x="175158" y="10935"/>
                  </a:lnTo>
                  <a:lnTo>
                    <a:pt x="175251" y="0"/>
                  </a:lnTo>
                  <a:lnTo>
                    <a:pt x="175258" y="4807"/>
                  </a:lnTo>
                  <a:lnTo>
                    <a:pt x="176105" y="5883"/>
                  </a:lnTo>
                  <a:lnTo>
                    <a:pt x="177517" y="5753"/>
                  </a:lnTo>
                  <a:lnTo>
                    <a:pt x="181820" y="3507"/>
                  </a:lnTo>
                  <a:lnTo>
                    <a:pt x="182174" y="4169"/>
                  </a:lnTo>
                  <a:lnTo>
                    <a:pt x="182878" y="39287"/>
                  </a:lnTo>
                  <a:lnTo>
                    <a:pt x="183726" y="58987"/>
                  </a:lnTo>
                  <a:lnTo>
                    <a:pt x="189793" y="94564"/>
                  </a:lnTo>
                  <a:lnTo>
                    <a:pt x="190407" y="126067"/>
                  </a:lnTo>
                  <a:lnTo>
                    <a:pt x="195719" y="160827"/>
                  </a:lnTo>
                  <a:lnTo>
                    <a:pt x="201848" y="196746"/>
                  </a:lnTo>
                  <a:lnTo>
                    <a:pt x="204972" y="229821"/>
                  </a:lnTo>
                  <a:lnTo>
                    <a:pt x="207847" y="261692"/>
                  </a:lnTo>
                  <a:lnTo>
                    <a:pt x="212271" y="292446"/>
                  </a:lnTo>
                  <a:lnTo>
                    <a:pt x="218382" y="327371"/>
                  </a:lnTo>
                  <a:lnTo>
                    <a:pt x="220466" y="356847"/>
                  </a:lnTo>
                  <a:lnTo>
                    <a:pt x="224925" y="390735"/>
                  </a:lnTo>
                  <a:lnTo>
                    <a:pt x="228117" y="423532"/>
                  </a:lnTo>
                  <a:lnTo>
                    <a:pt x="233773" y="459502"/>
                  </a:lnTo>
                  <a:lnTo>
                    <a:pt x="236125" y="496649"/>
                  </a:lnTo>
                  <a:lnTo>
                    <a:pt x="236219" y="531463"/>
                  </a:lnTo>
                  <a:lnTo>
                    <a:pt x="236220" y="55159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SMARTInkShape-232"/>
            <p:cNvSpPr/>
            <p:nvPr/>
          </p:nvSpPr>
          <p:spPr>
            <a:xfrm>
              <a:off x="7894320" y="4979215"/>
              <a:ext cx="708661" cy="65226"/>
            </a:xfrm>
            <a:custGeom>
              <a:avLst/>
              <a:gdLst/>
              <a:ahLst/>
              <a:cxnLst/>
              <a:rect l="0" t="0" r="0" b="0"/>
              <a:pathLst>
                <a:path w="708661" h="65226">
                  <a:moveTo>
                    <a:pt x="708660" y="27125"/>
                  </a:moveTo>
                  <a:lnTo>
                    <a:pt x="708660" y="20564"/>
                  </a:lnTo>
                  <a:lnTo>
                    <a:pt x="704614" y="15774"/>
                  </a:lnTo>
                  <a:lnTo>
                    <a:pt x="700371" y="13613"/>
                  </a:lnTo>
                  <a:lnTo>
                    <a:pt x="668570" y="7941"/>
                  </a:lnTo>
                  <a:lnTo>
                    <a:pt x="634450" y="4991"/>
                  </a:lnTo>
                  <a:lnTo>
                    <a:pt x="600116" y="4409"/>
                  </a:lnTo>
                  <a:lnTo>
                    <a:pt x="568690" y="2050"/>
                  </a:lnTo>
                  <a:lnTo>
                    <a:pt x="534825" y="504"/>
                  </a:lnTo>
                  <a:lnTo>
                    <a:pt x="498827" y="3151"/>
                  </a:lnTo>
                  <a:lnTo>
                    <a:pt x="471467" y="2924"/>
                  </a:lnTo>
                  <a:lnTo>
                    <a:pt x="445197" y="0"/>
                  </a:lnTo>
                  <a:lnTo>
                    <a:pt x="419411" y="394"/>
                  </a:lnTo>
                  <a:lnTo>
                    <a:pt x="393838" y="3391"/>
                  </a:lnTo>
                  <a:lnTo>
                    <a:pt x="368361" y="7546"/>
                  </a:lnTo>
                  <a:lnTo>
                    <a:pt x="342928" y="7698"/>
                  </a:lnTo>
                  <a:lnTo>
                    <a:pt x="316666" y="6638"/>
                  </a:lnTo>
                  <a:lnTo>
                    <a:pt x="288060" y="8988"/>
                  </a:lnTo>
                  <a:lnTo>
                    <a:pt x="251486" y="15072"/>
                  </a:lnTo>
                  <a:lnTo>
                    <a:pt x="215156" y="18192"/>
                  </a:lnTo>
                  <a:lnTo>
                    <a:pt x="181624" y="23161"/>
                  </a:lnTo>
                  <a:lnTo>
                    <a:pt x="150240" y="34041"/>
                  </a:lnTo>
                  <a:lnTo>
                    <a:pt x="119492" y="43944"/>
                  </a:lnTo>
                  <a:lnTo>
                    <a:pt x="84846" y="50485"/>
                  </a:lnTo>
                  <a:lnTo>
                    <a:pt x="49901" y="62949"/>
                  </a:lnTo>
                  <a:lnTo>
                    <a:pt x="13879" y="65025"/>
                  </a:lnTo>
                  <a:lnTo>
                    <a:pt x="0" y="6522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7" name="SMARTInkShape-233"/>
          <p:cNvSpPr/>
          <p:nvPr/>
        </p:nvSpPr>
        <p:spPr>
          <a:xfrm>
            <a:off x="2395488" y="2340703"/>
            <a:ext cx="1649970" cy="585378"/>
          </a:xfrm>
          <a:custGeom>
            <a:avLst/>
            <a:gdLst/>
            <a:ahLst/>
            <a:cxnLst/>
            <a:rect l="0" t="0" r="0" b="0"/>
            <a:pathLst>
              <a:path w="1649970" h="585378">
                <a:moveTo>
                  <a:pt x="385812" y="242477"/>
                </a:moveTo>
                <a:lnTo>
                  <a:pt x="352465" y="271779"/>
                </a:lnTo>
                <a:lnTo>
                  <a:pt x="322215" y="295468"/>
                </a:lnTo>
                <a:lnTo>
                  <a:pt x="291803" y="314529"/>
                </a:lnTo>
                <a:lnTo>
                  <a:pt x="258963" y="346613"/>
                </a:lnTo>
                <a:lnTo>
                  <a:pt x="236634" y="382577"/>
                </a:lnTo>
                <a:lnTo>
                  <a:pt x="231175" y="396184"/>
                </a:lnTo>
                <a:lnTo>
                  <a:pt x="230442" y="410698"/>
                </a:lnTo>
                <a:lnTo>
                  <a:pt x="232939" y="423922"/>
                </a:lnTo>
                <a:lnTo>
                  <a:pt x="236871" y="432621"/>
                </a:lnTo>
                <a:lnTo>
                  <a:pt x="258460" y="456425"/>
                </a:lnTo>
                <a:lnTo>
                  <a:pt x="280627" y="472192"/>
                </a:lnTo>
                <a:lnTo>
                  <a:pt x="309114" y="482602"/>
                </a:lnTo>
                <a:lnTo>
                  <a:pt x="344836" y="491896"/>
                </a:lnTo>
                <a:lnTo>
                  <a:pt x="372681" y="500367"/>
                </a:lnTo>
                <a:lnTo>
                  <a:pt x="404247" y="507519"/>
                </a:lnTo>
                <a:lnTo>
                  <a:pt x="438032" y="512674"/>
                </a:lnTo>
                <a:lnTo>
                  <a:pt x="472803" y="514964"/>
                </a:lnTo>
                <a:lnTo>
                  <a:pt x="510270" y="518240"/>
                </a:lnTo>
                <a:lnTo>
                  <a:pt x="529744" y="520299"/>
                </a:lnTo>
                <a:lnTo>
                  <a:pt x="550347" y="521672"/>
                </a:lnTo>
                <a:lnTo>
                  <a:pt x="571702" y="522587"/>
                </a:lnTo>
                <a:lnTo>
                  <a:pt x="593559" y="523197"/>
                </a:lnTo>
                <a:lnTo>
                  <a:pt x="615750" y="522757"/>
                </a:lnTo>
                <a:lnTo>
                  <a:pt x="638164" y="521617"/>
                </a:lnTo>
                <a:lnTo>
                  <a:pt x="660727" y="520010"/>
                </a:lnTo>
                <a:lnTo>
                  <a:pt x="683388" y="518939"/>
                </a:lnTo>
                <a:lnTo>
                  <a:pt x="706116" y="518225"/>
                </a:lnTo>
                <a:lnTo>
                  <a:pt x="728888" y="517749"/>
                </a:lnTo>
                <a:lnTo>
                  <a:pt x="751689" y="517432"/>
                </a:lnTo>
                <a:lnTo>
                  <a:pt x="774510" y="517220"/>
                </a:lnTo>
                <a:lnTo>
                  <a:pt x="797344" y="517079"/>
                </a:lnTo>
                <a:lnTo>
                  <a:pt x="821033" y="515292"/>
                </a:lnTo>
                <a:lnTo>
                  <a:pt x="845293" y="512407"/>
                </a:lnTo>
                <a:lnTo>
                  <a:pt x="869932" y="508790"/>
                </a:lnTo>
                <a:lnTo>
                  <a:pt x="893979" y="505533"/>
                </a:lnTo>
                <a:lnTo>
                  <a:pt x="917630" y="502514"/>
                </a:lnTo>
                <a:lnTo>
                  <a:pt x="941017" y="499655"/>
                </a:lnTo>
                <a:lnTo>
                  <a:pt x="965075" y="496902"/>
                </a:lnTo>
                <a:lnTo>
                  <a:pt x="989581" y="494220"/>
                </a:lnTo>
                <a:lnTo>
                  <a:pt x="1014384" y="491586"/>
                </a:lnTo>
                <a:lnTo>
                  <a:pt x="1038540" y="488983"/>
                </a:lnTo>
                <a:lnTo>
                  <a:pt x="1062265" y="486401"/>
                </a:lnTo>
                <a:lnTo>
                  <a:pt x="1085700" y="483833"/>
                </a:lnTo>
                <a:lnTo>
                  <a:pt x="1109791" y="479581"/>
                </a:lnTo>
                <a:lnTo>
                  <a:pt x="1134318" y="474206"/>
                </a:lnTo>
                <a:lnTo>
                  <a:pt x="1159136" y="468083"/>
                </a:lnTo>
                <a:lnTo>
                  <a:pt x="1183301" y="463154"/>
                </a:lnTo>
                <a:lnTo>
                  <a:pt x="1207032" y="459022"/>
                </a:lnTo>
                <a:lnTo>
                  <a:pt x="1230472" y="455420"/>
                </a:lnTo>
                <a:lnTo>
                  <a:pt x="1253718" y="451326"/>
                </a:lnTo>
                <a:lnTo>
                  <a:pt x="1276836" y="446903"/>
                </a:lnTo>
                <a:lnTo>
                  <a:pt x="1299869" y="442261"/>
                </a:lnTo>
                <a:lnTo>
                  <a:pt x="1321996" y="436626"/>
                </a:lnTo>
                <a:lnTo>
                  <a:pt x="1343521" y="430330"/>
                </a:lnTo>
                <a:lnTo>
                  <a:pt x="1364645" y="423592"/>
                </a:lnTo>
                <a:lnTo>
                  <a:pt x="1384654" y="417407"/>
                </a:lnTo>
                <a:lnTo>
                  <a:pt x="1422691" y="406019"/>
                </a:lnTo>
                <a:lnTo>
                  <a:pt x="1459352" y="395313"/>
                </a:lnTo>
                <a:lnTo>
                  <a:pt x="1493707" y="383218"/>
                </a:lnTo>
                <a:lnTo>
                  <a:pt x="1523088" y="366553"/>
                </a:lnTo>
                <a:lnTo>
                  <a:pt x="1550257" y="350115"/>
                </a:lnTo>
                <a:lnTo>
                  <a:pt x="1587095" y="328839"/>
                </a:lnTo>
                <a:lnTo>
                  <a:pt x="1608055" y="315573"/>
                </a:lnTo>
                <a:lnTo>
                  <a:pt x="1632442" y="289911"/>
                </a:lnTo>
                <a:lnTo>
                  <a:pt x="1644937" y="265845"/>
                </a:lnTo>
                <a:lnTo>
                  <a:pt x="1649587" y="232700"/>
                </a:lnTo>
                <a:lnTo>
                  <a:pt x="1649969" y="223259"/>
                </a:lnTo>
                <a:lnTo>
                  <a:pt x="1643620" y="203738"/>
                </a:lnTo>
                <a:lnTo>
                  <a:pt x="1623507" y="173708"/>
                </a:lnTo>
                <a:lnTo>
                  <a:pt x="1593841" y="145618"/>
                </a:lnTo>
                <a:lnTo>
                  <a:pt x="1555982" y="118952"/>
                </a:lnTo>
                <a:lnTo>
                  <a:pt x="1525647" y="100370"/>
                </a:lnTo>
                <a:lnTo>
                  <a:pt x="1489588" y="83645"/>
                </a:lnTo>
                <a:lnTo>
                  <a:pt x="1469643" y="75629"/>
                </a:lnTo>
                <a:lnTo>
                  <a:pt x="1448725" y="67745"/>
                </a:lnTo>
                <a:lnTo>
                  <a:pt x="1427161" y="59949"/>
                </a:lnTo>
                <a:lnTo>
                  <a:pt x="1405165" y="52212"/>
                </a:lnTo>
                <a:lnTo>
                  <a:pt x="1382881" y="44513"/>
                </a:lnTo>
                <a:lnTo>
                  <a:pt x="1360404" y="36841"/>
                </a:lnTo>
                <a:lnTo>
                  <a:pt x="1336107" y="30033"/>
                </a:lnTo>
                <a:lnTo>
                  <a:pt x="1310595" y="23801"/>
                </a:lnTo>
                <a:lnTo>
                  <a:pt x="1284274" y="17953"/>
                </a:lnTo>
                <a:lnTo>
                  <a:pt x="1257413" y="14054"/>
                </a:lnTo>
                <a:lnTo>
                  <a:pt x="1230193" y="11455"/>
                </a:lnTo>
                <a:lnTo>
                  <a:pt x="1202733" y="9723"/>
                </a:lnTo>
                <a:lnTo>
                  <a:pt x="1174265" y="7721"/>
                </a:lnTo>
                <a:lnTo>
                  <a:pt x="1145128" y="5539"/>
                </a:lnTo>
                <a:lnTo>
                  <a:pt x="1115543" y="3239"/>
                </a:lnTo>
                <a:lnTo>
                  <a:pt x="1085659" y="1705"/>
                </a:lnTo>
                <a:lnTo>
                  <a:pt x="1055577" y="682"/>
                </a:lnTo>
                <a:lnTo>
                  <a:pt x="1025362" y="0"/>
                </a:lnTo>
                <a:lnTo>
                  <a:pt x="995059" y="393"/>
                </a:lnTo>
                <a:lnTo>
                  <a:pt x="964696" y="1501"/>
                </a:lnTo>
                <a:lnTo>
                  <a:pt x="934295" y="3086"/>
                </a:lnTo>
                <a:lnTo>
                  <a:pt x="903021" y="4990"/>
                </a:lnTo>
                <a:lnTo>
                  <a:pt x="871165" y="7106"/>
                </a:lnTo>
                <a:lnTo>
                  <a:pt x="838920" y="9363"/>
                </a:lnTo>
                <a:lnTo>
                  <a:pt x="807264" y="12561"/>
                </a:lnTo>
                <a:lnTo>
                  <a:pt x="776000" y="16386"/>
                </a:lnTo>
                <a:lnTo>
                  <a:pt x="744997" y="20630"/>
                </a:lnTo>
                <a:lnTo>
                  <a:pt x="713322" y="25999"/>
                </a:lnTo>
                <a:lnTo>
                  <a:pt x="681199" y="32118"/>
                </a:lnTo>
                <a:lnTo>
                  <a:pt x="648777" y="38738"/>
                </a:lnTo>
                <a:lnTo>
                  <a:pt x="617848" y="46538"/>
                </a:lnTo>
                <a:lnTo>
                  <a:pt x="587917" y="55124"/>
                </a:lnTo>
                <a:lnTo>
                  <a:pt x="558648" y="64235"/>
                </a:lnTo>
                <a:lnTo>
                  <a:pt x="529823" y="72849"/>
                </a:lnTo>
                <a:lnTo>
                  <a:pt x="501293" y="81132"/>
                </a:lnTo>
                <a:lnTo>
                  <a:pt x="472959" y="89193"/>
                </a:lnTo>
                <a:lnTo>
                  <a:pt x="444757" y="97955"/>
                </a:lnTo>
                <a:lnTo>
                  <a:pt x="416642" y="107182"/>
                </a:lnTo>
                <a:lnTo>
                  <a:pt x="388585" y="116721"/>
                </a:lnTo>
                <a:lnTo>
                  <a:pt x="362261" y="127313"/>
                </a:lnTo>
                <a:lnTo>
                  <a:pt x="337091" y="138607"/>
                </a:lnTo>
                <a:lnTo>
                  <a:pt x="312691" y="150371"/>
                </a:lnTo>
                <a:lnTo>
                  <a:pt x="289652" y="161599"/>
                </a:lnTo>
                <a:lnTo>
                  <a:pt x="267518" y="172472"/>
                </a:lnTo>
                <a:lnTo>
                  <a:pt x="245990" y="183107"/>
                </a:lnTo>
                <a:lnTo>
                  <a:pt x="224864" y="194430"/>
                </a:lnTo>
                <a:lnTo>
                  <a:pt x="204006" y="206212"/>
                </a:lnTo>
                <a:lnTo>
                  <a:pt x="183328" y="218301"/>
                </a:lnTo>
                <a:lnTo>
                  <a:pt x="146806" y="243021"/>
                </a:lnTo>
                <a:lnTo>
                  <a:pt x="114487" y="268119"/>
                </a:lnTo>
                <a:lnTo>
                  <a:pt x="86012" y="293384"/>
                </a:lnTo>
                <a:lnTo>
                  <a:pt x="54271" y="323318"/>
                </a:lnTo>
                <a:lnTo>
                  <a:pt x="24735" y="356365"/>
                </a:lnTo>
                <a:lnTo>
                  <a:pt x="6670" y="388922"/>
                </a:lnTo>
                <a:lnTo>
                  <a:pt x="0" y="411927"/>
                </a:lnTo>
                <a:lnTo>
                  <a:pt x="2069" y="441604"/>
                </a:lnTo>
                <a:lnTo>
                  <a:pt x="12090" y="469118"/>
                </a:lnTo>
                <a:lnTo>
                  <a:pt x="43870" y="502888"/>
                </a:lnTo>
                <a:lnTo>
                  <a:pt x="77627" y="532300"/>
                </a:lnTo>
                <a:lnTo>
                  <a:pt x="106036" y="551909"/>
                </a:lnTo>
                <a:lnTo>
                  <a:pt x="157212" y="58537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991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Politics means…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Parliament means…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Representation means…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SMARTInkShape-234"/>
          <p:cNvSpPr/>
          <p:nvPr/>
        </p:nvSpPr>
        <p:spPr>
          <a:xfrm>
            <a:off x="3925766" y="1669142"/>
            <a:ext cx="303335" cy="407419"/>
          </a:xfrm>
          <a:custGeom>
            <a:avLst/>
            <a:gdLst/>
            <a:ahLst/>
            <a:cxnLst/>
            <a:rect l="0" t="0" r="0" b="0"/>
            <a:pathLst>
              <a:path w="303335" h="407419">
                <a:moveTo>
                  <a:pt x="21394" y="167278"/>
                </a:moveTo>
                <a:lnTo>
                  <a:pt x="3482" y="131454"/>
                </a:lnTo>
                <a:lnTo>
                  <a:pt x="0" y="120445"/>
                </a:lnTo>
                <a:lnTo>
                  <a:pt x="1443" y="112314"/>
                </a:lnTo>
                <a:lnTo>
                  <a:pt x="4758" y="98217"/>
                </a:lnTo>
                <a:lnTo>
                  <a:pt x="6380" y="89171"/>
                </a:lnTo>
                <a:lnTo>
                  <a:pt x="9923" y="82328"/>
                </a:lnTo>
                <a:lnTo>
                  <a:pt x="38469" y="47473"/>
                </a:lnTo>
                <a:lnTo>
                  <a:pt x="72302" y="23657"/>
                </a:lnTo>
                <a:lnTo>
                  <a:pt x="87466" y="13434"/>
                </a:lnTo>
                <a:lnTo>
                  <a:pt x="122996" y="2383"/>
                </a:lnTo>
                <a:lnTo>
                  <a:pt x="148394" y="0"/>
                </a:lnTo>
                <a:lnTo>
                  <a:pt x="167867" y="4099"/>
                </a:lnTo>
                <a:lnTo>
                  <a:pt x="174829" y="2185"/>
                </a:lnTo>
                <a:lnTo>
                  <a:pt x="178717" y="3030"/>
                </a:lnTo>
                <a:lnTo>
                  <a:pt x="194867" y="14294"/>
                </a:lnTo>
                <a:lnTo>
                  <a:pt x="209118" y="28348"/>
                </a:lnTo>
                <a:lnTo>
                  <a:pt x="216058" y="41259"/>
                </a:lnTo>
                <a:lnTo>
                  <a:pt x="219059" y="61762"/>
                </a:lnTo>
                <a:lnTo>
                  <a:pt x="208868" y="92908"/>
                </a:lnTo>
                <a:lnTo>
                  <a:pt x="194332" y="129419"/>
                </a:lnTo>
                <a:lnTo>
                  <a:pt x="175876" y="163751"/>
                </a:lnTo>
                <a:lnTo>
                  <a:pt x="160313" y="197061"/>
                </a:lnTo>
                <a:lnTo>
                  <a:pt x="139052" y="230358"/>
                </a:lnTo>
                <a:lnTo>
                  <a:pt x="122152" y="265252"/>
                </a:lnTo>
                <a:lnTo>
                  <a:pt x="105772" y="302037"/>
                </a:lnTo>
                <a:lnTo>
                  <a:pt x="93434" y="334759"/>
                </a:lnTo>
                <a:lnTo>
                  <a:pt x="90109" y="371432"/>
                </a:lnTo>
                <a:lnTo>
                  <a:pt x="92292" y="378804"/>
                </a:lnTo>
                <a:lnTo>
                  <a:pt x="94059" y="381955"/>
                </a:lnTo>
                <a:lnTo>
                  <a:pt x="96084" y="384056"/>
                </a:lnTo>
                <a:lnTo>
                  <a:pt x="123178" y="400300"/>
                </a:lnTo>
                <a:lnTo>
                  <a:pt x="134149" y="402550"/>
                </a:lnTo>
                <a:lnTo>
                  <a:pt x="157496" y="405569"/>
                </a:lnTo>
                <a:lnTo>
                  <a:pt x="162929" y="407418"/>
                </a:lnTo>
                <a:lnTo>
                  <a:pt x="173481" y="407216"/>
                </a:lnTo>
                <a:lnTo>
                  <a:pt x="206504" y="403824"/>
                </a:lnTo>
                <a:lnTo>
                  <a:pt x="219658" y="402796"/>
                </a:lnTo>
                <a:lnTo>
                  <a:pt x="251184" y="392911"/>
                </a:lnTo>
                <a:lnTo>
                  <a:pt x="288643" y="383940"/>
                </a:lnTo>
                <a:lnTo>
                  <a:pt x="303334" y="3806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SMARTInkShape-Group45"/>
          <p:cNvGrpSpPr/>
          <p:nvPr/>
        </p:nvGrpSpPr>
        <p:grpSpPr>
          <a:xfrm>
            <a:off x="4679109" y="1679524"/>
            <a:ext cx="3253312" cy="887604"/>
            <a:chOff x="4679109" y="1679524"/>
            <a:chExt cx="3253312" cy="887604"/>
          </a:xfrm>
        </p:grpSpPr>
        <p:sp>
          <p:nvSpPr>
            <p:cNvPr id="5" name="SMARTInkShape-235"/>
            <p:cNvSpPr/>
            <p:nvPr/>
          </p:nvSpPr>
          <p:spPr>
            <a:xfrm>
              <a:off x="7825739" y="2127353"/>
              <a:ext cx="106682" cy="439775"/>
            </a:xfrm>
            <a:custGeom>
              <a:avLst/>
              <a:gdLst/>
              <a:ahLst/>
              <a:cxnLst/>
              <a:rect l="0" t="0" r="0" b="0"/>
              <a:pathLst>
                <a:path w="106682" h="439775">
                  <a:moveTo>
                    <a:pt x="106681" y="13867"/>
                  </a:moveTo>
                  <a:lnTo>
                    <a:pt x="106681" y="0"/>
                  </a:lnTo>
                  <a:lnTo>
                    <a:pt x="106681" y="9353"/>
                  </a:lnTo>
                  <a:lnTo>
                    <a:pt x="105834" y="10858"/>
                  </a:lnTo>
                  <a:lnTo>
                    <a:pt x="104423" y="11861"/>
                  </a:lnTo>
                  <a:lnTo>
                    <a:pt x="102636" y="12530"/>
                  </a:lnTo>
                  <a:lnTo>
                    <a:pt x="101444" y="14669"/>
                  </a:lnTo>
                  <a:lnTo>
                    <a:pt x="90912" y="50723"/>
                  </a:lnTo>
                  <a:lnTo>
                    <a:pt x="76155" y="86853"/>
                  </a:lnTo>
                  <a:lnTo>
                    <a:pt x="61987" y="119912"/>
                  </a:lnTo>
                  <a:lnTo>
                    <a:pt x="48965" y="157832"/>
                  </a:lnTo>
                  <a:lnTo>
                    <a:pt x="40849" y="192084"/>
                  </a:lnTo>
                  <a:lnTo>
                    <a:pt x="32236" y="223211"/>
                  </a:lnTo>
                  <a:lnTo>
                    <a:pt x="20183" y="250591"/>
                  </a:lnTo>
                  <a:lnTo>
                    <a:pt x="11719" y="283915"/>
                  </a:lnTo>
                  <a:lnTo>
                    <a:pt x="7989" y="314767"/>
                  </a:lnTo>
                  <a:lnTo>
                    <a:pt x="1830" y="350635"/>
                  </a:lnTo>
                  <a:lnTo>
                    <a:pt x="362" y="386035"/>
                  </a:lnTo>
                  <a:lnTo>
                    <a:pt x="22" y="422282"/>
                  </a:lnTo>
                  <a:lnTo>
                    <a:pt x="1" y="439774"/>
                  </a:lnTo>
                  <a:lnTo>
                    <a:pt x="0" y="432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SMARTInkShape-236"/>
            <p:cNvSpPr/>
            <p:nvPr/>
          </p:nvSpPr>
          <p:spPr>
            <a:xfrm>
              <a:off x="7772402" y="2133600"/>
              <a:ext cx="99060" cy="316204"/>
            </a:xfrm>
            <a:custGeom>
              <a:avLst/>
              <a:gdLst/>
              <a:ahLst/>
              <a:cxnLst/>
              <a:rect l="0" t="0" r="0" b="0"/>
              <a:pathLst>
                <a:path w="99060" h="316204">
                  <a:moveTo>
                    <a:pt x="99059" y="0"/>
                  </a:moveTo>
                  <a:lnTo>
                    <a:pt x="84407" y="31818"/>
                  </a:lnTo>
                  <a:lnTo>
                    <a:pt x="65653" y="68154"/>
                  </a:lnTo>
                  <a:lnTo>
                    <a:pt x="51531" y="101286"/>
                  </a:lnTo>
                  <a:lnTo>
                    <a:pt x="36486" y="138352"/>
                  </a:lnTo>
                  <a:lnTo>
                    <a:pt x="24638" y="167993"/>
                  </a:lnTo>
                  <a:lnTo>
                    <a:pt x="17095" y="204305"/>
                  </a:lnTo>
                  <a:lnTo>
                    <a:pt x="7194" y="239878"/>
                  </a:lnTo>
                  <a:lnTo>
                    <a:pt x="945" y="274488"/>
                  </a:lnTo>
                  <a:lnTo>
                    <a:pt x="23" y="307353"/>
                  </a:lnTo>
                  <a:lnTo>
                    <a:pt x="14" y="307348"/>
                  </a:lnTo>
                  <a:lnTo>
                    <a:pt x="9" y="306499"/>
                  </a:lnTo>
                  <a:lnTo>
                    <a:pt x="0" y="315555"/>
                  </a:lnTo>
                  <a:lnTo>
                    <a:pt x="846" y="316203"/>
                  </a:lnTo>
                  <a:lnTo>
                    <a:pt x="2256" y="315789"/>
                  </a:lnTo>
                  <a:lnTo>
                    <a:pt x="4043" y="314666"/>
                  </a:lnTo>
                  <a:lnTo>
                    <a:pt x="5235" y="313071"/>
                  </a:lnTo>
                  <a:lnTo>
                    <a:pt x="7305" y="306056"/>
                  </a:lnTo>
                  <a:lnTo>
                    <a:pt x="13640" y="297271"/>
                  </a:lnTo>
                  <a:lnTo>
                    <a:pt x="22859" y="274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SMARTInkShape-237"/>
            <p:cNvSpPr/>
            <p:nvPr/>
          </p:nvSpPr>
          <p:spPr>
            <a:xfrm>
              <a:off x="7741951" y="2165011"/>
              <a:ext cx="135709" cy="258150"/>
            </a:xfrm>
            <a:custGeom>
              <a:avLst/>
              <a:gdLst/>
              <a:ahLst/>
              <a:cxnLst/>
              <a:rect l="0" t="0" r="0" b="0"/>
              <a:pathLst>
                <a:path w="135709" h="258150">
                  <a:moveTo>
                    <a:pt x="76169" y="14309"/>
                  </a:moveTo>
                  <a:lnTo>
                    <a:pt x="76169" y="4504"/>
                  </a:lnTo>
                  <a:lnTo>
                    <a:pt x="76169" y="5232"/>
                  </a:lnTo>
                  <a:lnTo>
                    <a:pt x="76169" y="0"/>
                  </a:lnTo>
                  <a:lnTo>
                    <a:pt x="76169" y="5712"/>
                  </a:lnTo>
                  <a:lnTo>
                    <a:pt x="73911" y="6255"/>
                  </a:lnTo>
                  <a:lnTo>
                    <a:pt x="72124" y="6399"/>
                  </a:lnTo>
                  <a:lnTo>
                    <a:pt x="67880" y="11076"/>
                  </a:lnTo>
                  <a:lnTo>
                    <a:pt x="58257" y="23830"/>
                  </a:lnTo>
                  <a:lnTo>
                    <a:pt x="53251" y="27007"/>
                  </a:lnTo>
                  <a:lnTo>
                    <a:pt x="39092" y="33092"/>
                  </a:lnTo>
                  <a:lnTo>
                    <a:pt x="32033" y="39872"/>
                  </a:lnTo>
                  <a:lnTo>
                    <a:pt x="26073" y="46837"/>
                  </a:lnTo>
                  <a:lnTo>
                    <a:pt x="12762" y="55721"/>
                  </a:lnTo>
                  <a:lnTo>
                    <a:pt x="9887" y="60372"/>
                  </a:lnTo>
                  <a:lnTo>
                    <a:pt x="7764" y="65261"/>
                  </a:lnTo>
                  <a:lnTo>
                    <a:pt x="1163" y="73784"/>
                  </a:lnTo>
                  <a:lnTo>
                    <a:pt x="0" y="96404"/>
                  </a:lnTo>
                  <a:lnTo>
                    <a:pt x="6058" y="109108"/>
                  </a:lnTo>
                  <a:lnTo>
                    <a:pt x="10577" y="115144"/>
                  </a:lnTo>
                  <a:lnTo>
                    <a:pt x="15408" y="118391"/>
                  </a:lnTo>
                  <a:lnTo>
                    <a:pt x="20378" y="120681"/>
                  </a:lnTo>
                  <a:lnTo>
                    <a:pt x="25408" y="124521"/>
                  </a:lnTo>
                  <a:lnTo>
                    <a:pt x="36384" y="138275"/>
                  </a:lnTo>
                  <a:lnTo>
                    <a:pt x="62920" y="150290"/>
                  </a:lnTo>
                  <a:lnTo>
                    <a:pt x="96549" y="179213"/>
                  </a:lnTo>
                  <a:lnTo>
                    <a:pt x="120039" y="195676"/>
                  </a:lnTo>
                  <a:lnTo>
                    <a:pt x="135708" y="218323"/>
                  </a:lnTo>
                  <a:lnTo>
                    <a:pt x="135335" y="219745"/>
                  </a:lnTo>
                  <a:lnTo>
                    <a:pt x="131612" y="225792"/>
                  </a:lnTo>
                  <a:lnTo>
                    <a:pt x="129786" y="233871"/>
                  </a:lnTo>
                  <a:lnTo>
                    <a:pt x="118243" y="241939"/>
                  </a:lnTo>
                  <a:lnTo>
                    <a:pt x="106649" y="2581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MARTInkShape-238"/>
            <p:cNvSpPr/>
            <p:nvPr/>
          </p:nvSpPr>
          <p:spPr>
            <a:xfrm>
              <a:off x="7300054" y="2209800"/>
              <a:ext cx="388527" cy="156684"/>
            </a:xfrm>
            <a:custGeom>
              <a:avLst/>
              <a:gdLst/>
              <a:ahLst/>
              <a:cxnLst/>
              <a:rect l="0" t="0" r="0" b="0"/>
              <a:pathLst>
                <a:path w="388527" h="156684">
                  <a:moveTo>
                    <a:pt x="7526" y="137160"/>
                  </a:moveTo>
                  <a:lnTo>
                    <a:pt x="3480" y="133115"/>
                  </a:lnTo>
                  <a:lnTo>
                    <a:pt x="1494" y="128871"/>
                  </a:lnTo>
                  <a:lnTo>
                    <a:pt x="0" y="122327"/>
                  </a:lnTo>
                  <a:lnTo>
                    <a:pt x="3978" y="126086"/>
                  </a:lnTo>
                  <a:lnTo>
                    <a:pt x="5161" y="126390"/>
                  </a:lnTo>
                  <a:lnTo>
                    <a:pt x="5950" y="125747"/>
                  </a:lnTo>
                  <a:lnTo>
                    <a:pt x="6475" y="124471"/>
                  </a:lnTo>
                  <a:lnTo>
                    <a:pt x="7672" y="123621"/>
                  </a:lnTo>
                  <a:lnTo>
                    <a:pt x="11260" y="122676"/>
                  </a:lnTo>
                  <a:lnTo>
                    <a:pt x="13402" y="123271"/>
                  </a:lnTo>
                  <a:lnTo>
                    <a:pt x="18040" y="126189"/>
                  </a:lnTo>
                  <a:lnTo>
                    <a:pt x="21308" y="126459"/>
                  </a:lnTo>
                  <a:lnTo>
                    <a:pt x="39518" y="122685"/>
                  </a:lnTo>
                  <a:lnTo>
                    <a:pt x="56587" y="126461"/>
                  </a:lnTo>
                  <a:lnTo>
                    <a:pt x="91393" y="122260"/>
                  </a:lnTo>
                  <a:lnTo>
                    <a:pt x="96457" y="122147"/>
                  </a:lnTo>
                  <a:lnTo>
                    <a:pt x="133470" y="104773"/>
                  </a:lnTo>
                  <a:lnTo>
                    <a:pt x="170024" y="92464"/>
                  </a:lnTo>
                  <a:lnTo>
                    <a:pt x="188137" y="79914"/>
                  </a:lnTo>
                  <a:lnTo>
                    <a:pt x="208044" y="70606"/>
                  </a:lnTo>
                  <a:lnTo>
                    <a:pt x="214614" y="65811"/>
                  </a:lnTo>
                  <a:lnTo>
                    <a:pt x="218098" y="60858"/>
                  </a:lnTo>
                  <a:lnTo>
                    <a:pt x="220335" y="54825"/>
                  </a:lnTo>
                  <a:lnTo>
                    <a:pt x="226014" y="47550"/>
                  </a:lnTo>
                  <a:lnTo>
                    <a:pt x="227399" y="42864"/>
                  </a:lnTo>
                  <a:lnTo>
                    <a:pt x="226921" y="41276"/>
                  </a:lnTo>
                  <a:lnTo>
                    <a:pt x="225756" y="40218"/>
                  </a:lnTo>
                  <a:lnTo>
                    <a:pt x="224132" y="39512"/>
                  </a:lnTo>
                  <a:lnTo>
                    <a:pt x="223050" y="38195"/>
                  </a:lnTo>
                  <a:lnTo>
                    <a:pt x="221848" y="34473"/>
                  </a:lnTo>
                  <a:lnTo>
                    <a:pt x="221171" y="27618"/>
                  </a:lnTo>
                  <a:lnTo>
                    <a:pt x="220230" y="26032"/>
                  </a:lnTo>
                  <a:lnTo>
                    <a:pt x="218755" y="24975"/>
                  </a:lnTo>
                  <a:lnTo>
                    <a:pt x="214859" y="23800"/>
                  </a:lnTo>
                  <a:lnTo>
                    <a:pt x="195449" y="22897"/>
                  </a:lnTo>
                  <a:lnTo>
                    <a:pt x="192921" y="24578"/>
                  </a:lnTo>
                  <a:lnTo>
                    <a:pt x="185319" y="33341"/>
                  </a:lnTo>
                  <a:lnTo>
                    <a:pt x="177704" y="38383"/>
                  </a:lnTo>
                  <a:lnTo>
                    <a:pt x="172625" y="45564"/>
                  </a:lnTo>
                  <a:lnTo>
                    <a:pt x="161712" y="81655"/>
                  </a:lnTo>
                  <a:lnTo>
                    <a:pt x="160279" y="101643"/>
                  </a:lnTo>
                  <a:lnTo>
                    <a:pt x="162340" y="110932"/>
                  </a:lnTo>
                  <a:lnTo>
                    <a:pt x="168261" y="120922"/>
                  </a:lnTo>
                  <a:lnTo>
                    <a:pt x="185368" y="146202"/>
                  </a:lnTo>
                  <a:lnTo>
                    <a:pt x="192682" y="149645"/>
                  </a:lnTo>
                  <a:lnTo>
                    <a:pt x="224221" y="156683"/>
                  </a:lnTo>
                  <a:lnTo>
                    <a:pt x="233939" y="154868"/>
                  </a:lnTo>
                  <a:lnTo>
                    <a:pt x="253001" y="146694"/>
                  </a:lnTo>
                  <a:lnTo>
                    <a:pt x="261406" y="144784"/>
                  </a:lnTo>
                  <a:lnTo>
                    <a:pt x="267964" y="141113"/>
                  </a:lnTo>
                  <a:lnTo>
                    <a:pt x="270051" y="138102"/>
                  </a:lnTo>
                  <a:lnTo>
                    <a:pt x="274682" y="126621"/>
                  </a:lnTo>
                  <a:lnTo>
                    <a:pt x="284333" y="117480"/>
                  </a:lnTo>
                  <a:lnTo>
                    <a:pt x="292834" y="96134"/>
                  </a:lnTo>
                  <a:lnTo>
                    <a:pt x="296837" y="76780"/>
                  </a:lnTo>
                  <a:lnTo>
                    <a:pt x="297053" y="69827"/>
                  </a:lnTo>
                  <a:lnTo>
                    <a:pt x="297911" y="69411"/>
                  </a:lnTo>
                  <a:lnTo>
                    <a:pt x="303644" y="68689"/>
                  </a:lnTo>
                  <a:lnTo>
                    <a:pt x="304234" y="66371"/>
                  </a:lnTo>
                  <a:lnTo>
                    <a:pt x="304391" y="64567"/>
                  </a:lnTo>
                  <a:lnTo>
                    <a:pt x="306960" y="87628"/>
                  </a:lnTo>
                  <a:lnTo>
                    <a:pt x="310736" y="97930"/>
                  </a:lnTo>
                  <a:lnTo>
                    <a:pt x="312963" y="107221"/>
                  </a:lnTo>
                  <a:lnTo>
                    <a:pt x="318315" y="120772"/>
                  </a:lnTo>
                  <a:lnTo>
                    <a:pt x="319624" y="127808"/>
                  </a:lnTo>
                  <a:lnTo>
                    <a:pt x="320578" y="128386"/>
                  </a:lnTo>
                  <a:lnTo>
                    <a:pt x="323896" y="129027"/>
                  </a:lnTo>
                  <a:lnTo>
                    <a:pt x="325119" y="130045"/>
                  </a:lnTo>
                  <a:lnTo>
                    <a:pt x="327470" y="136833"/>
                  </a:lnTo>
                  <a:lnTo>
                    <a:pt x="327558" y="143692"/>
                  </a:lnTo>
                  <a:lnTo>
                    <a:pt x="327566" y="129154"/>
                  </a:lnTo>
                  <a:lnTo>
                    <a:pt x="325308" y="122878"/>
                  </a:lnTo>
                  <a:lnTo>
                    <a:pt x="322329" y="117266"/>
                  </a:lnTo>
                  <a:lnTo>
                    <a:pt x="321005" y="111949"/>
                  </a:lnTo>
                  <a:lnTo>
                    <a:pt x="327439" y="75224"/>
                  </a:lnTo>
                  <a:lnTo>
                    <a:pt x="327481" y="73009"/>
                  </a:lnTo>
                  <a:lnTo>
                    <a:pt x="331586" y="61802"/>
                  </a:lnTo>
                  <a:lnTo>
                    <a:pt x="343001" y="46165"/>
                  </a:lnTo>
                  <a:lnTo>
                    <a:pt x="373960" y="9691"/>
                  </a:lnTo>
                  <a:lnTo>
                    <a:pt x="3885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MARTInkShape-239"/>
            <p:cNvSpPr/>
            <p:nvPr/>
          </p:nvSpPr>
          <p:spPr>
            <a:xfrm>
              <a:off x="6591300" y="2211024"/>
              <a:ext cx="838201" cy="238504"/>
            </a:xfrm>
            <a:custGeom>
              <a:avLst/>
              <a:gdLst/>
              <a:ahLst/>
              <a:cxnLst/>
              <a:rect l="0" t="0" r="0" b="0"/>
              <a:pathLst>
                <a:path w="838201" h="238504">
                  <a:moveTo>
                    <a:pt x="0" y="189276"/>
                  </a:moveTo>
                  <a:lnTo>
                    <a:pt x="4045" y="193321"/>
                  </a:lnTo>
                  <a:lnTo>
                    <a:pt x="5237" y="193666"/>
                  </a:lnTo>
                  <a:lnTo>
                    <a:pt x="6031" y="193049"/>
                  </a:lnTo>
                  <a:lnTo>
                    <a:pt x="7307" y="190021"/>
                  </a:lnTo>
                  <a:lnTo>
                    <a:pt x="7612" y="156732"/>
                  </a:lnTo>
                  <a:lnTo>
                    <a:pt x="9874" y="147154"/>
                  </a:lnTo>
                  <a:lnTo>
                    <a:pt x="18225" y="121971"/>
                  </a:lnTo>
                  <a:lnTo>
                    <a:pt x="23638" y="91315"/>
                  </a:lnTo>
                  <a:lnTo>
                    <a:pt x="43538" y="57515"/>
                  </a:lnTo>
                  <a:lnTo>
                    <a:pt x="62376" y="35883"/>
                  </a:lnTo>
                  <a:lnTo>
                    <a:pt x="68081" y="32201"/>
                  </a:lnTo>
                  <a:lnTo>
                    <a:pt x="73438" y="29718"/>
                  </a:lnTo>
                  <a:lnTo>
                    <a:pt x="81214" y="24407"/>
                  </a:lnTo>
                  <a:lnTo>
                    <a:pt x="86331" y="22868"/>
                  </a:lnTo>
                  <a:lnTo>
                    <a:pt x="88033" y="24150"/>
                  </a:lnTo>
                  <a:lnTo>
                    <a:pt x="100788" y="58823"/>
                  </a:lnTo>
                  <a:lnTo>
                    <a:pt x="111141" y="92479"/>
                  </a:lnTo>
                  <a:lnTo>
                    <a:pt x="117929" y="128614"/>
                  </a:lnTo>
                  <a:lnTo>
                    <a:pt x="123652" y="164197"/>
                  </a:lnTo>
                  <a:lnTo>
                    <a:pt x="135999" y="201781"/>
                  </a:lnTo>
                  <a:lnTo>
                    <a:pt x="136816" y="203706"/>
                  </a:lnTo>
                  <a:lnTo>
                    <a:pt x="143690" y="211006"/>
                  </a:lnTo>
                  <a:lnTo>
                    <a:pt x="144054" y="210536"/>
                  </a:lnTo>
                  <a:lnTo>
                    <a:pt x="144458" y="207756"/>
                  </a:lnTo>
                  <a:lnTo>
                    <a:pt x="145411" y="206676"/>
                  </a:lnTo>
                  <a:lnTo>
                    <a:pt x="148729" y="205476"/>
                  </a:lnTo>
                  <a:lnTo>
                    <a:pt x="149953" y="204309"/>
                  </a:lnTo>
                  <a:lnTo>
                    <a:pt x="151312" y="200755"/>
                  </a:lnTo>
                  <a:lnTo>
                    <a:pt x="154615" y="165052"/>
                  </a:lnTo>
                  <a:lnTo>
                    <a:pt x="157618" y="153956"/>
                  </a:lnTo>
                  <a:lnTo>
                    <a:pt x="159703" y="117654"/>
                  </a:lnTo>
                  <a:lnTo>
                    <a:pt x="162137" y="108620"/>
                  </a:lnTo>
                  <a:lnTo>
                    <a:pt x="180423" y="73956"/>
                  </a:lnTo>
                  <a:lnTo>
                    <a:pt x="185457" y="70289"/>
                  </a:lnTo>
                  <a:lnTo>
                    <a:pt x="193051" y="68225"/>
                  </a:lnTo>
                  <a:lnTo>
                    <a:pt x="200664" y="67613"/>
                  </a:lnTo>
                  <a:lnTo>
                    <a:pt x="203202" y="69221"/>
                  </a:lnTo>
                  <a:lnTo>
                    <a:pt x="219287" y="87282"/>
                  </a:lnTo>
                  <a:lnTo>
                    <a:pt x="231297" y="96026"/>
                  </a:lnTo>
                  <a:lnTo>
                    <a:pt x="254795" y="128760"/>
                  </a:lnTo>
                  <a:lnTo>
                    <a:pt x="284550" y="161999"/>
                  </a:lnTo>
                  <a:lnTo>
                    <a:pt x="299741" y="180065"/>
                  </a:lnTo>
                  <a:lnTo>
                    <a:pt x="335438" y="194551"/>
                  </a:lnTo>
                  <a:lnTo>
                    <a:pt x="357670" y="202297"/>
                  </a:lnTo>
                  <a:lnTo>
                    <a:pt x="368091" y="202683"/>
                  </a:lnTo>
                  <a:lnTo>
                    <a:pt x="382631" y="199834"/>
                  </a:lnTo>
                  <a:lnTo>
                    <a:pt x="393525" y="201906"/>
                  </a:lnTo>
                  <a:lnTo>
                    <a:pt x="402372" y="199687"/>
                  </a:lnTo>
                  <a:lnTo>
                    <a:pt x="409689" y="193621"/>
                  </a:lnTo>
                  <a:lnTo>
                    <a:pt x="421286" y="179974"/>
                  </a:lnTo>
                  <a:lnTo>
                    <a:pt x="436120" y="168279"/>
                  </a:lnTo>
                  <a:lnTo>
                    <a:pt x="448293" y="141336"/>
                  </a:lnTo>
                  <a:lnTo>
                    <a:pt x="449546" y="104297"/>
                  </a:lnTo>
                  <a:lnTo>
                    <a:pt x="449570" y="95705"/>
                  </a:lnTo>
                  <a:lnTo>
                    <a:pt x="447318" y="90398"/>
                  </a:lnTo>
                  <a:lnTo>
                    <a:pt x="445532" y="87797"/>
                  </a:lnTo>
                  <a:lnTo>
                    <a:pt x="441289" y="84908"/>
                  </a:lnTo>
                  <a:lnTo>
                    <a:pt x="434408" y="82900"/>
                  </a:lnTo>
                  <a:lnTo>
                    <a:pt x="430702" y="82731"/>
                  </a:lnTo>
                  <a:lnTo>
                    <a:pt x="426231" y="84914"/>
                  </a:lnTo>
                  <a:lnTo>
                    <a:pt x="423855" y="86681"/>
                  </a:lnTo>
                  <a:lnTo>
                    <a:pt x="406381" y="111614"/>
                  </a:lnTo>
                  <a:lnTo>
                    <a:pt x="393698" y="148412"/>
                  </a:lnTo>
                  <a:lnTo>
                    <a:pt x="389066" y="186048"/>
                  </a:lnTo>
                  <a:lnTo>
                    <a:pt x="389555" y="206920"/>
                  </a:lnTo>
                  <a:lnTo>
                    <a:pt x="395193" y="224348"/>
                  </a:lnTo>
                  <a:lnTo>
                    <a:pt x="406753" y="237716"/>
                  </a:lnTo>
                  <a:lnTo>
                    <a:pt x="409177" y="238503"/>
                  </a:lnTo>
                  <a:lnTo>
                    <a:pt x="411637" y="238181"/>
                  </a:lnTo>
                  <a:lnTo>
                    <a:pt x="417476" y="236411"/>
                  </a:lnTo>
                  <a:lnTo>
                    <a:pt x="438720" y="234274"/>
                  </a:lnTo>
                  <a:lnTo>
                    <a:pt x="444189" y="231006"/>
                  </a:lnTo>
                  <a:lnTo>
                    <a:pt x="457871" y="212914"/>
                  </a:lnTo>
                  <a:lnTo>
                    <a:pt x="464837" y="208813"/>
                  </a:lnTo>
                  <a:lnTo>
                    <a:pt x="471319" y="199652"/>
                  </a:lnTo>
                  <a:lnTo>
                    <a:pt x="477021" y="189654"/>
                  </a:lnTo>
                  <a:lnTo>
                    <a:pt x="487582" y="178720"/>
                  </a:lnTo>
                  <a:lnTo>
                    <a:pt x="493013" y="167804"/>
                  </a:lnTo>
                  <a:lnTo>
                    <a:pt x="495130" y="161953"/>
                  </a:lnTo>
                  <a:lnTo>
                    <a:pt x="498894" y="156530"/>
                  </a:lnTo>
                  <a:lnTo>
                    <a:pt x="503388" y="153556"/>
                  </a:lnTo>
                  <a:lnTo>
                    <a:pt x="510679" y="151881"/>
                  </a:lnTo>
                  <a:lnTo>
                    <a:pt x="520728" y="151315"/>
                  </a:lnTo>
                  <a:lnTo>
                    <a:pt x="525793" y="153496"/>
                  </a:lnTo>
                  <a:lnTo>
                    <a:pt x="538482" y="163335"/>
                  </a:lnTo>
                  <a:lnTo>
                    <a:pt x="548639" y="168065"/>
                  </a:lnTo>
                  <a:lnTo>
                    <a:pt x="558800" y="176902"/>
                  </a:lnTo>
                  <a:lnTo>
                    <a:pt x="566138" y="179543"/>
                  </a:lnTo>
                  <a:lnTo>
                    <a:pt x="574197" y="181563"/>
                  </a:lnTo>
                  <a:lnTo>
                    <a:pt x="593011" y="192138"/>
                  </a:lnTo>
                  <a:lnTo>
                    <a:pt x="596847" y="192878"/>
                  </a:lnTo>
                  <a:lnTo>
                    <a:pt x="600252" y="192524"/>
                  </a:lnTo>
                  <a:lnTo>
                    <a:pt x="611798" y="189917"/>
                  </a:lnTo>
                  <a:lnTo>
                    <a:pt x="627469" y="188556"/>
                  </a:lnTo>
                  <a:lnTo>
                    <a:pt x="636814" y="183230"/>
                  </a:lnTo>
                  <a:lnTo>
                    <a:pt x="644945" y="177136"/>
                  </a:lnTo>
                  <a:lnTo>
                    <a:pt x="655278" y="172391"/>
                  </a:lnTo>
                  <a:lnTo>
                    <a:pt x="660381" y="167378"/>
                  </a:lnTo>
                  <a:lnTo>
                    <a:pt x="674792" y="145891"/>
                  </a:lnTo>
                  <a:lnTo>
                    <a:pt x="682093" y="107889"/>
                  </a:lnTo>
                  <a:lnTo>
                    <a:pt x="685311" y="78067"/>
                  </a:lnTo>
                  <a:lnTo>
                    <a:pt x="685757" y="40074"/>
                  </a:lnTo>
                  <a:lnTo>
                    <a:pt x="684934" y="32371"/>
                  </a:lnTo>
                  <a:lnTo>
                    <a:pt x="678493" y="8270"/>
                  </a:lnTo>
                  <a:lnTo>
                    <a:pt x="678207" y="0"/>
                  </a:lnTo>
                  <a:lnTo>
                    <a:pt x="678180" y="32315"/>
                  </a:lnTo>
                  <a:lnTo>
                    <a:pt x="684212" y="67759"/>
                  </a:lnTo>
                  <a:lnTo>
                    <a:pt x="689532" y="101961"/>
                  </a:lnTo>
                  <a:lnTo>
                    <a:pt x="698736" y="139636"/>
                  </a:lnTo>
                  <a:lnTo>
                    <a:pt x="708706" y="162882"/>
                  </a:lnTo>
                  <a:lnTo>
                    <a:pt x="726442" y="190550"/>
                  </a:lnTo>
                  <a:lnTo>
                    <a:pt x="731521" y="194076"/>
                  </a:lnTo>
                  <a:lnTo>
                    <a:pt x="736600" y="196489"/>
                  </a:lnTo>
                  <a:lnTo>
                    <a:pt x="744220" y="201761"/>
                  </a:lnTo>
                  <a:lnTo>
                    <a:pt x="749300" y="203292"/>
                  </a:lnTo>
                  <a:lnTo>
                    <a:pt x="750993" y="202006"/>
                  </a:lnTo>
                  <a:lnTo>
                    <a:pt x="758227" y="187777"/>
                  </a:lnTo>
                  <a:lnTo>
                    <a:pt x="765403" y="176756"/>
                  </a:lnTo>
                  <a:lnTo>
                    <a:pt x="771415" y="160569"/>
                  </a:lnTo>
                  <a:lnTo>
                    <a:pt x="770852" y="124276"/>
                  </a:lnTo>
                  <a:lnTo>
                    <a:pt x="770832" y="103883"/>
                  </a:lnTo>
                  <a:lnTo>
                    <a:pt x="776229" y="67149"/>
                  </a:lnTo>
                  <a:lnTo>
                    <a:pt x="777214" y="29804"/>
                  </a:lnTo>
                  <a:lnTo>
                    <a:pt x="777239" y="15138"/>
                  </a:lnTo>
                  <a:lnTo>
                    <a:pt x="777239" y="22439"/>
                  </a:lnTo>
                  <a:lnTo>
                    <a:pt x="779498" y="28484"/>
                  </a:lnTo>
                  <a:lnTo>
                    <a:pt x="782476" y="33993"/>
                  </a:lnTo>
                  <a:lnTo>
                    <a:pt x="790735" y="66103"/>
                  </a:lnTo>
                  <a:lnTo>
                    <a:pt x="797999" y="91725"/>
                  </a:lnTo>
                  <a:lnTo>
                    <a:pt x="803731" y="125039"/>
                  </a:lnTo>
                  <a:lnTo>
                    <a:pt x="815484" y="161469"/>
                  </a:lnTo>
                  <a:lnTo>
                    <a:pt x="827212" y="184548"/>
                  </a:lnTo>
                  <a:lnTo>
                    <a:pt x="830429" y="197847"/>
                  </a:lnTo>
                  <a:lnTo>
                    <a:pt x="832172" y="200070"/>
                  </a:lnTo>
                  <a:lnTo>
                    <a:pt x="837009" y="203638"/>
                  </a:lnTo>
                  <a:lnTo>
                    <a:pt x="837671" y="206383"/>
                  </a:lnTo>
                  <a:lnTo>
                    <a:pt x="838200" y="21213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SMARTInkShape-240"/>
            <p:cNvSpPr/>
            <p:nvPr/>
          </p:nvSpPr>
          <p:spPr>
            <a:xfrm>
              <a:off x="6181463" y="2217420"/>
              <a:ext cx="211718" cy="220981"/>
            </a:xfrm>
            <a:custGeom>
              <a:avLst/>
              <a:gdLst/>
              <a:ahLst/>
              <a:cxnLst/>
              <a:rect l="0" t="0" r="0" b="0"/>
              <a:pathLst>
                <a:path w="211718" h="220981">
                  <a:moveTo>
                    <a:pt x="120277" y="0"/>
                  </a:moveTo>
                  <a:lnTo>
                    <a:pt x="116232" y="4045"/>
                  </a:lnTo>
                  <a:lnTo>
                    <a:pt x="107472" y="3773"/>
                  </a:lnTo>
                  <a:lnTo>
                    <a:pt x="95959" y="2524"/>
                  </a:lnTo>
                  <a:lnTo>
                    <a:pt x="73664" y="6782"/>
                  </a:lnTo>
                  <a:lnTo>
                    <a:pt x="56946" y="3064"/>
                  </a:lnTo>
                  <a:lnTo>
                    <a:pt x="50360" y="5031"/>
                  </a:lnTo>
                  <a:lnTo>
                    <a:pt x="27462" y="24559"/>
                  </a:lnTo>
                  <a:lnTo>
                    <a:pt x="19022" y="36816"/>
                  </a:lnTo>
                  <a:lnTo>
                    <a:pt x="8279" y="73188"/>
                  </a:lnTo>
                  <a:lnTo>
                    <a:pt x="1043" y="108133"/>
                  </a:lnTo>
                  <a:lnTo>
                    <a:pt x="0" y="134110"/>
                  </a:lnTo>
                  <a:lnTo>
                    <a:pt x="6187" y="170536"/>
                  </a:lnTo>
                  <a:lnTo>
                    <a:pt x="13681" y="200601"/>
                  </a:lnTo>
                  <a:lnTo>
                    <a:pt x="15346" y="202314"/>
                  </a:lnTo>
                  <a:lnTo>
                    <a:pt x="24102" y="209108"/>
                  </a:lnTo>
                  <a:lnTo>
                    <a:pt x="26732" y="213728"/>
                  </a:lnTo>
                  <a:lnTo>
                    <a:pt x="27434" y="216145"/>
                  </a:lnTo>
                  <a:lnTo>
                    <a:pt x="28749" y="216910"/>
                  </a:lnTo>
                  <a:lnTo>
                    <a:pt x="30472" y="216573"/>
                  </a:lnTo>
                  <a:lnTo>
                    <a:pt x="36942" y="212054"/>
                  </a:lnTo>
                  <a:lnTo>
                    <a:pt x="41752" y="208546"/>
                  </a:lnTo>
                  <a:lnTo>
                    <a:pt x="49221" y="205725"/>
                  </a:lnTo>
                  <a:lnTo>
                    <a:pt x="54266" y="202064"/>
                  </a:lnTo>
                  <a:lnTo>
                    <a:pt x="74558" y="166279"/>
                  </a:lnTo>
                  <a:lnTo>
                    <a:pt x="89797" y="131009"/>
                  </a:lnTo>
                  <a:lnTo>
                    <a:pt x="105037" y="96931"/>
                  </a:lnTo>
                  <a:lnTo>
                    <a:pt x="112500" y="68456"/>
                  </a:lnTo>
                  <a:lnTo>
                    <a:pt x="114245" y="65957"/>
                  </a:lnTo>
                  <a:lnTo>
                    <a:pt x="118443" y="61488"/>
                  </a:lnTo>
                  <a:lnTo>
                    <a:pt x="126485" y="48131"/>
                  </a:lnTo>
                  <a:lnTo>
                    <a:pt x="126955" y="48174"/>
                  </a:lnTo>
                  <a:lnTo>
                    <a:pt x="127479" y="50480"/>
                  </a:lnTo>
                  <a:lnTo>
                    <a:pt x="128465" y="51433"/>
                  </a:lnTo>
                  <a:lnTo>
                    <a:pt x="131818" y="52492"/>
                  </a:lnTo>
                  <a:lnTo>
                    <a:pt x="133051" y="51928"/>
                  </a:lnTo>
                  <a:lnTo>
                    <a:pt x="133873" y="50706"/>
                  </a:lnTo>
                  <a:lnTo>
                    <a:pt x="134421" y="49044"/>
                  </a:lnTo>
                  <a:lnTo>
                    <a:pt x="134786" y="49629"/>
                  </a:lnTo>
                  <a:lnTo>
                    <a:pt x="137630" y="62736"/>
                  </a:lnTo>
                  <a:lnTo>
                    <a:pt x="149006" y="95602"/>
                  </a:lnTo>
                  <a:lnTo>
                    <a:pt x="163526" y="132289"/>
                  </a:lnTo>
                  <a:lnTo>
                    <a:pt x="176166" y="168002"/>
                  </a:lnTo>
                  <a:lnTo>
                    <a:pt x="194784" y="201090"/>
                  </a:lnTo>
                  <a:lnTo>
                    <a:pt x="211717" y="2209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SMARTInkShape-241"/>
            <p:cNvSpPr/>
            <p:nvPr/>
          </p:nvSpPr>
          <p:spPr>
            <a:xfrm>
              <a:off x="7231380" y="1821242"/>
              <a:ext cx="258634" cy="350459"/>
            </a:xfrm>
            <a:custGeom>
              <a:avLst/>
              <a:gdLst/>
              <a:ahLst/>
              <a:cxnLst/>
              <a:rect l="0" t="0" r="0" b="0"/>
              <a:pathLst>
                <a:path w="258634" h="350459">
                  <a:moveTo>
                    <a:pt x="0" y="152338"/>
                  </a:moveTo>
                  <a:lnTo>
                    <a:pt x="0" y="158899"/>
                  </a:lnTo>
                  <a:lnTo>
                    <a:pt x="0" y="153304"/>
                  </a:lnTo>
                  <a:lnTo>
                    <a:pt x="0" y="156919"/>
                  </a:lnTo>
                  <a:lnTo>
                    <a:pt x="0" y="153108"/>
                  </a:lnTo>
                  <a:lnTo>
                    <a:pt x="2258" y="152681"/>
                  </a:lnTo>
                  <a:lnTo>
                    <a:pt x="4045" y="152566"/>
                  </a:lnTo>
                  <a:lnTo>
                    <a:pt x="5237" y="150797"/>
                  </a:lnTo>
                  <a:lnTo>
                    <a:pt x="15769" y="117697"/>
                  </a:lnTo>
                  <a:lnTo>
                    <a:pt x="33051" y="82009"/>
                  </a:lnTo>
                  <a:lnTo>
                    <a:pt x="40649" y="68470"/>
                  </a:lnTo>
                  <a:lnTo>
                    <a:pt x="45724" y="64263"/>
                  </a:lnTo>
                  <a:lnTo>
                    <a:pt x="48262" y="63141"/>
                  </a:lnTo>
                  <a:lnTo>
                    <a:pt x="53341" y="57380"/>
                  </a:lnTo>
                  <a:lnTo>
                    <a:pt x="59456" y="47973"/>
                  </a:lnTo>
                  <a:lnTo>
                    <a:pt x="60804" y="48048"/>
                  </a:lnTo>
                  <a:lnTo>
                    <a:pt x="64559" y="50389"/>
                  </a:lnTo>
                  <a:lnTo>
                    <a:pt x="65899" y="50506"/>
                  </a:lnTo>
                  <a:lnTo>
                    <a:pt x="66793" y="49736"/>
                  </a:lnTo>
                  <a:lnTo>
                    <a:pt x="67389" y="48377"/>
                  </a:lnTo>
                  <a:lnTo>
                    <a:pt x="68633" y="47470"/>
                  </a:lnTo>
                  <a:lnTo>
                    <a:pt x="72272" y="46464"/>
                  </a:lnTo>
                  <a:lnTo>
                    <a:pt x="74428" y="47888"/>
                  </a:lnTo>
                  <a:lnTo>
                    <a:pt x="81507" y="56291"/>
                  </a:lnTo>
                  <a:lnTo>
                    <a:pt x="86461" y="58850"/>
                  </a:lnTo>
                  <a:lnTo>
                    <a:pt x="94009" y="60291"/>
                  </a:lnTo>
                  <a:lnTo>
                    <a:pt x="99073" y="65144"/>
                  </a:lnTo>
                  <a:lnTo>
                    <a:pt x="109222" y="78011"/>
                  </a:lnTo>
                  <a:lnTo>
                    <a:pt x="116559" y="81204"/>
                  </a:lnTo>
                  <a:lnTo>
                    <a:pt x="135066" y="83254"/>
                  </a:lnTo>
                  <a:lnTo>
                    <a:pt x="139150" y="85115"/>
                  </a:lnTo>
                  <a:lnTo>
                    <a:pt x="145947" y="91699"/>
                  </a:lnTo>
                  <a:lnTo>
                    <a:pt x="149791" y="93285"/>
                  </a:lnTo>
                  <a:lnTo>
                    <a:pt x="183025" y="91564"/>
                  </a:lnTo>
                  <a:lnTo>
                    <a:pt x="192258" y="90614"/>
                  </a:lnTo>
                  <a:lnTo>
                    <a:pt x="228072" y="74492"/>
                  </a:lnTo>
                  <a:lnTo>
                    <a:pt x="233445" y="69480"/>
                  </a:lnTo>
                  <a:lnTo>
                    <a:pt x="241231" y="58831"/>
                  </a:lnTo>
                  <a:lnTo>
                    <a:pt x="253990" y="49964"/>
                  </a:lnTo>
                  <a:lnTo>
                    <a:pt x="256817" y="43056"/>
                  </a:lnTo>
                  <a:lnTo>
                    <a:pt x="258633" y="24824"/>
                  </a:lnTo>
                  <a:lnTo>
                    <a:pt x="257936" y="21609"/>
                  </a:lnTo>
                  <a:lnTo>
                    <a:pt x="256623" y="19465"/>
                  </a:lnTo>
                  <a:lnTo>
                    <a:pt x="254903" y="18036"/>
                  </a:lnTo>
                  <a:lnTo>
                    <a:pt x="252990" y="11933"/>
                  </a:lnTo>
                  <a:lnTo>
                    <a:pt x="252479" y="7934"/>
                  </a:lnTo>
                  <a:lnTo>
                    <a:pt x="251293" y="5269"/>
                  </a:lnTo>
                  <a:lnTo>
                    <a:pt x="249655" y="3492"/>
                  </a:lnTo>
                  <a:lnTo>
                    <a:pt x="245578" y="1517"/>
                  </a:lnTo>
                  <a:lnTo>
                    <a:pt x="226028" y="0"/>
                  </a:lnTo>
                  <a:lnTo>
                    <a:pt x="224346" y="826"/>
                  </a:lnTo>
                  <a:lnTo>
                    <a:pt x="223224" y="2223"/>
                  </a:lnTo>
                  <a:lnTo>
                    <a:pt x="221977" y="6034"/>
                  </a:lnTo>
                  <a:lnTo>
                    <a:pt x="221423" y="10549"/>
                  </a:lnTo>
                  <a:lnTo>
                    <a:pt x="218920" y="15379"/>
                  </a:lnTo>
                  <a:lnTo>
                    <a:pt x="217066" y="17852"/>
                  </a:lnTo>
                  <a:lnTo>
                    <a:pt x="215007" y="25115"/>
                  </a:lnTo>
                  <a:lnTo>
                    <a:pt x="214939" y="34835"/>
                  </a:lnTo>
                  <a:lnTo>
                    <a:pt x="222810" y="71954"/>
                  </a:lnTo>
                  <a:lnTo>
                    <a:pt x="231502" y="103722"/>
                  </a:lnTo>
                  <a:lnTo>
                    <a:pt x="239851" y="141478"/>
                  </a:lnTo>
                  <a:lnTo>
                    <a:pt x="243899" y="173680"/>
                  </a:lnTo>
                  <a:lnTo>
                    <a:pt x="250297" y="209053"/>
                  </a:lnTo>
                  <a:lnTo>
                    <a:pt x="251307" y="241965"/>
                  </a:lnTo>
                  <a:lnTo>
                    <a:pt x="251451" y="276716"/>
                  </a:lnTo>
                  <a:lnTo>
                    <a:pt x="247412" y="293801"/>
                  </a:lnTo>
                  <a:lnTo>
                    <a:pt x="240854" y="305543"/>
                  </a:lnTo>
                  <a:lnTo>
                    <a:pt x="211555" y="340711"/>
                  </a:lnTo>
                  <a:lnTo>
                    <a:pt x="202397" y="346126"/>
                  </a:lnTo>
                  <a:lnTo>
                    <a:pt x="186029" y="349174"/>
                  </a:lnTo>
                  <a:lnTo>
                    <a:pt x="152400" y="350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SMARTInkShape-242"/>
            <p:cNvSpPr/>
            <p:nvPr/>
          </p:nvSpPr>
          <p:spPr>
            <a:xfrm>
              <a:off x="7178039" y="1805940"/>
              <a:ext cx="7623" cy="14403"/>
            </a:xfrm>
            <a:custGeom>
              <a:avLst/>
              <a:gdLst/>
              <a:ahLst/>
              <a:cxnLst/>
              <a:rect l="0" t="0" r="0" b="0"/>
              <a:pathLst>
                <a:path w="7623" h="14403">
                  <a:moveTo>
                    <a:pt x="7622" y="7620"/>
                  </a:moveTo>
                  <a:lnTo>
                    <a:pt x="3575" y="11665"/>
                  </a:lnTo>
                  <a:lnTo>
                    <a:pt x="2385" y="12010"/>
                  </a:lnTo>
                  <a:lnTo>
                    <a:pt x="1589" y="11393"/>
                  </a:lnTo>
                  <a:lnTo>
                    <a:pt x="1060" y="10136"/>
                  </a:lnTo>
                  <a:lnTo>
                    <a:pt x="707" y="10144"/>
                  </a:lnTo>
                  <a:lnTo>
                    <a:pt x="94" y="1440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MARTInkShape-243"/>
            <p:cNvSpPr/>
            <p:nvPr/>
          </p:nvSpPr>
          <p:spPr>
            <a:xfrm>
              <a:off x="7155180" y="1854890"/>
              <a:ext cx="14185" cy="88211"/>
            </a:xfrm>
            <a:custGeom>
              <a:avLst/>
              <a:gdLst/>
              <a:ahLst/>
              <a:cxnLst/>
              <a:rect l="0" t="0" r="0" b="0"/>
              <a:pathLst>
                <a:path w="14185" h="88211">
                  <a:moveTo>
                    <a:pt x="7620" y="4390"/>
                  </a:moveTo>
                  <a:lnTo>
                    <a:pt x="7620" y="0"/>
                  </a:lnTo>
                  <a:lnTo>
                    <a:pt x="7620" y="1874"/>
                  </a:lnTo>
                  <a:lnTo>
                    <a:pt x="8466" y="2713"/>
                  </a:lnTo>
                  <a:lnTo>
                    <a:pt x="11665" y="3645"/>
                  </a:lnTo>
                  <a:lnTo>
                    <a:pt x="12857" y="4740"/>
                  </a:lnTo>
                  <a:lnTo>
                    <a:pt x="14181" y="8214"/>
                  </a:lnTo>
                  <a:lnTo>
                    <a:pt x="14184" y="28664"/>
                  </a:lnTo>
                  <a:lnTo>
                    <a:pt x="7461" y="61018"/>
                  </a:lnTo>
                  <a:lnTo>
                    <a:pt x="0" y="882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SMARTInkShape-244"/>
            <p:cNvSpPr/>
            <p:nvPr/>
          </p:nvSpPr>
          <p:spPr>
            <a:xfrm>
              <a:off x="7003230" y="1768992"/>
              <a:ext cx="106126" cy="219829"/>
            </a:xfrm>
            <a:custGeom>
              <a:avLst/>
              <a:gdLst/>
              <a:ahLst/>
              <a:cxnLst/>
              <a:rect l="0" t="0" r="0" b="0"/>
              <a:pathLst>
                <a:path w="106126" h="219829">
                  <a:moveTo>
                    <a:pt x="90990" y="14088"/>
                  </a:moveTo>
                  <a:lnTo>
                    <a:pt x="90990" y="0"/>
                  </a:lnTo>
                  <a:lnTo>
                    <a:pt x="90990" y="3235"/>
                  </a:lnTo>
                  <a:lnTo>
                    <a:pt x="90143" y="4312"/>
                  </a:lnTo>
                  <a:lnTo>
                    <a:pt x="86945" y="5510"/>
                  </a:lnTo>
                  <a:lnTo>
                    <a:pt x="80384" y="6184"/>
                  </a:lnTo>
                  <a:lnTo>
                    <a:pt x="45055" y="29044"/>
                  </a:lnTo>
                  <a:lnTo>
                    <a:pt x="25925" y="41991"/>
                  </a:lnTo>
                  <a:lnTo>
                    <a:pt x="17619" y="48790"/>
                  </a:lnTo>
                  <a:lnTo>
                    <a:pt x="7227" y="53775"/>
                  </a:lnTo>
                  <a:lnTo>
                    <a:pt x="4668" y="55786"/>
                  </a:lnTo>
                  <a:lnTo>
                    <a:pt x="1825" y="60278"/>
                  </a:lnTo>
                  <a:lnTo>
                    <a:pt x="0" y="66016"/>
                  </a:lnTo>
                  <a:lnTo>
                    <a:pt x="2008" y="69058"/>
                  </a:lnTo>
                  <a:lnTo>
                    <a:pt x="3728" y="71055"/>
                  </a:lnTo>
                  <a:lnTo>
                    <a:pt x="5641" y="75531"/>
                  </a:lnTo>
                  <a:lnTo>
                    <a:pt x="6150" y="77910"/>
                  </a:lnTo>
                  <a:lnTo>
                    <a:pt x="11232" y="82811"/>
                  </a:lnTo>
                  <a:lnTo>
                    <a:pt x="18289" y="86965"/>
                  </a:lnTo>
                  <a:lnTo>
                    <a:pt x="27022" y="90150"/>
                  </a:lnTo>
                  <a:lnTo>
                    <a:pt x="43535" y="102352"/>
                  </a:lnTo>
                  <a:lnTo>
                    <a:pt x="51836" y="104117"/>
                  </a:lnTo>
                  <a:lnTo>
                    <a:pt x="55575" y="106280"/>
                  </a:lnTo>
                  <a:lnTo>
                    <a:pt x="74400" y="122571"/>
                  </a:lnTo>
                  <a:lnTo>
                    <a:pt x="93188" y="131923"/>
                  </a:lnTo>
                  <a:lnTo>
                    <a:pt x="96200" y="138708"/>
                  </a:lnTo>
                  <a:lnTo>
                    <a:pt x="98386" y="146521"/>
                  </a:lnTo>
                  <a:lnTo>
                    <a:pt x="104430" y="158436"/>
                  </a:lnTo>
                  <a:lnTo>
                    <a:pt x="106125" y="183183"/>
                  </a:lnTo>
                  <a:lnTo>
                    <a:pt x="103925" y="188866"/>
                  </a:lnTo>
                  <a:lnTo>
                    <a:pt x="102153" y="191567"/>
                  </a:lnTo>
                  <a:lnTo>
                    <a:pt x="99660" y="203458"/>
                  </a:lnTo>
                  <a:lnTo>
                    <a:pt x="98921" y="213661"/>
                  </a:lnTo>
                  <a:lnTo>
                    <a:pt x="97971" y="215716"/>
                  </a:lnTo>
                  <a:lnTo>
                    <a:pt x="96490" y="217087"/>
                  </a:lnTo>
                  <a:lnTo>
                    <a:pt x="92588" y="218610"/>
                  </a:lnTo>
                  <a:lnTo>
                    <a:pt x="83370" y="2198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SMARTInkShape-245"/>
            <p:cNvSpPr/>
            <p:nvPr/>
          </p:nvSpPr>
          <p:spPr>
            <a:xfrm>
              <a:off x="6812413" y="1798320"/>
              <a:ext cx="159849" cy="220981"/>
            </a:xfrm>
            <a:custGeom>
              <a:avLst/>
              <a:gdLst/>
              <a:ahLst/>
              <a:cxnLst/>
              <a:rect l="0" t="0" r="0" b="0"/>
              <a:pathLst>
                <a:path w="159849" h="220981">
                  <a:moveTo>
                    <a:pt x="98926" y="0"/>
                  </a:moveTo>
                  <a:lnTo>
                    <a:pt x="85805" y="6561"/>
                  </a:lnTo>
                  <a:lnTo>
                    <a:pt x="63900" y="8405"/>
                  </a:lnTo>
                  <a:lnTo>
                    <a:pt x="53312" y="15897"/>
                  </a:lnTo>
                  <a:lnTo>
                    <a:pt x="35284" y="29720"/>
                  </a:lnTo>
                  <a:lnTo>
                    <a:pt x="20503" y="53773"/>
                  </a:lnTo>
                  <a:lnTo>
                    <a:pt x="15248" y="57766"/>
                  </a:lnTo>
                  <a:lnTo>
                    <a:pt x="12660" y="58830"/>
                  </a:lnTo>
                  <a:lnTo>
                    <a:pt x="7528" y="64529"/>
                  </a:lnTo>
                  <a:lnTo>
                    <a:pt x="3272" y="71860"/>
                  </a:lnTo>
                  <a:lnTo>
                    <a:pt x="315" y="82078"/>
                  </a:lnTo>
                  <a:lnTo>
                    <a:pt x="0" y="91394"/>
                  </a:lnTo>
                  <a:lnTo>
                    <a:pt x="2183" y="97911"/>
                  </a:lnTo>
                  <a:lnTo>
                    <a:pt x="3952" y="100834"/>
                  </a:lnTo>
                  <a:lnTo>
                    <a:pt x="5977" y="101936"/>
                  </a:lnTo>
                  <a:lnTo>
                    <a:pt x="8173" y="101824"/>
                  </a:lnTo>
                  <a:lnTo>
                    <a:pt x="10484" y="100903"/>
                  </a:lnTo>
                  <a:lnTo>
                    <a:pt x="17569" y="102137"/>
                  </a:lnTo>
                  <a:lnTo>
                    <a:pt x="28818" y="107592"/>
                  </a:lnTo>
                  <a:lnTo>
                    <a:pt x="31868" y="109828"/>
                  </a:lnTo>
                  <a:lnTo>
                    <a:pt x="39772" y="112312"/>
                  </a:lnTo>
                  <a:lnTo>
                    <a:pt x="73633" y="118229"/>
                  </a:lnTo>
                  <a:lnTo>
                    <a:pt x="110771" y="129464"/>
                  </a:lnTo>
                  <a:lnTo>
                    <a:pt x="127481" y="137647"/>
                  </a:lnTo>
                  <a:lnTo>
                    <a:pt x="133631" y="141610"/>
                  </a:lnTo>
                  <a:lnTo>
                    <a:pt x="141853" y="143841"/>
                  </a:lnTo>
                  <a:lnTo>
                    <a:pt x="147075" y="144362"/>
                  </a:lnTo>
                  <a:lnTo>
                    <a:pt x="149652" y="146195"/>
                  </a:lnTo>
                  <a:lnTo>
                    <a:pt x="158372" y="157865"/>
                  </a:lnTo>
                  <a:lnTo>
                    <a:pt x="159438" y="163427"/>
                  </a:lnTo>
                  <a:lnTo>
                    <a:pt x="159848" y="177876"/>
                  </a:lnTo>
                  <a:lnTo>
                    <a:pt x="159014" y="179544"/>
                  </a:lnTo>
                  <a:lnTo>
                    <a:pt x="157611" y="180656"/>
                  </a:lnTo>
                  <a:lnTo>
                    <a:pt x="155830" y="181397"/>
                  </a:lnTo>
                  <a:lnTo>
                    <a:pt x="149278" y="190531"/>
                  </a:lnTo>
                  <a:lnTo>
                    <a:pt x="137026" y="2209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SMARTInkShape-246"/>
            <p:cNvSpPr/>
            <p:nvPr/>
          </p:nvSpPr>
          <p:spPr>
            <a:xfrm>
              <a:off x="6424108" y="1822553"/>
              <a:ext cx="372932" cy="213915"/>
            </a:xfrm>
            <a:custGeom>
              <a:avLst/>
              <a:gdLst/>
              <a:ahLst/>
              <a:cxnLst/>
              <a:rect l="0" t="0" r="0" b="0"/>
              <a:pathLst>
                <a:path w="372932" h="213915">
                  <a:moveTo>
                    <a:pt x="75752" y="13867"/>
                  </a:moveTo>
                  <a:lnTo>
                    <a:pt x="75752" y="3261"/>
                  </a:lnTo>
                  <a:lnTo>
                    <a:pt x="74905" y="1716"/>
                  </a:lnTo>
                  <a:lnTo>
                    <a:pt x="73494" y="686"/>
                  </a:lnTo>
                  <a:lnTo>
                    <a:pt x="71706" y="0"/>
                  </a:lnTo>
                  <a:lnTo>
                    <a:pt x="69668" y="389"/>
                  </a:lnTo>
                  <a:lnTo>
                    <a:pt x="62755" y="4982"/>
                  </a:lnTo>
                  <a:lnTo>
                    <a:pt x="55344" y="12551"/>
                  </a:lnTo>
                  <a:lnTo>
                    <a:pt x="31615" y="46825"/>
                  </a:lnTo>
                  <a:lnTo>
                    <a:pt x="12344" y="84710"/>
                  </a:lnTo>
                  <a:lnTo>
                    <a:pt x="2957" y="117764"/>
                  </a:lnTo>
                  <a:lnTo>
                    <a:pt x="0" y="147786"/>
                  </a:lnTo>
                  <a:lnTo>
                    <a:pt x="3731" y="167564"/>
                  </a:lnTo>
                  <a:lnTo>
                    <a:pt x="10198" y="181421"/>
                  </a:lnTo>
                  <a:lnTo>
                    <a:pt x="15007" y="185702"/>
                  </a:lnTo>
                  <a:lnTo>
                    <a:pt x="20814" y="189298"/>
                  </a:lnTo>
                  <a:lnTo>
                    <a:pt x="33604" y="199150"/>
                  </a:lnTo>
                  <a:lnTo>
                    <a:pt x="43191" y="202048"/>
                  </a:lnTo>
                  <a:lnTo>
                    <a:pt x="48118" y="201128"/>
                  </a:lnTo>
                  <a:lnTo>
                    <a:pt x="63143" y="194282"/>
                  </a:lnTo>
                  <a:lnTo>
                    <a:pt x="83390" y="193751"/>
                  </a:lnTo>
                  <a:lnTo>
                    <a:pt x="93540" y="189489"/>
                  </a:lnTo>
                  <a:lnTo>
                    <a:pt x="127611" y="163989"/>
                  </a:lnTo>
                  <a:lnTo>
                    <a:pt x="134926" y="154248"/>
                  </a:lnTo>
                  <a:lnTo>
                    <a:pt x="146060" y="136741"/>
                  </a:lnTo>
                  <a:lnTo>
                    <a:pt x="163877" y="114903"/>
                  </a:lnTo>
                  <a:lnTo>
                    <a:pt x="171196" y="96861"/>
                  </a:lnTo>
                  <a:lnTo>
                    <a:pt x="176356" y="77423"/>
                  </a:lnTo>
                  <a:lnTo>
                    <a:pt x="179732" y="70901"/>
                  </a:lnTo>
                  <a:lnTo>
                    <a:pt x="181631" y="61622"/>
                  </a:lnTo>
                  <a:lnTo>
                    <a:pt x="182076" y="53154"/>
                  </a:lnTo>
                  <a:lnTo>
                    <a:pt x="181348" y="50218"/>
                  </a:lnTo>
                  <a:lnTo>
                    <a:pt x="180016" y="48261"/>
                  </a:lnTo>
                  <a:lnTo>
                    <a:pt x="178281" y="46957"/>
                  </a:lnTo>
                  <a:lnTo>
                    <a:pt x="177971" y="46087"/>
                  </a:lnTo>
                  <a:lnTo>
                    <a:pt x="178612" y="45507"/>
                  </a:lnTo>
                  <a:lnTo>
                    <a:pt x="179886" y="45120"/>
                  </a:lnTo>
                  <a:lnTo>
                    <a:pt x="180734" y="44016"/>
                  </a:lnTo>
                  <a:lnTo>
                    <a:pt x="181677" y="40531"/>
                  </a:lnTo>
                  <a:lnTo>
                    <a:pt x="181083" y="39263"/>
                  </a:lnTo>
                  <a:lnTo>
                    <a:pt x="179839" y="38418"/>
                  </a:lnTo>
                  <a:lnTo>
                    <a:pt x="178163" y="37854"/>
                  </a:lnTo>
                  <a:lnTo>
                    <a:pt x="177893" y="38325"/>
                  </a:lnTo>
                  <a:lnTo>
                    <a:pt x="181667" y="43387"/>
                  </a:lnTo>
                  <a:lnTo>
                    <a:pt x="179835" y="46178"/>
                  </a:lnTo>
                  <a:lnTo>
                    <a:pt x="178160" y="48108"/>
                  </a:lnTo>
                  <a:lnTo>
                    <a:pt x="175804" y="62959"/>
                  </a:lnTo>
                  <a:lnTo>
                    <a:pt x="174899" y="94997"/>
                  </a:lnTo>
                  <a:lnTo>
                    <a:pt x="177081" y="132590"/>
                  </a:lnTo>
                  <a:lnTo>
                    <a:pt x="184220" y="165986"/>
                  </a:lnTo>
                  <a:lnTo>
                    <a:pt x="195368" y="190783"/>
                  </a:lnTo>
                  <a:lnTo>
                    <a:pt x="208900" y="211878"/>
                  </a:lnTo>
                  <a:lnTo>
                    <a:pt x="211084" y="213608"/>
                  </a:lnTo>
                  <a:lnTo>
                    <a:pt x="213387" y="213914"/>
                  </a:lnTo>
                  <a:lnTo>
                    <a:pt x="218203" y="211997"/>
                  </a:lnTo>
                  <a:lnTo>
                    <a:pt x="223166" y="208322"/>
                  </a:lnTo>
                  <a:lnTo>
                    <a:pt x="225674" y="207851"/>
                  </a:lnTo>
                  <a:lnTo>
                    <a:pt x="228194" y="208383"/>
                  </a:lnTo>
                  <a:lnTo>
                    <a:pt x="230720" y="209584"/>
                  </a:lnTo>
                  <a:lnTo>
                    <a:pt x="233250" y="209538"/>
                  </a:lnTo>
                  <a:lnTo>
                    <a:pt x="238320" y="207230"/>
                  </a:lnTo>
                  <a:lnTo>
                    <a:pt x="240011" y="205429"/>
                  </a:lnTo>
                  <a:lnTo>
                    <a:pt x="241889" y="201170"/>
                  </a:lnTo>
                  <a:lnTo>
                    <a:pt x="247240" y="196455"/>
                  </a:lnTo>
                  <a:lnTo>
                    <a:pt x="253569" y="191537"/>
                  </a:lnTo>
                  <a:lnTo>
                    <a:pt x="256382" y="186529"/>
                  </a:lnTo>
                  <a:lnTo>
                    <a:pt x="265134" y="149859"/>
                  </a:lnTo>
                  <a:lnTo>
                    <a:pt x="273529" y="115096"/>
                  </a:lnTo>
                  <a:lnTo>
                    <a:pt x="274490" y="114373"/>
                  </a:lnTo>
                  <a:lnTo>
                    <a:pt x="277815" y="113570"/>
                  </a:lnTo>
                  <a:lnTo>
                    <a:pt x="279041" y="112509"/>
                  </a:lnTo>
                  <a:lnTo>
                    <a:pt x="280402" y="109072"/>
                  </a:lnTo>
                  <a:lnTo>
                    <a:pt x="280766" y="108664"/>
                  </a:lnTo>
                  <a:lnTo>
                    <a:pt x="281008" y="109238"/>
                  </a:lnTo>
                  <a:lnTo>
                    <a:pt x="281397" y="112198"/>
                  </a:lnTo>
                  <a:lnTo>
                    <a:pt x="285509" y="108666"/>
                  </a:lnTo>
                  <a:lnTo>
                    <a:pt x="287557" y="109240"/>
                  </a:lnTo>
                  <a:lnTo>
                    <a:pt x="314524" y="138299"/>
                  </a:lnTo>
                  <a:lnTo>
                    <a:pt x="327213" y="160828"/>
                  </a:lnTo>
                  <a:lnTo>
                    <a:pt x="349037" y="180600"/>
                  </a:lnTo>
                  <a:lnTo>
                    <a:pt x="372931" y="2119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SMARTInkShape-247"/>
            <p:cNvSpPr/>
            <p:nvPr/>
          </p:nvSpPr>
          <p:spPr>
            <a:xfrm>
              <a:off x="6157103" y="1722120"/>
              <a:ext cx="159494" cy="304801"/>
            </a:xfrm>
            <a:custGeom>
              <a:avLst/>
              <a:gdLst/>
              <a:ahLst/>
              <a:cxnLst/>
              <a:rect l="0" t="0" r="0" b="0"/>
              <a:pathLst>
                <a:path w="159494" h="304801">
                  <a:moveTo>
                    <a:pt x="121777" y="0"/>
                  </a:moveTo>
                  <a:lnTo>
                    <a:pt x="121777" y="4045"/>
                  </a:lnTo>
                  <a:lnTo>
                    <a:pt x="120930" y="5237"/>
                  </a:lnTo>
                  <a:lnTo>
                    <a:pt x="119519" y="6031"/>
                  </a:lnTo>
                  <a:lnTo>
                    <a:pt x="117731" y="6561"/>
                  </a:lnTo>
                  <a:lnTo>
                    <a:pt x="116540" y="7760"/>
                  </a:lnTo>
                  <a:lnTo>
                    <a:pt x="115216" y="11351"/>
                  </a:lnTo>
                  <a:lnTo>
                    <a:pt x="114017" y="12648"/>
                  </a:lnTo>
                  <a:lnTo>
                    <a:pt x="78120" y="33122"/>
                  </a:lnTo>
                  <a:lnTo>
                    <a:pt x="63216" y="40670"/>
                  </a:lnTo>
                  <a:lnTo>
                    <a:pt x="55392" y="50249"/>
                  </a:lnTo>
                  <a:lnTo>
                    <a:pt x="48246" y="61280"/>
                  </a:lnTo>
                  <a:lnTo>
                    <a:pt x="29860" y="75260"/>
                  </a:lnTo>
                  <a:lnTo>
                    <a:pt x="20812" y="81709"/>
                  </a:lnTo>
                  <a:lnTo>
                    <a:pt x="1486" y="104845"/>
                  </a:lnTo>
                  <a:lnTo>
                    <a:pt x="581" y="108122"/>
                  </a:lnTo>
                  <a:lnTo>
                    <a:pt x="0" y="121170"/>
                  </a:lnTo>
                  <a:lnTo>
                    <a:pt x="799" y="123960"/>
                  </a:lnTo>
                  <a:lnTo>
                    <a:pt x="2178" y="125820"/>
                  </a:lnTo>
                  <a:lnTo>
                    <a:pt x="3945" y="127060"/>
                  </a:lnTo>
                  <a:lnTo>
                    <a:pt x="5122" y="128733"/>
                  </a:lnTo>
                  <a:lnTo>
                    <a:pt x="7626" y="135134"/>
                  </a:lnTo>
                  <a:lnTo>
                    <a:pt x="11212" y="139928"/>
                  </a:lnTo>
                  <a:lnTo>
                    <a:pt x="22036" y="147388"/>
                  </a:lnTo>
                  <a:lnTo>
                    <a:pt x="39791" y="156255"/>
                  </a:lnTo>
                  <a:lnTo>
                    <a:pt x="58639" y="169436"/>
                  </a:lnTo>
                  <a:lnTo>
                    <a:pt x="83725" y="179009"/>
                  </a:lnTo>
                  <a:lnTo>
                    <a:pt x="104006" y="192275"/>
                  </a:lnTo>
                  <a:lnTo>
                    <a:pt x="138607" y="206181"/>
                  </a:lnTo>
                  <a:lnTo>
                    <a:pt x="151306" y="213261"/>
                  </a:lnTo>
                  <a:lnTo>
                    <a:pt x="155503" y="216985"/>
                  </a:lnTo>
                  <a:lnTo>
                    <a:pt x="157933" y="221462"/>
                  </a:lnTo>
                  <a:lnTo>
                    <a:pt x="159493" y="231235"/>
                  </a:lnTo>
                  <a:lnTo>
                    <a:pt x="157449" y="236262"/>
                  </a:lnTo>
                  <a:lnTo>
                    <a:pt x="154564" y="241319"/>
                  </a:lnTo>
                  <a:lnTo>
                    <a:pt x="148516" y="258048"/>
                  </a:lnTo>
                  <a:lnTo>
                    <a:pt x="146376" y="260932"/>
                  </a:lnTo>
                  <a:lnTo>
                    <a:pt x="139320" y="266684"/>
                  </a:lnTo>
                  <a:lnTo>
                    <a:pt x="132714" y="277514"/>
                  </a:lnTo>
                  <a:lnTo>
                    <a:pt x="130871" y="283642"/>
                  </a:lnTo>
                  <a:lnTo>
                    <a:pt x="128687" y="285614"/>
                  </a:lnTo>
                  <a:lnTo>
                    <a:pt x="112360" y="293086"/>
                  </a:lnTo>
                  <a:lnTo>
                    <a:pt x="98917" y="3048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SMARTInkShape-248"/>
            <p:cNvSpPr/>
            <p:nvPr/>
          </p:nvSpPr>
          <p:spPr>
            <a:xfrm>
              <a:off x="6073168" y="1754435"/>
              <a:ext cx="22833" cy="21026"/>
            </a:xfrm>
            <a:custGeom>
              <a:avLst/>
              <a:gdLst/>
              <a:ahLst/>
              <a:cxnLst/>
              <a:rect l="0" t="0" r="0" b="0"/>
              <a:pathLst>
                <a:path w="22833" h="21026">
                  <a:moveTo>
                    <a:pt x="7592" y="21025"/>
                  </a:moveTo>
                  <a:lnTo>
                    <a:pt x="1031" y="14464"/>
                  </a:lnTo>
                  <a:lnTo>
                    <a:pt x="65" y="6937"/>
                  </a:lnTo>
                  <a:lnTo>
                    <a:pt x="0" y="10172"/>
                  </a:lnTo>
                  <a:lnTo>
                    <a:pt x="837" y="9556"/>
                  </a:lnTo>
                  <a:lnTo>
                    <a:pt x="6535" y="0"/>
                  </a:lnTo>
                  <a:lnTo>
                    <a:pt x="7734" y="235"/>
                  </a:lnTo>
                  <a:lnTo>
                    <a:pt x="22832" y="134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MARTInkShape-249"/>
            <p:cNvSpPr/>
            <p:nvPr/>
          </p:nvSpPr>
          <p:spPr>
            <a:xfrm>
              <a:off x="5837217" y="1679524"/>
              <a:ext cx="266404" cy="293868"/>
            </a:xfrm>
            <a:custGeom>
              <a:avLst/>
              <a:gdLst/>
              <a:ahLst/>
              <a:cxnLst/>
              <a:rect l="0" t="0" r="0" b="0"/>
              <a:pathLst>
                <a:path w="266404" h="293868">
                  <a:moveTo>
                    <a:pt x="91143" y="126416"/>
                  </a:moveTo>
                  <a:lnTo>
                    <a:pt x="84582" y="119855"/>
                  </a:lnTo>
                  <a:lnTo>
                    <a:pt x="83551" y="111517"/>
                  </a:lnTo>
                  <a:lnTo>
                    <a:pt x="79486" y="107232"/>
                  </a:lnTo>
                  <a:lnTo>
                    <a:pt x="75238" y="105190"/>
                  </a:lnTo>
                  <a:lnTo>
                    <a:pt x="72919" y="104645"/>
                  </a:lnTo>
                  <a:lnTo>
                    <a:pt x="71374" y="105129"/>
                  </a:lnTo>
                  <a:lnTo>
                    <a:pt x="70344" y="106298"/>
                  </a:lnTo>
                  <a:lnTo>
                    <a:pt x="69657" y="107924"/>
                  </a:lnTo>
                  <a:lnTo>
                    <a:pt x="68352" y="109008"/>
                  </a:lnTo>
                  <a:lnTo>
                    <a:pt x="64645" y="110212"/>
                  </a:lnTo>
                  <a:lnTo>
                    <a:pt x="53752" y="110890"/>
                  </a:lnTo>
                  <a:lnTo>
                    <a:pt x="50129" y="112679"/>
                  </a:lnTo>
                  <a:lnTo>
                    <a:pt x="27727" y="136387"/>
                  </a:lnTo>
                  <a:lnTo>
                    <a:pt x="12410" y="173011"/>
                  </a:lnTo>
                  <a:lnTo>
                    <a:pt x="1962" y="204320"/>
                  </a:lnTo>
                  <a:lnTo>
                    <a:pt x="0" y="239247"/>
                  </a:lnTo>
                  <a:lnTo>
                    <a:pt x="576" y="262154"/>
                  </a:lnTo>
                  <a:lnTo>
                    <a:pt x="5795" y="278959"/>
                  </a:lnTo>
                  <a:lnTo>
                    <a:pt x="10313" y="286782"/>
                  </a:lnTo>
                  <a:lnTo>
                    <a:pt x="15143" y="290823"/>
                  </a:lnTo>
                  <a:lnTo>
                    <a:pt x="22622" y="293098"/>
                  </a:lnTo>
                  <a:lnTo>
                    <a:pt x="32735" y="293867"/>
                  </a:lnTo>
                  <a:lnTo>
                    <a:pt x="62890" y="286745"/>
                  </a:lnTo>
                  <a:lnTo>
                    <a:pt x="74775" y="278437"/>
                  </a:lnTo>
                  <a:lnTo>
                    <a:pt x="96008" y="250015"/>
                  </a:lnTo>
                  <a:lnTo>
                    <a:pt x="108894" y="217074"/>
                  </a:lnTo>
                  <a:lnTo>
                    <a:pt x="117600" y="182673"/>
                  </a:lnTo>
                  <a:lnTo>
                    <a:pt x="121093" y="144883"/>
                  </a:lnTo>
                  <a:lnTo>
                    <a:pt x="121553" y="110598"/>
                  </a:lnTo>
                  <a:lnTo>
                    <a:pt x="121614" y="77045"/>
                  </a:lnTo>
                  <a:lnTo>
                    <a:pt x="113862" y="40140"/>
                  </a:lnTo>
                  <a:lnTo>
                    <a:pt x="107151" y="20057"/>
                  </a:lnTo>
                  <a:lnTo>
                    <a:pt x="105764" y="9013"/>
                  </a:lnTo>
                  <a:lnTo>
                    <a:pt x="102439" y="2835"/>
                  </a:lnTo>
                  <a:lnTo>
                    <a:pt x="101214" y="1695"/>
                  </a:lnTo>
                  <a:lnTo>
                    <a:pt x="100397" y="1782"/>
                  </a:lnTo>
                  <a:lnTo>
                    <a:pt x="99086" y="3960"/>
                  </a:lnTo>
                  <a:lnTo>
                    <a:pt x="98826" y="0"/>
                  </a:lnTo>
                  <a:lnTo>
                    <a:pt x="98771" y="7782"/>
                  </a:lnTo>
                  <a:lnTo>
                    <a:pt x="101024" y="12448"/>
                  </a:lnTo>
                  <a:lnTo>
                    <a:pt x="102811" y="14877"/>
                  </a:lnTo>
                  <a:lnTo>
                    <a:pt x="105325" y="26387"/>
                  </a:lnTo>
                  <a:lnTo>
                    <a:pt x="106243" y="58712"/>
                  </a:lnTo>
                  <a:lnTo>
                    <a:pt x="110401" y="92534"/>
                  </a:lnTo>
                  <a:lnTo>
                    <a:pt x="112935" y="125878"/>
                  </a:lnTo>
                  <a:lnTo>
                    <a:pt x="117732" y="158524"/>
                  </a:lnTo>
                  <a:lnTo>
                    <a:pt x="124515" y="189646"/>
                  </a:lnTo>
                  <a:lnTo>
                    <a:pt x="131887" y="220316"/>
                  </a:lnTo>
                  <a:lnTo>
                    <a:pt x="147200" y="253243"/>
                  </a:lnTo>
                  <a:lnTo>
                    <a:pt x="169791" y="287613"/>
                  </a:lnTo>
                  <a:lnTo>
                    <a:pt x="174922" y="291192"/>
                  </a:lnTo>
                  <a:lnTo>
                    <a:pt x="177476" y="292147"/>
                  </a:lnTo>
                  <a:lnTo>
                    <a:pt x="179178" y="291937"/>
                  </a:lnTo>
                  <a:lnTo>
                    <a:pt x="180313" y="290950"/>
                  </a:lnTo>
                  <a:lnTo>
                    <a:pt x="181070" y="289445"/>
                  </a:lnTo>
                  <a:lnTo>
                    <a:pt x="182421" y="289289"/>
                  </a:lnTo>
                  <a:lnTo>
                    <a:pt x="186180" y="291373"/>
                  </a:lnTo>
                  <a:lnTo>
                    <a:pt x="188368" y="290574"/>
                  </a:lnTo>
                  <a:lnTo>
                    <a:pt x="193056" y="285171"/>
                  </a:lnTo>
                  <a:lnTo>
                    <a:pt x="210541" y="251516"/>
                  </a:lnTo>
                  <a:lnTo>
                    <a:pt x="215611" y="242412"/>
                  </a:lnTo>
                  <a:lnTo>
                    <a:pt x="225623" y="205969"/>
                  </a:lnTo>
                  <a:lnTo>
                    <a:pt x="235821" y="168349"/>
                  </a:lnTo>
                  <a:lnTo>
                    <a:pt x="235893" y="165652"/>
                  </a:lnTo>
                  <a:lnTo>
                    <a:pt x="238167" y="167279"/>
                  </a:lnTo>
                  <a:lnTo>
                    <a:pt x="239959" y="168898"/>
                  </a:lnTo>
                  <a:lnTo>
                    <a:pt x="241950" y="172954"/>
                  </a:lnTo>
                  <a:lnTo>
                    <a:pt x="247561" y="207411"/>
                  </a:lnTo>
                  <a:lnTo>
                    <a:pt x="257054" y="241176"/>
                  </a:lnTo>
                  <a:lnTo>
                    <a:pt x="257630" y="246102"/>
                  </a:lnTo>
                  <a:lnTo>
                    <a:pt x="258861" y="249387"/>
                  </a:lnTo>
                  <a:lnTo>
                    <a:pt x="260528" y="251577"/>
                  </a:lnTo>
                  <a:lnTo>
                    <a:pt x="265242" y="255091"/>
                  </a:lnTo>
                  <a:lnTo>
                    <a:pt x="266403" y="2711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SMARTInkShape-250"/>
            <p:cNvSpPr/>
            <p:nvPr/>
          </p:nvSpPr>
          <p:spPr>
            <a:xfrm>
              <a:off x="5419355" y="1737360"/>
              <a:ext cx="164911" cy="266701"/>
            </a:xfrm>
            <a:custGeom>
              <a:avLst/>
              <a:gdLst/>
              <a:ahLst/>
              <a:cxnLst/>
              <a:rect l="0" t="0" r="0" b="0"/>
              <a:pathLst>
                <a:path w="164911" h="266701">
                  <a:moveTo>
                    <a:pt x="97525" y="0"/>
                  </a:moveTo>
                  <a:lnTo>
                    <a:pt x="93480" y="0"/>
                  </a:lnTo>
                  <a:lnTo>
                    <a:pt x="89236" y="2258"/>
                  </a:lnTo>
                  <a:lnTo>
                    <a:pt x="77117" y="12151"/>
                  </a:lnTo>
                  <a:lnTo>
                    <a:pt x="67028" y="16887"/>
                  </a:lnTo>
                  <a:lnTo>
                    <a:pt x="45772" y="34398"/>
                  </a:lnTo>
                  <a:lnTo>
                    <a:pt x="38964" y="38148"/>
                  </a:lnTo>
                  <a:lnTo>
                    <a:pt x="26458" y="49779"/>
                  </a:lnTo>
                  <a:lnTo>
                    <a:pt x="1920" y="81869"/>
                  </a:lnTo>
                  <a:lnTo>
                    <a:pt x="0" y="90290"/>
                  </a:lnTo>
                  <a:lnTo>
                    <a:pt x="335" y="93214"/>
                  </a:lnTo>
                  <a:lnTo>
                    <a:pt x="1406" y="95163"/>
                  </a:lnTo>
                  <a:lnTo>
                    <a:pt x="16610" y="109598"/>
                  </a:lnTo>
                  <a:lnTo>
                    <a:pt x="23745" y="112210"/>
                  </a:lnTo>
                  <a:lnTo>
                    <a:pt x="37282" y="115939"/>
                  </a:lnTo>
                  <a:lnTo>
                    <a:pt x="57026" y="124784"/>
                  </a:lnTo>
                  <a:lnTo>
                    <a:pt x="69366" y="125168"/>
                  </a:lnTo>
                  <a:lnTo>
                    <a:pt x="82470" y="124210"/>
                  </a:lnTo>
                  <a:lnTo>
                    <a:pt x="104680" y="130494"/>
                  </a:lnTo>
                  <a:lnTo>
                    <a:pt x="129637" y="140672"/>
                  </a:lnTo>
                  <a:lnTo>
                    <a:pt x="136633" y="139286"/>
                  </a:lnTo>
                  <a:lnTo>
                    <a:pt x="139684" y="140270"/>
                  </a:lnTo>
                  <a:lnTo>
                    <a:pt x="150663" y="149502"/>
                  </a:lnTo>
                  <a:lnTo>
                    <a:pt x="158301" y="152018"/>
                  </a:lnTo>
                  <a:lnTo>
                    <a:pt x="162073" y="152230"/>
                  </a:lnTo>
                  <a:lnTo>
                    <a:pt x="163417" y="153980"/>
                  </a:lnTo>
                  <a:lnTo>
                    <a:pt x="164910" y="160440"/>
                  </a:lnTo>
                  <a:lnTo>
                    <a:pt x="164462" y="163687"/>
                  </a:lnTo>
                  <a:lnTo>
                    <a:pt x="150322" y="198764"/>
                  </a:lnTo>
                  <a:lnTo>
                    <a:pt x="140598" y="214522"/>
                  </a:lnTo>
                  <a:lnTo>
                    <a:pt x="118895" y="237580"/>
                  </a:lnTo>
                  <a:lnTo>
                    <a:pt x="113232" y="241058"/>
                  </a:lnTo>
                  <a:lnTo>
                    <a:pt x="107893" y="243450"/>
                  </a:lnTo>
                  <a:lnTo>
                    <a:pt x="82285" y="2667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SMARTInkShape-251"/>
            <p:cNvSpPr/>
            <p:nvPr/>
          </p:nvSpPr>
          <p:spPr>
            <a:xfrm>
              <a:off x="5074960" y="1695539"/>
              <a:ext cx="342861" cy="281276"/>
            </a:xfrm>
            <a:custGeom>
              <a:avLst/>
              <a:gdLst/>
              <a:ahLst/>
              <a:cxnLst/>
              <a:rect l="0" t="0" r="0" b="0"/>
              <a:pathLst>
                <a:path w="342861" h="281276">
                  <a:moveTo>
                    <a:pt x="99020" y="178981"/>
                  </a:moveTo>
                  <a:lnTo>
                    <a:pt x="98173" y="145925"/>
                  </a:lnTo>
                  <a:lnTo>
                    <a:pt x="92459" y="135096"/>
                  </a:lnTo>
                  <a:lnTo>
                    <a:pt x="80887" y="122816"/>
                  </a:lnTo>
                  <a:lnTo>
                    <a:pt x="79311" y="122064"/>
                  </a:lnTo>
                  <a:lnTo>
                    <a:pt x="78261" y="122410"/>
                  </a:lnTo>
                  <a:lnTo>
                    <a:pt x="77560" y="123487"/>
                  </a:lnTo>
                  <a:lnTo>
                    <a:pt x="76247" y="123358"/>
                  </a:lnTo>
                  <a:lnTo>
                    <a:pt x="68056" y="119326"/>
                  </a:lnTo>
                  <a:lnTo>
                    <a:pt x="65677" y="118891"/>
                  </a:lnTo>
                  <a:lnTo>
                    <a:pt x="63244" y="119448"/>
                  </a:lnTo>
                  <a:lnTo>
                    <a:pt x="55776" y="124276"/>
                  </a:lnTo>
                  <a:lnTo>
                    <a:pt x="31472" y="147512"/>
                  </a:lnTo>
                  <a:lnTo>
                    <a:pt x="12974" y="183138"/>
                  </a:lnTo>
                  <a:lnTo>
                    <a:pt x="3408" y="205045"/>
                  </a:lnTo>
                  <a:lnTo>
                    <a:pt x="162" y="241048"/>
                  </a:lnTo>
                  <a:lnTo>
                    <a:pt x="0" y="260480"/>
                  </a:lnTo>
                  <a:lnTo>
                    <a:pt x="833" y="263793"/>
                  </a:lnTo>
                  <a:lnTo>
                    <a:pt x="2236" y="266003"/>
                  </a:lnTo>
                  <a:lnTo>
                    <a:pt x="4017" y="267475"/>
                  </a:lnTo>
                  <a:lnTo>
                    <a:pt x="8254" y="269112"/>
                  </a:lnTo>
                  <a:lnTo>
                    <a:pt x="10570" y="269548"/>
                  </a:lnTo>
                  <a:lnTo>
                    <a:pt x="21216" y="275485"/>
                  </a:lnTo>
                  <a:lnTo>
                    <a:pt x="29445" y="276905"/>
                  </a:lnTo>
                  <a:lnTo>
                    <a:pt x="33163" y="275590"/>
                  </a:lnTo>
                  <a:lnTo>
                    <a:pt x="45215" y="265829"/>
                  </a:lnTo>
                  <a:lnTo>
                    <a:pt x="50554" y="263300"/>
                  </a:lnTo>
                  <a:lnTo>
                    <a:pt x="55748" y="259354"/>
                  </a:lnTo>
                  <a:lnTo>
                    <a:pt x="81238" y="225741"/>
                  </a:lnTo>
                  <a:lnTo>
                    <a:pt x="96762" y="189143"/>
                  </a:lnTo>
                  <a:lnTo>
                    <a:pt x="104853" y="152748"/>
                  </a:lnTo>
                  <a:lnTo>
                    <a:pt x="108368" y="129157"/>
                  </a:lnTo>
                  <a:lnTo>
                    <a:pt x="118721" y="93774"/>
                  </a:lnTo>
                  <a:lnTo>
                    <a:pt x="121256" y="60801"/>
                  </a:lnTo>
                  <a:lnTo>
                    <a:pt x="122450" y="49410"/>
                  </a:lnTo>
                  <a:lnTo>
                    <a:pt x="127856" y="32941"/>
                  </a:lnTo>
                  <a:lnTo>
                    <a:pt x="127923" y="23481"/>
                  </a:lnTo>
                  <a:lnTo>
                    <a:pt x="124047" y="11175"/>
                  </a:lnTo>
                  <a:lnTo>
                    <a:pt x="123324" y="10384"/>
                  </a:lnTo>
                  <a:lnTo>
                    <a:pt x="122843" y="10703"/>
                  </a:lnTo>
                  <a:lnTo>
                    <a:pt x="122522" y="10069"/>
                  </a:lnTo>
                  <a:lnTo>
                    <a:pt x="121936" y="0"/>
                  </a:lnTo>
                  <a:lnTo>
                    <a:pt x="121880" y="36618"/>
                  </a:lnTo>
                  <a:lnTo>
                    <a:pt x="119622" y="59294"/>
                  </a:lnTo>
                  <a:lnTo>
                    <a:pt x="115319" y="92027"/>
                  </a:lnTo>
                  <a:lnTo>
                    <a:pt x="114469" y="125869"/>
                  </a:lnTo>
                  <a:lnTo>
                    <a:pt x="115169" y="154401"/>
                  </a:lnTo>
                  <a:lnTo>
                    <a:pt x="122561" y="189867"/>
                  </a:lnTo>
                  <a:lnTo>
                    <a:pt x="129702" y="205913"/>
                  </a:lnTo>
                  <a:lnTo>
                    <a:pt x="147292" y="233594"/>
                  </a:lnTo>
                  <a:lnTo>
                    <a:pt x="149828" y="234863"/>
                  </a:lnTo>
                  <a:lnTo>
                    <a:pt x="152365" y="234863"/>
                  </a:lnTo>
                  <a:lnTo>
                    <a:pt x="154903" y="234015"/>
                  </a:lnTo>
                  <a:lnTo>
                    <a:pt x="157442" y="234297"/>
                  </a:lnTo>
                  <a:lnTo>
                    <a:pt x="169858" y="238575"/>
                  </a:lnTo>
                  <a:lnTo>
                    <a:pt x="174186" y="239031"/>
                  </a:lnTo>
                  <a:lnTo>
                    <a:pt x="181251" y="237279"/>
                  </a:lnTo>
                  <a:lnTo>
                    <a:pt x="184321" y="235626"/>
                  </a:lnTo>
                  <a:lnTo>
                    <a:pt x="186367" y="233678"/>
                  </a:lnTo>
                  <a:lnTo>
                    <a:pt x="190094" y="227737"/>
                  </a:lnTo>
                  <a:lnTo>
                    <a:pt x="193966" y="226050"/>
                  </a:lnTo>
                  <a:lnTo>
                    <a:pt x="198510" y="220785"/>
                  </a:lnTo>
                  <a:lnTo>
                    <a:pt x="216927" y="186955"/>
                  </a:lnTo>
                  <a:lnTo>
                    <a:pt x="220411" y="165711"/>
                  </a:lnTo>
                  <a:lnTo>
                    <a:pt x="220588" y="162514"/>
                  </a:lnTo>
                  <a:lnTo>
                    <a:pt x="223041" y="156705"/>
                  </a:lnTo>
                  <a:lnTo>
                    <a:pt x="224880" y="153970"/>
                  </a:lnTo>
                  <a:lnTo>
                    <a:pt x="225261" y="150454"/>
                  </a:lnTo>
                  <a:lnTo>
                    <a:pt x="220239" y="120777"/>
                  </a:lnTo>
                  <a:lnTo>
                    <a:pt x="216960" y="115577"/>
                  </a:lnTo>
                  <a:lnTo>
                    <a:pt x="212679" y="112701"/>
                  </a:lnTo>
                  <a:lnTo>
                    <a:pt x="205772" y="110704"/>
                  </a:lnTo>
                  <a:lnTo>
                    <a:pt x="199260" y="110441"/>
                  </a:lnTo>
                  <a:lnTo>
                    <a:pt x="193076" y="127813"/>
                  </a:lnTo>
                  <a:lnTo>
                    <a:pt x="190388" y="142465"/>
                  </a:lnTo>
                  <a:lnTo>
                    <a:pt x="185453" y="155085"/>
                  </a:lnTo>
                  <a:lnTo>
                    <a:pt x="184461" y="178298"/>
                  </a:lnTo>
                  <a:lnTo>
                    <a:pt x="193548" y="212946"/>
                  </a:lnTo>
                  <a:lnTo>
                    <a:pt x="208288" y="248926"/>
                  </a:lnTo>
                  <a:lnTo>
                    <a:pt x="215599" y="258892"/>
                  </a:lnTo>
                  <a:lnTo>
                    <a:pt x="242453" y="280352"/>
                  </a:lnTo>
                  <a:lnTo>
                    <a:pt x="247135" y="281275"/>
                  </a:lnTo>
                  <a:lnTo>
                    <a:pt x="282126" y="278436"/>
                  </a:lnTo>
                  <a:lnTo>
                    <a:pt x="293572" y="278217"/>
                  </a:lnTo>
                  <a:lnTo>
                    <a:pt x="304303" y="273603"/>
                  </a:lnTo>
                  <a:lnTo>
                    <a:pt x="342860" y="2551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SMARTInkShape-252"/>
            <p:cNvSpPr/>
            <p:nvPr/>
          </p:nvSpPr>
          <p:spPr>
            <a:xfrm>
              <a:off x="4968582" y="1790700"/>
              <a:ext cx="14899" cy="15241"/>
            </a:xfrm>
            <a:custGeom>
              <a:avLst/>
              <a:gdLst/>
              <a:ahLst/>
              <a:cxnLst/>
              <a:rect l="0" t="0" r="0" b="0"/>
              <a:pathLst>
                <a:path w="14899" h="15241">
                  <a:moveTo>
                    <a:pt x="14898" y="15240"/>
                  </a:moveTo>
                  <a:lnTo>
                    <a:pt x="10853" y="15240"/>
                  </a:lnTo>
                  <a:lnTo>
                    <a:pt x="9661" y="14393"/>
                  </a:lnTo>
                  <a:lnTo>
                    <a:pt x="8867" y="12982"/>
                  </a:lnTo>
                  <a:lnTo>
                    <a:pt x="8337" y="11195"/>
                  </a:lnTo>
                  <a:lnTo>
                    <a:pt x="7138" y="10003"/>
                  </a:lnTo>
                  <a:lnTo>
                    <a:pt x="3546" y="8679"/>
                  </a:lnTo>
                  <a:lnTo>
                    <a:pt x="2251" y="9173"/>
                  </a:lnTo>
                  <a:lnTo>
                    <a:pt x="1386" y="10349"/>
                  </a:lnTo>
                  <a:lnTo>
                    <a:pt x="810" y="11979"/>
                  </a:lnTo>
                  <a:lnTo>
                    <a:pt x="426" y="12219"/>
                  </a:lnTo>
                  <a:lnTo>
                    <a:pt x="170" y="11533"/>
                  </a:lnTo>
                  <a:lnTo>
                    <a:pt x="0" y="10229"/>
                  </a:lnTo>
                  <a:lnTo>
                    <a:pt x="2067" y="6522"/>
                  </a:lnTo>
                  <a:lnTo>
                    <a:pt x="727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SMARTInkShape-253"/>
            <p:cNvSpPr/>
            <p:nvPr/>
          </p:nvSpPr>
          <p:spPr>
            <a:xfrm>
              <a:off x="4937760" y="1897380"/>
              <a:ext cx="45721" cy="83821"/>
            </a:xfrm>
            <a:custGeom>
              <a:avLst/>
              <a:gdLst/>
              <a:ahLst/>
              <a:cxnLst/>
              <a:rect l="0" t="0" r="0" b="0"/>
              <a:pathLst>
                <a:path w="45721" h="83821">
                  <a:moveTo>
                    <a:pt x="0" y="0"/>
                  </a:moveTo>
                  <a:lnTo>
                    <a:pt x="15438" y="17696"/>
                  </a:lnTo>
                  <a:lnTo>
                    <a:pt x="35847" y="52735"/>
                  </a:lnTo>
                  <a:lnTo>
                    <a:pt x="45563" y="78115"/>
                  </a:lnTo>
                  <a:lnTo>
                    <a:pt x="45720" y="83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SMARTInkShape-254"/>
            <p:cNvSpPr/>
            <p:nvPr/>
          </p:nvSpPr>
          <p:spPr>
            <a:xfrm>
              <a:off x="4679109" y="1774300"/>
              <a:ext cx="190032" cy="289523"/>
            </a:xfrm>
            <a:custGeom>
              <a:avLst/>
              <a:gdLst/>
              <a:ahLst/>
              <a:cxnLst/>
              <a:rect l="0" t="0" r="0" b="0"/>
              <a:pathLst>
                <a:path w="190032" h="289523">
                  <a:moveTo>
                    <a:pt x="75771" y="8780"/>
                  </a:moveTo>
                  <a:lnTo>
                    <a:pt x="71726" y="690"/>
                  </a:lnTo>
                  <a:lnTo>
                    <a:pt x="68841" y="0"/>
                  </a:lnTo>
                  <a:lnTo>
                    <a:pt x="47602" y="7786"/>
                  </a:lnTo>
                  <a:lnTo>
                    <a:pt x="38981" y="8338"/>
                  </a:lnTo>
                  <a:lnTo>
                    <a:pt x="29504" y="13099"/>
                  </a:lnTo>
                  <a:lnTo>
                    <a:pt x="17713" y="21863"/>
                  </a:lnTo>
                  <a:lnTo>
                    <a:pt x="13843" y="23061"/>
                  </a:lnTo>
                  <a:lnTo>
                    <a:pt x="11626" y="23381"/>
                  </a:lnTo>
                  <a:lnTo>
                    <a:pt x="6904" y="28251"/>
                  </a:lnTo>
                  <a:lnTo>
                    <a:pt x="2830" y="35214"/>
                  </a:lnTo>
                  <a:lnTo>
                    <a:pt x="0" y="45177"/>
                  </a:lnTo>
                  <a:lnTo>
                    <a:pt x="2020" y="48381"/>
                  </a:lnTo>
                  <a:lnTo>
                    <a:pt x="4893" y="52627"/>
                  </a:lnTo>
                  <a:lnTo>
                    <a:pt x="6169" y="57336"/>
                  </a:lnTo>
                  <a:lnTo>
                    <a:pt x="7357" y="58931"/>
                  </a:lnTo>
                  <a:lnTo>
                    <a:pt x="8995" y="59994"/>
                  </a:lnTo>
                  <a:lnTo>
                    <a:pt x="13073" y="62022"/>
                  </a:lnTo>
                  <a:lnTo>
                    <a:pt x="28428" y="74188"/>
                  </a:lnTo>
                  <a:lnTo>
                    <a:pt x="50826" y="80988"/>
                  </a:lnTo>
                  <a:lnTo>
                    <a:pt x="75831" y="96517"/>
                  </a:lnTo>
                  <a:lnTo>
                    <a:pt x="111335" y="110609"/>
                  </a:lnTo>
                  <a:lnTo>
                    <a:pt x="136731" y="126884"/>
                  </a:lnTo>
                  <a:lnTo>
                    <a:pt x="146891" y="130697"/>
                  </a:lnTo>
                  <a:lnTo>
                    <a:pt x="184859" y="163646"/>
                  </a:lnTo>
                  <a:lnTo>
                    <a:pt x="187755" y="171025"/>
                  </a:lnTo>
                  <a:lnTo>
                    <a:pt x="190031" y="198465"/>
                  </a:lnTo>
                  <a:lnTo>
                    <a:pt x="186014" y="212491"/>
                  </a:lnTo>
                  <a:lnTo>
                    <a:pt x="183979" y="215707"/>
                  </a:lnTo>
                  <a:lnTo>
                    <a:pt x="174631" y="225385"/>
                  </a:lnTo>
                  <a:lnTo>
                    <a:pt x="162105" y="246274"/>
                  </a:lnTo>
                  <a:lnTo>
                    <a:pt x="124240" y="279543"/>
                  </a:lnTo>
                  <a:lnTo>
                    <a:pt x="113912" y="284655"/>
                  </a:lnTo>
                  <a:lnTo>
                    <a:pt x="107764" y="289522"/>
                  </a:lnTo>
                  <a:lnTo>
                    <a:pt x="104666" y="285672"/>
                  </a:lnTo>
                  <a:lnTo>
                    <a:pt x="99823" y="277493"/>
                  </a:lnTo>
                  <a:lnTo>
                    <a:pt x="100272" y="277669"/>
                  </a:lnTo>
                  <a:lnTo>
                    <a:pt x="106251" y="283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SMARTInkShape-Group46"/>
          <p:cNvGrpSpPr/>
          <p:nvPr/>
        </p:nvGrpSpPr>
        <p:grpSpPr>
          <a:xfrm>
            <a:off x="4671060" y="2941320"/>
            <a:ext cx="3062880" cy="985717"/>
            <a:chOff x="4671060" y="2941320"/>
            <a:chExt cx="3062880" cy="985717"/>
          </a:xfrm>
        </p:grpSpPr>
        <p:sp>
          <p:nvSpPr>
            <p:cNvPr id="26" name="SMARTInkShape-255"/>
            <p:cNvSpPr/>
            <p:nvPr/>
          </p:nvSpPr>
          <p:spPr>
            <a:xfrm>
              <a:off x="6218375" y="3261360"/>
              <a:ext cx="113741" cy="205741"/>
            </a:xfrm>
            <a:custGeom>
              <a:avLst/>
              <a:gdLst/>
              <a:ahLst/>
              <a:cxnLst/>
              <a:rect l="0" t="0" r="0" b="0"/>
              <a:pathLst>
                <a:path w="113741" h="205741">
                  <a:moveTo>
                    <a:pt x="106225" y="0"/>
                  </a:moveTo>
                  <a:lnTo>
                    <a:pt x="102180" y="4045"/>
                  </a:lnTo>
                  <a:lnTo>
                    <a:pt x="97936" y="6031"/>
                  </a:lnTo>
                  <a:lnTo>
                    <a:pt x="95619" y="6561"/>
                  </a:lnTo>
                  <a:lnTo>
                    <a:pt x="94075" y="7761"/>
                  </a:lnTo>
                  <a:lnTo>
                    <a:pt x="92358" y="11351"/>
                  </a:lnTo>
                  <a:lnTo>
                    <a:pt x="91054" y="12648"/>
                  </a:lnTo>
                  <a:lnTo>
                    <a:pt x="76454" y="18944"/>
                  </a:lnTo>
                  <a:lnTo>
                    <a:pt x="69570" y="25635"/>
                  </a:lnTo>
                  <a:lnTo>
                    <a:pt x="62840" y="33407"/>
                  </a:lnTo>
                  <a:lnTo>
                    <a:pt x="27554" y="63601"/>
                  </a:lnTo>
                  <a:lnTo>
                    <a:pt x="18099" y="72091"/>
                  </a:lnTo>
                  <a:lnTo>
                    <a:pt x="4727" y="79704"/>
                  </a:lnTo>
                  <a:lnTo>
                    <a:pt x="1848" y="84249"/>
                  </a:lnTo>
                  <a:lnTo>
                    <a:pt x="0" y="90020"/>
                  </a:lnTo>
                  <a:lnTo>
                    <a:pt x="695" y="90493"/>
                  </a:lnTo>
                  <a:lnTo>
                    <a:pt x="3725" y="91019"/>
                  </a:lnTo>
                  <a:lnTo>
                    <a:pt x="7893" y="95768"/>
                  </a:lnTo>
                  <a:lnTo>
                    <a:pt x="10191" y="99405"/>
                  </a:lnTo>
                  <a:lnTo>
                    <a:pt x="12569" y="100984"/>
                  </a:lnTo>
                  <a:lnTo>
                    <a:pt x="15001" y="101189"/>
                  </a:lnTo>
                  <a:lnTo>
                    <a:pt x="24726" y="99691"/>
                  </a:lnTo>
                  <a:lnTo>
                    <a:pt x="29033" y="99481"/>
                  </a:lnTo>
                  <a:lnTo>
                    <a:pt x="36075" y="101505"/>
                  </a:lnTo>
                  <a:lnTo>
                    <a:pt x="42874" y="104380"/>
                  </a:lnTo>
                  <a:lnTo>
                    <a:pt x="78214" y="111857"/>
                  </a:lnTo>
                  <a:lnTo>
                    <a:pt x="95836" y="114932"/>
                  </a:lnTo>
                  <a:lnTo>
                    <a:pt x="101043" y="118250"/>
                  </a:lnTo>
                  <a:lnTo>
                    <a:pt x="102771" y="121167"/>
                  </a:lnTo>
                  <a:lnTo>
                    <a:pt x="106048" y="131669"/>
                  </a:lnTo>
                  <a:lnTo>
                    <a:pt x="107800" y="133499"/>
                  </a:lnTo>
                  <a:lnTo>
                    <a:pt x="109815" y="134720"/>
                  </a:lnTo>
                  <a:lnTo>
                    <a:pt x="111158" y="136380"/>
                  </a:lnTo>
                  <a:lnTo>
                    <a:pt x="112651" y="140482"/>
                  </a:lnTo>
                  <a:lnTo>
                    <a:pt x="113740" y="155009"/>
                  </a:lnTo>
                  <a:lnTo>
                    <a:pt x="111540" y="160051"/>
                  </a:lnTo>
                  <a:lnTo>
                    <a:pt x="109769" y="162581"/>
                  </a:lnTo>
                  <a:lnTo>
                    <a:pt x="107275" y="174231"/>
                  </a:lnTo>
                  <a:lnTo>
                    <a:pt x="106225" y="2057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SMARTInkShape-256"/>
            <p:cNvSpPr/>
            <p:nvPr/>
          </p:nvSpPr>
          <p:spPr>
            <a:xfrm>
              <a:off x="5897889" y="3378833"/>
              <a:ext cx="320032" cy="191609"/>
            </a:xfrm>
            <a:custGeom>
              <a:avLst/>
              <a:gdLst/>
              <a:ahLst/>
              <a:cxnLst/>
              <a:rect l="0" t="0" r="0" b="0"/>
              <a:pathLst>
                <a:path w="320032" h="191609">
                  <a:moveTo>
                    <a:pt x="30471" y="80647"/>
                  </a:moveTo>
                  <a:lnTo>
                    <a:pt x="30471" y="76257"/>
                  </a:lnTo>
                  <a:lnTo>
                    <a:pt x="30471" y="79902"/>
                  </a:lnTo>
                  <a:lnTo>
                    <a:pt x="30471" y="76110"/>
                  </a:lnTo>
                  <a:lnTo>
                    <a:pt x="30471" y="79882"/>
                  </a:lnTo>
                  <a:lnTo>
                    <a:pt x="23910" y="74019"/>
                  </a:lnTo>
                  <a:lnTo>
                    <a:pt x="23557" y="74535"/>
                  </a:lnTo>
                  <a:lnTo>
                    <a:pt x="23165" y="77366"/>
                  </a:lnTo>
                  <a:lnTo>
                    <a:pt x="22214" y="77613"/>
                  </a:lnTo>
                  <a:lnTo>
                    <a:pt x="18899" y="75630"/>
                  </a:lnTo>
                  <a:lnTo>
                    <a:pt x="17676" y="75609"/>
                  </a:lnTo>
                  <a:lnTo>
                    <a:pt x="16861" y="76441"/>
                  </a:lnTo>
                  <a:lnTo>
                    <a:pt x="3908" y="109837"/>
                  </a:lnTo>
                  <a:lnTo>
                    <a:pt x="335" y="145738"/>
                  </a:lnTo>
                  <a:lnTo>
                    <a:pt x="0" y="181031"/>
                  </a:lnTo>
                  <a:lnTo>
                    <a:pt x="844" y="183130"/>
                  </a:lnTo>
                  <a:lnTo>
                    <a:pt x="2252" y="184529"/>
                  </a:lnTo>
                  <a:lnTo>
                    <a:pt x="6553" y="186774"/>
                  </a:lnTo>
                  <a:lnTo>
                    <a:pt x="11343" y="191208"/>
                  </a:lnTo>
                  <a:lnTo>
                    <a:pt x="12639" y="191608"/>
                  </a:lnTo>
                  <a:lnTo>
                    <a:pt x="13503" y="191027"/>
                  </a:lnTo>
                  <a:lnTo>
                    <a:pt x="14079" y="189794"/>
                  </a:lnTo>
                  <a:lnTo>
                    <a:pt x="15309" y="188972"/>
                  </a:lnTo>
                  <a:lnTo>
                    <a:pt x="21087" y="187814"/>
                  </a:lnTo>
                  <a:lnTo>
                    <a:pt x="25736" y="187543"/>
                  </a:lnTo>
                  <a:lnTo>
                    <a:pt x="30624" y="185166"/>
                  </a:lnTo>
                  <a:lnTo>
                    <a:pt x="40661" y="176740"/>
                  </a:lnTo>
                  <a:lnTo>
                    <a:pt x="43466" y="171898"/>
                  </a:lnTo>
                  <a:lnTo>
                    <a:pt x="45561" y="166923"/>
                  </a:lnTo>
                  <a:lnTo>
                    <a:pt x="57774" y="146523"/>
                  </a:lnTo>
                  <a:lnTo>
                    <a:pt x="60857" y="137231"/>
                  </a:lnTo>
                  <a:lnTo>
                    <a:pt x="71433" y="115830"/>
                  </a:lnTo>
                  <a:lnTo>
                    <a:pt x="76098" y="100704"/>
                  </a:lnTo>
                  <a:lnTo>
                    <a:pt x="77822" y="99098"/>
                  </a:lnTo>
                  <a:lnTo>
                    <a:pt x="79819" y="98028"/>
                  </a:lnTo>
                  <a:lnTo>
                    <a:pt x="81150" y="95621"/>
                  </a:lnTo>
                  <a:lnTo>
                    <a:pt x="83461" y="82953"/>
                  </a:lnTo>
                  <a:lnTo>
                    <a:pt x="84424" y="83031"/>
                  </a:lnTo>
                  <a:lnTo>
                    <a:pt x="87752" y="85376"/>
                  </a:lnTo>
                  <a:lnTo>
                    <a:pt x="89825" y="85493"/>
                  </a:lnTo>
                  <a:lnTo>
                    <a:pt x="97669" y="81452"/>
                  </a:lnTo>
                  <a:lnTo>
                    <a:pt x="111674" y="101566"/>
                  </a:lnTo>
                  <a:lnTo>
                    <a:pt x="117991" y="117791"/>
                  </a:lnTo>
                  <a:lnTo>
                    <a:pt x="120145" y="120650"/>
                  </a:lnTo>
                  <a:lnTo>
                    <a:pt x="139727" y="135845"/>
                  </a:lnTo>
                  <a:lnTo>
                    <a:pt x="141408" y="136072"/>
                  </a:lnTo>
                  <a:lnTo>
                    <a:pt x="142529" y="135377"/>
                  </a:lnTo>
                  <a:lnTo>
                    <a:pt x="144123" y="135760"/>
                  </a:lnTo>
                  <a:lnTo>
                    <a:pt x="152765" y="142459"/>
                  </a:lnTo>
                  <a:lnTo>
                    <a:pt x="155180" y="144715"/>
                  </a:lnTo>
                  <a:lnTo>
                    <a:pt x="156790" y="145372"/>
                  </a:lnTo>
                  <a:lnTo>
                    <a:pt x="157863" y="144964"/>
                  </a:lnTo>
                  <a:lnTo>
                    <a:pt x="163632" y="138225"/>
                  </a:lnTo>
                  <a:lnTo>
                    <a:pt x="164965" y="137659"/>
                  </a:lnTo>
                  <a:lnTo>
                    <a:pt x="165853" y="138128"/>
                  </a:lnTo>
                  <a:lnTo>
                    <a:pt x="166446" y="139288"/>
                  </a:lnTo>
                  <a:lnTo>
                    <a:pt x="167688" y="139214"/>
                  </a:lnTo>
                  <a:lnTo>
                    <a:pt x="171325" y="136874"/>
                  </a:lnTo>
                  <a:lnTo>
                    <a:pt x="188677" y="111439"/>
                  </a:lnTo>
                  <a:lnTo>
                    <a:pt x="194939" y="94568"/>
                  </a:lnTo>
                  <a:lnTo>
                    <a:pt x="198018" y="79316"/>
                  </a:lnTo>
                  <a:lnTo>
                    <a:pt x="213494" y="43686"/>
                  </a:lnTo>
                  <a:lnTo>
                    <a:pt x="223539" y="26497"/>
                  </a:lnTo>
                  <a:lnTo>
                    <a:pt x="241293" y="3545"/>
                  </a:lnTo>
                  <a:lnTo>
                    <a:pt x="243832" y="2999"/>
                  </a:lnTo>
                  <a:lnTo>
                    <a:pt x="249946" y="4161"/>
                  </a:lnTo>
                  <a:lnTo>
                    <a:pt x="255051" y="317"/>
                  </a:lnTo>
                  <a:lnTo>
                    <a:pt x="256390" y="0"/>
                  </a:lnTo>
                  <a:lnTo>
                    <a:pt x="257284" y="636"/>
                  </a:lnTo>
                  <a:lnTo>
                    <a:pt x="262763" y="11785"/>
                  </a:lnTo>
                  <a:lnTo>
                    <a:pt x="264919" y="14419"/>
                  </a:lnTo>
                  <a:lnTo>
                    <a:pt x="276952" y="23038"/>
                  </a:lnTo>
                  <a:lnTo>
                    <a:pt x="279718" y="29925"/>
                  </a:lnTo>
                  <a:lnTo>
                    <a:pt x="280456" y="34132"/>
                  </a:lnTo>
                  <a:lnTo>
                    <a:pt x="282641" y="37784"/>
                  </a:lnTo>
                  <a:lnTo>
                    <a:pt x="289584" y="44099"/>
                  </a:lnTo>
                  <a:lnTo>
                    <a:pt x="296056" y="47470"/>
                  </a:lnTo>
                  <a:lnTo>
                    <a:pt x="298968" y="48369"/>
                  </a:lnTo>
                  <a:lnTo>
                    <a:pt x="320031" y="882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SMARTInkShape-257"/>
            <p:cNvSpPr/>
            <p:nvPr/>
          </p:nvSpPr>
          <p:spPr>
            <a:xfrm>
              <a:off x="5783607" y="3436620"/>
              <a:ext cx="15214" cy="22861"/>
            </a:xfrm>
            <a:custGeom>
              <a:avLst/>
              <a:gdLst/>
              <a:ahLst/>
              <a:cxnLst/>
              <a:rect l="0" t="0" r="0" b="0"/>
              <a:pathLst>
                <a:path w="15214" h="22861">
                  <a:moveTo>
                    <a:pt x="7593" y="22860"/>
                  </a:moveTo>
                  <a:lnTo>
                    <a:pt x="3548" y="22860"/>
                  </a:lnTo>
                  <a:lnTo>
                    <a:pt x="2356" y="22013"/>
                  </a:lnTo>
                  <a:lnTo>
                    <a:pt x="1562" y="20602"/>
                  </a:lnTo>
                  <a:lnTo>
                    <a:pt x="287" y="16299"/>
                  </a:lnTo>
                  <a:lnTo>
                    <a:pt x="0" y="2211"/>
                  </a:lnTo>
                  <a:lnTo>
                    <a:pt x="838" y="1474"/>
                  </a:lnTo>
                  <a:lnTo>
                    <a:pt x="6536" y="194"/>
                  </a:lnTo>
                  <a:lnTo>
                    <a:pt x="1521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SMARTInkShape-258"/>
            <p:cNvSpPr/>
            <p:nvPr/>
          </p:nvSpPr>
          <p:spPr>
            <a:xfrm>
              <a:off x="5608324" y="3469851"/>
              <a:ext cx="198117" cy="141172"/>
            </a:xfrm>
            <a:custGeom>
              <a:avLst/>
              <a:gdLst/>
              <a:ahLst/>
              <a:cxnLst/>
              <a:rect l="0" t="0" r="0" b="0"/>
              <a:pathLst>
                <a:path w="198117" h="141172">
                  <a:moveTo>
                    <a:pt x="45716" y="12489"/>
                  </a:moveTo>
                  <a:lnTo>
                    <a:pt x="45716" y="688"/>
                  </a:lnTo>
                  <a:lnTo>
                    <a:pt x="45716" y="2446"/>
                  </a:lnTo>
                  <a:lnTo>
                    <a:pt x="44869" y="2408"/>
                  </a:lnTo>
                  <a:lnTo>
                    <a:pt x="41671" y="106"/>
                  </a:lnTo>
                  <a:lnTo>
                    <a:pt x="39632" y="0"/>
                  </a:lnTo>
                  <a:lnTo>
                    <a:pt x="31849" y="4061"/>
                  </a:lnTo>
                  <a:lnTo>
                    <a:pt x="28828" y="2252"/>
                  </a:lnTo>
                  <a:lnTo>
                    <a:pt x="26838" y="584"/>
                  </a:lnTo>
                  <a:lnTo>
                    <a:pt x="25510" y="319"/>
                  </a:lnTo>
                  <a:lnTo>
                    <a:pt x="24626" y="989"/>
                  </a:lnTo>
                  <a:lnTo>
                    <a:pt x="19160" y="12193"/>
                  </a:lnTo>
                  <a:lnTo>
                    <a:pt x="17006" y="14832"/>
                  </a:lnTo>
                  <a:lnTo>
                    <a:pt x="9928" y="20239"/>
                  </a:lnTo>
                  <a:lnTo>
                    <a:pt x="4974" y="27505"/>
                  </a:lnTo>
                  <a:lnTo>
                    <a:pt x="1471" y="41115"/>
                  </a:lnTo>
                  <a:lnTo>
                    <a:pt x="53" y="77322"/>
                  </a:lnTo>
                  <a:lnTo>
                    <a:pt x="0" y="105804"/>
                  </a:lnTo>
                  <a:lnTo>
                    <a:pt x="10602" y="132256"/>
                  </a:lnTo>
                  <a:lnTo>
                    <a:pt x="14687" y="135514"/>
                  </a:lnTo>
                  <a:lnTo>
                    <a:pt x="25998" y="139133"/>
                  </a:lnTo>
                  <a:lnTo>
                    <a:pt x="42602" y="141171"/>
                  </a:lnTo>
                  <a:lnTo>
                    <a:pt x="58246" y="137730"/>
                  </a:lnTo>
                  <a:lnTo>
                    <a:pt x="83794" y="128815"/>
                  </a:lnTo>
                  <a:lnTo>
                    <a:pt x="88881" y="128140"/>
                  </a:lnTo>
                  <a:lnTo>
                    <a:pt x="99049" y="122874"/>
                  </a:lnTo>
                  <a:lnTo>
                    <a:pt x="108367" y="114889"/>
                  </a:lnTo>
                  <a:lnTo>
                    <a:pt x="118372" y="102567"/>
                  </a:lnTo>
                  <a:lnTo>
                    <a:pt x="139765" y="89082"/>
                  </a:lnTo>
                  <a:lnTo>
                    <a:pt x="149124" y="73847"/>
                  </a:lnTo>
                  <a:lnTo>
                    <a:pt x="164185" y="60449"/>
                  </a:lnTo>
                  <a:lnTo>
                    <a:pt x="166102" y="55536"/>
                  </a:lnTo>
                  <a:lnTo>
                    <a:pt x="167182" y="48009"/>
                  </a:lnTo>
                  <a:lnTo>
                    <a:pt x="168180" y="47176"/>
                  </a:lnTo>
                  <a:lnTo>
                    <a:pt x="169692" y="47467"/>
                  </a:lnTo>
                  <a:lnTo>
                    <a:pt x="171546" y="48507"/>
                  </a:lnTo>
                  <a:lnTo>
                    <a:pt x="172783" y="48354"/>
                  </a:lnTo>
                  <a:lnTo>
                    <a:pt x="173608" y="47406"/>
                  </a:lnTo>
                  <a:lnTo>
                    <a:pt x="174930" y="43845"/>
                  </a:lnTo>
                  <a:lnTo>
                    <a:pt x="175159" y="47274"/>
                  </a:lnTo>
                  <a:lnTo>
                    <a:pt x="176038" y="48379"/>
                  </a:lnTo>
                  <a:lnTo>
                    <a:pt x="181808" y="50298"/>
                  </a:lnTo>
                  <a:lnTo>
                    <a:pt x="183512" y="61852"/>
                  </a:lnTo>
                  <a:lnTo>
                    <a:pt x="189409" y="71755"/>
                  </a:lnTo>
                  <a:lnTo>
                    <a:pt x="191279" y="93261"/>
                  </a:lnTo>
                  <a:lnTo>
                    <a:pt x="197048" y="102357"/>
                  </a:lnTo>
                  <a:lnTo>
                    <a:pt x="198116" y="1115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SMARTInkShape-259"/>
            <p:cNvSpPr/>
            <p:nvPr/>
          </p:nvSpPr>
          <p:spPr>
            <a:xfrm>
              <a:off x="5494020" y="3437551"/>
              <a:ext cx="15241" cy="14310"/>
            </a:xfrm>
            <a:custGeom>
              <a:avLst/>
              <a:gdLst/>
              <a:ahLst/>
              <a:cxnLst/>
              <a:rect l="0" t="0" r="0" b="0"/>
              <a:pathLst>
                <a:path w="15241" h="14310">
                  <a:moveTo>
                    <a:pt x="0" y="14309"/>
                  </a:moveTo>
                  <a:lnTo>
                    <a:pt x="0" y="4504"/>
                  </a:lnTo>
                  <a:lnTo>
                    <a:pt x="0" y="5233"/>
                  </a:lnTo>
                  <a:lnTo>
                    <a:pt x="0" y="0"/>
                  </a:lnTo>
                  <a:lnTo>
                    <a:pt x="0" y="3390"/>
                  </a:lnTo>
                  <a:lnTo>
                    <a:pt x="2258" y="7481"/>
                  </a:lnTo>
                  <a:lnTo>
                    <a:pt x="4045" y="9757"/>
                  </a:lnTo>
                  <a:lnTo>
                    <a:pt x="8289" y="12286"/>
                  </a:lnTo>
                  <a:lnTo>
                    <a:pt x="15240" y="14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SMARTInkShape-260"/>
            <p:cNvSpPr/>
            <p:nvPr/>
          </p:nvSpPr>
          <p:spPr>
            <a:xfrm>
              <a:off x="5356860" y="3439850"/>
              <a:ext cx="190501" cy="251785"/>
            </a:xfrm>
            <a:custGeom>
              <a:avLst/>
              <a:gdLst/>
              <a:ahLst/>
              <a:cxnLst/>
              <a:rect l="0" t="0" r="0" b="0"/>
              <a:pathLst>
                <a:path w="190501" h="251785">
                  <a:moveTo>
                    <a:pt x="0" y="4390"/>
                  </a:moveTo>
                  <a:lnTo>
                    <a:pt x="0" y="345"/>
                  </a:lnTo>
                  <a:lnTo>
                    <a:pt x="847" y="0"/>
                  </a:lnTo>
                  <a:lnTo>
                    <a:pt x="4045" y="1874"/>
                  </a:lnTo>
                  <a:lnTo>
                    <a:pt x="5237" y="3560"/>
                  </a:lnTo>
                  <a:lnTo>
                    <a:pt x="6561" y="7690"/>
                  </a:lnTo>
                  <a:lnTo>
                    <a:pt x="13610" y="41600"/>
                  </a:lnTo>
                  <a:lnTo>
                    <a:pt x="17015" y="57466"/>
                  </a:lnTo>
                  <a:lnTo>
                    <a:pt x="28173" y="94416"/>
                  </a:lnTo>
                  <a:lnTo>
                    <a:pt x="35888" y="126031"/>
                  </a:lnTo>
                  <a:lnTo>
                    <a:pt x="38810" y="142272"/>
                  </a:lnTo>
                  <a:lnTo>
                    <a:pt x="52226" y="178037"/>
                  </a:lnTo>
                  <a:lnTo>
                    <a:pt x="68482" y="213166"/>
                  </a:lnTo>
                  <a:lnTo>
                    <a:pt x="76030" y="235616"/>
                  </a:lnTo>
                  <a:lnTo>
                    <a:pt x="77780" y="237281"/>
                  </a:lnTo>
                  <a:lnTo>
                    <a:pt x="79793" y="238391"/>
                  </a:lnTo>
                  <a:lnTo>
                    <a:pt x="81135" y="239977"/>
                  </a:lnTo>
                  <a:lnTo>
                    <a:pt x="85548" y="248607"/>
                  </a:lnTo>
                  <a:lnTo>
                    <a:pt x="87512" y="251021"/>
                  </a:lnTo>
                  <a:lnTo>
                    <a:pt x="88821" y="251784"/>
                  </a:lnTo>
                  <a:lnTo>
                    <a:pt x="89694" y="251446"/>
                  </a:lnTo>
                  <a:lnTo>
                    <a:pt x="91338" y="248418"/>
                  </a:lnTo>
                  <a:lnTo>
                    <a:pt x="95455" y="248286"/>
                  </a:lnTo>
                  <a:lnTo>
                    <a:pt x="95810" y="247421"/>
                  </a:lnTo>
                  <a:lnTo>
                    <a:pt x="91935" y="240473"/>
                  </a:lnTo>
                  <a:lnTo>
                    <a:pt x="90637" y="222438"/>
                  </a:lnTo>
                  <a:lnTo>
                    <a:pt x="77929" y="188896"/>
                  </a:lnTo>
                  <a:lnTo>
                    <a:pt x="76268" y="155693"/>
                  </a:lnTo>
                  <a:lnTo>
                    <a:pt x="76209" y="137130"/>
                  </a:lnTo>
                  <a:lnTo>
                    <a:pt x="78462" y="133094"/>
                  </a:lnTo>
                  <a:lnTo>
                    <a:pt x="101925" y="100685"/>
                  </a:lnTo>
                  <a:lnTo>
                    <a:pt x="106824" y="97988"/>
                  </a:lnTo>
                  <a:lnTo>
                    <a:pt x="109316" y="97268"/>
                  </a:lnTo>
                  <a:lnTo>
                    <a:pt x="111824" y="97636"/>
                  </a:lnTo>
                  <a:lnTo>
                    <a:pt x="116869" y="100301"/>
                  </a:lnTo>
                  <a:lnTo>
                    <a:pt x="118552" y="100504"/>
                  </a:lnTo>
                  <a:lnTo>
                    <a:pt x="119675" y="99793"/>
                  </a:lnTo>
                  <a:lnTo>
                    <a:pt x="120423" y="98472"/>
                  </a:lnTo>
                  <a:lnTo>
                    <a:pt x="121769" y="99284"/>
                  </a:lnTo>
                  <a:lnTo>
                    <a:pt x="139557" y="124552"/>
                  </a:lnTo>
                  <a:lnTo>
                    <a:pt x="146692" y="130608"/>
                  </a:lnTo>
                  <a:lnTo>
                    <a:pt x="165249" y="166380"/>
                  </a:lnTo>
                  <a:lnTo>
                    <a:pt x="171918" y="177035"/>
                  </a:lnTo>
                  <a:lnTo>
                    <a:pt x="176857" y="193119"/>
                  </a:lnTo>
                  <a:lnTo>
                    <a:pt x="181690" y="200655"/>
                  </a:lnTo>
                  <a:lnTo>
                    <a:pt x="184610" y="201685"/>
                  </a:lnTo>
                  <a:lnTo>
                    <a:pt x="190500" y="2025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SMARTInkShape-261"/>
            <p:cNvSpPr/>
            <p:nvPr/>
          </p:nvSpPr>
          <p:spPr>
            <a:xfrm>
              <a:off x="5257800" y="3451860"/>
              <a:ext cx="15241" cy="7621"/>
            </a:xfrm>
            <a:custGeom>
              <a:avLst/>
              <a:gdLst/>
              <a:ahLst/>
              <a:cxnLst/>
              <a:rect l="0" t="0" r="0" b="0"/>
              <a:pathLst>
                <a:path w="15241" h="7621">
                  <a:moveTo>
                    <a:pt x="15240" y="0"/>
                  </a:moveTo>
                  <a:lnTo>
                    <a:pt x="11195" y="0"/>
                  </a:lnTo>
                  <a:lnTo>
                    <a:pt x="6952" y="2258"/>
                  </a:lnTo>
                  <a:lnTo>
                    <a:pt x="1373" y="6561"/>
                  </a:lnTo>
                  <a:lnTo>
                    <a:pt x="915" y="6067"/>
                  </a:lnTo>
                  <a:lnTo>
                    <a:pt x="120" y="966"/>
                  </a:lnTo>
                  <a:lnTo>
                    <a:pt x="0" y="7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SMARTInkShape-262"/>
            <p:cNvSpPr/>
            <p:nvPr/>
          </p:nvSpPr>
          <p:spPr>
            <a:xfrm>
              <a:off x="5295900" y="3561770"/>
              <a:ext cx="45721" cy="105048"/>
            </a:xfrm>
            <a:custGeom>
              <a:avLst/>
              <a:gdLst/>
              <a:ahLst/>
              <a:cxnLst/>
              <a:rect l="0" t="0" r="0" b="0"/>
              <a:pathLst>
                <a:path w="45721" h="105048">
                  <a:moveTo>
                    <a:pt x="0" y="4390"/>
                  </a:moveTo>
                  <a:lnTo>
                    <a:pt x="0" y="0"/>
                  </a:lnTo>
                  <a:lnTo>
                    <a:pt x="846" y="11670"/>
                  </a:lnTo>
                  <a:lnTo>
                    <a:pt x="6083" y="27714"/>
                  </a:lnTo>
                  <a:lnTo>
                    <a:pt x="12150" y="39429"/>
                  </a:lnTo>
                  <a:lnTo>
                    <a:pt x="21090" y="73088"/>
                  </a:lnTo>
                  <a:lnTo>
                    <a:pt x="21680" y="78129"/>
                  </a:lnTo>
                  <a:lnTo>
                    <a:pt x="22920" y="81489"/>
                  </a:lnTo>
                  <a:lnTo>
                    <a:pt x="24593" y="83730"/>
                  </a:lnTo>
                  <a:lnTo>
                    <a:pt x="26555" y="85223"/>
                  </a:lnTo>
                  <a:lnTo>
                    <a:pt x="28736" y="89140"/>
                  </a:lnTo>
                  <a:lnTo>
                    <a:pt x="34180" y="102599"/>
                  </a:lnTo>
                  <a:lnTo>
                    <a:pt x="35487" y="104576"/>
                  </a:lnTo>
                  <a:lnTo>
                    <a:pt x="36357" y="105047"/>
                  </a:lnTo>
                  <a:lnTo>
                    <a:pt x="45720" y="958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SMARTInkShape-263"/>
            <p:cNvSpPr/>
            <p:nvPr/>
          </p:nvSpPr>
          <p:spPr>
            <a:xfrm>
              <a:off x="5135880" y="3413760"/>
              <a:ext cx="106681" cy="273059"/>
            </a:xfrm>
            <a:custGeom>
              <a:avLst/>
              <a:gdLst/>
              <a:ahLst/>
              <a:cxnLst/>
              <a:rect l="0" t="0" r="0" b="0"/>
              <a:pathLst>
                <a:path w="106681" h="273059">
                  <a:moveTo>
                    <a:pt x="0" y="0"/>
                  </a:moveTo>
                  <a:lnTo>
                    <a:pt x="0" y="6561"/>
                  </a:lnTo>
                  <a:lnTo>
                    <a:pt x="6914" y="40467"/>
                  </a:lnTo>
                  <a:lnTo>
                    <a:pt x="12795" y="78035"/>
                  </a:lnTo>
                  <a:lnTo>
                    <a:pt x="17015" y="112907"/>
                  </a:lnTo>
                  <a:lnTo>
                    <a:pt x="25750" y="148550"/>
                  </a:lnTo>
                  <a:lnTo>
                    <a:pt x="33124" y="178164"/>
                  </a:lnTo>
                  <a:lnTo>
                    <a:pt x="43200" y="211582"/>
                  </a:lnTo>
                  <a:lnTo>
                    <a:pt x="55883" y="244776"/>
                  </a:lnTo>
                  <a:lnTo>
                    <a:pt x="63501" y="258887"/>
                  </a:lnTo>
                  <a:lnTo>
                    <a:pt x="68580" y="263228"/>
                  </a:lnTo>
                  <a:lnTo>
                    <a:pt x="76200" y="267929"/>
                  </a:lnTo>
                  <a:lnTo>
                    <a:pt x="81280" y="271479"/>
                  </a:lnTo>
                  <a:lnTo>
                    <a:pt x="86360" y="273058"/>
                  </a:lnTo>
                  <a:lnTo>
                    <a:pt x="88053" y="271785"/>
                  </a:lnTo>
                  <a:lnTo>
                    <a:pt x="95287" y="257576"/>
                  </a:lnTo>
                  <a:lnTo>
                    <a:pt x="106680" y="243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SMARTInkShape-264"/>
            <p:cNvSpPr/>
            <p:nvPr/>
          </p:nvSpPr>
          <p:spPr>
            <a:xfrm>
              <a:off x="4937760" y="3515642"/>
              <a:ext cx="120783" cy="239692"/>
            </a:xfrm>
            <a:custGeom>
              <a:avLst/>
              <a:gdLst/>
              <a:ahLst/>
              <a:cxnLst/>
              <a:rect l="0" t="0" r="0" b="0"/>
              <a:pathLst>
                <a:path w="120783" h="239692">
                  <a:moveTo>
                    <a:pt x="0" y="111478"/>
                  </a:moveTo>
                  <a:lnTo>
                    <a:pt x="4045" y="147341"/>
                  </a:lnTo>
                  <a:lnTo>
                    <a:pt x="15438" y="185126"/>
                  </a:lnTo>
                  <a:lnTo>
                    <a:pt x="33031" y="223089"/>
                  </a:lnTo>
                  <a:lnTo>
                    <a:pt x="38105" y="228816"/>
                  </a:lnTo>
                  <a:lnTo>
                    <a:pt x="40643" y="230343"/>
                  </a:lnTo>
                  <a:lnTo>
                    <a:pt x="42335" y="232208"/>
                  </a:lnTo>
                  <a:lnTo>
                    <a:pt x="44216" y="236538"/>
                  </a:lnTo>
                  <a:lnTo>
                    <a:pt x="45564" y="238031"/>
                  </a:lnTo>
                  <a:lnTo>
                    <a:pt x="49319" y="239691"/>
                  </a:lnTo>
                  <a:lnTo>
                    <a:pt x="56069" y="238170"/>
                  </a:lnTo>
                  <a:lnTo>
                    <a:pt x="67131" y="232554"/>
                  </a:lnTo>
                  <a:lnTo>
                    <a:pt x="73016" y="228790"/>
                  </a:lnTo>
                  <a:lnTo>
                    <a:pt x="78454" y="227117"/>
                  </a:lnTo>
                  <a:lnTo>
                    <a:pt x="83693" y="221857"/>
                  </a:lnTo>
                  <a:lnTo>
                    <a:pt x="91402" y="207118"/>
                  </a:lnTo>
                  <a:lnTo>
                    <a:pt x="96792" y="188923"/>
                  </a:lnTo>
                  <a:lnTo>
                    <a:pt x="100645" y="172807"/>
                  </a:lnTo>
                  <a:lnTo>
                    <a:pt x="111969" y="135767"/>
                  </a:lnTo>
                  <a:lnTo>
                    <a:pt x="120442" y="100471"/>
                  </a:lnTo>
                  <a:lnTo>
                    <a:pt x="120782" y="67472"/>
                  </a:lnTo>
                  <a:lnTo>
                    <a:pt x="114134" y="31509"/>
                  </a:lnTo>
                  <a:lnTo>
                    <a:pt x="103783" y="7176"/>
                  </a:lnTo>
                  <a:lnTo>
                    <a:pt x="98902" y="1622"/>
                  </a:lnTo>
                  <a:lnTo>
                    <a:pt x="96415" y="140"/>
                  </a:lnTo>
                  <a:lnTo>
                    <a:pt x="93910" y="0"/>
                  </a:lnTo>
                  <a:lnTo>
                    <a:pt x="81271" y="3999"/>
                  </a:lnTo>
                  <a:lnTo>
                    <a:pt x="76196" y="8958"/>
                  </a:lnTo>
                  <a:lnTo>
                    <a:pt x="71118" y="18500"/>
                  </a:lnTo>
                  <a:lnTo>
                    <a:pt x="58420" y="53723"/>
                  </a:lnTo>
                  <a:lnTo>
                    <a:pt x="49107" y="82478"/>
                  </a:lnTo>
                  <a:lnTo>
                    <a:pt x="46166" y="117652"/>
                  </a:lnTo>
                  <a:lnTo>
                    <a:pt x="46593" y="153029"/>
                  </a:lnTo>
                  <a:lnTo>
                    <a:pt x="53340" y="180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SMARTInkShape-265"/>
            <p:cNvSpPr/>
            <p:nvPr/>
          </p:nvSpPr>
          <p:spPr>
            <a:xfrm>
              <a:off x="4785442" y="3513739"/>
              <a:ext cx="135885" cy="413298"/>
            </a:xfrm>
            <a:custGeom>
              <a:avLst/>
              <a:gdLst/>
              <a:ahLst/>
              <a:cxnLst/>
              <a:rect l="0" t="0" r="0" b="0"/>
              <a:pathLst>
                <a:path w="135885" h="413298">
                  <a:moveTo>
                    <a:pt x="38018" y="113381"/>
                  </a:moveTo>
                  <a:lnTo>
                    <a:pt x="38018" y="148795"/>
                  </a:lnTo>
                  <a:lnTo>
                    <a:pt x="40276" y="185681"/>
                  </a:lnTo>
                  <a:lnTo>
                    <a:pt x="44101" y="212401"/>
                  </a:lnTo>
                  <a:lnTo>
                    <a:pt x="50169" y="245637"/>
                  </a:lnTo>
                  <a:lnTo>
                    <a:pt x="52343" y="273641"/>
                  </a:lnTo>
                  <a:lnTo>
                    <a:pt x="53834" y="306304"/>
                  </a:lnTo>
                  <a:lnTo>
                    <a:pt x="59236" y="338697"/>
                  </a:lnTo>
                  <a:lnTo>
                    <a:pt x="59301" y="350682"/>
                  </a:lnTo>
                  <a:lnTo>
                    <a:pt x="53900" y="386036"/>
                  </a:lnTo>
                  <a:lnTo>
                    <a:pt x="53543" y="391195"/>
                  </a:lnTo>
                  <a:lnTo>
                    <a:pt x="46361" y="413297"/>
                  </a:lnTo>
                  <a:lnTo>
                    <a:pt x="46120" y="413232"/>
                  </a:lnTo>
                  <a:lnTo>
                    <a:pt x="45733" y="411088"/>
                  </a:lnTo>
                  <a:lnTo>
                    <a:pt x="41621" y="410718"/>
                  </a:lnTo>
                  <a:lnTo>
                    <a:pt x="40420" y="409818"/>
                  </a:lnTo>
                  <a:lnTo>
                    <a:pt x="22621" y="372206"/>
                  </a:lnTo>
                  <a:lnTo>
                    <a:pt x="18475" y="360494"/>
                  </a:lnTo>
                  <a:lnTo>
                    <a:pt x="13555" y="327639"/>
                  </a:lnTo>
                  <a:lnTo>
                    <a:pt x="4682" y="296439"/>
                  </a:lnTo>
                  <a:lnTo>
                    <a:pt x="1329" y="265363"/>
                  </a:lnTo>
                  <a:lnTo>
                    <a:pt x="336" y="233390"/>
                  </a:lnTo>
                  <a:lnTo>
                    <a:pt x="0" y="196635"/>
                  </a:lnTo>
                  <a:lnTo>
                    <a:pt x="789" y="162508"/>
                  </a:lnTo>
                  <a:lnTo>
                    <a:pt x="6009" y="126432"/>
                  </a:lnTo>
                  <a:lnTo>
                    <a:pt x="13764" y="93918"/>
                  </a:lnTo>
                  <a:lnTo>
                    <a:pt x="31126" y="57106"/>
                  </a:lnTo>
                  <a:lnTo>
                    <a:pt x="58684" y="22353"/>
                  </a:lnTo>
                  <a:lnTo>
                    <a:pt x="65830" y="12810"/>
                  </a:lnTo>
                  <a:lnTo>
                    <a:pt x="74650" y="5747"/>
                  </a:lnTo>
                  <a:lnTo>
                    <a:pt x="78526" y="4372"/>
                  </a:lnTo>
                  <a:lnTo>
                    <a:pt x="81957" y="4301"/>
                  </a:lnTo>
                  <a:lnTo>
                    <a:pt x="85090" y="5101"/>
                  </a:lnTo>
                  <a:lnTo>
                    <a:pt x="93088" y="3732"/>
                  </a:lnTo>
                  <a:lnTo>
                    <a:pt x="107974" y="0"/>
                  </a:lnTo>
                  <a:lnTo>
                    <a:pt x="110902" y="540"/>
                  </a:lnTo>
                  <a:lnTo>
                    <a:pt x="116413" y="3398"/>
                  </a:lnTo>
                  <a:lnTo>
                    <a:pt x="127922" y="12972"/>
                  </a:lnTo>
                  <a:lnTo>
                    <a:pt x="135287" y="34495"/>
                  </a:lnTo>
                  <a:lnTo>
                    <a:pt x="135884" y="37930"/>
                  </a:lnTo>
                  <a:lnTo>
                    <a:pt x="135436" y="41067"/>
                  </a:lnTo>
                  <a:lnTo>
                    <a:pt x="130890" y="54443"/>
                  </a:lnTo>
                  <a:lnTo>
                    <a:pt x="128800" y="77241"/>
                  </a:lnTo>
                  <a:lnTo>
                    <a:pt x="114030" y="112278"/>
                  </a:lnTo>
                  <a:lnTo>
                    <a:pt x="93890" y="147911"/>
                  </a:lnTo>
                  <a:lnTo>
                    <a:pt x="83736" y="177398"/>
                  </a:lnTo>
                  <a:lnTo>
                    <a:pt x="76118" y="20482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SMARTInkShape-266"/>
            <p:cNvSpPr/>
            <p:nvPr/>
          </p:nvSpPr>
          <p:spPr>
            <a:xfrm>
              <a:off x="7612523" y="3345180"/>
              <a:ext cx="121417" cy="236221"/>
            </a:xfrm>
            <a:custGeom>
              <a:avLst/>
              <a:gdLst/>
              <a:ahLst/>
              <a:cxnLst/>
              <a:rect l="0" t="0" r="0" b="0"/>
              <a:pathLst>
                <a:path w="121417" h="236221">
                  <a:moveTo>
                    <a:pt x="98916" y="0"/>
                  </a:moveTo>
                  <a:lnTo>
                    <a:pt x="98916" y="4390"/>
                  </a:lnTo>
                  <a:lnTo>
                    <a:pt x="98916" y="2516"/>
                  </a:lnTo>
                  <a:lnTo>
                    <a:pt x="98070" y="1677"/>
                  </a:lnTo>
                  <a:lnTo>
                    <a:pt x="94872" y="745"/>
                  </a:lnTo>
                  <a:lnTo>
                    <a:pt x="73478" y="19"/>
                  </a:lnTo>
                  <a:lnTo>
                    <a:pt x="70951" y="1706"/>
                  </a:lnTo>
                  <a:lnTo>
                    <a:pt x="58555" y="14323"/>
                  </a:lnTo>
                  <a:lnTo>
                    <a:pt x="20935" y="40761"/>
                  </a:lnTo>
                  <a:lnTo>
                    <a:pt x="10995" y="49237"/>
                  </a:lnTo>
                  <a:lnTo>
                    <a:pt x="5372" y="51517"/>
                  </a:lnTo>
                  <a:lnTo>
                    <a:pt x="3533" y="52971"/>
                  </a:lnTo>
                  <a:lnTo>
                    <a:pt x="1491" y="56845"/>
                  </a:lnTo>
                  <a:lnTo>
                    <a:pt x="180" y="64537"/>
                  </a:lnTo>
                  <a:lnTo>
                    <a:pt x="72" y="64192"/>
                  </a:lnTo>
                  <a:lnTo>
                    <a:pt x="0" y="63114"/>
                  </a:lnTo>
                  <a:lnTo>
                    <a:pt x="800" y="63243"/>
                  </a:lnTo>
                  <a:lnTo>
                    <a:pt x="15301" y="74224"/>
                  </a:lnTo>
                  <a:lnTo>
                    <a:pt x="25298" y="75810"/>
                  </a:lnTo>
                  <a:lnTo>
                    <a:pt x="27824" y="77633"/>
                  </a:lnTo>
                  <a:lnTo>
                    <a:pt x="32889" y="84175"/>
                  </a:lnTo>
                  <a:lnTo>
                    <a:pt x="36272" y="86597"/>
                  </a:lnTo>
                  <a:lnTo>
                    <a:pt x="54679" y="94847"/>
                  </a:lnTo>
                  <a:lnTo>
                    <a:pt x="89376" y="127653"/>
                  </a:lnTo>
                  <a:lnTo>
                    <a:pt x="112330" y="157134"/>
                  </a:lnTo>
                  <a:lnTo>
                    <a:pt x="119032" y="171617"/>
                  </a:lnTo>
                  <a:lnTo>
                    <a:pt x="121416" y="187679"/>
                  </a:lnTo>
                  <a:lnTo>
                    <a:pt x="111139" y="211464"/>
                  </a:lnTo>
                  <a:lnTo>
                    <a:pt x="103856" y="222206"/>
                  </a:lnTo>
                  <a:lnTo>
                    <a:pt x="98854" y="225758"/>
                  </a:lnTo>
                  <a:lnTo>
                    <a:pt x="76057" y="236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SMARTInkShape-267"/>
            <p:cNvSpPr/>
            <p:nvPr/>
          </p:nvSpPr>
          <p:spPr>
            <a:xfrm>
              <a:off x="7423072" y="3414819"/>
              <a:ext cx="147885" cy="212302"/>
            </a:xfrm>
            <a:custGeom>
              <a:avLst/>
              <a:gdLst/>
              <a:ahLst/>
              <a:cxnLst/>
              <a:rect l="0" t="0" r="0" b="0"/>
              <a:pathLst>
                <a:path w="147885" h="212302">
                  <a:moveTo>
                    <a:pt x="105489" y="6561"/>
                  </a:moveTo>
                  <a:lnTo>
                    <a:pt x="101442" y="6561"/>
                  </a:lnTo>
                  <a:lnTo>
                    <a:pt x="100252" y="5714"/>
                  </a:lnTo>
                  <a:lnTo>
                    <a:pt x="99456" y="4303"/>
                  </a:lnTo>
                  <a:lnTo>
                    <a:pt x="98927" y="2516"/>
                  </a:lnTo>
                  <a:lnTo>
                    <a:pt x="96881" y="1324"/>
                  </a:lnTo>
                  <a:lnTo>
                    <a:pt x="90091" y="0"/>
                  </a:lnTo>
                  <a:lnTo>
                    <a:pt x="86756" y="1341"/>
                  </a:lnTo>
                  <a:lnTo>
                    <a:pt x="80794" y="7345"/>
                  </a:lnTo>
                  <a:lnTo>
                    <a:pt x="77172" y="8777"/>
                  </a:lnTo>
                  <a:lnTo>
                    <a:pt x="64831" y="8441"/>
                  </a:lnTo>
                  <a:lnTo>
                    <a:pt x="45895" y="17303"/>
                  </a:lnTo>
                  <a:lnTo>
                    <a:pt x="29802" y="27240"/>
                  </a:lnTo>
                  <a:lnTo>
                    <a:pt x="27090" y="27967"/>
                  </a:lnTo>
                  <a:lnTo>
                    <a:pt x="21820" y="33290"/>
                  </a:lnTo>
                  <a:lnTo>
                    <a:pt x="1490" y="58871"/>
                  </a:lnTo>
                  <a:lnTo>
                    <a:pt x="0" y="66781"/>
                  </a:lnTo>
                  <a:lnTo>
                    <a:pt x="449" y="69568"/>
                  </a:lnTo>
                  <a:lnTo>
                    <a:pt x="1597" y="71425"/>
                  </a:lnTo>
                  <a:lnTo>
                    <a:pt x="19237" y="87147"/>
                  </a:lnTo>
                  <a:lnTo>
                    <a:pt x="24256" y="88943"/>
                  </a:lnTo>
                  <a:lnTo>
                    <a:pt x="39932" y="89955"/>
                  </a:lnTo>
                  <a:lnTo>
                    <a:pt x="44851" y="91791"/>
                  </a:lnTo>
                  <a:lnTo>
                    <a:pt x="56665" y="100770"/>
                  </a:lnTo>
                  <a:lnTo>
                    <a:pt x="70514" y="104184"/>
                  </a:lnTo>
                  <a:lnTo>
                    <a:pt x="90364" y="107595"/>
                  </a:lnTo>
                  <a:lnTo>
                    <a:pt x="103265" y="113826"/>
                  </a:lnTo>
                  <a:lnTo>
                    <a:pt x="106546" y="116171"/>
                  </a:lnTo>
                  <a:lnTo>
                    <a:pt x="114707" y="118777"/>
                  </a:lnTo>
                  <a:lnTo>
                    <a:pt x="119254" y="119471"/>
                  </a:lnTo>
                  <a:lnTo>
                    <a:pt x="123132" y="121628"/>
                  </a:lnTo>
                  <a:lnTo>
                    <a:pt x="141979" y="141998"/>
                  </a:lnTo>
                  <a:lnTo>
                    <a:pt x="142872" y="145213"/>
                  </a:lnTo>
                  <a:lnTo>
                    <a:pt x="144116" y="150311"/>
                  </a:lnTo>
                  <a:lnTo>
                    <a:pt x="147491" y="158221"/>
                  </a:lnTo>
                  <a:lnTo>
                    <a:pt x="147884" y="161854"/>
                  </a:lnTo>
                  <a:lnTo>
                    <a:pt x="139607" y="199301"/>
                  </a:lnTo>
                  <a:lnTo>
                    <a:pt x="135967" y="2123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SMARTInkShape-268"/>
            <p:cNvSpPr/>
            <p:nvPr/>
          </p:nvSpPr>
          <p:spPr>
            <a:xfrm>
              <a:off x="7239000" y="3459480"/>
              <a:ext cx="160021" cy="106681"/>
            </a:xfrm>
            <a:custGeom>
              <a:avLst/>
              <a:gdLst/>
              <a:ahLst/>
              <a:cxnLst/>
              <a:rect l="0" t="0" r="0" b="0"/>
              <a:pathLst>
                <a:path w="160021" h="106681">
                  <a:moveTo>
                    <a:pt x="0" y="0"/>
                  </a:moveTo>
                  <a:lnTo>
                    <a:pt x="0" y="4390"/>
                  </a:lnTo>
                  <a:lnTo>
                    <a:pt x="0" y="745"/>
                  </a:lnTo>
                  <a:lnTo>
                    <a:pt x="0" y="4537"/>
                  </a:lnTo>
                  <a:lnTo>
                    <a:pt x="0" y="2568"/>
                  </a:lnTo>
                  <a:lnTo>
                    <a:pt x="0" y="14878"/>
                  </a:lnTo>
                  <a:lnTo>
                    <a:pt x="2258" y="21570"/>
                  </a:lnTo>
                  <a:lnTo>
                    <a:pt x="5237" y="27367"/>
                  </a:lnTo>
                  <a:lnTo>
                    <a:pt x="6914" y="37084"/>
                  </a:lnTo>
                  <a:lnTo>
                    <a:pt x="8258" y="53603"/>
                  </a:lnTo>
                  <a:lnTo>
                    <a:pt x="18963" y="82598"/>
                  </a:lnTo>
                  <a:lnTo>
                    <a:pt x="21109" y="85545"/>
                  </a:lnTo>
                  <a:lnTo>
                    <a:pt x="25750" y="88820"/>
                  </a:lnTo>
                  <a:lnTo>
                    <a:pt x="33124" y="90663"/>
                  </a:lnTo>
                  <a:lnTo>
                    <a:pt x="40670" y="91210"/>
                  </a:lnTo>
                  <a:lnTo>
                    <a:pt x="45734" y="93595"/>
                  </a:lnTo>
                  <a:lnTo>
                    <a:pt x="48269" y="95417"/>
                  </a:lnTo>
                  <a:lnTo>
                    <a:pt x="50806" y="95785"/>
                  </a:lnTo>
                  <a:lnTo>
                    <a:pt x="77681" y="91659"/>
                  </a:lnTo>
                  <a:lnTo>
                    <a:pt x="79728" y="89892"/>
                  </a:lnTo>
                  <a:lnTo>
                    <a:pt x="82001" y="83415"/>
                  </a:lnTo>
                  <a:lnTo>
                    <a:pt x="83281" y="74292"/>
                  </a:lnTo>
                  <a:lnTo>
                    <a:pt x="84307" y="72389"/>
                  </a:lnTo>
                  <a:lnTo>
                    <a:pt x="85838" y="71119"/>
                  </a:lnTo>
                  <a:lnTo>
                    <a:pt x="87705" y="70273"/>
                  </a:lnTo>
                  <a:lnTo>
                    <a:pt x="88950" y="68862"/>
                  </a:lnTo>
                  <a:lnTo>
                    <a:pt x="90333" y="65036"/>
                  </a:lnTo>
                  <a:lnTo>
                    <a:pt x="91438" y="39289"/>
                  </a:lnTo>
                  <a:lnTo>
                    <a:pt x="92285" y="38893"/>
                  </a:lnTo>
                  <a:lnTo>
                    <a:pt x="95484" y="38452"/>
                  </a:lnTo>
                  <a:lnTo>
                    <a:pt x="96676" y="37488"/>
                  </a:lnTo>
                  <a:lnTo>
                    <a:pt x="98000" y="34159"/>
                  </a:lnTo>
                  <a:lnTo>
                    <a:pt x="98354" y="33780"/>
                  </a:lnTo>
                  <a:lnTo>
                    <a:pt x="98589" y="34373"/>
                  </a:lnTo>
                  <a:lnTo>
                    <a:pt x="98967" y="41409"/>
                  </a:lnTo>
                  <a:lnTo>
                    <a:pt x="99844" y="42846"/>
                  </a:lnTo>
                  <a:lnTo>
                    <a:pt x="101277" y="43804"/>
                  </a:lnTo>
                  <a:lnTo>
                    <a:pt x="105613" y="45342"/>
                  </a:lnTo>
                  <a:lnTo>
                    <a:pt x="110409" y="53698"/>
                  </a:lnTo>
                  <a:lnTo>
                    <a:pt x="113399" y="56119"/>
                  </a:lnTo>
                  <a:lnTo>
                    <a:pt x="131125" y="64368"/>
                  </a:lnTo>
                  <a:lnTo>
                    <a:pt x="139417" y="71377"/>
                  </a:lnTo>
                  <a:lnTo>
                    <a:pt x="160020" y="106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SMARTInkShape-269"/>
            <p:cNvSpPr/>
            <p:nvPr/>
          </p:nvSpPr>
          <p:spPr>
            <a:xfrm>
              <a:off x="7010560" y="3406454"/>
              <a:ext cx="106521" cy="197807"/>
            </a:xfrm>
            <a:custGeom>
              <a:avLst/>
              <a:gdLst/>
              <a:ahLst/>
              <a:cxnLst/>
              <a:rect l="0" t="0" r="0" b="0"/>
              <a:pathLst>
                <a:path w="106521" h="197807">
                  <a:moveTo>
                    <a:pt x="76040" y="7306"/>
                  </a:moveTo>
                  <a:lnTo>
                    <a:pt x="69479" y="745"/>
                  </a:lnTo>
                  <a:lnTo>
                    <a:pt x="64689" y="0"/>
                  </a:lnTo>
                  <a:lnTo>
                    <a:pt x="62546" y="1588"/>
                  </a:lnTo>
                  <a:lnTo>
                    <a:pt x="40459" y="29204"/>
                  </a:lnTo>
                  <a:lnTo>
                    <a:pt x="27777" y="53432"/>
                  </a:lnTo>
                  <a:lnTo>
                    <a:pt x="9048" y="78532"/>
                  </a:lnTo>
                  <a:lnTo>
                    <a:pt x="3933" y="92302"/>
                  </a:lnTo>
                  <a:lnTo>
                    <a:pt x="200" y="126476"/>
                  </a:lnTo>
                  <a:lnTo>
                    <a:pt x="0" y="139010"/>
                  </a:lnTo>
                  <a:lnTo>
                    <a:pt x="4427" y="150790"/>
                  </a:lnTo>
                  <a:lnTo>
                    <a:pt x="11923" y="164685"/>
                  </a:lnTo>
                  <a:lnTo>
                    <a:pt x="12976" y="168105"/>
                  </a:lnTo>
                  <a:lnTo>
                    <a:pt x="18661" y="174163"/>
                  </a:lnTo>
                  <a:lnTo>
                    <a:pt x="25984" y="180525"/>
                  </a:lnTo>
                  <a:lnTo>
                    <a:pt x="32062" y="188997"/>
                  </a:lnTo>
                  <a:lnTo>
                    <a:pt x="35715" y="191933"/>
                  </a:lnTo>
                  <a:lnTo>
                    <a:pt x="44289" y="195196"/>
                  </a:lnTo>
                  <a:lnTo>
                    <a:pt x="53744" y="194388"/>
                  </a:lnTo>
                  <a:lnTo>
                    <a:pt x="58636" y="192988"/>
                  </a:lnTo>
                  <a:lnTo>
                    <a:pt x="68587" y="193689"/>
                  </a:lnTo>
                  <a:lnTo>
                    <a:pt x="106520" y="1978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SMARTInkShape-270"/>
            <p:cNvSpPr/>
            <p:nvPr/>
          </p:nvSpPr>
          <p:spPr>
            <a:xfrm>
              <a:off x="6705705" y="3406140"/>
              <a:ext cx="152284" cy="231969"/>
            </a:xfrm>
            <a:custGeom>
              <a:avLst/>
              <a:gdLst/>
              <a:ahLst/>
              <a:cxnLst/>
              <a:rect l="0" t="0" r="0" b="0"/>
              <a:pathLst>
                <a:path w="152284" h="231969">
                  <a:moveTo>
                    <a:pt x="76095" y="0"/>
                  </a:moveTo>
                  <a:lnTo>
                    <a:pt x="76095" y="4045"/>
                  </a:lnTo>
                  <a:lnTo>
                    <a:pt x="73837" y="8289"/>
                  </a:lnTo>
                  <a:lnTo>
                    <a:pt x="65489" y="17912"/>
                  </a:lnTo>
                  <a:lnTo>
                    <a:pt x="60656" y="20661"/>
                  </a:lnTo>
                  <a:lnTo>
                    <a:pt x="50656" y="22426"/>
                  </a:lnTo>
                  <a:lnTo>
                    <a:pt x="48128" y="24264"/>
                  </a:lnTo>
                  <a:lnTo>
                    <a:pt x="32913" y="41899"/>
                  </a:lnTo>
                  <a:lnTo>
                    <a:pt x="27834" y="44022"/>
                  </a:lnTo>
                  <a:lnTo>
                    <a:pt x="22754" y="49481"/>
                  </a:lnTo>
                  <a:lnTo>
                    <a:pt x="1682" y="76641"/>
                  </a:lnTo>
                  <a:lnTo>
                    <a:pt x="0" y="83400"/>
                  </a:lnTo>
                  <a:lnTo>
                    <a:pt x="3971" y="91786"/>
                  </a:lnTo>
                  <a:lnTo>
                    <a:pt x="5999" y="94211"/>
                  </a:lnTo>
                  <a:lnTo>
                    <a:pt x="10510" y="96905"/>
                  </a:lnTo>
                  <a:lnTo>
                    <a:pt x="20305" y="99481"/>
                  </a:lnTo>
                  <a:lnTo>
                    <a:pt x="36972" y="109610"/>
                  </a:lnTo>
                  <a:lnTo>
                    <a:pt x="40699" y="110327"/>
                  </a:lnTo>
                  <a:lnTo>
                    <a:pt x="44032" y="109958"/>
                  </a:lnTo>
                  <a:lnTo>
                    <a:pt x="47100" y="108865"/>
                  </a:lnTo>
                  <a:lnTo>
                    <a:pt x="55023" y="109909"/>
                  </a:lnTo>
                  <a:lnTo>
                    <a:pt x="64190" y="114042"/>
                  </a:lnTo>
                  <a:lnTo>
                    <a:pt x="78870" y="124195"/>
                  </a:lnTo>
                  <a:lnTo>
                    <a:pt x="93945" y="127957"/>
                  </a:lnTo>
                  <a:lnTo>
                    <a:pt x="104066" y="128836"/>
                  </a:lnTo>
                  <a:lnTo>
                    <a:pt x="114209" y="133743"/>
                  </a:lnTo>
                  <a:lnTo>
                    <a:pt x="127181" y="141509"/>
                  </a:lnTo>
                  <a:lnTo>
                    <a:pt x="144478" y="146751"/>
                  </a:lnTo>
                  <a:lnTo>
                    <a:pt x="147083" y="148634"/>
                  </a:lnTo>
                  <a:lnTo>
                    <a:pt x="149979" y="152984"/>
                  </a:lnTo>
                  <a:lnTo>
                    <a:pt x="151990" y="159940"/>
                  </a:lnTo>
                  <a:lnTo>
                    <a:pt x="152283" y="177896"/>
                  </a:lnTo>
                  <a:lnTo>
                    <a:pt x="150032" y="182923"/>
                  </a:lnTo>
                  <a:lnTo>
                    <a:pt x="121798" y="220841"/>
                  </a:lnTo>
                  <a:lnTo>
                    <a:pt x="111652" y="231112"/>
                  </a:lnTo>
                  <a:lnTo>
                    <a:pt x="109113" y="231968"/>
                  </a:lnTo>
                  <a:lnTo>
                    <a:pt x="106574" y="231692"/>
                  </a:lnTo>
                  <a:lnTo>
                    <a:pt x="100648" y="229974"/>
                  </a:lnTo>
                  <a:lnTo>
                    <a:pt x="83715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SMARTInkShape-271"/>
            <p:cNvSpPr/>
            <p:nvPr/>
          </p:nvSpPr>
          <p:spPr>
            <a:xfrm>
              <a:off x="6598920" y="3444240"/>
              <a:ext cx="7620" cy="38101"/>
            </a:xfrm>
            <a:custGeom>
              <a:avLst/>
              <a:gdLst/>
              <a:ahLst/>
              <a:cxnLst/>
              <a:rect l="0" t="0" r="0" b="0"/>
              <a:pathLst>
                <a:path w="7620" h="38101">
                  <a:moveTo>
                    <a:pt x="0" y="38100"/>
                  </a:moveTo>
                  <a:lnTo>
                    <a:pt x="0" y="19442"/>
                  </a:lnTo>
                  <a:lnTo>
                    <a:pt x="76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SMARTInkShape-272"/>
            <p:cNvSpPr/>
            <p:nvPr/>
          </p:nvSpPr>
          <p:spPr>
            <a:xfrm>
              <a:off x="6294484" y="3380368"/>
              <a:ext cx="319678" cy="344336"/>
            </a:xfrm>
            <a:custGeom>
              <a:avLst/>
              <a:gdLst/>
              <a:ahLst/>
              <a:cxnLst/>
              <a:rect l="0" t="0" r="0" b="0"/>
              <a:pathLst>
                <a:path w="319678" h="344336">
                  <a:moveTo>
                    <a:pt x="121556" y="208652"/>
                  </a:moveTo>
                  <a:lnTo>
                    <a:pt x="121556" y="218457"/>
                  </a:lnTo>
                  <a:lnTo>
                    <a:pt x="121556" y="217728"/>
                  </a:lnTo>
                  <a:lnTo>
                    <a:pt x="121556" y="220950"/>
                  </a:lnTo>
                  <a:lnTo>
                    <a:pt x="121556" y="204989"/>
                  </a:lnTo>
                  <a:lnTo>
                    <a:pt x="119298" y="200533"/>
                  </a:lnTo>
                  <a:lnTo>
                    <a:pt x="117511" y="198159"/>
                  </a:lnTo>
                  <a:lnTo>
                    <a:pt x="113268" y="195522"/>
                  </a:lnTo>
                  <a:lnTo>
                    <a:pt x="107689" y="193829"/>
                  </a:lnTo>
                  <a:lnTo>
                    <a:pt x="100504" y="188258"/>
                  </a:lnTo>
                  <a:lnTo>
                    <a:pt x="95830" y="186888"/>
                  </a:lnTo>
                  <a:lnTo>
                    <a:pt x="70596" y="193617"/>
                  </a:lnTo>
                  <a:lnTo>
                    <a:pt x="61936" y="197172"/>
                  </a:lnTo>
                  <a:lnTo>
                    <a:pt x="54701" y="206089"/>
                  </a:lnTo>
                  <a:lnTo>
                    <a:pt x="39112" y="228466"/>
                  </a:lnTo>
                  <a:lnTo>
                    <a:pt x="20572" y="244802"/>
                  </a:lnTo>
                  <a:lnTo>
                    <a:pt x="11578" y="262825"/>
                  </a:lnTo>
                  <a:lnTo>
                    <a:pt x="5852" y="282257"/>
                  </a:lnTo>
                  <a:lnTo>
                    <a:pt x="2398" y="289625"/>
                  </a:lnTo>
                  <a:lnTo>
                    <a:pt x="0" y="317131"/>
                  </a:lnTo>
                  <a:lnTo>
                    <a:pt x="726" y="321611"/>
                  </a:lnTo>
                  <a:lnTo>
                    <a:pt x="2056" y="324598"/>
                  </a:lnTo>
                  <a:lnTo>
                    <a:pt x="17557" y="340829"/>
                  </a:lnTo>
                  <a:lnTo>
                    <a:pt x="22559" y="343597"/>
                  </a:lnTo>
                  <a:lnTo>
                    <a:pt x="25078" y="344335"/>
                  </a:lnTo>
                  <a:lnTo>
                    <a:pt x="32392" y="342898"/>
                  </a:lnTo>
                  <a:lnTo>
                    <a:pt x="36713" y="341329"/>
                  </a:lnTo>
                  <a:lnTo>
                    <a:pt x="40441" y="341130"/>
                  </a:lnTo>
                  <a:lnTo>
                    <a:pt x="50579" y="343202"/>
                  </a:lnTo>
                  <a:lnTo>
                    <a:pt x="59248" y="340983"/>
                  </a:lnTo>
                  <a:lnTo>
                    <a:pt x="66488" y="334917"/>
                  </a:lnTo>
                  <a:lnTo>
                    <a:pt x="73375" y="327423"/>
                  </a:lnTo>
                  <a:lnTo>
                    <a:pt x="96500" y="309001"/>
                  </a:lnTo>
                  <a:lnTo>
                    <a:pt x="116060" y="273101"/>
                  </a:lnTo>
                  <a:lnTo>
                    <a:pt x="129122" y="242361"/>
                  </a:lnTo>
                  <a:lnTo>
                    <a:pt x="139325" y="209290"/>
                  </a:lnTo>
                  <a:lnTo>
                    <a:pt x="146004" y="176667"/>
                  </a:lnTo>
                  <a:lnTo>
                    <a:pt x="154890" y="143349"/>
                  </a:lnTo>
                  <a:lnTo>
                    <a:pt x="161286" y="108435"/>
                  </a:lnTo>
                  <a:lnTo>
                    <a:pt x="166093" y="78883"/>
                  </a:lnTo>
                  <a:lnTo>
                    <a:pt x="160293" y="43146"/>
                  </a:lnTo>
                  <a:lnTo>
                    <a:pt x="159681" y="19276"/>
                  </a:lnTo>
                  <a:lnTo>
                    <a:pt x="152744" y="0"/>
                  </a:lnTo>
                  <a:lnTo>
                    <a:pt x="152508" y="124"/>
                  </a:lnTo>
                  <a:lnTo>
                    <a:pt x="152129" y="2361"/>
                  </a:lnTo>
                  <a:lnTo>
                    <a:pt x="148018" y="2749"/>
                  </a:lnTo>
                  <a:lnTo>
                    <a:pt x="146817" y="4497"/>
                  </a:lnTo>
                  <a:lnTo>
                    <a:pt x="144732" y="20065"/>
                  </a:lnTo>
                  <a:lnTo>
                    <a:pt x="142200" y="37825"/>
                  </a:lnTo>
                  <a:lnTo>
                    <a:pt x="137864" y="64748"/>
                  </a:lnTo>
                  <a:lnTo>
                    <a:pt x="137007" y="95372"/>
                  </a:lnTo>
                  <a:lnTo>
                    <a:pt x="139095" y="133156"/>
                  </a:lnTo>
                  <a:lnTo>
                    <a:pt x="142839" y="163141"/>
                  </a:lnTo>
                  <a:lnTo>
                    <a:pt x="148150" y="199568"/>
                  </a:lnTo>
                  <a:lnTo>
                    <a:pt x="158198" y="236459"/>
                  </a:lnTo>
                  <a:lnTo>
                    <a:pt x="174900" y="273297"/>
                  </a:lnTo>
                  <a:lnTo>
                    <a:pt x="194659" y="301039"/>
                  </a:lnTo>
                  <a:lnTo>
                    <a:pt x="200049" y="304746"/>
                  </a:lnTo>
                  <a:lnTo>
                    <a:pt x="212964" y="309580"/>
                  </a:lnTo>
                  <a:lnTo>
                    <a:pt x="215515" y="311497"/>
                  </a:lnTo>
                  <a:lnTo>
                    <a:pt x="218061" y="311082"/>
                  </a:lnTo>
                  <a:lnTo>
                    <a:pt x="226729" y="301874"/>
                  </a:lnTo>
                  <a:lnTo>
                    <a:pt x="235879" y="300620"/>
                  </a:lnTo>
                  <a:lnTo>
                    <a:pt x="239258" y="298751"/>
                  </a:lnTo>
                  <a:lnTo>
                    <a:pt x="245270" y="292158"/>
                  </a:lnTo>
                  <a:lnTo>
                    <a:pt x="248506" y="283584"/>
                  </a:lnTo>
                  <a:lnTo>
                    <a:pt x="250792" y="274975"/>
                  </a:lnTo>
                  <a:lnTo>
                    <a:pt x="268963" y="237291"/>
                  </a:lnTo>
                  <a:lnTo>
                    <a:pt x="279053" y="220455"/>
                  </a:lnTo>
                  <a:lnTo>
                    <a:pt x="284124" y="214462"/>
                  </a:lnTo>
                  <a:lnTo>
                    <a:pt x="286941" y="206719"/>
                  </a:lnTo>
                  <a:lnTo>
                    <a:pt x="288751" y="196040"/>
                  </a:lnTo>
                  <a:lnTo>
                    <a:pt x="288899" y="196011"/>
                  </a:lnTo>
                  <a:lnTo>
                    <a:pt x="289065" y="198236"/>
                  </a:lnTo>
                  <a:lnTo>
                    <a:pt x="289954" y="198321"/>
                  </a:lnTo>
                  <a:lnTo>
                    <a:pt x="295745" y="194226"/>
                  </a:lnTo>
                  <a:lnTo>
                    <a:pt x="298933" y="207839"/>
                  </a:lnTo>
                  <a:lnTo>
                    <a:pt x="303349" y="214606"/>
                  </a:lnTo>
                  <a:lnTo>
                    <a:pt x="305068" y="231653"/>
                  </a:lnTo>
                  <a:lnTo>
                    <a:pt x="306551" y="234146"/>
                  </a:lnTo>
                  <a:lnTo>
                    <a:pt x="308386" y="235808"/>
                  </a:lnTo>
                  <a:lnTo>
                    <a:pt x="310424" y="239913"/>
                  </a:lnTo>
                  <a:lnTo>
                    <a:pt x="312688" y="251935"/>
                  </a:lnTo>
                  <a:lnTo>
                    <a:pt x="319353" y="261550"/>
                  </a:lnTo>
                  <a:lnTo>
                    <a:pt x="319677" y="269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SMARTInkShape-273"/>
            <p:cNvSpPr/>
            <p:nvPr/>
          </p:nvSpPr>
          <p:spPr>
            <a:xfrm>
              <a:off x="5676900" y="3018856"/>
              <a:ext cx="944881" cy="265324"/>
            </a:xfrm>
            <a:custGeom>
              <a:avLst/>
              <a:gdLst/>
              <a:ahLst/>
              <a:cxnLst/>
              <a:rect l="0" t="0" r="0" b="0"/>
              <a:pathLst>
                <a:path w="944881" h="265324">
                  <a:moveTo>
                    <a:pt x="0" y="44384"/>
                  </a:moveTo>
                  <a:lnTo>
                    <a:pt x="6031" y="58704"/>
                  </a:lnTo>
                  <a:lnTo>
                    <a:pt x="15868" y="93007"/>
                  </a:lnTo>
                  <a:lnTo>
                    <a:pt x="21479" y="117112"/>
                  </a:lnTo>
                  <a:lnTo>
                    <a:pt x="23434" y="149500"/>
                  </a:lnTo>
                  <a:lnTo>
                    <a:pt x="33430" y="184913"/>
                  </a:lnTo>
                  <a:lnTo>
                    <a:pt x="43261" y="217080"/>
                  </a:lnTo>
                  <a:lnTo>
                    <a:pt x="53356" y="239238"/>
                  </a:lnTo>
                  <a:lnTo>
                    <a:pt x="59274" y="246132"/>
                  </a:lnTo>
                  <a:lnTo>
                    <a:pt x="82001" y="263802"/>
                  </a:lnTo>
                  <a:lnTo>
                    <a:pt x="85269" y="264670"/>
                  </a:lnTo>
                  <a:lnTo>
                    <a:pt x="97640" y="265323"/>
                  </a:lnTo>
                  <a:lnTo>
                    <a:pt x="102684" y="261307"/>
                  </a:lnTo>
                  <a:lnTo>
                    <a:pt x="104904" y="257070"/>
                  </a:lnTo>
                  <a:lnTo>
                    <a:pt x="106446" y="249345"/>
                  </a:lnTo>
                  <a:lnTo>
                    <a:pt x="106677" y="213123"/>
                  </a:lnTo>
                  <a:lnTo>
                    <a:pt x="106680" y="178997"/>
                  </a:lnTo>
                  <a:lnTo>
                    <a:pt x="106680" y="172323"/>
                  </a:lnTo>
                  <a:lnTo>
                    <a:pt x="106680" y="172857"/>
                  </a:lnTo>
                  <a:lnTo>
                    <a:pt x="107527" y="173212"/>
                  </a:lnTo>
                  <a:lnTo>
                    <a:pt x="110725" y="173608"/>
                  </a:lnTo>
                  <a:lnTo>
                    <a:pt x="114969" y="171526"/>
                  </a:lnTo>
                  <a:lnTo>
                    <a:pt x="117286" y="169785"/>
                  </a:lnTo>
                  <a:lnTo>
                    <a:pt x="118831" y="169471"/>
                  </a:lnTo>
                  <a:lnTo>
                    <a:pt x="119860" y="170109"/>
                  </a:lnTo>
                  <a:lnTo>
                    <a:pt x="134837" y="193686"/>
                  </a:lnTo>
                  <a:lnTo>
                    <a:pt x="142304" y="203392"/>
                  </a:lnTo>
                  <a:lnTo>
                    <a:pt x="154949" y="227664"/>
                  </a:lnTo>
                  <a:lnTo>
                    <a:pt x="160024" y="231675"/>
                  </a:lnTo>
                  <a:lnTo>
                    <a:pt x="162563" y="232745"/>
                  </a:lnTo>
                  <a:lnTo>
                    <a:pt x="167642" y="238449"/>
                  </a:lnTo>
                  <a:lnTo>
                    <a:pt x="172720" y="244935"/>
                  </a:lnTo>
                  <a:lnTo>
                    <a:pt x="177800" y="247818"/>
                  </a:lnTo>
                  <a:lnTo>
                    <a:pt x="179494" y="247740"/>
                  </a:lnTo>
                  <a:lnTo>
                    <a:pt x="180622" y="246841"/>
                  </a:lnTo>
                  <a:lnTo>
                    <a:pt x="181375" y="245396"/>
                  </a:lnTo>
                  <a:lnTo>
                    <a:pt x="182723" y="245278"/>
                  </a:lnTo>
                  <a:lnTo>
                    <a:pt x="189309" y="249319"/>
                  </a:lnTo>
                  <a:lnTo>
                    <a:pt x="192228" y="247508"/>
                  </a:lnTo>
                  <a:lnTo>
                    <a:pt x="197775" y="242797"/>
                  </a:lnTo>
                  <a:lnTo>
                    <a:pt x="198114" y="205586"/>
                  </a:lnTo>
                  <a:lnTo>
                    <a:pt x="198119" y="173076"/>
                  </a:lnTo>
                  <a:lnTo>
                    <a:pt x="191559" y="138736"/>
                  </a:lnTo>
                  <a:lnTo>
                    <a:pt x="190640" y="100950"/>
                  </a:lnTo>
                  <a:lnTo>
                    <a:pt x="190508" y="64868"/>
                  </a:lnTo>
                  <a:lnTo>
                    <a:pt x="190501" y="46573"/>
                  </a:lnTo>
                  <a:lnTo>
                    <a:pt x="191347" y="45843"/>
                  </a:lnTo>
                  <a:lnTo>
                    <a:pt x="197061" y="44576"/>
                  </a:lnTo>
                  <a:lnTo>
                    <a:pt x="197414" y="45359"/>
                  </a:lnTo>
                  <a:lnTo>
                    <a:pt x="200238" y="54956"/>
                  </a:lnTo>
                  <a:lnTo>
                    <a:pt x="204110" y="65861"/>
                  </a:lnTo>
                  <a:lnTo>
                    <a:pt x="213886" y="96683"/>
                  </a:lnTo>
                  <a:lnTo>
                    <a:pt x="218879" y="112656"/>
                  </a:lnTo>
                  <a:lnTo>
                    <a:pt x="226787" y="149644"/>
                  </a:lnTo>
                  <a:lnTo>
                    <a:pt x="237851" y="187743"/>
                  </a:lnTo>
                  <a:lnTo>
                    <a:pt x="239847" y="190757"/>
                  </a:lnTo>
                  <a:lnTo>
                    <a:pt x="243898" y="206067"/>
                  </a:lnTo>
                  <a:lnTo>
                    <a:pt x="245572" y="208053"/>
                  </a:lnTo>
                  <a:lnTo>
                    <a:pt x="247535" y="209377"/>
                  </a:lnTo>
                  <a:lnTo>
                    <a:pt x="248843" y="211106"/>
                  </a:lnTo>
                  <a:lnTo>
                    <a:pt x="250297" y="215285"/>
                  </a:lnTo>
                  <a:lnTo>
                    <a:pt x="251358" y="225822"/>
                  </a:lnTo>
                  <a:lnTo>
                    <a:pt x="251430" y="222791"/>
                  </a:lnTo>
                  <a:lnTo>
                    <a:pt x="252286" y="222589"/>
                  </a:lnTo>
                  <a:lnTo>
                    <a:pt x="258018" y="226481"/>
                  </a:lnTo>
                  <a:lnTo>
                    <a:pt x="258987" y="214074"/>
                  </a:lnTo>
                  <a:lnTo>
                    <a:pt x="259864" y="213391"/>
                  </a:lnTo>
                  <a:lnTo>
                    <a:pt x="263097" y="212631"/>
                  </a:lnTo>
                  <a:lnTo>
                    <a:pt x="264299" y="210736"/>
                  </a:lnTo>
                  <a:lnTo>
                    <a:pt x="266226" y="195526"/>
                  </a:lnTo>
                  <a:lnTo>
                    <a:pt x="266384" y="190865"/>
                  </a:lnTo>
                  <a:lnTo>
                    <a:pt x="267336" y="187758"/>
                  </a:lnTo>
                  <a:lnTo>
                    <a:pt x="268817" y="185687"/>
                  </a:lnTo>
                  <a:lnTo>
                    <a:pt x="277278" y="178317"/>
                  </a:lnTo>
                  <a:lnTo>
                    <a:pt x="279868" y="171361"/>
                  </a:lnTo>
                  <a:lnTo>
                    <a:pt x="280558" y="167135"/>
                  </a:lnTo>
                  <a:lnTo>
                    <a:pt x="281866" y="164318"/>
                  </a:lnTo>
                  <a:lnTo>
                    <a:pt x="283584" y="162440"/>
                  </a:lnTo>
                  <a:lnTo>
                    <a:pt x="287751" y="160353"/>
                  </a:lnTo>
                  <a:lnTo>
                    <a:pt x="292425" y="159426"/>
                  </a:lnTo>
                  <a:lnTo>
                    <a:pt x="297324" y="154498"/>
                  </a:lnTo>
                  <a:lnTo>
                    <a:pt x="301478" y="149204"/>
                  </a:lnTo>
                  <a:lnTo>
                    <a:pt x="302585" y="148977"/>
                  </a:lnTo>
                  <a:lnTo>
                    <a:pt x="305508" y="150983"/>
                  </a:lnTo>
                  <a:lnTo>
                    <a:pt x="312453" y="154697"/>
                  </a:lnTo>
                  <a:lnTo>
                    <a:pt x="315828" y="155179"/>
                  </a:lnTo>
                  <a:lnTo>
                    <a:pt x="325935" y="151773"/>
                  </a:lnTo>
                  <a:lnTo>
                    <a:pt x="329151" y="153637"/>
                  </a:lnTo>
                  <a:lnTo>
                    <a:pt x="333403" y="156441"/>
                  </a:lnTo>
                  <a:lnTo>
                    <a:pt x="343031" y="158241"/>
                  </a:lnTo>
                  <a:lnTo>
                    <a:pt x="345527" y="158388"/>
                  </a:lnTo>
                  <a:lnTo>
                    <a:pt x="350559" y="160810"/>
                  </a:lnTo>
                  <a:lnTo>
                    <a:pt x="353086" y="162642"/>
                  </a:lnTo>
                  <a:lnTo>
                    <a:pt x="370818" y="165983"/>
                  </a:lnTo>
                  <a:lnTo>
                    <a:pt x="383761" y="166276"/>
                  </a:lnTo>
                  <a:lnTo>
                    <a:pt x="388718" y="164034"/>
                  </a:lnTo>
                  <a:lnTo>
                    <a:pt x="401333" y="154152"/>
                  </a:lnTo>
                  <a:lnTo>
                    <a:pt x="406405" y="152436"/>
                  </a:lnTo>
                  <a:lnTo>
                    <a:pt x="411483" y="147158"/>
                  </a:lnTo>
                  <a:lnTo>
                    <a:pt x="426563" y="126812"/>
                  </a:lnTo>
                  <a:lnTo>
                    <a:pt x="436068" y="98535"/>
                  </a:lnTo>
                  <a:lnTo>
                    <a:pt x="439341" y="93004"/>
                  </a:lnTo>
                  <a:lnTo>
                    <a:pt x="441184" y="84284"/>
                  </a:lnTo>
                  <a:lnTo>
                    <a:pt x="441951" y="63425"/>
                  </a:lnTo>
                  <a:lnTo>
                    <a:pt x="441107" y="63005"/>
                  </a:lnTo>
                  <a:lnTo>
                    <a:pt x="437912" y="64796"/>
                  </a:lnTo>
                  <a:lnTo>
                    <a:pt x="436721" y="66458"/>
                  </a:lnTo>
                  <a:lnTo>
                    <a:pt x="435398" y="70564"/>
                  </a:lnTo>
                  <a:lnTo>
                    <a:pt x="434199" y="71997"/>
                  </a:lnTo>
                  <a:lnTo>
                    <a:pt x="430608" y="73590"/>
                  </a:lnTo>
                  <a:lnTo>
                    <a:pt x="429312" y="74861"/>
                  </a:lnTo>
                  <a:lnTo>
                    <a:pt x="427872" y="78532"/>
                  </a:lnTo>
                  <a:lnTo>
                    <a:pt x="426101" y="98260"/>
                  </a:lnTo>
                  <a:lnTo>
                    <a:pt x="420189" y="114906"/>
                  </a:lnTo>
                  <a:lnTo>
                    <a:pt x="426434" y="152961"/>
                  </a:lnTo>
                  <a:lnTo>
                    <a:pt x="430681" y="165079"/>
                  </a:lnTo>
                  <a:lnTo>
                    <a:pt x="432747" y="168027"/>
                  </a:lnTo>
                  <a:lnTo>
                    <a:pt x="437301" y="171303"/>
                  </a:lnTo>
                  <a:lnTo>
                    <a:pt x="449635" y="175837"/>
                  </a:lnTo>
                  <a:lnTo>
                    <a:pt x="454685" y="179008"/>
                  </a:lnTo>
                  <a:lnTo>
                    <a:pt x="459751" y="180417"/>
                  </a:lnTo>
                  <a:lnTo>
                    <a:pt x="462287" y="179946"/>
                  </a:lnTo>
                  <a:lnTo>
                    <a:pt x="472442" y="175365"/>
                  </a:lnTo>
                  <a:lnTo>
                    <a:pt x="485140" y="173267"/>
                  </a:lnTo>
                  <a:lnTo>
                    <a:pt x="497840" y="163343"/>
                  </a:lnTo>
                  <a:lnTo>
                    <a:pt x="515620" y="145113"/>
                  </a:lnTo>
                  <a:lnTo>
                    <a:pt x="535940" y="114312"/>
                  </a:lnTo>
                  <a:lnTo>
                    <a:pt x="547449" y="84404"/>
                  </a:lnTo>
                  <a:lnTo>
                    <a:pt x="555096" y="76092"/>
                  </a:lnTo>
                  <a:lnTo>
                    <a:pt x="556331" y="76529"/>
                  </a:lnTo>
                  <a:lnTo>
                    <a:pt x="559960" y="79273"/>
                  </a:lnTo>
                  <a:lnTo>
                    <a:pt x="562138" y="83315"/>
                  </a:lnTo>
                  <a:lnTo>
                    <a:pt x="573274" y="118670"/>
                  </a:lnTo>
                  <a:lnTo>
                    <a:pt x="576522" y="125660"/>
                  </a:lnTo>
                  <a:lnTo>
                    <a:pt x="582823" y="148858"/>
                  </a:lnTo>
                  <a:lnTo>
                    <a:pt x="592256" y="165679"/>
                  </a:lnTo>
                  <a:lnTo>
                    <a:pt x="593944" y="176340"/>
                  </a:lnTo>
                  <a:lnTo>
                    <a:pt x="594930" y="178075"/>
                  </a:lnTo>
                  <a:lnTo>
                    <a:pt x="596433" y="179231"/>
                  </a:lnTo>
                  <a:lnTo>
                    <a:pt x="600884" y="181087"/>
                  </a:lnTo>
                  <a:lnTo>
                    <a:pt x="608445" y="188065"/>
                  </a:lnTo>
                  <a:lnTo>
                    <a:pt x="608830" y="187585"/>
                  </a:lnTo>
                  <a:lnTo>
                    <a:pt x="609591" y="173538"/>
                  </a:lnTo>
                  <a:lnTo>
                    <a:pt x="607339" y="167262"/>
                  </a:lnTo>
                  <a:lnTo>
                    <a:pt x="600192" y="152664"/>
                  </a:lnTo>
                  <a:lnTo>
                    <a:pt x="595128" y="131958"/>
                  </a:lnTo>
                  <a:lnTo>
                    <a:pt x="590345" y="95820"/>
                  </a:lnTo>
                  <a:lnTo>
                    <a:pt x="587808" y="86435"/>
                  </a:lnTo>
                  <a:lnTo>
                    <a:pt x="588299" y="84272"/>
                  </a:lnTo>
                  <a:lnTo>
                    <a:pt x="592188" y="76335"/>
                  </a:lnTo>
                  <a:lnTo>
                    <a:pt x="594074" y="62159"/>
                  </a:lnTo>
                  <a:lnTo>
                    <a:pt x="595016" y="61314"/>
                  </a:lnTo>
                  <a:lnTo>
                    <a:pt x="600896" y="59846"/>
                  </a:lnTo>
                  <a:lnTo>
                    <a:pt x="605704" y="59690"/>
                  </a:lnTo>
                  <a:lnTo>
                    <a:pt x="610126" y="61911"/>
                  </a:lnTo>
                  <a:lnTo>
                    <a:pt x="612491" y="63689"/>
                  </a:lnTo>
                  <a:lnTo>
                    <a:pt x="614914" y="64027"/>
                  </a:lnTo>
                  <a:lnTo>
                    <a:pt x="619864" y="62145"/>
                  </a:lnTo>
                  <a:lnTo>
                    <a:pt x="622369" y="62152"/>
                  </a:lnTo>
                  <a:lnTo>
                    <a:pt x="627411" y="64416"/>
                  </a:lnTo>
                  <a:lnTo>
                    <a:pt x="638393" y="71922"/>
                  </a:lnTo>
                  <a:lnTo>
                    <a:pt x="646668" y="73556"/>
                  </a:lnTo>
                  <a:lnTo>
                    <a:pt x="653733" y="72025"/>
                  </a:lnTo>
                  <a:lnTo>
                    <a:pt x="656802" y="70431"/>
                  </a:lnTo>
                  <a:lnTo>
                    <a:pt x="664728" y="70919"/>
                  </a:lnTo>
                  <a:lnTo>
                    <a:pt x="683613" y="74085"/>
                  </a:lnTo>
                  <a:lnTo>
                    <a:pt x="693577" y="70002"/>
                  </a:lnTo>
                  <a:lnTo>
                    <a:pt x="703650" y="64236"/>
                  </a:lnTo>
                  <a:lnTo>
                    <a:pt x="723914" y="60535"/>
                  </a:lnTo>
                  <a:lnTo>
                    <a:pt x="733220" y="59182"/>
                  </a:lnTo>
                  <a:lnTo>
                    <a:pt x="762471" y="46467"/>
                  </a:lnTo>
                  <a:lnTo>
                    <a:pt x="767394" y="45773"/>
                  </a:lnTo>
                  <a:lnTo>
                    <a:pt x="771523" y="43617"/>
                  </a:lnTo>
                  <a:lnTo>
                    <a:pt x="790851" y="23247"/>
                  </a:lnTo>
                  <a:lnTo>
                    <a:pt x="794014" y="22290"/>
                  </a:lnTo>
                  <a:lnTo>
                    <a:pt x="796043" y="22035"/>
                  </a:lnTo>
                  <a:lnTo>
                    <a:pt x="797395" y="20171"/>
                  </a:lnTo>
                  <a:lnTo>
                    <a:pt x="799298" y="11998"/>
                  </a:lnTo>
                  <a:lnTo>
                    <a:pt x="799566" y="11787"/>
                  </a:lnTo>
                  <a:lnTo>
                    <a:pt x="799743" y="12492"/>
                  </a:lnTo>
                  <a:lnTo>
                    <a:pt x="799863" y="12116"/>
                  </a:lnTo>
                  <a:lnTo>
                    <a:pt x="800091" y="0"/>
                  </a:lnTo>
                  <a:lnTo>
                    <a:pt x="799247" y="402"/>
                  </a:lnTo>
                  <a:lnTo>
                    <a:pt x="788748" y="10050"/>
                  </a:lnTo>
                  <a:lnTo>
                    <a:pt x="786588" y="16707"/>
                  </a:lnTo>
                  <a:lnTo>
                    <a:pt x="784781" y="24463"/>
                  </a:lnTo>
                  <a:lnTo>
                    <a:pt x="779851" y="34436"/>
                  </a:lnTo>
                  <a:lnTo>
                    <a:pt x="773079" y="67642"/>
                  </a:lnTo>
                  <a:lnTo>
                    <a:pt x="776763" y="100923"/>
                  </a:lnTo>
                  <a:lnTo>
                    <a:pt x="777028" y="114386"/>
                  </a:lnTo>
                  <a:lnTo>
                    <a:pt x="781662" y="126578"/>
                  </a:lnTo>
                  <a:lnTo>
                    <a:pt x="788519" y="135948"/>
                  </a:lnTo>
                  <a:lnTo>
                    <a:pt x="820810" y="160318"/>
                  </a:lnTo>
                  <a:lnTo>
                    <a:pt x="835775" y="164531"/>
                  </a:lnTo>
                  <a:lnTo>
                    <a:pt x="871227" y="166200"/>
                  </a:lnTo>
                  <a:lnTo>
                    <a:pt x="886461" y="165427"/>
                  </a:lnTo>
                  <a:lnTo>
                    <a:pt x="917787" y="159388"/>
                  </a:lnTo>
                  <a:lnTo>
                    <a:pt x="944880" y="1586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SMARTInkShape-274"/>
            <p:cNvSpPr/>
            <p:nvPr/>
          </p:nvSpPr>
          <p:spPr>
            <a:xfrm>
              <a:off x="5185146" y="3009900"/>
              <a:ext cx="331735" cy="262993"/>
            </a:xfrm>
            <a:custGeom>
              <a:avLst/>
              <a:gdLst/>
              <a:ahLst/>
              <a:cxnLst/>
              <a:rect l="0" t="0" r="0" b="0"/>
              <a:pathLst>
                <a:path w="331735" h="262993">
                  <a:moveTo>
                    <a:pt x="95514" y="0"/>
                  </a:moveTo>
                  <a:lnTo>
                    <a:pt x="95514" y="11351"/>
                  </a:lnTo>
                  <a:lnTo>
                    <a:pt x="96361" y="11801"/>
                  </a:lnTo>
                  <a:lnTo>
                    <a:pt x="97772" y="11254"/>
                  </a:lnTo>
                  <a:lnTo>
                    <a:pt x="102075" y="8338"/>
                  </a:lnTo>
                  <a:lnTo>
                    <a:pt x="102428" y="8945"/>
                  </a:lnTo>
                  <a:lnTo>
                    <a:pt x="102925" y="12152"/>
                  </a:lnTo>
                  <a:lnTo>
                    <a:pt x="103134" y="7626"/>
                  </a:lnTo>
                  <a:lnTo>
                    <a:pt x="103134" y="12011"/>
                  </a:lnTo>
                  <a:lnTo>
                    <a:pt x="103134" y="8365"/>
                  </a:lnTo>
                  <a:lnTo>
                    <a:pt x="103134" y="12157"/>
                  </a:lnTo>
                  <a:lnTo>
                    <a:pt x="103134" y="10201"/>
                  </a:lnTo>
                  <a:lnTo>
                    <a:pt x="102287" y="9341"/>
                  </a:lnTo>
                  <a:lnTo>
                    <a:pt x="99089" y="8385"/>
                  </a:lnTo>
                  <a:lnTo>
                    <a:pt x="97897" y="8977"/>
                  </a:lnTo>
                  <a:lnTo>
                    <a:pt x="97103" y="10218"/>
                  </a:lnTo>
                  <a:lnTo>
                    <a:pt x="96573" y="11892"/>
                  </a:lnTo>
                  <a:lnTo>
                    <a:pt x="95374" y="13008"/>
                  </a:lnTo>
                  <a:lnTo>
                    <a:pt x="89046" y="14946"/>
                  </a:lnTo>
                  <a:lnTo>
                    <a:pt x="77389" y="32381"/>
                  </a:lnTo>
                  <a:lnTo>
                    <a:pt x="72501" y="35558"/>
                  </a:lnTo>
                  <a:lnTo>
                    <a:pt x="70012" y="36405"/>
                  </a:lnTo>
                  <a:lnTo>
                    <a:pt x="58419" y="45688"/>
                  </a:lnTo>
                  <a:lnTo>
                    <a:pt x="39945" y="80441"/>
                  </a:lnTo>
                  <a:lnTo>
                    <a:pt x="20944" y="111085"/>
                  </a:lnTo>
                  <a:lnTo>
                    <a:pt x="6475" y="145417"/>
                  </a:lnTo>
                  <a:lnTo>
                    <a:pt x="0" y="175501"/>
                  </a:lnTo>
                  <a:lnTo>
                    <a:pt x="3762" y="209452"/>
                  </a:lnTo>
                  <a:lnTo>
                    <a:pt x="3866" y="215835"/>
                  </a:lnTo>
                  <a:lnTo>
                    <a:pt x="5629" y="220937"/>
                  </a:lnTo>
                  <a:lnTo>
                    <a:pt x="29287" y="246180"/>
                  </a:lnTo>
                  <a:lnTo>
                    <a:pt x="44834" y="255654"/>
                  </a:lnTo>
                  <a:lnTo>
                    <a:pt x="55003" y="258065"/>
                  </a:lnTo>
                  <a:lnTo>
                    <a:pt x="73181" y="261137"/>
                  </a:lnTo>
                  <a:lnTo>
                    <a:pt x="78085" y="262992"/>
                  </a:lnTo>
                  <a:lnTo>
                    <a:pt x="88050" y="262794"/>
                  </a:lnTo>
                  <a:lnTo>
                    <a:pt x="123463" y="252737"/>
                  </a:lnTo>
                  <a:lnTo>
                    <a:pt x="133618" y="247512"/>
                  </a:lnTo>
                  <a:lnTo>
                    <a:pt x="169174" y="219714"/>
                  </a:lnTo>
                  <a:lnTo>
                    <a:pt x="188648" y="202448"/>
                  </a:lnTo>
                  <a:lnTo>
                    <a:pt x="211873" y="169854"/>
                  </a:lnTo>
                  <a:lnTo>
                    <a:pt x="216267" y="166576"/>
                  </a:lnTo>
                  <a:lnTo>
                    <a:pt x="226496" y="149827"/>
                  </a:lnTo>
                  <a:lnTo>
                    <a:pt x="238693" y="118590"/>
                  </a:lnTo>
                  <a:lnTo>
                    <a:pt x="240252" y="82633"/>
                  </a:lnTo>
                  <a:lnTo>
                    <a:pt x="240282" y="74061"/>
                  </a:lnTo>
                  <a:lnTo>
                    <a:pt x="238031" y="68758"/>
                  </a:lnTo>
                  <a:lnTo>
                    <a:pt x="236245" y="66159"/>
                  </a:lnTo>
                  <a:lnTo>
                    <a:pt x="234208" y="65272"/>
                  </a:lnTo>
                  <a:lnTo>
                    <a:pt x="232004" y="65528"/>
                  </a:lnTo>
                  <a:lnTo>
                    <a:pt x="226427" y="67977"/>
                  </a:lnTo>
                  <a:lnTo>
                    <a:pt x="217370" y="68401"/>
                  </a:lnTo>
                  <a:lnTo>
                    <a:pt x="214852" y="69308"/>
                  </a:lnTo>
                  <a:lnTo>
                    <a:pt x="213173" y="70758"/>
                  </a:lnTo>
                  <a:lnTo>
                    <a:pt x="199404" y="97093"/>
                  </a:lnTo>
                  <a:lnTo>
                    <a:pt x="196005" y="111930"/>
                  </a:lnTo>
                  <a:lnTo>
                    <a:pt x="194762" y="149245"/>
                  </a:lnTo>
                  <a:lnTo>
                    <a:pt x="194591" y="184861"/>
                  </a:lnTo>
                  <a:lnTo>
                    <a:pt x="195428" y="198154"/>
                  </a:lnTo>
                  <a:lnTo>
                    <a:pt x="198622" y="209706"/>
                  </a:lnTo>
                  <a:lnTo>
                    <a:pt x="219047" y="241202"/>
                  </a:lnTo>
                  <a:lnTo>
                    <a:pt x="231364" y="252466"/>
                  </a:lnTo>
                  <a:lnTo>
                    <a:pt x="240841" y="256141"/>
                  </a:lnTo>
                  <a:lnTo>
                    <a:pt x="275886" y="262953"/>
                  </a:lnTo>
                  <a:lnTo>
                    <a:pt x="280955" y="262509"/>
                  </a:lnTo>
                  <a:lnTo>
                    <a:pt x="314427" y="249204"/>
                  </a:lnTo>
                  <a:lnTo>
                    <a:pt x="331734" y="243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SMARTInkShape-275"/>
            <p:cNvSpPr/>
            <p:nvPr/>
          </p:nvSpPr>
          <p:spPr>
            <a:xfrm>
              <a:off x="4983615" y="3067508"/>
              <a:ext cx="190366" cy="186233"/>
            </a:xfrm>
            <a:custGeom>
              <a:avLst/>
              <a:gdLst/>
              <a:ahLst/>
              <a:cxnLst/>
              <a:rect l="0" t="0" r="0" b="0"/>
              <a:pathLst>
                <a:path w="190366" h="186233">
                  <a:moveTo>
                    <a:pt x="91305" y="56692"/>
                  </a:moveTo>
                  <a:lnTo>
                    <a:pt x="92152" y="48915"/>
                  </a:lnTo>
                  <a:lnTo>
                    <a:pt x="98611" y="16641"/>
                  </a:lnTo>
                  <a:lnTo>
                    <a:pt x="98832" y="8606"/>
                  </a:lnTo>
                  <a:lnTo>
                    <a:pt x="96626" y="3430"/>
                  </a:lnTo>
                  <a:lnTo>
                    <a:pt x="94853" y="864"/>
                  </a:lnTo>
                  <a:lnTo>
                    <a:pt x="92823" y="0"/>
                  </a:lnTo>
                  <a:lnTo>
                    <a:pt x="90623" y="270"/>
                  </a:lnTo>
                  <a:lnTo>
                    <a:pt x="85922" y="2829"/>
                  </a:lnTo>
                  <a:lnTo>
                    <a:pt x="78516" y="8183"/>
                  </a:lnTo>
                  <a:lnTo>
                    <a:pt x="70111" y="11839"/>
                  </a:lnTo>
                  <a:lnTo>
                    <a:pt x="58120" y="22894"/>
                  </a:lnTo>
                  <a:lnTo>
                    <a:pt x="35846" y="59053"/>
                  </a:lnTo>
                  <a:lnTo>
                    <a:pt x="18369" y="94256"/>
                  </a:lnTo>
                  <a:lnTo>
                    <a:pt x="3315" y="127542"/>
                  </a:lnTo>
                  <a:lnTo>
                    <a:pt x="0" y="157835"/>
                  </a:lnTo>
                  <a:lnTo>
                    <a:pt x="2182" y="163169"/>
                  </a:lnTo>
                  <a:lnTo>
                    <a:pt x="10483" y="173492"/>
                  </a:lnTo>
                  <a:lnTo>
                    <a:pt x="12870" y="174352"/>
                  </a:lnTo>
                  <a:lnTo>
                    <a:pt x="15309" y="174078"/>
                  </a:lnTo>
                  <a:lnTo>
                    <a:pt x="22785" y="171906"/>
                  </a:lnTo>
                  <a:lnTo>
                    <a:pt x="28678" y="170552"/>
                  </a:lnTo>
                  <a:lnTo>
                    <a:pt x="36943" y="167128"/>
                  </a:lnTo>
                  <a:lnTo>
                    <a:pt x="44001" y="160526"/>
                  </a:lnTo>
                  <a:lnTo>
                    <a:pt x="49114" y="152793"/>
                  </a:lnTo>
                  <a:lnTo>
                    <a:pt x="51387" y="146535"/>
                  </a:lnTo>
                  <a:lnTo>
                    <a:pt x="56912" y="140931"/>
                  </a:lnTo>
                  <a:lnTo>
                    <a:pt x="60757" y="138251"/>
                  </a:lnTo>
                  <a:lnTo>
                    <a:pt x="63320" y="134772"/>
                  </a:lnTo>
                  <a:lnTo>
                    <a:pt x="76434" y="104483"/>
                  </a:lnTo>
                  <a:lnTo>
                    <a:pt x="93867" y="74147"/>
                  </a:lnTo>
                  <a:lnTo>
                    <a:pt x="98481" y="58615"/>
                  </a:lnTo>
                  <a:lnTo>
                    <a:pt x="98793" y="53216"/>
                  </a:lnTo>
                  <a:lnTo>
                    <a:pt x="99684" y="52681"/>
                  </a:lnTo>
                  <a:lnTo>
                    <a:pt x="101125" y="53172"/>
                  </a:lnTo>
                  <a:lnTo>
                    <a:pt x="106228" y="56486"/>
                  </a:lnTo>
                  <a:lnTo>
                    <a:pt x="107329" y="68818"/>
                  </a:lnTo>
                  <a:lnTo>
                    <a:pt x="120037" y="106556"/>
                  </a:lnTo>
                  <a:lnTo>
                    <a:pt x="133708" y="141566"/>
                  </a:lnTo>
                  <a:lnTo>
                    <a:pt x="140633" y="161807"/>
                  </a:lnTo>
                  <a:lnTo>
                    <a:pt x="147501" y="172316"/>
                  </a:lnTo>
                  <a:lnTo>
                    <a:pt x="154663" y="175813"/>
                  </a:lnTo>
                  <a:lnTo>
                    <a:pt x="190365" y="1862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SMARTInkShape-276"/>
            <p:cNvSpPr/>
            <p:nvPr/>
          </p:nvSpPr>
          <p:spPr>
            <a:xfrm>
              <a:off x="4869196" y="2941320"/>
              <a:ext cx="114285" cy="329425"/>
            </a:xfrm>
            <a:custGeom>
              <a:avLst/>
              <a:gdLst/>
              <a:ahLst/>
              <a:cxnLst/>
              <a:rect l="0" t="0" r="0" b="0"/>
              <a:pathLst>
                <a:path w="114285" h="329425">
                  <a:moveTo>
                    <a:pt x="22844" y="0"/>
                  </a:moveTo>
                  <a:lnTo>
                    <a:pt x="22844" y="32966"/>
                  </a:lnTo>
                  <a:lnTo>
                    <a:pt x="15930" y="69878"/>
                  </a:lnTo>
                  <a:lnTo>
                    <a:pt x="13105" y="97058"/>
                  </a:lnTo>
                  <a:lnTo>
                    <a:pt x="4646" y="131120"/>
                  </a:lnTo>
                  <a:lnTo>
                    <a:pt x="1366" y="162275"/>
                  </a:lnTo>
                  <a:lnTo>
                    <a:pt x="257" y="197907"/>
                  </a:lnTo>
                  <a:lnTo>
                    <a:pt x="65" y="226749"/>
                  </a:lnTo>
                  <a:lnTo>
                    <a:pt x="0" y="262321"/>
                  </a:lnTo>
                  <a:lnTo>
                    <a:pt x="838" y="274914"/>
                  </a:lnTo>
                  <a:lnTo>
                    <a:pt x="10591" y="306049"/>
                  </a:lnTo>
                  <a:lnTo>
                    <a:pt x="15423" y="313822"/>
                  </a:lnTo>
                  <a:lnTo>
                    <a:pt x="17896" y="315894"/>
                  </a:lnTo>
                  <a:lnTo>
                    <a:pt x="25160" y="318198"/>
                  </a:lnTo>
                  <a:lnTo>
                    <a:pt x="29469" y="318812"/>
                  </a:lnTo>
                  <a:lnTo>
                    <a:pt x="33187" y="320915"/>
                  </a:lnTo>
                  <a:lnTo>
                    <a:pt x="39576" y="327767"/>
                  </a:lnTo>
                  <a:lnTo>
                    <a:pt x="43312" y="329424"/>
                  </a:lnTo>
                  <a:lnTo>
                    <a:pt x="51979" y="329009"/>
                  </a:lnTo>
                  <a:lnTo>
                    <a:pt x="59217" y="326001"/>
                  </a:lnTo>
                  <a:lnTo>
                    <a:pt x="65256" y="322689"/>
                  </a:lnTo>
                  <a:lnTo>
                    <a:pt x="74263" y="320825"/>
                  </a:lnTo>
                  <a:lnTo>
                    <a:pt x="114284" y="3124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SMARTInkShape-277"/>
            <p:cNvSpPr/>
            <p:nvPr/>
          </p:nvSpPr>
          <p:spPr>
            <a:xfrm>
              <a:off x="4671060" y="3010028"/>
              <a:ext cx="129501" cy="364505"/>
            </a:xfrm>
            <a:custGeom>
              <a:avLst/>
              <a:gdLst/>
              <a:ahLst/>
              <a:cxnLst/>
              <a:rect l="0" t="0" r="0" b="0"/>
              <a:pathLst>
                <a:path w="129501" h="364505">
                  <a:moveTo>
                    <a:pt x="60960" y="129412"/>
                  </a:moveTo>
                  <a:lnTo>
                    <a:pt x="56915" y="133457"/>
                  </a:lnTo>
                  <a:lnTo>
                    <a:pt x="47963" y="165050"/>
                  </a:lnTo>
                  <a:lnTo>
                    <a:pt x="40299" y="202021"/>
                  </a:lnTo>
                  <a:lnTo>
                    <a:pt x="38752" y="235028"/>
                  </a:lnTo>
                  <a:lnTo>
                    <a:pt x="36036" y="261741"/>
                  </a:lnTo>
                  <a:lnTo>
                    <a:pt x="31212" y="297419"/>
                  </a:lnTo>
                  <a:lnTo>
                    <a:pt x="29698" y="330637"/>
                  </a:lnTo>
                  <a:lnTo>
                    <a:pt x="25262" y="340494"/>
                  </a:lnTo>
                  <a:lnTo>
                    <a:pt x="23176" y="355370"/>
                  </a:lnTo>
                  <a:lnTo>
                    <a:pt x="22224" y="356251"/>
                  </a:lnTo>
                  <a:lnTo>
                    <a:pt x="18909" y="357230"/>
                  </a:lnTo>
                  <a:lnTo>
                    <a:pt x="17686" y="358337"/>
                  </a:lnTo>
                  <a:lnTo>
                    <a:pt x="15562" y="364504"/>
                  </a:lnTo>
                  <a:lnTo>
                    <a:pt x="14457" y="359326"/>
                  </a:lnTo>
                  <a:lnTo>
                    <a:pt x="10022" y="352569"/>
                  </a:lnTo>
                  <a:lnTo>
                    <a:pt x="8332" y="344358"/>
                  </a:lnTo>
                  <a:lnTo>
                    <a:pt x="7662" y="308314"/>
                  </a:lnTo>
                  <a:lnTo>
                    <a:pt x="5366" y="270916"/>
                  </a:lnTo>
                  <a:lnTo>
                    <a:pt x="3232" y="253263"/>
                  </a:lnTo>
                  <a:lnTo>
                    <a:pt x="6502" y="221233"/>
                  </a:lnTo>
                  <a:lnTo>
                    <a:pt x="7399" y="186402"/>
                  </a:lnTo>
                  <a:lnTo>
                    <a:pt x="7555" y="156928"/>
                  </a:lnTo>
                  <a:lnTo>
                    <a:pt x="13690" y="121865"/>
                  </a:lnTo>
                  <a:lnTo>
                    <a:pt x="20798" y="87721"/>
                  </a:lnTo>
                  <a:lnTo>
                    <a:pt x="24506" y="69646"/>
                  </a:lnTo>
                  <a:lnTo>
                    <a:pt x="36624" y="37972"/>
                  </a:lnTo>
                  <a:lnTo>
                    <a:pt x="48481" y="22638"/>
                  </a:lnTo>
                  <a:lnTo>
                    <a:pt x="73600" y="3157"/>
                  </a:lnTo>
                  <a:lnTo>
                    <a:pt x="78713" y="1332"/>
                  </a:lnTo>
                  <a:lnTo>
                    <a:pt x="100538" y="0"/>
                  </a:lnTo>
                  <a:lnTo>
                    <a:pt x="106208" y="2187"/>
                  </a:lnTo>
                  <a:lnTo>
                    <a:pt x="121878" y="13057"/>
                  </a:lnTo>
                  <a:lnTo>
                    <a:pt x="124433" y="13742"/>
                  </a:lnTo>
                  <a:lnTo>
                    <a:pt x="126135" y="15892"/>
                  </a:lnTo>
                  <a:lnTo>
                    <a:pt x="128027" y="22797"/>
                  </a:lnTo>
                  <a:lnTo>
                    <a:pt x="129500" y="51329"/>
                  </a:lnTo>
                  <a:lnTo>
                    <a:pt x="116540" y="78250"/>
                  </a:lnTo>
                  <a:lnTo>
                    <a:pt x="89948" y="111965"/>
                  </a:lnTo>
                  <a:lnTo>
                    <a:pt x="86212" y="115241"/>
                  </a:lnTo>
                  <a:lnTo>
                    <a:pt x="73710" y="121544"/>
                  </a:lnTo>
                  <a:lnTo>
                    <a:pt x="50871" y="145923"/>
                  </a:lnTo>
                  <a:lnTo>
                    <a:pt x="28012" y="158644"/>
                  </a:lnTo>
                  <a:lnTo>
                    <a:pt x="0" y="1903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" name="SMARTInkShape-Group47"/>
          <p:cNvGrpSpPr/>
          <p:nvPr/>
        </p:nvGrpSpPr>
        <p:grpSpPr>
          <a:xfrm>
            <a:off x="2720340" y="4604940"/>
            <a:ext cx="4875610" cy="980521"/>
            <a:chOff x="2720340" y="4604940"/>
            <a:chExt cx="4875610" cy="980521"/>
          </a:xfrm>
        </p:grpSpPr>
        <p:sp>
          <p:nvSpPr>
            <p:cNvPr id="50" name="SMARTInkShape-278"/>
            <p:cNvSpPr/>
            <p:nvPr/>
          </p:nvSpPr>
          <p:spPr>
            <a:xfrm>
              <a:off x="4770255" y="5029200"/>
              <a:ext cx="444339" cy="556261"/>
            </a:xfrm>
            <a:custGeom>
              <a:avLst/>
              <a:gdLst/>
              <a:ahLst/>
              <a:cxnLst/>
              <a:rect l="0" t="0" r="0" b="0"/>
              <a:pathLst>
                <a:path w="444339" h="556261">
                  <a:moveTo>
                    <a:pt x="83685" y="0"/>
                  </a:moveTo>
                  <a:lnTo>
                    <a:pt x="68247" y="17696"/>
                  </a:lnTo>
                  <a:lnTo>
                    <a:pt x="53187" y="51967"/>
                  </a:lnTo>
                  <a:lnTo>
                    <a:pt x="39656" y="85489"/>
                  </a:lnTo>
                  <a:lnTo>
                    <a:pt x="24314" y="120494"/>
                  </a:lnTo>
                  <a:lnTo>
                    <a:pt x="12879" y="152118"/>
                  </a:lnTo>
                  <a:lnTo>
                    <a:pt x="3313" y="188061"/>
                  </a:lnTo>
                  <a:lnTo>
                    <a:pt x="546" y="220498"/>
                  </a:lnTo>
                  <a:lnTo>
                    <a:pt x="0" y="255410"/>
                  </a:lnTo>
                  <a:lnTo>
                    <a:pt x="5975" y="288835"/>
                  </a:lnTo>
                  <a:lnTo>
                    <a:pt x="17781" y="323519"/>
                  </a:lnTo>
                  <a:lnTo>
                    <a:pt x="32621" y="356340"/>
                  </a:lnTo>
                  <a:lnTo>
                    <a:pt x="56891" y="383303"/>
                  </a:lnTo>
                  <a:lnTo>
                    <a:pt x="86671" y="403813"/>
                  </a:lnTo>
                  <a:lnTo>
                    <a:pt x="120870" y="420126"/>
                  </a:lnTo>
                  <a:lnTo>
                    <a:pt x="156475" y="425417"/>
                  </a:lnTo>
                  <a:lnTo>
                    <a:pt x="181569" y="428720"/>
                  </a:lnTo>
                  <a:lnTo>
                    <a:pt x="187041" y="430593"/>
                  </a:lnTo>
                  <a:lnTo>
                    <a:pt x="191536" y="430149"/>
                  </a:lnTo>
                  <a:lnTo>
                    <a:pt x="195379" y="428159"/>
                  </a:lnTo>
                  <a:lnTo>
                    <a:pt x="207630" y="416844"/>
                  </a:lnTo>
                  <a:lnTo>
                    <a:pt x="210738" y="411606"/>
                  </a:lnTo>
                  <a:lnTo>
                    <a:pt x="212489" y="401639"/>
                  </a:lnTo>
                  <a:lnTo>
                    <a:pt x="213212" y="370934"/>
                  </a:lnTo>
                  <a:lnTo>
                    <a:pt x="210961" y="365802"/>
                  </a:lnTo>
                  <a:lnTo>
                    <a:pt x="205919" y="358589"/>
                  </a:lnTo>
                  <a:lnTo>
                    <a:pt x="205698" y="354228"/>
                  </a:lnTo>
                  <a:lnTo>
                    <a:pt x="204820" y="352992"/>
                  </a:lnTo>
                  <a:lnTo>
                    <a:pt x="203389" y="352168"/>
                  </a:lnTo>
                  <a:lnTo>
                    <a:pt x="201587" y="351619"/>
                  </a:lnTo>
                  <a:lnTo>
                    <a:pt x="201233" y="351252"/>
                  </a:lnTo>
                  <a:lnTo>
                    <a:pt x="201844" y="351008"/>
                  </a:lnTo>
                  <a:lnTo>
                    <a:pt x="209430" y="350549"/>
                  </a:lnTo>
                  <a:lnTo>
                    <a:pt x="225489" y="360999"/>
                  </a:lnTo>
                  <a:lnTo>
                    <a:pt x="262583" y="372272"/>
                  </a:lnTo>
                  <a:lnTo>
                    <a:pt x="296007" y="387147"/>
                  </a:lnTo>
                  <a:lnTo>
                    <a:pt x="327320" y="398489"/>
                  </a:lnTo>
                  <a:lnTo>
                    <a:pt x="363201" y="414966"/>
                  </a:lnTo>
                  <a:lnTo>
                    <a:pt x="395626" y="432269"/>
                  </a:lnTo>
                  <a:lnTo>
                    <a:pt x="432250" y="451999"/>
                  </a:lnTo>
                  <a:lnTo>
                    <a:pt x="443033" y="459704"/>
                  </a:lnTo>
                  <a:lnTo>
                    <a:pt x="444324" y="462256"/>
                  </a:lnTo>
                  <a:lnTo>
                    <a:pt x="444338" y="464803"/>
                  </a:lnTo>
                  <a:lnTo>
                    <a:pt x="442095" y="469893"/>
                  </a:lnTo>
                  <a:lnTo>
                    <a:pt x="438277" y="474977"/>
                  </a:lnTo>
                  <a:lnTo>
                    <a:pt x="427321" y="482599"/>
                  </a:lnTo>
                  <a:lnTo>
                    <a:pt x="392941" y="495300"/>
                  </a:lnTo>
                  <a:lnTo>
                    <a:pt x="364687" y="502920"/>
                  </a:lnTo>
                  <a:lnTo>
                    <a:pt x="332609" y="508282"/>
                  </a:lnTo>
                  <a:lnTo>
                    <a:pt x="296294" y="514386"/>
                  </a:lnTo>
                  <a:lnTo>
                    <a:pt x="270464" y="521563"/>
                  </a:lnTo>
                  <a:lnTo>
                    <a:pt x="242051" y="527575"/>
                  </a:lnTo>
                  <a:lnTo>
                    <a:pt x="210232" y="537584"/>
                  </a:lnTo>
                  <a:lnTo>
                    <a:pt x="159885" y="5562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SMARTInkShape-279"/>
            <p:cNvSpPr/>
            <p:nvPr/>
          </p:nvSpPr>
          <p:spPr>
            <a:xfrm>
              <a:off x="4625842" y="4961801"/>
              <a:ext cx="1500639" cy="120740"/>
            </a:xfrm>
            <a:custGeom>
              <a:avLst/>
              <a:gdLst/>
              <a:ahLst/>
              <a:cxnLst/>
              <a:rect l="0" t="0" r="0" b="0"/>
              <a:pathLst>
                <a:path w="1500639" h="120740">
                  <a:moveTo>
                    <a:pt x="1500638" y="52159"/>
                  </a:moveTo>
                  <a:lnTo>
                    <a:pt x="1496592" y="52159"/>
                  </a:lnTo>
                  <a:lnTo>
                    <a:pt x="1495401" y="51312"/>
                  </a:lnTo>
                  <a:lnTo>
                    <a:pt x="1494607" y="49901"/>
                  </a:lnTo>
                  <a:lnTo>
                    <a:pt x="1494077" y="48114"/>
                  </a:lnTo>
                  <a:lnTo>
                    <a:pt x="1492030" y="46922"/>
                  </a:lnTo>
                  <a:lnTo>
                    <a:pt x="1485242" y="45598"/>
                  </a:lnTo>
                  <a:lnTo>
                    <a:pt x="1466239" y="49138"/>
                  </a:lnTo>
                  <a:lnTo>
                    <a:pt x="1434388" y="43441"/>
                  </a:lnTo>
                  <a:lnTo>
                    <a:pt x="1400010" y="38851"/>
                  </a:lnTo>
                  <a:lnTo>
                    <a:pt x="1373788" y="37778"/>
                  </a:lnTo>
                  <a:lnTo>
                    <a:pt x="1342378" y="37301"/>
                  </a:lnTo>
                  <a:lnTo>
                    <a:pt x="1308662" y="32573"/>
                  </a:lnTo>
                  <a:lnTo>
                    <a:pt x="1273076" y="26521"/>
                  </a:lnTo>
                  <a:lnTo>
                    <a:pt x="1254103" y="24907"/>
                  </a:lnTo>
                  <a:lnTo>
                    <a:pt x="1234681" y="23831"/>
                  </a:lnTo>
                  <a:lnTo>
                    <a:pt x="1214960" y="23114"/>
                  </a:lnTo>
                  <a:lnTo>
                    <a:pt x="1195039" y="22635"/>
                  </a:lnTo>
                  <a:lnTo>
                    <a:pt x="1174985" y="22316"/>
                  </a:lnTo>
                  <a:lnTo>
                    <a:pt x="1153149" y="21257"/>
                  </a:lnTo>
                  <a:lnTo>
                    <a:pt x="1130126" y="19705"/>
                  </a:lnTo>
                  <a:lnTo>
                    <a:pt x="1106310" y="17823"/>
                  </a:lnTo>
                  <a:lnTo>
                    <a:pt x="1082813" y="15722"/>
                  </a:lnTo>
                  <a:lnTo>
                    <a:pt x="1059528" y="13474"/>
                  </a:lnTo>
                  <a:lnTo>
                    <a:pt x="1036384" y="11129"/>
                  </a:lnTo>
                  <a:lnTo>
                    <a:pt x="1012489" y="9566"/>
                  </a:lnTo>
                  <a:lnTo>
                    <a:pt x="988092" y="8524"/>
                  </a:lnTo>
                  <a:lnTo>
                    <a:pt x="963361" y="7829"/>
                  </a:lnTo>
                  <a:lnTo>
                    <a:pt x="937560" y="6519"/>
                  </a:lnTo>
                  <a:lnTo>
                    <a:pt x="911046" y="4799"/>
                  </a:lnTo>
                  <a:lnTo>
                    <a:pt x="884057" y="2806"/>
                  </a:lnTo>
                  <a:lnTo>
                    <a:pt x="856750" y="1477"/>
                  </a:lnTo>
                  <a:lnTo>
                    <a:pt x="829233" y="591"/>
                  </a:lnTo>
                  <a:lnTo>
                    <a:pt x="801574" y="0"/>
                  </a:lnTo>
                  <a:lnTo>
                    <a:pt x="773823" y="453"/>
                  </a:lnTo>
                  <a:lnTo>
                    <a:pt x="746008" y="1602"/>
                  </a:lnTo>
                  <a:lnTo>
                    <a:pt x="718151" y="3214"/>
                  </a:lnTo>
                  <a:lnTo>
                    <a:pt x="691113" y="5136"/>
                  </a:lnTo>
                  <a:lnTo>
                    <a:pt x="664622" y="7263"/>
                  </a:lnTo>
                  <a:lnTo>
                    <a:pt x="638494" y="9529"/>
                  </a:lnTo>
                  <a:lnTo>
                    <a:pt x="611762" y="11038"/>
                  </a:lnTo>
                  <a:lnTo>
                    <a:pt x="584627" y="12045"/>
                  </a:lnTo>
                  <a:lnTo>
                    <a:pt x="557224" y="12716"/>
                  </a:lnTo>
                  <a:lnTo>
                    <a:pt x="530489" y="14857"/>
                  </a:lnTo>
                  <a:lnTo>
                    <a:pt x="504198" y="17978"/>
                  </a:lnTo>
                  <a:lnTo>
                    <a:pt x="478205" y="21751"/>
                  </a:lnTo>
                  <a:lnTo>
                    <a:pt x="452409" y="25114"/>
                  </a:lnTo>
                  <a:lnTo>
                    <a:pt x="426746" y="28202"/>
                  </a:lnTo>
                  <a:lnTo>
                    <a:pt x="401170" y="31107"/>
                  </a:lnTo>
                  <a:lnTo>
                    <a:pt x="377346" y="33045"/>
                  </a:lnTo>
                  <a:lnTo>
                    <a:pt x="354690" y="34337"/>
                  </a:lnTo>
                  <a:lnTo>
                    <a:pt x="332813" y="35197"/>
                  </a:lnTo>
                  <a:lnTo>
                    <a:pt x="310608" y="37465"/>
                  </a:lnTo>
                  <a:lnTo>
                    <a:pt x="288184" y="40669"/>
                  </a:lnTo>
                  <a:lnTo>
                    <a:pt x="265616" y="44499"/>
                  </a:lnTo>
                  <a:lnTo>
                    <a:pt x="245490" y="48746"/>
                  </a:lnTo>
                  <a:lnTo>
                    <a:pt x="209581" y="57980"/>
                  </a:lnTo>
                  <a:lnTo>
                    <a:pt x="174431" y="63212"/>
                  </a:lnTo>
                  <a:lnTo>
                    <a:pt x="140746" y="67232"/>
                  </a:lnTo>
                  <a:lnTo>
                    <a:pt x="111663" y="74663"/>
                  </a:lnTo>
                  <a:lnTo>
                    <a:pt x="75536" y="84320"/>
                  </a:lnTo>
                  <a:lnTo>
                    <a:pt x="39918" y="94323"/>
                  </a:lnTo>
                  <a:lnTo>
                    <a:pt x="22105" y="97672"/>
                  </a:lnTo>
                  <a:lnTo>
                    <a:pt x="5213" y="104301"/>
                  </a:lnTo>
                  <a:lnTo>
                    <a:pt x="3308" y="103854"/>
                  </a:lnTo>
                  <a:lnTo>
                    <a:pt x="2038" y="102709"/>
                  </a:lnTo>
                  <a:lnTo>
                    <a:pt x="1191" y="101098"/>
                  </a:lnTo>
                  <a:lnTo>
                    <a:pt x="627" y="100873"/>
                  </a:lnTo>
                  <a:lnTo>
                    <a:pt x="251" y="101568"/>
                  </a:lnTo>
                  <a:lnTo>
                    <a:pt x="0" y="102878"/>
                  </a:lnTo>
                  <a:lnTo>
                    <a:pt x="7118" y="1207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SMARTInkShape-280"/>
            <p:cNvSpPr/>
            <p:nvPr/>
          </p:nvSpPr>
          <p:spPr>
            <a:xfrm>
              <a:off x="7315227" y="4674226"/>
              <a:ext cx="280723" cy="423555"/>
            </a:xfrm>
            <a:custGeom>
              <a:avLst/>
              <a:gdLst/>
              <a:ahLst/>
              <a:cxnLst/>
              <a:rect l="0" t="0" r="0" b="0"/>
              <a:pathLst>
                <a:path w="280723" h="423555">
                  <a:moveTo>
                    <a:pt x="7593" y="95894"/>
                  </a:moveTo>
                  <a:lnTo>
                    <a:pt x="7593" y="99939"/>
                  </a:lnTo>
                  <a:lnTo>
                    <a:pt x="6746" y="101131"/>
                  </a:lnTo>
                  <a:lnTo>
                    <a:pt x="5335" y="101925"/>
                  </a:lnTo>
                  <a:lnTo>
                    <a:pt x="1032" y="103200"/>
                  </a:lnTo>
                  <a:lnTo>
                    <a:pt x="444" y="105632"/>
                  </a:lnTo>
                  <a:lnTo>
                    <a:pt x="182" y="107842"/>
                  </a:lnTo>
                  <a:lnTo>
                    <a:pt x="0" y="104251"/>
                  </a:lnTo>
                  <a:lnTo>
                    <a:pt x="2243" y="103842"/>
                  </a:lnTo>
                  <a:lnTo>
                    <a:pt x="4026" y="103733"/>
                  </a:lnTo>
                  <a:lnTo>
                    <a:pt x="5215" y="102813"/>
                  </a:lnTo>
                  <a:lnTo>
                    <a:pt x="8231" y="95766"/>
                  </a:lnTo>
                  <a:lnTo>
                    <a:pt x="12768" y="90024"/>
                  </a:lnTo>
                  <a:lnTo>
                    <a:pt x="18936" y="73965"/>
                  </a:lnTo>
                  <a:lnTo>
                    <a:pt x="21082" y="71115"/>
                  </a:lnTo>
                  <a:lnTo>
                    <a:pt x="32866" y="64282"/>
                  </a:lnTo>
                  <a:lnTo>
                    <a:pt x="37142" y="62120"/>
                  </a:lnTo>
                  <a:lnTo>
                    <a:pt x="44150" y="55201"/>
                  </a:lnTo>
                  <a:lnTo>
                    <a:pt x="50088" y="48175"/>
                  </a:lnTo>
                  <a:lnTo>
                    <a:pt x="55548" y="45052"/>
                  </a:lnTo>
                  <a:lnTo>
                    <a:pt x="65953" y="42201"/>
                  </a:lnTo>
                  <a:lnTo>
                    <a:pt x="74660" y="36058"/>
                  </a:lnTo>
                  <a:lnTo>
                    <a:pt x="76011" y="36530"/>
                  </a:lnTo>
                  <a:lnTo>
                    <a:pt x="79770" y="39312"/>
                  </a:lnTo>
                  <a:lnTo>
                    <a:pt x="81957" y="39546"/>
                  </a:lnTo>
                  <a:lnTo>
                    <a:pt x="90001" y="35709"/>
                  </a:lnTo>
                  <a:lnTo>
                    <a:pt x="97217" y="45561"/>
                  </a:lnTo>
                  <a:lnTo>
                    <a:pt x="101895" y="48124"/>
                  </a:lnTo>
                  <a:lnTo>
                    <a:pt x="111796" y="50616"/>
                  </a:lnTo>
                  <a:lnTo>
                    <a:pt x="129516" y="63331"/>
                  </a:lnTo>
                  <a:lnTo>
                    <a:pt x="143719" y="69048"/>
                  </a:lnTo>
                  <a:lnTo>
                    <a:pt x="157594" y="77483"/>
                  </a:lnTo>
                  <a:lnTo>
                    <a:pt x="173505" y="82285"/>
                  </a:lnTo>
                  <a:lnTo>
                    <a:pt x="189096" y="91136"/>
                  </a:lnTo>
                  <a:lnTo>
                    <a:pt x="193788" y="91875"/>
                  </a:lnTo>
                  <a:lnTo>
                    <a:pt x="203517" y="90439"/>
                  </a:lnTo>
                  <a:lnTo>
                    <a:pt x="218324" y="84311"/>
                  </a:lnTo>
                  <a:lnTo>
                    <a:pt x="230993" y="85877"/>
                  </a:lnTo>
                  <a:lnTo>
                    <a:pt x="237551" y="83540"/>
                  </a:lnTo>
                  <a:lnTo>
                    <a:pt x="251277" y="75003"/>
                  </a:lnTo>
                  <a:lnTo>
                    <a:pt x="256444" y="73063"/>
                  </a:lnTo>
                  <a:lnTo>
                    <a:pt x="269204" y="62543"/>
                  </a:lnTo>
                  <a:lnTo>
                    <a:pt x="272031" y="57647"/>
                  </a:lnTo>
                  <a:lnTo>
                    <a:pt x="274135" y="52649"/>
                  </a:lnTo>
                  <a:lnTo>
                    <a:pt x="277892" y="47605"/>
                  </a:lnTo>
                  <a:lnTo>
                    <a:pt x="280126" y="40284"/>
                  </a:lnTo>
                  <a:lnTo>
                    <a:pt x="280722" y="35960"/>
                  </a:lnTo>
                  <a:lnTo>
                    <a:pt x="279126" y="28899"/>
                  </a:lnTo>
                  <a:lnTo>
                    <a:pt x="274083" y="20060"/>
                  </a:lnTo>
                  <a:lnTo>
                    <a:pt x="261352" y="3260"/>
                  </a:lnTo>
                  <a:lnTo>
                    <a:pt x="258891" y="2811"/>
                  </a:lnTo>
                  <a:lnTo>
                    <a:pt x="248862" y="4130"/>
                  </a:lnTo>
                  <a:lnTo>
                    <a:pt x="243798" y="2052"/>
                  </a:lnTo>
                  <a:lnTo>
                    <a:pt x="241264" y="313"/>
                  </a:lnTo>
                  <a:lnTo>
                    <a:pt x="238727" y="0"/>
                  </a:lnTo>
                  <a:lnTo>
                    <a:pt x="233650" y="1910"/>
                  </a:lnTo>
                  <a:lnTo>
                    <a:pt x="231957" y="3604"/>
                  </a:lnTo>
                  <a:lnTo>
                    <a:pt x="230077" y="7745"/>
                  </a:lnTo>
                  <a:lnTo>
                    <a:pt x="228730" y="9188"/>
                  </a:lnTo>
                  <a:lnTo>
                    <a:pt x="224974" y="10791"/>
                  </a:lnTo>
                  <a:lnTo>
                    <a:pt x="223633" y="12065"/>
                  </a:lnTo>
                  <a:lnTo>
                    <a:pt x="222144" y="15739"/>
                  </a:lnTo>
                  <a:lnTo>
                    <a:pt x="220984" y="48855"/>
                  </a:lnTo>
                  <a:lnTo>
                    <a:pt x="220956" y="84782"/>
                  </a:lnTo>
                  <a:lnTo>
                    <a:pt x="226985" y="115524"/>
                  </a:lnTo>
                  <a:lnTo>
                    <a:pt x="232305" y="148596"/>
                  </a:lnTo>
                  <a:lnTo>
                    <a:pt x="237938" y="181219"/>
                  </a:lnTo>
                  <a:lnTo>
                    <a:pt x="246697" y="214537"/>
                  </a:lnTo>
                  <a:lnTo>
                    <a:pt x="253068" y="249451"/>
                  </a:lnTo>
                  <a:lnTo>
                    <a:pt x="257870" y="279003"/>
                  </a:lnTo>
                  <a:lnTo>
                    <a:pt x="252389" y="313908"/>
                  </a:lnTo>
                  <a:lnTo>
                    <a:pt x="243270" y="351740"/>
                  </a:lnTo>
                  <a:lnTo>
                    <a:pt x="237645" y="362850"/>
                  </a:lnTo>
                  <a:lnTo>
                    <a:pt x="209628" y="387727"/>
                  </a:lnTo>
                  <a:lnTo>
                    <a:pt x="196446" y="394366"/>
                  </a:lnTo>
                  <a:lnTo>
                    <a:pt x="161204" y="400291"/>
                  </a:lnTo>
                  <a:lnTo>
                    <a:pt x="130813" y="406407"/>
                  </a:lnTo>
                  <a:lnTo>
                    <a:pt x="94527" y="413581"/>
                  </a:lnTo>
                  <a:lnTo>
                    <a:pt x="57057" y="420223"/>
                  </a:lnTo>
                  <a:lnTo>
                    <a:pt x="38073" y="4235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SMARTInkShape-281"/>
            <p:cNvSpPr/>
            <p:nvPr/>
          </p:nvSpPr>
          <p:spPr>
            <a:xfrm>
              <a:off x="7208520" y="4627175"/>
              <a:ext cx="22861" cy="43886"/>
            </a:xfrm>
            <a:custGeom>
              <a:avLst/>
              <a:gdLst/>
              <a:ahLst/>
              <a:cxnLst/>
              <a:rect l="0" t="0" r="0" b="0"/>
              <a:pathLst>
                <a:path w="22861" h="43886">
                  <a:moveTo>
                    <a:pt x="22860" y="43885"/>
                  </a:moveTo>
                  <a:lnTo>
                    <a:pt x="16828" y="29565"/>
                  </a:lnTo>
                  <a:lnTo>
                    <a:pt x="13453" y="19040"/>
                  </a:lnTo>
                  <a:lnTo>
                    <a:pt x="7091" y="7455"/>
                  </a:lnTo>
                  <a:lnTo>
                    <a:pt x="1400" y="0"/>
                  </a:lnTo>
                  <a:lnTo>
                    <a:pt x="934" y="235"/>
                  </a:lnTo>
                  <a:lnTo>
                    <a:pt x="0" y="57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SMARTInkShape-282"/>
            <p:cNvSpPr/>
            <p:nvPr/>
          </p:nvSpPr>
          <p:spPr>
            <a:xfrm>
              <a:off x="7254239" y="4758319"/>
              <a:ext cx="7623" cy="11802"/>
            </a:xfrm>
            <a:custGeom>
              <a:avLst/>
              <a:gdLst/>
              <a:ahLst/>
              <a:cxnLst/>
              <a:rect l="0" t="0" r="0" b="0"/>
              <a:pathLst>
                <a:path w="7623" h="11802">
                  <a:moveTo>
                    <a:pt x="0" y="11801"/>
                  </a:moveTo>
                  <a:lnTo>
                    <a:pt x="0" y="0"/>
                  </a:lnTo>
                  <a:lnTo>
                    <a:pt x="0" y="8093"/>
                  </a:lnTo>
                  <a:lnTo>
                    <a:pt x="0" y="6484"/>
                  </a:lnTo>
                  <a:lnTo>
                    <a:pt x="0" y="8909"/>
                  </a:lnTo>
                  <a:lnTo>
                    <a:pt x="848" y="9873"/>
                  </a:lnTo>
                  <a:lnTo>
                    <a:pt x="7622" y="118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SMARTInkShape-283"/>
            <p:cNvSpPr/>
            <p:nvPr/>
          </p:nvSpPr>
          <p:spPr>
            <a:xfrm>
              <a:off x="6858471" y="4604940"/>
              <a:ext cx="311950" cy="203281"/>
            </a:xfrm>
            <a:custGeom>
              <a:avLst/>
              <a:gdLst/>
              <a:ahLst/>
              <a:cxnLst/>
              <a:rect l="0" t="0" r="0" b="0"/>
              <a:pathLst>
                <a:path w="311950" h="203281">
                  <a:moveTo>
                    <a:pt x="22390" y="28020"/>
                  </a:moveTo>
                  <a:lnTo>
                    <a:pt x="22390" y="23975"/>
                  </a:lnTo>
                  <a:lnTo>
                    <a:pt x="21542" y="22783"/>
                  </a:lnTo>
                  <a:lnTo>
                    <a:pt x="20131" y="21988"/>
                  </a:lnTo>
                  <a:lnTo>
                    <a:pt x="18343" y="21459"/>
                  </a:lnTo>
                  <a:lnTo>
                    <a:pt x="17153" y="20259"/>
                  </a:lnTo>
                  <a:lnTo>
                    <a:pt x="8301" y="0"/>
                  </a:lnTo>
                  <a:lnTo>
                    <a:pt x="7917" y="27"/>
                  </a:lnTo>
                  <a:lnTo>
                    <a:pt x="7490" y="2314"/>
                  </a:lnTo>
                  <a:lnTo>
                    <a:pt x="7377" y="2416"/>
                  </a:lnTo>
                  <a:lnTo>
                    <a:pt x="7250" y="272"/>
                  </a:lnTo>
                  <a:lnTo>
                    <a:pt x="7216" y="208"/>
                  </a:lnTo>
                  <a:lnTo>
                    <a:pt x="7149" y="36336"/>
                  </a:lnTo>
                  <a:lnTo>
                    <a:pt x="4891" y="53344"/>
                  </a:lnTo>
                  <a:lnTo>
                    <a:pt x="0" y="84754"/>
                  </a:lnTo>
                  <a:lnTo>
                    <a:pt x="1926" y="105225"/>
                  </a:lnTo>
                  <a:lnTo>
                    <a:pt x="6843" y="140453"/>
                  </a:lnTo>
                  <a:lnTo>
                    <a:pt x="7149" y="178246"/>
                  </a:lnTo>
                  <a:lnTo>
                    <a:pt x="7149" y="178970"/>
                  </a:lnTo>
                  <a:lnTo>
                    <a:pt x="7149" y="175743"/>
                  </a:lnTo>
                  <a:lnTo>
                    <a:pt x="7149" y="179637"/>
                  </a:lnTo>
                  <a:lnTo>
                    <a:pt x="7149" y="173790"/>
                  </a:lnTo>
                  <a:lnTo>
                    <a:pt x="11195" y="169048"/>
                  </a:lnTo>
                  <a:lnTo>
                    <a:pt x="13181" y="162384"/>
                  </a:lnTo>
                  <a:lnTo>
                    <a:pt x="14909" y="154624"/>
                  </a:lnTo>
                  <a:lnTo>
                    <a:pt x="18500" y="148353"/>
                  </a:lnTo>
                  <a:lnTo>
                    <a:pt x="22918" y="145001"/>
                  </a:lnTo>
                  <a:lnTo>
                    <a:pt x="25282" y="144108"/>
                  </a:lnTo>
                  <a:lnTo>
                    <a:pt x="26858" y="141818"/>
                  </a:lnTo>
                  <a:lnTo>
                    <a:pt x="31645" y="128235"/>
                  </a:lnTo>
                  <a:lnTo>
                    <a:pt x="33639" y="125310"/>
                  </a:lnTo>
                  <a:lnTo>
                    <a:pt x="36663" y="123360"/>
                  </a:lnTo>
                  <a:lnTo>
                    <a:pt x="48162" y="118922"/>
                  </a:lnTo>
                  <a:lnTo>
                    <a:pt x="57307" y="107636"/>
                  </a:lnTo>
                  <a:lnTo>
                    <a:pt x="62744" y="98400"/>
                  </a:lnTo>
                  <a:lnTo>
                    <a:pt x="66226" y="95260"/>
                  </a:lnTo>
                  <a:lnTo>
                    <a:pt x="102749" y="76993"/>
                  </a:lnTo>
                  <a:lnTo>
                    <a:pt x="111017" y="74704"/>
                  </a:lnTo>
                  <a:lnTo>
                    <a:pt x="116247" y="74168"/>
                  </a:lnTo>
                  <a:lnTo>
                    <a:pt x="121395" y="71673"/>
                  </a:lnTo>
                  <a:lnTo>
                    <a:pt x="126505" y="68588"/>
                  </a:lnTo>
                  <a:lnTo>
                    <a:pt x="136684" y="66607"/>
                  </a:lnTo>
                  <a:lnTo>
                    <a:pt x="143863" y="66149"/>
                  </a:lnTo>
                  <a:lnTo>
                    <a:pt x="148222" y="70174"/>
                  </a:lnTo>
                  <a:lnTo>
                    <a:pt x="150281" y="74413"/>
                  </a:lnTo>
                  <a:lnTo>
                    <a:pt x="151833" y="89044"/>
                  </a:lnTo>
                  <a:lnTo>
                    <a:pt x="151900" y="102451"/>
                  </a:lnTo>
                  <a:lnTo>
                    <a:pt x="151063" y="105581"/>
                  </a:lnTo>
                  <a:lnTo>
                    <a:pt x="149659" y="107667"/>
                  </a:lnTo>
                  <a:lnTo>
                    <a:pt x="147875" y="109058"/>
                  </a:lnTo>
                  <a:lnTo>
                    <a:pt x="145894" y="115119"/>
                  </a:lnTo>
                  <a:lnTo>
                    <a:pt x="143671" y="135978"/>
                  </a:lnTo>
                  <a:lnTo>
                    <a:pt x="142191" y="138093"/>
                  </a:lnTo>
                  <a:lnTo>
                    <a:pt x="140357" y="139501"/>
                  </a:lnTo>
                  <a:lnTo>
                    <a:pt x="138319" y="143325"/>
                  </a:lnTo>
                  <a:lnTo>
                    <a:pt x="137776" y="145530"/>
                  </a:lnTo>
                  <a:lnTo>
                    <a:pt x="138260" y="147847"/>
                  </a:lnTo>
                  <a:lnTo>
                    <a:pt x="144024" y="157131"/>
                  </a:lnTo>
                  <a:lnTo>
                    <a:pt x="144225" y="161478"/>
                  </a:lnTo>
                  <a:lnTo>
                    <a:pt x="145099" y="162712"/>
                  </a:lnTo>
                  <a:lnTo>
                    <a:pt x="146529" y="163535"/>
                  </a:lnTo>
                  <a:lnTo>
                    <a:pt x="148329" y="164083"/>
                  </a:lnTo>
                  <a:lnTo>
                    <a:pt x="149529" y="163602"/>
                  </a:lnTo>
                  <a:lnTo>
                    <a:pt x="150329" y="162435"/>
                  </a:lnTo>
                  <a:lnTo>
                    <a:pt x="150862" y="160810"/>
                  </a:lnTo>
                  <a:lnTo>
                    <a:pt x="151218" y="160573"/>
                  </a:lnTo>
                  <a:lnTo>
                    <a:pt x="151614" y="162568"/>
                  </a:lnTo>
                  <a:lnTo>
                    <a:pt x="152565" y="163439"/>
                  </a:lnTo>
                  <a:lnTo>
                    <a:pt x="155881" y="164406"/>
                  </a:lnTo>
                  <a:lnTo>
                    <a:pt x="157104" y="162971"/>
                  </a:lnTo>
                  <a:lnTo>
                    <a:pt x="159671" y="154554"/>
                  </a:lnTo>
                  <a:lnTo>
                    <a:pt x="161323" y="153016"/>
                  </a:lnTo>
                  <a:lnTo>
                    <a:pt x="165418" y="151307"/>
                  </a:lnTo>
                  <a:lnTo>
                    <a:pt x="172483" y="149498"/>
                  </a:lnTo>
                  <a:lnTo>
                    <a:pt x="190043" y="136783"/>
                  </a:lnTo>
                  <a:lnTo>
                    <a:pt x="204237" y="131066"/>
                  </a:lnTo>
                  <a:lnTo>
                    <a:pt x="214370" y="124216"/>
                  </a:lnTo>
                  <a:lnTo>
                    <a:pt x="218109" y="123477"/>
                  </a:lnTo>
                  <a:lnTo>
                    <a:pt x="237137" y="126438"/>
                  </a:lnTo>
                  <a:lnTo>
                    <a:pt x="242857" y="124537"/>
                  </a:lnTo>
                  <a:lnTo>
                    <a:pt x="245568" y="122845"/>
                  </a:lnTo>
                  <a:lnTo>
                    <a:pt x="248222" y="123410"/>
                  </a:lnTo>
                  <a:lnTo>
                    <a:pt x="258564" y="131968"/>
                  </a:lnTo>
                  <a:lnTo>
                    <a:pt x="261119" y="132879"/>
                  </a:lnTo>
                  <a:lnTo>
                    <a:pt x="262822" y="134333"/>
                  </a:lnTo>
                  <a:lnTo>
                    <a:pt x="286427" y="171609"/>
                  </a:lnTo>
                  <a:lnTo>
                    <a:pt x="289147" y="183266"/>
                  </a:lnTo>
                  <a:lnTo>
                    <a:pt x="292784" y="189587"/>
                  </a:lnTo>
                  <a:lnTo>
                    <a:pt x="311949" y="2032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SMARTInkShape-284"/>
            <p:cNvSpPr/>
            <p:nvPr/>
          </p:nvSpPr>
          <p:spPr>
            <a:xfrm>
              <a:off x="6324600" y="4693977"/>
              <a:ext cx="449581" cy="114244"/>
            </a:xfrm>
            <a:custGeom>
              <a:avLst/>
              <a:gdLst/>
              <a:ahLst/>
              <a:cxnLst/>
              <a:rect l="0" t="0" r="0" b="0"/>
              <a:pathLst>
                <a:path w="449581" h="114244">
                  <a:moveTo>
                    <a:pt x="0" y="114243"/>
                  </a:moveTo>
                  <a:lnTo>
                    <a:pt x="4045" y="114243"/>
                  </a:lnTo>
                  <a:lnTo>
                    <a:pt x="8289" y="111985"/>
                  </a:lnTo>
                  <a:lnTo>
                    <a:pt x="10606" y="110198"/>
                  </a:lnTo>
                  <a:lnTo>
                    <a:pt x="17695" y="108212"/>
                  </a:lnTo>
                  <a:lnTo>
                    <a:pt x="21958" y="107682"/>
                  </a:lnTo>
                  <a:lnTo>
                    <a:pt x="28949" y="109352"/>
                  </a:lnTo>
                  <a:lnTo>
                    <a:pt x="32000" y="110982"/>
                  </a:lnTo>
                  <a:lnTo>
                    <a:pt x="34034" y="111222"/>
                  </a:lnTo>
                  <a:lnTo>
                    <a:pt x="35389" y="110536"/>
                  </a:lnTo>
                  <a:lnTo>
                    <a:pt x="36292" y="109231"/>
                  </a:lnTo>
                  <a:lnTo>
                    <a:pt x="37742" y="108362"/>
                  </a:lnTo>
                  <a:lnTo>
                    <a:pt x="44503" y="106852"/>
                  </a:lnTo>
                  <a:lnTo>
                    <a:pt x="49405" y="102646"/>
                  </a:lnTo>
                  <a:lnTo>
                    <a:pt x="51591" y="98364"/>
                  </a:lnTo>
                  <a:lnTo>
                    <a:pt x="52174" y="96037"/>
                  </a:lnTo>
                  <a:lnTo>
                    <a:pt x="59218" y="83707"/>
                  </a:lnTo>
                  <a:lnTo>
                    <a:pt x="61739" y="52137"/>
                  </a:lnTo>
                  <a:lnTo>
                    <a:pt x="63172" y="49979"/>
                  </a:lnTo>
                  <a:lnTo>
                    <a:pt x="64975" y="48540"/>
                  </a:lnTo>
                  <a:lnTo>
                    <a:pt x="66978" y="40168"/>
                  </a:lnTo>
                  <a:lnTo>
                    <a:pt x="68487" y="23820"/>
                  </a:lnTo>
                  <a:lnTo>
                    <a:pt x="73799" y="16920"/>
                  </a:lnTo>
                  <a:lnTo>
                    <a:pt x="75488" y="11558"/>
                  </a:lnTo>
                  <a:lnTo>
                    <a:pt x="75726" y="11920"/>
                  </a:lnTo>
                  <a:lnTo>
                    <a:pt x="77041" y="25619"/>
                  </a:lnTo>
                  <a:lnTo>
                    <a:pt x="78454" y="27220"/>
                  </a:lnTo>
                  <a:lnTo>
                    <a:pt x="80243" y="28288"/>
                  </a:lnTo>
                  <a:lnTo>
                    <a:pt x="81435" y="29846"/>
                  </a:lnTo>
                  <a:lnTo>
                    <a:pt x="85607" y="38431"/>
                  </a:lnTo>
                  <a:lnTo>
                    <a:pt x="87551" y="40842"/>
                  </a:lnTo>
                  <a:lnTo>
                    <a:pt x="89712" y="48035"/>
                  </a:lnTo>
                  <a:lnTo>
                    <a:pt x="91519" y="56031"/>
                  </a:lnTo>
                  <a:lnTo>
                    <a:pt x="99576" y="68063"/>
                  </a:lnTo>
                  <a:lnTo>
                    <a:pt x="114345" y="87496"/>
                  </a:lnTo>
                  <a:lnTo>
                    <a:pt x="119400" y="89655"/>
                  </a:lnTo>
                  <a:lnTo>
                    <a:pt x="127005" y="91718"/>
                  </a:lnTo>
                  <a:lnTo>
                    <a:pt x="134622" y="96468"/>
                  </a:lnTo>
                  <a:lnTo>
                    <a:pt x="143087" y="98252"/>
                  </a:lnTo>
                  <a:lnTo>
                    <a:pt x="161501" y="98904"/>
                  </a:lnTo>
                  <a:lnTo>
                    <a:pt x="167170" y="101217"/>
                  </a:lnTo>
                  <a:lnTo>
                    <a:pt x="169866" y="103019"/>
                  </a:lnTo>
                  <a:lnTo>
                    <a:pt x="171665" y="103374"/>
                  </a:lnTo>
                  <a:lnTo>
                    <a:pt x="172863" y="102764"/>
                  </a:lnTo>
                  <a:lnTo>
                    <a:pt x="178832" y="95701"/>
                  </a:lnTo>
                  <a:lnTo>
                    <a:pt x="183339" y="93302"/>
                  </a:lnTo>
                  <a:lnTo>
                    <a:pt x="185726" y="92663"/>
                  </a:lnTo>
                  <a:lnTo>
                    <a:pt x="190636" y="87436"/>
                  </a:lnTo>
                  <a:lnTo>
                    <a:pt x="194794" y="80316"/>
                  </a:lnTo>
                  <a:lnTo>
                    <a:pt x="197981" y="71547"/>
                  </a:lnTo>
                  <a:lnTo>
                    <a:pt x="210184" y="55019"/>
                  </a:lnTo>
                  <a:lnTo>
                    <a:pt x="213265" y="43825"/>
                  </a:lnTo>
                  <a:lnTo>
                    <a:pt x="214990" y="41898"/>
                  </a:lnTo>
                  <a:lnTo>
                    <a:pt x="216987" y="40613"/>
                  </a:lnTo>
                  <a:lnTo>
                    <a:pt x="218318" y="38910"/>
                  </a:lnTo>
                  <a:lnTo>
                    <a:pt x="220630" y="31708"/>
                  </a:lnTo>
                  <a:lnTo>
                    <a:pt x="221593" y="31280"/>
                  </a:lnTo>
                  <a:lnTo>
                    <a:pt x="227510" y="30536"/>
                  </a:lnTo>
                  <a:lnTo>
                    <a:pt x="228116" y="28215"/>
                  </a:lnTo>
                  <a:lnTo>
                    <a:pt x="228385" y="26055"/>
                  </a:lnTo>
                  <a:lnTo>
                    <a:pt x="228504" y="27917"/>
                  </a:lnTo>
                  <a:lnTo>
                    <a:pt x="232617" y="33726"/>
                  </a:lnTo>
                  <a:lnTo>
                    <a:pt x="233818" y="34318"/>
                  </a:lnTo>
                  <a:lnTo>
                    <a:pt x="234618" y="33866"/>
                  </a:lnTo>
                  <a:lnTo>
                    <a:pt x="235152" y="32719"/>
                  </a:lnTo>
                  <a:lnTo>
                    <a:pt x="236355" y="32800"/>
                  </a:lnTo>
                  <a:lnTo>
                    <a:pt x="242093" y="36960"/>
                  </a:lnTo>
                  <a:lnTo>
                    <a:pt x="249155" y="42708"/>
                  </a:lnTo>
                  <a:lnTo>
                    <a:pt x="256609" y="44788"/>
                  </a:lnTo>
                  <a:lnTo>
                    <a:pt x="265027" y="46250"/>
                  </a:lnTo>
                  <a:lnTo>
                    <a:pt x="277023" y="51670"/>
                  </a:lnTo>
                  <a:lnTo>
                    <a:pt x="283423" y="56235"/>
                  </a:lnTo>
                  <a:lnTo>
                    <a:pt x="287162" y="56944"/>
                  </a:lnTo>
                  <a:lnTo>
                    <a:pt x="306188" y="53932"/>
                  </a:lnTo>
                  <a:lnTo>
                    <a:pt x="322509" y="57801"/>
                  </a:lnTo>
                  <a:lnTo>
                    <a:pt x="352303" y="52587"/>
                  </a:lnTo>
                  <a:lnTo>
                    <a:pt x="354248" y="51126"/>
                  </a:lnTo>
                  <a:lnTo>
                    <a:pt x="364473" y="39422"/>
                  </a:lnTo>
                  <a:lnTo>
                    <a:pt x="365378" y="34406"/>
                  </a:lnTo>
                  <a:lnTo>
                    <a:pt x="365751" y="15914"/>
                  </a:lnTo>
                  <a:lnTo>
                    <a:pt x="361711" y="7309"/>
                  </a:lnTo>
                  <a:lnTo>
                    <a:pt x="359674" y="4854"/>
                  </a:lnTo>
                  <a:lnTo>
                    <a:pt x="355153" y="2126"/>
                  </a:lnTo>
                  <a:lnTo>
                    <a:pt x="345352" y="374"/>
                  </a:lnTo>
                  <a:lnTo>
                    <a:pt x="332729" y="0"/>
                  </a:lnTo>
                  <a:lnTo>
                    <a:pt x="327655" y="2226"/>
                  </a:lnTo>
                  <a:lnTo>
                    <a:pt x="325117" y="4005"/>
                  </a:lnTo>
                  <a:lnTo>
                    <a:pt x="322297" y="8239"/>
                  </a:lnTo>
                  <a:lnTo>
                    <a:pt x="321545" y="10554"/>
                  </a:lnTo>
                  <a:lnTo>
                    <a:pt x="320196" y="12097"/>
                  </a:lnTo>
                  <a:lnTo>
                    <a:pt x="316440" y="13811"/>
                  </a:lnTo>
                  <a:lnTo>
                    <a:pt x="311950" y="19089"/>
                  </a:lnTo>
                  <a:lnTo>
                    <a:pt x="307978" y="26232"/>
                  </a:lnTo>
                  <a:lnTo>
                    <a:pt x="305427" y="37717"/>
                  </a:lnTo>
                  <a:lnTo>
                    <a:pt x="304924" y="52184"/>
                  </a:lnTo>
                  <a:lnTo>
                    <a:pt x="307113" y="59286"/>
                  </a:lnTo>
                  <a:lnTo>
                    <a:pt x="315416" y="70743"/>
                  </a:lnTo>
                  <a:lnTo>
                    <a:pt x="322500" y="73743"/>
                  </a:lnTo>
                  <a:lnTo>
                    <a:pt x="326760" y="74543"/>
                  </a:lnTo>
                  <a:lnTo>
                    <a:pt x="345764" y="85454"/>
                  </a:lnTo>
                  <a:lnTo>
                    <a:pt x="381019" y="86194"/>
                  </a:lnTo>
                  <a:lnTo>
                    <a:pt x="398503" y="89846"/>
                  </a:lnTo>
                  <a:lnTo>
                    <a:pt x="422029" y="88670"/>
                  </a:lnTo>
                  <a:lnTo>
                    <a:pt x="449580" y="837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SMARTInkShape-285"/>
            <p:cNvSpPr/>
            <p:nvPr/>
          </p:nvSpPr>
          <p:spPr>
            <a:xfrm>
              <a:off x="6141720" y="4735730"/>
              <a:ext cx="220625" cy="79020"/>
            </a:xfrm>
            <a:custGeom>
              <a:avLst/>
              <a:gdLst/>
              <a:ahLst/>
              <a:cxnLst/>
              <a:rect l="0" t="0" r="0" b="0"/>
              <a:pathLst>
                <a:path w="220625" h="79020">
                  <a:moveTo>
                    <a:pt x="0" y="19150"/>
                  </a:moveTo>
                  <a:lnTo>
                    <a:pt x="4046" y="15105"/>
                  </a:lnTo>
                  <a:lnTo>
                    <a:pt x="6930" y="14760"/>
                  </a:lnTo>
                  <a:lnTo>
                    <a:pt x="19081" y="16626"/>
                  </a:lnTo>
                  <a:lnTo>
                    <a:pt x="33405" y="14263"/>
                  </a:lnTo>
                  <a:lnTo>
                    <a:pt x="43351" y="16413"/>
                  </a:lnTo>
                  <a:lnTo>
                    <a:pt x="68602" y="30852"/>
                  </a:lnTo>
                  <a:lnTo>
                    <a:pt x="88904" y="37736"/>
                  </a:lnTo>
                  <a:lnTo>
                    <a:pt x="124460" y="60825"/>
                  </a:lnTo>
                  <a:lnTo>
                    <a:pt x="160020" y="70664"/>
                  </a:lnTo>
                  <a:lnTo>
                    <a:pt x="184468" y="74588"/>
                  </a:lnTo>
                  <a:lnTo>
                    <a:pt x="199469" y="79019"/>
                  </a:lnTo>
                  <a:lnTo>
                    <a:pt x="202406" y="78536"/>
                  </a:lnTo>
                  <a:lnTo>
                    <a:pt x="213133" y="73132"/>
                  </a:lnTo>
                  <a:lnTo>
                    <a:pt x="216928" y="72776"/>
                  </a:lnTo>
                  <a:lnTo>
                    <a:pt x="218279" y="71834"/>
                  </a:lnTo>
                  <a:lnTo>
                    <a:pt x="219179" y="70359"/>
                  </a:lnTo>
                  <a:lnTo>
                    <a:pt x="220447" y="64239"/>
                  </a:lnTo>
                  <a:lnTo>
                    <a:pt x="220624" y="61909"/>
                  </a:lnTo>
                  <a:lnTo>
                    <a:pt x="218564" y="57063"/>
                  </a:lnTo>
                  <a:lnTo>
                    <a:pt x="215673" y="52087"/>
                  </a:lnTo>
                  <a:lnTo>
                    <a:pt x="209619" y="35414"/>
                  </a:lnTo>
                  <a:lnTo>
                    <a:pt x="202949" y="28354"/>
                  </a:lnTo>
                  <a:lnTo>
                    <a:pt x="179126" y="14279"/>
                  </a:lnTo>
                  <a:lnTo>
                    <a:pt x="153917" y="6209"/>
                  </a:lnTo>
                  <a:lnTo>
                    <a:pt x="116929" y="0"/>
                  </a:lnTo>
                  <a:lnTo>
                    <a:pt x="106720" y="196"/>
                  </a:lnTo>
                  <a:lnTo>
                    <a:pt x="97384" y="3106"/>
                  </a:lnTo>
                  <a:lnTo>
                    <a:pt x="86522" y="10351"/>
                  </a:lnTo>
                  <a:lnTo>
                    <a:pt x="68580" y="26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SMARTInkShape-286"/>
            <p:cNvSpPr/>
            <p:nvPr/>
          </p:nvSpPr>
          <p:spPr>
            <a:xfrm>
              <a:off x="6080893" y="4649194"/>
              <a:ext cx="98481" cy="178034"/>
            </a:xfrm>
            <a:custGeom>
              <a:avLst/>
              <a:gdLst/>
              <a:ahLst/>
              <a:cxnLst/>
              <a:rect l="0" t="0" r="0" b="0"/>
              <a:pathLst>
                <a:path w="98481" h="178034">
                  <a:moveTo>
                    <a:pt x="76067" y="6626"/>
                  </a:moveTo>
                  <a:lnTo>
                    <a:pt x="83373" y="6626"/>
                  </a:lnTo>
                  <a:lnTo>
                    <a:pt x="83594" y="2581"/>
                  </a:lnTo>
                  <a:lnTo>
                    <a:pt x="82778" y="2236"/>
                  </a:lnTo>
                  <a:lnTo>
                    <a:pt x="77118" y="5881"/>
                  </a:lnTo>
                  <a:lnTo>
                    <a:pt x="74276" y="4037"/>
                  </a:lnTo>
                  <a:lnTo>
                    <a:pt x="72333" y="2360"/>
                  </a:lnTo>
                  <a:lnTo>
                    <a:pt x="65659" y="497"/>
                  </a:lnTo>
                  <a:lnTo>
                    <a:pt x="61508" y="0"/>
                  </a:lnTo>
                  <a:lnTo>
                    <a:pt x="54639" y="1705"/>
                  </a:lnTo>
                  <a:lnTo>
                    <a:pt x="47917" y="4439"/>
                  </a:lnTo>
                  <a:lnTo>
                    <a:pt x="26029" y="7281"/>
                  </a:lnTo>
                  <a:lnTo>
                    <a:pt x="15257" y="12619"/>
                  </a:lnTo>
                  <a:lnTo>
                    <a:pt x="4977" y="13924"/>
                  </a:lnTo>
                  <a:lnTo>
                    <a:pt x="3274" y="14878"/>
                  </a:lnTo>
                  <a:lnTo>
                    <a:pt x="2138" y="16361"/>
                  </a:lnTo>
                  <a:lnTo>
                    <a:pt x="876" y="20266"/>
                  </a:lnTo>
                  <a:lnTo>
                    <a:pt x="0" y="28105"/>
                  </a:lnTo>
                  <a:lnTo>
                    <a:pt x="10485" y="50576"/>
                  </a:lnTo>
                  <a:lnTo>
                    <a:pt x="15310" y="55793"/>
                  </a:lnTo>
                  <a:lnTo>
                    <a:pt x="17782" y="57184"/>
                  </a:lnTo>
                  <a:lnTo>
                    <a:pt x="46261" y="90734"/>
                  </a:lnTo>
                  <a:lnTo>
                    <a:pt x="67838" y="114920"/>
                  </a:lnTo>
                  <a:lnTo>
                    <a:pt x="88743" y="141012"/>
                  </a:lnTo>
                  <a:lnTo>
                    <a:pt x="95533" y="148796"/>
                  </a:lnTo>
                  <a:lnTo>
                    <a:pt x="98480" y="157511"/>
                  </a:lnTo>
                  <a:lnTo>
                    <a:pt x="97782" y="158016"/>
                  </a:lnTo>
                  <a:lnTo>
                    <a:pt x="94749" y="158577"/>
                  </a:lnTo>
                  <a:lnTo>
                    <a:pt x="93601" y="160420"/>
                  </a:lnTo>
                  <a:lnTo>
                    <a:pt x="92327" y="166983"/>
                  </a:lnTo>
                  <a:lnTo>
                    <a:pt x="91140" y="168564"/>
                  </a:lnTo>
                  <a:lnTo>
                    <a:pt x="89502" y="168771"/>
                  </a:lnTo>
                  <a:lnTo>
                    <a:pt x="87564" y="168063"/>
                  </a:lnTo>
                  <a:lnTo>
                    <a:pt x="85425" y="168437"/>
                  </a:lnTo>
                  <a:lnTo>
                    <a:pt x="78369" y="173009"/>
                  </a:lnTo>
                  <a:lnTo>
                    <a:pt x="73421" y="177377"/>
                  </a:lnTo>
                  <a:lnTo>
                    <a:pt x="70916" y="178033"/>
                  </a:lnTo>
                  <a:lnTo>
                    <a:pt x="68400" y="177624"/>
                  </a:lnTo>
                  <a:lnTo>
                    <a:pt x="54233" y="170884"/>
                  </a:lnTo>
                  <a:lnTo>
                    <a:pt x="50504" y="170318"/>
                  </a:lnTo>
                  <a:lnTo>
                    <a:pt x="41211" y="171873"/>
                  </a:lnTo>
                  <a:lnTo>
                    <a:pt x="35740" y="169534"/>
                  </a:lnTo>
                  <a:lnTo>
                    <a:pt x="7487" y="13616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SMARTInkShape-287"/>
            <p:cNvSpPr/>
            <p:nvPr/>
          </p:nvSpPr>
          <p:spPr>
            <a:xfrm>
              <a:off x="5821680" y="4686300"/>
              <a:ext cx="121921" cy="121043"/>
            </a:xfrm>
            <a:custGeom>
              <a:avLst/>
              <a:gdLst/>
              <a:ahLst/>
              <a:cxnLst/>
              <a:rect l="0" t="0" r="0" b="0"/>
              <a:pathLst>
                <a:path w="121921" h="121043">
                  <a:moveTo>
                    <a:pt x="0" y="7620"/>
                  </a:moveTo>
                  <a:lnTo>
                    <a:pt x="0" y="314"/>
                  </a:lnTo>
                  <a:lnTo>
                    <a:pt x="0" y="34548"/>
                  </a:lnTo>
                  <a:lnTo>
                    <a:pt x="847" y="58397"/>
                  </a:lnTo>
                  <a:lnTo>
                    <a:pt x="12648" y="95582"/>
                  </a:lnTo>
                  <a:lnTo>
                    <a:pt x="15318" y="103862"/>
                  </a:lnTo>
                  <a:lnTo>
                    <a:pt x="20249" y="111678"/>
                  </a:lnTo>
                  <a:lnTo>
                    <a:pt x="22087" y="117662"/>
                  </a:lnTo>
                  <a:lnTo>
                    <a:pt x="22345" y="117388"/>
                  </a:lnTo>
                  <a:lnTo>
                    <a:pt x="22516" y="116359"/>
                  </a:lnTo>
                  <a:lnTo>
                    <a:pt x="22631" y="116519"/>
                  </a:lnTo>
                  <a:lnTo>
                    <a:pt x="22758" y="118955"/>
                  </a:lnTo>
                  <a:lnTo>
                    <a:pt x="23639" y="119943"/>
                  </a:lnTo>
                  <a:lnTo>
                    <a:pt x="26875" y="121042"/>
                  </a:lnTo>
                  <a:lnTo>
                    <a:pt x="28077" y="120488"/>
                  </a:lnTo>
                  <a:lnTo>
                    <a:pt x="28878" y="119272"/>
                  </a:lnTo>
                  <a:lnTo>
                    <a:pt x="29412" y="117615"/>
                  </a:lnTo>
                  <a:lnTo>
                    <a:pt x="28921" y="116510"/>
                  </a:lnTo>
                  <a:lnTo>
                    <a:pt x="27747" y="115773"/>
                  </a:lnTo>
                  <a:lnTo>
                    <a:pt x="26118" y="115282"/>
                  </a:lnTo>
                  <a:lnTo>
                    <a:pt x="25032" y="115801"/>
                  </a:lnTo>
                  <a:lnTo>
                    <a:pt x="24308" y="116994"/>
                  </a:lnTo>
                  <a:lnTo>
                    <a:pt x="23825" y="118636"/>
                  </a:lnTo>
                  <a:lnTo>
                    <a:pt x="23504" y="118038"/>
                  </a:lnTo>
                  <a:lnTo>
                    <a:pt x="23146" y="112857"/>
                  </a:lnTo>
                  <a:lnTo>
                    <a:pt x="22204" y="110798"/>
                  </a:lnTo>
                  <a:lnTo>
                    <a:pt x="20729" y="109425"/>
                  </a:lnTo>
                  <a:lnTo>
                    <a:pt x="16324" y="107222"/>
                  </a:lnTo>
                  <a:lnTo>
                    <a:pt x="15722" y="104663"/>
                  </a:lnTo>
                  <a:lnTo>
                    <a:pt x="15268" y="86266"/>
                  </a:lnTo>
                  <a:lnTo>
                    <a:pt x="28239" y="58815"/>
                  </a:lnTo>
                  <a:lnTo>
                    <a:pt x="33153" y="52105"/>
                  </a:lnTo>
                  <a:lnTo>
                    <a:pt x="69042" y="27013"/>
                  </a:lnTo>
                  <a:lnTo>
                    <a:pt x="87438" y="13272"/>
                  </a:lnTo>
                  <a:lnTo>
                    <a:pt x="1219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SMARTInkShape-288"/>
            <p:cNvSpPr/>
            <p:nvPr/>
          </p:nvSpPr>
          <p:spPr>
            <a:xfrm>
              <a:off x="5379760" y="4687423"/>
              <a:ext cx="419061" cy="178441"/>
            </a:xfrm>
            <a:custGeom>
              <a:avLst/>
              <a:gdLst/>
              <a:ahLst/>
              <a:cxnLst/>
              <a:rect l="0" t="0" r="0" b="0"/>
              <a:pathLst>
                <a:path w="419061" h="178441">
                  <a:moveTo>
                    <a:pt x="99020" y="36977"/>
                  </a:moveTo>
                  <a:lnTo>
                    <a:pt x="94975" y="32932"/>
                  </a:lnTo>
                  <a:lnTo>
                    <a:pt x="90731" y="30946"/>
                  </a:lnTo>
                  <a:lnTo>
                    <a:pt x="88414" y="30416"/>
                  </a:lnTo>
                  <a:lnTo>
                    <a:pt x="86869" y="29216"/>
                  </a:lnTo>
                  <a:lnTo>
                    <a:pt x="76097" y="14799"/>
                  </a:lnTo>
                  <a:lnTo>
                    <a:pt x="69641" y="10187"/>
                  </a:lnTo>
                  <a:lnTo>
                    <a:pt x="63102" y="8137"/>
                  </a:lnTo>
                  <a:lnTo>
                    <a:pt x="50748" y="6136"/>
                  </a:lnTo>
                  <a:lnTo>
                    <a:pt x="40502" y="1404"/>
                  </a:lnTo>
                  <a:lnTo>
                    <a:pt x="31808" y="0"/>
                  </a:lnTo>
                  <a:lnTo>
                    <a:pt x="24557" y="1634"/>
                  </a:lnTo>
                  <a:lnTo>
                    <a:pt x="21437" y="3255"/>
                  </a:lnTo>
                  <a:lnTo>
                    <a:pt x="18512" y="3489"/>
                  </a:lnTo>
                  <a:lnTo>
                    <a:pt x="13003" y="1491"/>
                  </a:lnTo>
                  <a:lnTo>
                    <a:pt x="10349" y="1466"/>
                  </a:lnTo>
                  <a:lnTo>
                    <a:pt x="5142" y="3697"/>
                  </a:lnTo>
                  <a:lnTo>
                    <a:pt x="3415" y="5477"/>
                  </a:lnTo>
                  <a:lnTo>
                    <a:pt x="415" y="12812"/>
                  </a:lnTo>
                  <a:lnTo>
                    <a:pt x="0" y="28653"/>
                  </a:lnTo>
                  <a:lnTo>
                    <a:pt x="11312" y="66024"/>
                  </a:lnTo>
                  <a:lnTo>
                    <a:pt x="42952" y="103585"/>
                  </a:lnTo>
                  <a:lnTo>
                    <a:pt x="68537" y="138151"/>
                  </a:lnTo>
                  <a:lnTo>
                    <a:pt x="74654" y="148684"/>
                  </a:lnTo>
                  <a:lnTo>
                    <a:pt x="75863" y="156848"/>
                  </a:lnTo>
                  <a:lnTo>
                    <a:pt x="76121" y="169122"/>
                  </a:lnTo>
                  <a:lnTo>
                    <a:pt x="75287" y="170794"/>
                  </a:lnTo>
                  <a:lnTo>
                    <a:pt x="73885" y="171908"/>
                  </a:lnTo>
                  <a:lnTo>
                    <a:pt x="70069" y="173146"/>
                  </a:lnTo>
                  <a:lnTo>
                    <a:pt x="65551" y="173697"/>
                  </a:lnTo>
                  <a:lnTo>
                    <a:pt x="60720" y="176199"/>
                  </a:lnTo>
                  <a:lnTo>
                    <a:pt x="58247" y="178052"/>
                  </a:lnTo>
                  <a:lnTo>
                    <a:pt x="55751" y="178440"/>
                  </a:lnTo>
                  <a:lnTo>
                    <a:pt x="53241" y="177853"/>
                  </a:lnTo>
                  <a:lnTo>
                    <a:pt x="48194" y="175788"/>
                  </a:lnTo>
                  <a:lnTo>
                    <a:pt x="32978" y="173435"/>
                  </a:lnTo>
                  <a:lnTo>
                    <a:pt x="18586" y="162846"/>
                  </a:lnTo>
                  <a:lnTo>
                    <a:pt x="17458" y="163223"/>
                  </a:lnTo>
                  <a:lnTo>
                    <a:pt x="16705" y="164321"/>
                  </a:lnTo>
                  <a:lnTo>
                    <a:pt x="16204" y="164206"/>
                  </a:lnTo>
                  <a:lnTo>
                    <a:pt x="15646" y="161821"/>
                  </a:lnTo>
                  <a:lnTo>
                    <a:pt x="17656" y="157939"/>
                  </a:lnTo>
                  <a:lnTo>
                    <a:pt x="19377" y="155718"/>
                  </a:lnTo>
                  <a:lnTo>
                    <a:pt x="23547" y="153251"/>
                  </a:lnTo>
                  <a:lnTo>
                    <a:pt x="33124" y="151667"/>
                  </a:lnTo>
                  <a:lnTo>
                    <a:pt x="35616" y="149844"/>
                  </a:lnTo>
                  <a:lnTo>
                    <a:pt x="40642" y="143302"/>
                  </a:lnTo>
                  <a:lnTo>
                    <a:pt x="44015" y="140881"/>
                  </a:lnTo>
                  <a:lnTo>
                    <a:pt x="71380" y="129532"/>
                  </a:lnTo>
                  <a:lnTo>
                    <a:pt x="96520" y="111620"/>
                  </a:lnTo>
                  <a:lnTo>
                    <a:pt x="133524" y="102044"/>
                  </a:lnTo>
                  <a:lnTo>
                    <a:pt x="155538" y="93512"/>
                  </a:lnTo>
                  <a:lnTo>
                    <a:pt x="178953" y="88690"/>
                  </a:lnTo>
                  <a:lnTo>
                    <a:pt x="191566" y="79957"/>
                  </a:lnTo>
                  <a:lnTo>
                    <a:pt x="200265" y="73013"/>
                  </a:lnTo>
                  <a:lnTo>
                    <a:pt x="218146" y="61861"/>
                  </a:lnTo>
                  <a:lnTo>
                    <a:pt x="227021" y="53654"/>
                  </a:lnTo>
                  <a:lnTo>
                    <a:pt x="227876" y="50598"/>
                  </a:lnTo>
                  <a:lnTo>
                    <a:pt x="228425" y="41737"/>
                  </a:lnTo>
                  <a:lnTo>
                    <a:pt x="227623" y="40150"/>
                  </a:lnTo>
                  <a:lnTo>
                    <a:pt x="226242" y="39093"/>
                  </a:lnTo>
                  <a:lnTo>
                    <a:pt x="221987" y="37395"/>
                  </a:lnTo>
                  <a:lnTo>
                    <a:pt x="215064" y="31823"/>
                  </a:lnTo>
                  <a:lnTo>
                    <a:pt x="210426" y="30453"/>
                  </a:lnTo>
                  <a:lnTo>
                    <a:pt x="203284" y="34360"/>
                  </a:lnTo>
                  <a:lnTo>
                    <a:pt x="195313" y="40047"/>
                  </a:lnTo>
                  <a:lnTo>
                    <a:pt x="176560" y="48043"/>
                  </a:lnTo>
                  <a:lnTo>
                    <a:pt x="169325" y="54877"/>
                  </a:lnTo>
                  <a:lnTo>
                    <a:pt x="155127" y="76274"/>
                  </a:lnTo>
                  <a:lnTo>
                    <a:pt x="147348" y="82487"/>
                  </a:lnTo>
                  <a:lnTo>
                    <a:pt x="142230" y="89942"/>
                  </a:lnTo>
                  <a:lnTo>
                    <a:pt x="138634" y="103658"/>
                  </a:lnTo>
                  <a:lnTo>
                    <a:pt x="137160" y="134887"/>
                  </a:lnTo>
                  <a:lnTo>
                    <a:pt x="137993" y="137810"/>
                  </a:lnTo>
                  <a:lnTo>
                    <a:pt x="139395" y="139759"/>
                  </a:lnTo>
                  <a:lnTo>
                    <a:pt x="147729" y="146932"/>
                  </a:lnTo>
                  <a:lnTo>
                    <a:pt x="150302" y="151604"/>
                  </a:lnTo>
                  <a:lnTo>
                    <a:pt x="150988" y="154035"/>
                  </a:lnTo>
                  <a:lnTo>
                    <a:pt x="153139" y="155656"/>
                  </a:lnTo>
                  <a:lnTo>
                    <a:pt x="160044" y="157456"/>
                  </a:lnTo>
                  <a:lnTo>
                    <a:pt x="163409" y="157090"/>
                  </a:lnTo>
                  <a:lnTo>
                    <a:pt x="169407" y="154425"/>
                  </a:lnTo>
                  <a:lnTo>
                    <a:pt x="173037" y="154223"/>
                  </a:lnTo>
                  <a:lnTo>
                    <a:pt x="191876" y="158115"/>
                  </a:lnTo>
                  <a:lnTo>
                    <a:pt x="229832" y="142310"/>
                  </a:lnTo>
                  <a:lnTo>
                    <a:pt x="239285" y="137132"/>
                  </a:lnTo>
                  <a:lnTo>
                    <a:pt x="254128" y="126389"/>
                  </a:lnTo>
                  <a:lnTo>
                    <a:pt x="269250" y="122454"/>
                  </a:lnTo>
                  <a:lnTo>
                    <a:pt x="279382" y="121533"/>
                  </a:lnTo>
                  <a:lnTo>
                    <a:pt x="289530" y="116609"/>
                  </a:lnTo>
                  <a:lnTo>
                    <a:pt x="309842" y="103695"/>
                  </a:lnTo>
                  <a:lnTo>
                    <a:pt x="314075" y="102623"/>
                  </a:lnTo>
                  <a:lnTo>
                    <a:pt x="317743" y="102754"/>
                  </a:lnTo>
                  <a:lnTo>
                    <a:pt x="329714" y="105003"/>
                  </a:lnTo>
                  <a:lnTo>
                    <a:pt x="331557" y="104341"/>
                  </a:lnTo>
                  <a:lnTo>
                    <a:pt x="332784" y="103053"/>
                  </a:lnTo>
                  <a:lnTo>
                    <a:pt x="333603" y="101348"/>
                  </a:lnTo>
                  <a:lnTo>
                    <a:pt x="334995" y="101058"/>
                  </a:lnTo>
                  <a:lnTo>
                    <a:pt x="338800" y="102993"/>
                  </a:lnTo>
                  <a:lnTo>
                    <a:pt x="348142" y="110287"/>
                  </a:lnTo>
                  <a:lnTo>
                    <a:pt x="358140" y="114864"/>
                  </a:lnTo>
                  <a:lnTo>
                    <a:pt x="370805" y="125252"/>
                  </a:lnTo>
                  <a:lnTo>
                    <a:pt x="380961" y="130050"/>
                  </a:lnTo>
                  <a:lnTo>
                    <a:pt x="386040" y="135069"/>
                  </a:lnTo>
                  <a:lnTo>
                    <a:pt x="398740" y="152853"/>
                  </a:lnTo>
                  <a:lnTo>
                    <a:pt x="406078" y="156211"/>
                  </a:lnTo>
                  <a:lnTo>
                    <a:pt x="419060" y="1588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MARTInkShape-289"/>
            <p:cNvSpPr/>
            <p:nvPr/>
          </p:nvSpPr>
          <p:spPr>
            <a:xfrm>
              <a:off x="5090160" y="4716812"/>
              <a:ext cx="220981" cy="144749"/>
            </a:xfrm>
            <a:custGeom>
              <a:avLst/>
              <a:gdLst/>
              <a:ahLst/>
              <a:cxnLst/>
              <a:rect l="0" t="0" r="0" b="0"/>
              <a:pathLst>
                <a:path w="220981" h="144749">
                  <a:moveTo>
                    <a:pt x="0" y="144748"/>
                  </a:moveTo>
                  <a:lnTo>
                    <a:pt x="0" y="138187"/>
                  </a:lnTo>
                  <a:lnTo>
                    <a:pt x="6561" y="130660"/>
                  </a:lnTo>
                  <a:lnTo>
                    <a:pt x="6914" y="131123"/>
                  </a:lnTo>
                  <a:lnTo>
                    <a:pt x="7306" y="133895"/>
                  </a:lnTo>
                  <a:lnTo>
                    <a:pt x="7411" y="134126"/>
                  </a:lnTo>
                  <a:lnTo>
                    <a:pt x="7620" y="97448"/>
                  </a:lnTo>
                  <a:lnTo>
                    <a:pt x="15381" y="60530"/>
                  </a:lnTo>
                  <a:lnTo>
                    <a:pt x="26564" y="24392"/>
                  </a:lnTo>
                  <a:lnTo>
                    <a:pt x="30553" y="11785"/>
                  </a:lnTo>
                  <a:lnTo>
                    <a:pt x="32222" y="10386"/>
                  </a:lnTo>
                  <a:lnTo>
                    <a:pt x="34181" y="9454"/>
                  </a:lnTo>
                  <a:lnTo>
                    <a:pt x="35488" y="7985"/>
                  </a:lnTo>
                  <a:lnTo>
                    <a:pt x="37756" y="1191"/>
                  </a:lnTo>
                  <a:lnTo>
                    <a:pt x="40205" y="512"/>
                  </a:lnTo>
                  <a:lnTo>
                    <a:pt x="45397" y="0"/>
                  </a:lnTo>
                  <a:lnTo>
                    <a:pt x="49669" y="4023"/>
                  </a:lnTo>
                  <a:lnTo>
                    <a:pt x="51709" y="8261"/>
                  </a:lnTo>
                  <a:lnTo>
                    <a:pt x="52252" y="10577"/>
                  </a:lnTo>
                  <a:lnTo>
                    <a:pt x="53462" y="11274"/>
                  </a:lnTo>
                  <a:lnTo>
                    <a:pt x="55114" y="10892"/>
                  </a:lnTo>
                  <a:lnTo>
                    <a:pt x="57063" y="9791"/>
                  </a:lnTo>
                  <a:lnTo>
                    <a:pt x="59209" y="10750"/>
                  </a:lnTo>
                  <a:lnTo>
                    <a:pt x="73729" y="26781"/>
                  </a:lnTo>
                  <a:lnTo>
                    <a:pt x="86369" y="34010"/>
                  </a:lnTo>
                  <a:lnTo>
                    <a:pt x="97369" y="47740"/>
                  </a:lnTo>
                  <a:lnTo>
                    <a:pt x="109377" y="51658"/>
                  </a:lnTo>
                  <a:lnTo>
                    <a:pt x="118674" y="53666"/>
                  </a:lnTo>
                  <a:lnTo>
                    <a:pt x="127638" y="58400"/>
                  </a:lnTo>
                  <a:lnTo>
                    <a:pt x="136032" y="59804"/>
                  </a:lnTo>
                  <a:lnTo>
                    <a:pt x="143150" y="58171"/>
                  </a:lnTo>
                  <a:lnTo>
                    <a:pt x="149982" y="55470"/>
                  </a:lnTo>
                  <a:lnTo>
                    <a:pt x="187834" y="46772"/>
                  </a:lnTo>
                  <a:lnTo>
                    <a:pt x="196057" y="45055"/>
                  </a:lnTo>
                  <a:lnTo>
                    <a:pt x="200872" y="41738"/>
                  </a:lnTo>
                  <a:lnTo>
                    <a:pt x="203577" y="37441"/>
                  </a:lnTo>
                  <a:lnTo>
                    <a:pt x="205455" y="30522"/>
                  </a:lnTo>
                  <a:lnTo>
                    <a:pt x="205613" y="26812"/>
                  </a:lnTo>
                  <a:lnTo>
                    <a:pt x="203425" y="22341"/>
                  </a:lnTo>
                  <a:lnTo>
                    <a:pt x="194386" y="11580"/>
                  </a:lnTo>
                  <a:lnTo>
                    <a:pt x="189970" y="9362"/>
                  </a:lnTo>
                  <a:lnTo>
                    <a:pt x="176190" y="7938"/>
                  </a:lnTo>
                  <a:lnTo>
                    <a:pt x="169182" y="10001"/>
                  </a:lnTo>
                  <a:lnTo>
                    <a:pt x="162398" y="12894"/>
                  </a:lnTo>
                  <a:lnTo>
                    <a:pt x="139344" y="18949"/>
                  </a:lnTo>
                  <a:lnTo>
                    <a:pt x="131640" y="25619"/>
                  </a:lnTo>
                  <a:lnTo>
                    <a:pt x="125393" y="32535"/>
                  </a:lnTo>
                  <a:lnTo>
                    <a:pt x="117116" y="38122"/>
                  </a:lnTo>
                  <a:lnTo>
                    <a:pt x="111883" y="45430"/>
                  </a:lnTo>
                  <a:lnTo>
                    <a:pt x="108222" y="59064"/>
                  </a:lnTo>
                  <a:lnTo>
                    <a:pt x="106815" y="78321"/>
                  </a:lnTo>
                  <a:lnTo>
                    <a:pt x="108998" y="83616"/>
                  </a:lnTo>
                  <a:lnTo>
                    <a:pt x="124595" y="101558"/>
                  </a:lnTo>
                  <a:lnTo>
                    <a:pt x="150318" y="116807"/>
                  </a:lnTo>
                  <a:lnTo>
                    <a:pt x="155245" y="117654"/>
                  </a:lnTo>
                  <a:lnTo>
                    <a:pt x="191530" y="114677"/>
                  </a:lnTo>
                  <a:lnTo>
                    <a:pt x="220980" y="1142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MARTInkShape-290"/>
            <p:cNvSpPr/>
            <p:nvPr/>
          </p:nvSpPr>
          <p:spPr>
            <a:xfrm>
              <a:off x="4579620" y="4771217"/>
              <a:ext cx="464688" cy="310197"/>
            </a:xfrm>
            <a:custGeom>
              <a:avLst/>
              <a:gdLst/>
              <a:ahLst/>
              <a:cxnLst/>
              <a:rect l="0" t="0" r="0" b="0"/>
              <a:pathLst>
                <a:path w="464688" h="310197">
                  <a:moveTo>
                    <a:pt x="7620" y="212263"/>
                  </a:moveTo>
                  <a:lnTo>
                    <a:pt x="7620" y="207873"/>
                  </a:lnTo>
                  <a:lnTo>
                    <a:pt x="7620" y="209748"/>
                  </a:lnTo>
                  <a:lnTo>
                    <a:pt x="7620" y="173629"/>
                  </a:lnTo>
                  <a:lnTo>
                    <a:pt x="7620" y="141022"/>
                  </a:lnTo>
                  <a:lnTo>
                    <a:pt x="5362" y="120034"/>
                  </a:lnTo>
                  <a:lnTo>
                    <a:pt x="471" y="87096"/>
                  </a:lnTo>
                  <a:lnTo>
                    <a:pt x="12" y="49179"/>
                  </a:lnTo>
                  <a:lnTo>
                    <a:pt x="2" y="34216"/>
                  </a:lnTo>
                  <a:lnTo>
                    <a:pt x="0" y="36469"/>
                  </a:lnTo>
                  <a:lnTo>
                    <a:pt x="0" y="32799"/>
                  </a:lnTo>
                  <a:lnTo>
                    <a:pt x="847" y="31660"/>
                  </a:lnTo>
                  <a:lnTo>
                    <a:pt x="4045" y="30395"/>
                  </a:lnTo>
                  <a:lnTo>
                    <a:pt x="5237" y="30905"/>
                  </a:lnTo>
                  <a:lnTo>
                    <a:pt x="6031" y="32091"/>
                  </a:lnTo>
                  <a:lnTo>
                    <a:pt x="6561" y="33728"/>
                  </a:lnTo>
                  <a:lnTo>
                    <a:pt x="7760" y="34820"/>
                  </a:lnTo>
                  <a:lnTo>
                    <a:pt x="15770" y="38830"/>
                  </a:lnTo>
                  <a:lnTo>
                    <a:pt x="20555" y="43741"/>
                  </a:lnTo>
                  <a:lnTo>
                    <a:pt x="25505" y="51569"/>
                  </a:lnTo>
                  <a:lnTo>
                    <a:pt x="28856" y="54333"/>
                  </a:lnTo>
                  <a:lnTo>
                    <a:pt x="66820" y="71870"/>
                  </a:lnTo>
                  <a:lnTo>
                    <a:pt x="78804" y="73666"/>
                  </a:lnTo>
                  <a:lnTo>
                    <a:pt x="106354" y="71140"/>
                  </a:lnTo>
                  <a:lnTo>
                    <a:pt x="130981" y="74321"/>
                  </a:lnTo>
                  <a:lnTo>
                    <a:pt x="148782" y="70826"/>
                  </a:lnTo>
                  <a:lnTo>
                    <a:pt x="184511" y="59918"/>
                  </a:lnTo>
                  <a:lnTo>
                    <a:pt x="194558" y="54047"/>
                  </a:lnTo>
                  <a:lnTo>
                    <a:pt x="202897" y="47792"/>
                  </a:lnTo>
                  <a:lnTo>
                    <a:pt x="213300" y="42991"/>
                  </a:lnTo>
                  <a:lnTo>
                    <a:pt x="215860" y="40995"/>
                  </a:lnTo>
                  <a:lnTo>
                    <a:pt x="218705" y="34262"/>
                  </a:lnTo>
                  <a:lnTo>
                    <a:pt x="220940" y="11374"/>
                  </a:lnTo>
                  <a:lnTo>
                    <a:pt x="220107" y="9757"/>
                  </a:lnTo>
                  <a:lnTo>
                    <a:pt x="218705" y="8679"/>
                  </a:lnTo>
                  <a:lnTo>
                    <a:pt x="214889" y="7481"/>
                  </a:lnTo>
                  <a:lnTo>
                    <a:pt x="210371" y="6949"/>
                  </a:lnTo>
                  <a:lnTo>
                    <a:pt x="205540" y="4454"/>
                  </a:lnTo>
                  <a:lnTo>
                    <a:pt x="200571" y="1370"/>
                  </a:lnTo>
                  <a:lnTo>
                    <a:pt x="195540" y="0"/>
                  </a:lnTo>
                  <a:lnTo>
                    <a:pt x="173776" y="5560"/>
                  </a:lnTo>
                  <a:lnTo>
                    <a:pt x="168109" y="8353"/>
                  </a:lnTo>
                  <a:lnTo>
                    <a:pt x="162768" y="13263"/>
                  </a:lnTo>
                  <a:lnTo>
                    <a:pt x="155848" y="24701"/>
                  </a:lnTo>
                  <a:lnTo>
                    <a:pt x="152575" y="33828"/>
                  </a:lnTo>
                  <a:lnTo>
                    <a:pt x="148809" y="39261"/>
                  </a:lnTo>
                  <a:lnTo>
                    <a:pt x="145974" y="55170"/>
                  </a:lnTo>
                  <a:lnTo>
                    <a:pt x="147569" y="64268"/>
                  </a:lnTo>
                  <a:lnTo>
                    <a:pt x="150968" y="74151"/>
                  </a:lnTo>
                  <a:lnTo>
                    <a:pt x="154234" y="84699"/>
                  </a:lnTo>
                  <a:lnTo>
                    <a:pt x="156162" y="89120"/>
                  </a:lnTo>
                  <a:lnTo>
                    <a:pt x="162821" y="96291"/>
                  </a:lnTo>
                  <a:lnTo>
                    <a:pt x="200769" y="124301"/>
                  </a:lnTo>
                  <a:lnTo>
                    <a:pt x="210868" y="133940"/>
                  </a:lnTo>
                  <a:lnTo>
                    <a:pt x="223259" y="139353"/>
                  </a:lnTo>
                  <a:lnTo>
                    <a:pt x="236386" y="143452"/>
                  </a:lnTo>
                  <a:lnTo>
                    <a:pt x="269032" y="169509"/>
                  </a:lnTo>
                  <a:lnTo>
                    <a:pt x="304788" y="200895"/>
                  </a:lnTo>
                  <a:lnTo>
                    <a:pt x="320036" y="216515"/>
                  </a:lnTo>
                  <a:lnTo>
                    <a:pt x="329352" y="224312"/>
                  </a:lnTo>
                  <a:lnTo>
                    <a:pt x="350322" y="258094"/>
                  </a:lnTo>
                  <a:lnTo>
                    <a:pt x="355824" y="270998"/>
                  </a:lnTo>
                  <a:lnTo>
                    <a:pt x="365696" y="308788"/>
                  </a:lnTo>
                  <a:lnTo>
                    <a:pt x="365731" y="310196"/>
                  </a:lnTo>
                  <a:lnTo>
                    <a:pt x="365754" y="306710"/>
                  </a:lnTo>
                  <a:lnTo>
                    <a:pt x="365758" y="308733"/>
                  </a:lnTo>
                  <a:lnTo>
                    <a:pt x="365759" y="306503"/>
                  </a:lnTo>
                  <a:lnTo>
                    <a:pt x="363502" y="302690"/>
                  </a:lnTo>
                  <a:lnTo>
                    <a:pt x="360523" y="298172"/>
                  </a:lnTo>
                  <a:lnTo>
                    <a:pt x="358846" y="290869"/>
                  </a:lnTo>
                  <a:lnTo>
                    <a:pt x="355924" y="256637"/>
                  </a:lnTo>
                  <a:lnTo>
                    <a:pt x="351231" y="224942"/>
                  </a:lnTo>
                  <a:lnTo>
                    <a:pt x="350660" y="194260"/>
                  </a:lnTo>
                  <a:lnTo>
                    <a:pt x="350538" y="157179"/>
                  </a:lnTo>
                  <a:lnTo>
                    <a:pt x="350524" y="125841"/>
                  </a:lnTo>
                  <a:lnTo>
                    <a:pt x="350521" y="91334"/>
                  </a:lnTo>
                  <a:lnTo>
                    <a:pt x="352778" y="80059"/>
                  </a:lnTo>
                  <a:lnTo>
                    <a:pt x="355757" y="70532"/>
                  </a:lnTo>
                  <a:lnTo>
                    <a:pt x="361871" y="40446"/>
                  </a:lnTo>
                  <a:lnTo>
                    <a:pt x="366290" y="34300"/>
                  </a:lnTo>
                  <a:lnTo>
                    <a:pt x="368653" y="32661"/>
                  </a:lnTo>
                  <a:lnTo>
                    <a:pt x="378530" y="19557"/>
                  </a:lnTo>
                  <a:lnTo>
                    <a:pt x="383571" y="16549"/>
                  </a:lnTo>
                  <a:lnTo>
                    <a:pt x="391169" y="14856"/>
                  </a:lnTo>
                  <a:lnTo>
                    <a:pt x="412962" y="14206"/>
                  </a:lnTo>
                  <a:lnTo>
                    <a:pt x="425371" y="18207"/>
                  </a:lnTo>
                  <a:lnTo>
                    <a:pt x="441448" y="27326"/>
                  </a:lnTo>
                  <a:lnTo>
                    <a:pt x="444158" y="28012"/>
                  </a:lnTo>
                  <a:lnTo>
                    <a:pt x="449428" y="33289"/>
                  </a:lnTo>
                  <a:lnTo>
                    <a:pt x="462549" y="51917"/>
                  </a:lnTo>
                  <a:lnTo>
                    <a:pt x="464521" y="64900"/>
                  </a:lnTo>
                  <a:lnTo>
                    <a:pt x="464687" y="70004"/>
                  </a:lnTo>
                  <a:lnTo>
                    <a:pt x="462503" y="75095"/>
                  </a:lnTo>
                  <a:lnTo>
                    <a:pt x="439380" y="100503"/>
                  </a:lnTo>
                  <a:lnTo>
                    <a:pt x="432064" y="103325"/>
                  </a:lnTo>
                  <a:lnTo>
                    <a:pt x="413571" y="109182"/>
                  </a:lnTo>
                  <a:lnTo>
                    <a:pt x="388620" y="1284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MARTInkShape-291"/>
            <p:cNvSpPr/>
            <p:nvPr/>
          </p:nvSpPr>
          <p:spPr>
            <a:xfrm>
              <a:off x="4160520" y="4796062"/>
              <a:ext cx="167641" cy="126459"/>
            </a:xfrm>
            <a:custGeom>
              <a:avLst/>
              <a:gdLst/>
              <a:ahLst/>
              <a:cxnLst/>
              <a:rect l="0" t="0" r="0" b="0"/>
              <a:pathLst>
                <a:path w="167641" h="126459">
                  <a:moveTo>
                    <a:pt x="0" y="4538"/>
                  </a:moveTo>
                  <a:lnTo>
                    <a:pt x="4045" y="493"/>
                  </a:lnTo>
                  <a:lnTo>
                    <a:pt x="6083" y="148"/>
                  </a:lnTo>
                  <a:lnTo>
                    <a:pt x="8289" y="765"/>
                  </a:lnTo>
                  <a:lnTo>
                    <a:pt x="12997" y="2861"/>
                  </a:lnTo>
                  <a:lnTo>
                    <a:pt x="17912" y="3793"/>
                  </a:lnTo>
                  <a:lnTo>
                    <a:pt x="19561" y="3195"/>
                  </a:lnTo>
                  <a:lnTo>
                    <a:pt x="20661" y="1949"/>
                  </a:lnTo>
                  <a:lnTo>
                    <a:pt x="21394" y="272"/>
                  </a:lnTo>
                  <a:lnTo>
                    <a:pt x="21882" y="0"/>
                  </a:lnTo>
                  <a:lnTo>
                    <a:pt x="22208" y="667"/>
                  </a:lnTo>
                  <a:lnTo>
                    <a:pt x="22425" y="1957"/>
                  </a:lnTo>
                  <a:lnTo>
                    <a:pt x="29382" y="10872"/>
                  </a:lnTo>
                  <a:lnTo>
                    <a:pt x="30155" y="15822"/>
                  </a:lnTo>
                  <a:lnTo>
                    <a:pt x="30476" y="51271"/>
                  </a:lnTo>
                  <a:lnTo>
                    <a:pt x="30477" y="56014"/>
                  </a:lnTo>
                  <a:lnTo>
                    <a:pt x="31325" y="59175"/>
                  </a:lnTo>
                  <a:lnTo>
                    <a:pt x="32737" y="61283"/>
                  </a:lnTo>
                  <a:lnTo>
                    <a:pt x="34525" y="62688"/>
                  </a:lnTo>
                  <a:lnTo>
                    <a:pt x="36511" y="66507"/>
                  </a:lnTo>
                  <a:lnTo>
                    <a:pt x="38737" y="78331"/>
                  </a:lnTo>
                  <a:lnTo>
                    <a:pt x="42052" y="83337"/>
                  </a:lnTo>
                  <a:lnTo>
                    <a:pt x="43275" y="84164"/>
                  </a:lnTo>
                  <a:lnTo>
                    <a:pt x="44090" y="83869"/>
                  </a:lnTo>
                  <a:lnTo>
                    <a:pt x="44633" y="82825"/>
                  </a:lnTo>
                  <a:lnTo>
                    <a:pt x="44995" y="82976"/>
                  </a:lnTo>
                  <a:lnTo>
                    <a:pt x="45398" y="85402"/>
                  </a:lnTo>
                  <a:lnTo>
                    <a:pt x="46352" y="86387"/>
                  </a:lnTo>
                  <a:lnTo>
                    <a:pt x="49670" y="87483"/>
                  </a:lnTo>
                  <a:lnTo>
                    <a:pt x="51740" y="86927"/>
                  </a:lnTo>
                  <a:lnTo>
                    <a:pt x="61146" y="82211"/>
                  </a:lnTo>
                  <a:lnTo>
                    <a:pt x="67111" y="81029"/>
                  </a:lnTo>
                  <a:lnTo>
                    <a:pt x="88281" y="52627"/>
                  </a:lnTo>
                  <a:lnTo>
                    <a:pt x="90504" y="45127"/>
                  </a:lnTo>
                  <a:lnTo>
                    <a:pt x="91429" y="28589"/>
                  </a:lnTo>
                  <a:lnTo>
                    <a:pt x="92279" y="28192"/>
                  </a:lnTo>
                  <a:lnTo>
                    <a:pt x="98746" y="27429"/>
                  </a:lnTo>
                  <a:lnTo>
                    <a:pt x="98998" y="31794"/>
                  </a:lnTo>
                  <a:lnTo>
                    <a:pt x="99032" y="29916"/>
                  </a:lnTo>
                  <a:lnTo>
                    <a:pt x="99042" y="29923"/>
                  </a:lnTo>
                  <a:lnTo>
                    <a:pt x="99052" y="32189"/>
                  </a:lnTo>
                  <a:lnTo>
                    <a:pt x="106820" y="54764"/>
                  </a:lnTo>
                  <a:lnTo>
                    <a:pt x="128610" y="86242"/>
                  </a:lnTo>
                  <a:lnTo>
                    <a:pt x="135617" y="91651"/>
                  </a:lnTo>
                  <a:lnTo>
                    <a:pt x="138672" y="93093"/>
                  </a:lnTo>
                  <a:lnTo>
                    <a:pt x="144323" y="99211"/>
                  </a:lnTo>
                  <a:lnTo>
                    <a:pt x="167640" y="1264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SMARTInkShape-292"/>
            <p:cNvSpPr/>
            <p:nvPr/>
          </p:nvSpPr>
          <p:spPr>
            <a:xfrm>
              <a:off x="3734114" y="4777988"/>
              <a:ext cx="380628" cy="348727"/>
            </a:xfrm>
            <a:custGeom>
              <a:avLst/>
              <a:gdLst/>
              <a:ahLst/>
              <a:cxnLst/>
              <a:rect l="0" t="0" r="0" b="0"/>
              <a:pathLst>
                <a:path w="380628" h="348727">
                  <a:moveTo>
                    <a:pt x="7306" y="45472"/>
                  </a:moveTo>
                  <a:lnTo>
                    <a:pt x="0" y="38166"/>
                  </a:lnTo>
                  <a:lnTo>
                    <a:pt x="3824" y="41990"/>
                  </a:lnTo>
                  <a:lnTo>
                    <a:pt x="5758" y="46182"/>
                  </a:lnTo>
                  <a:lnTo>
                    <a:pt x="11324" y="81491"/>
                  </a:lnTo>
                  <a:lnTo>
                    <a:pt x="20799" y="101944"/>
                  </a:lnTo>
                  <a:lnTo>
                    <a:pt x="32810" y="116335"/>
                  </a:lnTo>
                  <a:lnTo>
                    <a:pt x="37832" y="119300"/>
                  </a:lnTo>
                  <a:lnTo>
                    <a:pt x="62129" y="128094"/>
                  </a:lnTo>
                  <a:lnTo>
                    <a:pt x="65022" y="127647"/>
                  </a:lnTo>
                  <a:lnTo>
                    <a:pt x="78005" y="123103"/>
                  </a:lnTo>
                  <a:lnTo>
                    <a:pt x="86141" y="121461"/>
                  </a:lnTo>
                  <a:lnTo>
                    <a:pt x="92579" y="117910"/>
                  </a:lnTo>
                  <a:lnTo>
                    <a:pt x="106223" y="102498"/>
                  </a:lnTo>
                  <a:lnTo>
                    <a:pt x="113943" y="97646"/>
                  </a:lnTo>
                  <a:lnTo>
                    <a:pt x="116497" y="95495"/>
                  </a:lnTo>
                  <a:lnTo>
                    <a:pt x="139385" y="58780"/>
                  </a:lnTo>
                  <a:lnTo>
                    <a:pt x="142208" y="53362"/>
                  </a:lnTo>
                  <a:lnTo>
                    <a:pt x="144020" y="42985"/>
                  </a:lnTo>
                  <a:lnTo>
                    <a:pt x="145016" y="41274"/>
                  </a:lnTo>
                  <a:lnTo>
                    <a:pt x="146525" y="40133"/>
                  </a:lnTo>
                  <a:lnTo>
                    <a:pt x="148379" y="39373"/>
                  </a:lnTo>
                  <a:lnTo>
                    <a:pt x="149615" y="38020"/>
                  </a:lnTo>
                  <a:lnTo>
                    <a:pt x="151989" y="30585"/>
                  </a:lnTo>
                  <a:lnTo>
                    <a:pt x="158638" y="36824"/>
                  </a:lnTo>
                  <a:lnTo>
                    <a:pt x="163657" y="58974"/>
                  </a:lnTo>
                  <a:lnTo>
                    <a:pt x="171838" y="74260"/>
                  </a:lnTo>
                  <a:lnTo>
                    <a:pt x="178582" y="107213"/>
                  </a:lnTo>
                  <a:lnTo>
                    <a:pt x="190330" y="138604"/>
                  </a:lnTo>
                  <a:lnTo>
                    <a:pt x="200375" y="171772"/>
                  </a:lnTo>
                  <a:lnTo>
                    <a:pt x="204428" y="204005"/>
                  </a:lnTo>
                  <a:lnTo>
                    <a:pt x="205295" y="240992"/>
                  </a:lnTo>
                  <a:lnTo>
                    <a:pt x="205409" y="279092"/>
                  </a:lnTo>
                  <a:lnTo>
                    <a:pt x="205425" y="317100"/>
                  </a:lnTo>
                  <a:lnTo>
                    <a:pt x="203167" y="325087"/>
                  </a:lnTo>
                  <a:lnTo>
                    <a:pt x="192246" y="342448"/>
                  </a:lnTo>
                  <a:lnTo>
                    <a:pt x="190593" y="348726"/>
                  </a:lnTo>
                  <a:lnTo>
                    <a:pt x="189610" y="348395"/>
                  </a:lnTo>
                  <a:lnTo>
                    <a:pt x="186261" y="345769"/>
                  </a:lnTo>
                  <a:lnTo>
                    <a:pt x="184183" y="345577"/>
                  </a:lnTo>
                  <a:lnTo>
                    <a:pt x="179616" y="347621"/>
                  </a:lnTo>
                  <a:lnTo>
                    <a:pt x="178059" y="347658"/>
                  </a:lnTo>
                  <a:lnTo>
                    <a:pt x="177021" y="346836"/>
                  </a:lnTo>
                  <a:lnTo>
                    <a:pt x="159562" y="310767"/>
                  </a:lnTo>
                  <a:lnTo>
                    <a:pt x="157070" y="306155"/>
                  </a:lnTo>
                  <a:lnTo>
                    <a:pt x="153070" y="275267"/>
                  </a:lnTo>
                  <a:lnTo>
                    <a:pt x="152281" y="243828"/>
                  </a:lnTo>
                  <a:lnTo>
                    <a:pt x="156170" y="209113"/>
                  </a:lnTo>
                  <a:lnTo>
                    <a:pt x="160701" y="171337"/>
                  </a:lnTo>
                  <a:lnTo>
                    <a:pt x="176146" y="141297"/>
                  </a:lnTo>
                  <a:lnTo>
                    <a:pt x="195503" y="107298"/>
                  </a:lnTo>
                  <a:lnTo>
                    <a:pt x="225767" y="71394"/>
                  </a:lnTo>
                  <a:lnTo>
                    <a:pt x="246070" y="52348"/>
                  </a:lnTo>
                  <a:lnTo>
                    <a:pt x="282661" y="35134"/>
                  </a:lnTo>
                  <a:lnTo>
                    <a:pt x="288577" y="32411"/>
                  </a:lnTo>
                  <a:lnTo>
                    <a:pt x="304427" y="30424"/>
                  </a:lnTo>
                  <a:lnTo>
                    <a:pt x="310590" y="30270"/>
                  </a:lnTo>
                  <a:lnTo>
                    <a:pt x="311432" y="34764"/>
                  </a:lnTo>
                  <a:lnTo>
                    <a:pt x="311656" y="38334"/>
                  </a:lnTo>
                  <a:lnTo>
                    <a:pt x="314164" y="44557"/>
                  </a:lnTo>
                  <a:lnTo>
                    <a:pt x="316018" y="47402"/>
                  </a:lnTo>
                  <a:lnTo>
                    <a:pt x="316407" y="50146"/>
                  </a:lnTo>
                  <a:lnTo>
                    <a:pt x="312324" y="88023"/>
                  </a:lnTo>
                  <a:lnTo>
                    <a:pt x="312112" y="115698"/>
                  </a:lnTo>
                  <a:lnTo>
                    <a:pt x="312956" y="117689"/>
                  </a:lnTo>
                  <a:lnTo>
                    <a:pt x="314366" y="119017"/>
                  </a:lnTo>
                  <a:lnTo>
                    <a:pt x="316153" y="119902"/>
                  </a:lnTo>
                  <a:lnTo>
                    <a:pt x="317344" y="121339"/>
                  </a:lnTo>
                  <a:lnTo>
                    <a:pt x="321513" y="129728"/>
                  </a:lnTo>
                  <a:lnTo>
                    <a:pt x="323458" y="132123"/>
                  </a:lnTo>
                  <a:lnTo>
                    <a:pt x="325600" y="132873"/>
                  </a:lnTo>
                  <a:lnTo>
                    <a:pt x="327876" y="132525"/>
                  </a:lnTo>
                  <a:lnTo>
                    <a:pt x="333565" y="129931"/>
                  </a:lnTo>
                  <a:lnTo>
                    <a:pt x="346010" y="128572"/>
                  </a:lnTo>
                  <a:lnTo>
                    <a:pt x="354795" y="123246"/>
                  </a:lnTo>
                  <a:lnTo>
                    <a:pt x="375587" y="103854"/>
                  </a:lnTo>
                  <a:lnTo>
                    <a:pt x="378419" y="96537"/>
                  </a:lnTo>
                  <a:lnTo>
                    <a:pt x="380627" y="59064"/>
                  </a:lnTo>
                  <a:lnTo>
                    <a:pt x="379813" y="49820"/>
                  </a:lnTo>
                  <a:lnTo>
                    <a:pt x="376629" y="40066"/>
                  </a:lnTo>
                  <a:lnTo>
                    <a:pt x="374595" y="36789"/>
                  </a:lnTo>
                  <a:lnTo>
                    <a:pt x="365246" y="27011"/>
                  </a:lnTo>
                  <a:lnTo>
                    <a:pt x="351201" y="9276"/>
                  </a:lnTo>
                  <a:lnTo>
                    <a:pt x="344157" y="3985"/>
                  </a:lnTo>
                  <a:lnTo>
                    <a:pt x="335431" y="1006"/>
                  </a:lnTo>
                  <a:lnTo>
                    <a:pt x="320853" y="0"/>
                  </a:lnTo>
                  <a:lnTo>
                    <a:pt x="313736" y="2120"/>
                  </a:lnTo>
                  <a:lnTo>
                    <a:pt x="289246" y="22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SMARTInkShape-293"/>
            <p:cNvSpPr/>
            <p:nvPr/>
          </p:nvSpPr>
          <p:spPr>
            <a:xfrm>
              <a:off x="2720340" y="4672284"/>
              <a:ext cx="792481" cy="273097"/>
            </a:xfrm>
            <a:custGeom>
              <a:avLst/>
              <a:gdLst/>
              <a:ahLst/>
              <a:cxnLst/>
              <a:rect l="0" t="0" r="0" b="0"/>
              <a:pathLst>
                <a:path w="792481" h="273097">
                  <a:moveTo>
                    <a:pt x="0" y="29256"/>
                  </a:moveTo>
                  <a:lnTo>
                    <a:pt x="0" y="19451"/>
                  </a:lnTo>
                  <a:lnTo>
                    <a:pt x="0" y="20180"/>
                  </a:lnTo>
                  <a:lnTo>
                    <a:pt x="0" y="16958"/>
                  </a:lnTo>
                  <a:lnTo>
                    <a:pt x="0" y="24898"/>
                  </a:lnTo>
                  <a:lnTo>
                    <a:pt x="847" y="26351"/>
                  </a:lnTo>
                  <a:lnTo>
                    <a:pt x="2258" y="27319"/>
                  </a:lnTo>
                  <a:lnTo>
                    <a:pt x="4045" y="27965"/>
                  </a:lnTo>
                  <a:lnTo>
                    <a:pt x="5237" y="29242"/>
                  </a:lnTo>
                  <a:lnTo>
                    <a:pt x="6561" y="32919"/>
                  </a:lnTo>
                  <a:lnTo>
                    <a:pt x="7592" y="68552"/>
                  </a:lnTo>
                  <a:lnTo>
                    <a:pt x="7618" y="102185"/>
                  </a:lnTo>
                  <a:lnTo>
                    <a:pt x="7620" y="137377"/>
                  </a:lnTo>
                  <a:lnTo>
                    <a:pt x="7620" y="171968"/>
                  </a:lnTo>
                  <a:lnTo>
                    <a:pt x="9878" y="190921"/>
                  </a:lnTo>
                  <a:lnTo>
                    <a:pt x="17027" y="224594"/>
                  </a:lnTo>
                  <a:lnTo>
                    <a:pt x="20268" y="231220"/>
                  </a:lnTo>
                  <a:lnTo>
                    <a:pt x="22939" y="239710"/>
                  </a:lnTo>
                  <a:lnTo>
                    <a:pt x="26564" y="244993"/>
                  </a:lnTo>
                  <a:lnTo>
                    <a:pt x="30997" y="247906"/>
                  </a:lnTo>
                  <a:lnTo>
                    <a:pt x="33365" y="248682"/>
                  </a:lnTo>
                  <a:lnTo>
                    <a:pt x="35790" y="248354"/>
                  </a:lnTo>
                  <a:lnTo>
                    <a:pt x="40742" y="245731"/>
                  </a:lnTo>
                  <a:lnTo>
                    <a:pt x="43248" y="245539"/>
                  </a:lnTo>
                  <a:lnTo>
                    <a:pt x="48290" y="247584"/>
                  </a:lnTo>
                  <a:lnTo>
                    <a:pt x="55611" y="246799"/>
                  </a:lnTo>
                  <a:lnTo>
                    <a:pt x="63663" y="243629"/>
                  </a:lnTo>
                  <a:lnTo>
                    <a:pt x="70064" y="239397"/>
                  </a:lnTo>
                  <a:lnTo>
                    <a:pt x="83681" y="223513"/>
                  </a:lnTo>
                  <a:lnTo>
                    <a:pt x="86267" y="222261"/>
                  </a:lnTo>
                  <a:lnTo>
                    <a:pt x="91398" y="214096"/>
                  </a:lnTo>
                  <a:lnTo>
                    <a:pt x="104892" y="179647"/>
                  </a:lnTo>
                  <a:lnTo>
                    <a:pt x="106732" y="171450"/>
                  </a:lnTo>
                  <a:lnTo>
                    <a:pt x="112554" y="159289"/>
                  </a:lnTo>
                  <a:lnTo>
                    <a:pt x="114198" y="147606"/>
                  </a:lnTo>
                  <a:lnTo>
                    <a:pt x="115078" y="146256"/>
                  </a:lnTo>
                  <a:lnTo>
                    <a:pt x="116512" y="145356"/>
                  </a:lnTo>
                  <a:lnTo>
                    <a:pt x="118315" y="144756"/>
                  </a:lnTo>
                  <a:lnTo>
                    <a:pt x="119517" y="145203"/>
                  </a:lnTo>
                  <a:lnTo>
                    <a:pt x="120318" y="146347"/>
                  </a:lnTo>
                  <a:lnTo>
                    <a:pt x="121604" y="150222"/>
                  </a:lnTo>
                  <a:lnTo>
                    <a:pt x="122748" y="168508"/>
                  </a:lnTo>
                  <a:lnTo>
                    <a:pt x="124165" y="170350"/>
                  </a:lnTo>
                  <a:lnTo>
                    <a:pt x="125957" y="171579"/>
                  </a:lnTo>
                  <a:lnTo>
                    <a:pt x="127947" y="177460"/>
                  </a:lnTo>
                  <a:lnTo>
                    <a:pt x="136008" y="212312"/>
                  </a:lnTo>
                  <a:lnTo>
                    <a:pt x="137238" y="214793"/>
                  </a:lnTo>
                  <a:lnTo>
                    <a:pt x="138906" y="216447"/>
                  </a:lnTo>
                  <a:lnTo>
                    <a:pt x="140864" y="217550"/>
                  </a:lnTo>
                  <a:lnTo>
                    <a:pt x="142169" y="219979"/>
                  </a:lnTo>
                  <a:lnTo>
                    <a:pt x="144853" y="230641"/>
                  </a:lnTo>
                  <a:lnTo>
                    <a:pt x="148481" y="236729"/>
                  </a:lnTo>
                  <a:lnTo>
                    <a:pt x="149788" y="237845"/>
                  </a:lnTo>
                  <a:lnTo>
                    <a:pt x="150658" y="237742"/>
                  </a:lnTo>
                  <a:lnTo>
                    <a:pt x="151239" y="236827"/>
                  </a:lnTo>
                  <a:lnTo>
                    <a:pt x="152472" y="237063"/>
                  </a:lnTo>
                  <a:lnTo>
                    <a:pt x="156101" y="239584"/>
                  </a:lnTo>
                  <a:lnTo>
                    <a:pt x="158254" y="239748"/>
                  </a:lnTo>
                  <a:lnTo>
                    <a:pt x="162904" y="237673"/>
                  </a:lnTo>
                  <a:lnTo>
                    <a:pt x="189474" y="217154"/>
                  </a:lnTo>
                  <a:lnTo>
                    <a:pt x="196535" y="207593"/>
                  </a:lnTo>
                  <a:lnTo>
                    <a:pt x="215807" y="173181"/>
                  </a:lnTo>
                  <a:lnTo>
                    <a:pt x="228588" y="140182"/>
                  </a:lnTo>
                  <a:lnTo>
                    <a:pt x="241298" y="104479"/>
                  </a:lnTo>
                  <a:lnTo>
                    <a:pt x="248073" y="86446"/>
                  </a:lnTo>
                  <a:lnTo>
                    <a:pt x="255059" y="49215"/>
                  </a:lnTo>
                  <a:lnTo>
                    <a:pt x="264582" y="27954"/>
                  </a:lnTo>
                  <a:lnTo>
                    <a:pt x="266605" y="19364"/>
                  </a:lnTo>
                  <a:lnTo>
                    <a:pt x="273531" y="6799"/>
                  </a:lnTo>
                  <a:lnTo>
                    <a:pt x="274216" y="0"/>
                  </a:lnTo>
                  <a:lnTo>
                    <a:pt x="274318" y="33546"/>
                  </a:lnTo>
                  <a:lnTo>
                    <a:pt x="274320" y="67921"/>
                  </a:lnTo>
                  <a:lnTo>
                    <a:pt x="272062" y="99499"/>
                  </a:lnTo>
                  <a:lnTo>
                    <a:pt x="267406" y="135308"/>
                  </a:lnTo>
                  <a:lnTo>
                    <a:pt x="266741" y="171593"/>
                  </a:lnTo>
                  <a:lnTo>
                    <a:pt x="266728" y="174947"/>
                  </a:lnTo>
                  <a:lnTo>
                    <a:pt x="267565" y="177184"/>
                  </a:lnTo>
                  <a:lnTo>
                    <a:pt x="268970" y="178675"/>
                  </a:lnTo>
                  <a:lnTo>
                    <a:pt x="270753" y="179668"/>
                  </a:lnTo>
                  <a:lnTo>
                    <a:pt x="271095" y="180331"/>
                  </a:lnTo>
                  <a:lnTo>
                    <a:pt x="270477" y="180772"/>
                  </a:lnTo>
                  <a:lnTo>
                    <a:pt x="269218" y="181067"/>
                  </a:lnTo>
                  <a:lnTo>
                    <a:pt x="269225" y="182110"/>
                  </a:lnTo>
                  <a:lnTo>
                    <a:pt x="273482" y="188165"/>
                  </a:lnTo>
                  <a:lnTo>
                    <a:pt x="273761" y="187688"/>
                  </a:lnTo>
                  <a:lnTo>
                    <a:pt x="274155" y="184666"/>
                  </a:lnTo>
                  <a:lnTo>
                    <a:pt x="274246" y="186663"/>
                  </a:lnTo>
                  <a:lnTo>
                    <a:pt x="275117" y="186688"/>
                  </a:lnTo>
                  <a:lnTo>
                    <a:pt x="278343" y="184456"/>
                  </a:lnTo>
                  <a:lnTo>
                    <a:pt x="280341" y="180643"/>
                  </a:lnTo>
                  <a:lnTo>
                    <a:pt x="280874" y="178440"/>
                  </a:lnTo>
                  <a:lnTo>
                    <a:pt x="287831" y="166327"/>
                  </a:lnTo>
                  <a:lnTo>
                    <a:pt x="297697" y="142879"/>
                  </a:lnTo>
                  <a:lnTo>
                    <a:pt x="307442" y="127147"/>
                  </a:lnTo>
                  <a:lnTo>
                    <a:pt x="316673" y="115887"/>
                  </a:lnTo>
                  <a:lnTo>
                    <a:pt x="318544" y="110656"/>
                  </a:lnTo>
                  <a:lnTo>
                    <a:pt x="319889" y="108923"/>
                  </a:lnTo>
                  <a:lnTo>
                    <a:pt x="323642" y="106997"/>
                  </a:lnTo>
                  <a:lnTo>
                    <a:pt x="332950" y="104914"/>
                  </a:lnTo>
                  <a:lnTo>
                    <a:pt x="337913" y="101546"/>
                  </a:lnTo>
                  <a:lnTo>
                    <a:pt x="340422" y="102003"/>
                  </a:lnTo>
                  <a:lnTo>
                    <a:pt x="345468" y="107026"/>
                  </a:lnTo>
                  <a:lnTo>
                    <a:pt x="348274" y="112645"/>
                  </a:lnTo>
                  <a:lnTo>
                    <a:pt x="350368" y="117964"/>
                  </a:lnTo>
                  <a:lnTo>
                    <a:pt x="375947" y="152655"/>
                  </a:lnTo>
                  <a:lnTo>
                    <a:pt x="394548" y="183584"/>
                  </a:lnTo>
                  <a:lnTo>
                    <a:pt x="406557" y="192576"/>
                  </a:lnTo>
                  <a:lnTo>
                    <a:pt x="418629" y="198300"/>
                  </a:lnTo>
                  <a:lnTo>
                    <a:pt x="421326" y="200372"/>
                  </a:lnTo>
                  <a:lnTo>
                    <a:pt x="428838" y="202674"/>
                  </a:lnTo>
                  <a:lnTo>
                    <a:pt x="433212" y="203288"/>
                  </a:lnTo>
                  <a:lnTo>
                    <a:pt x="470996" y="197178"/>
                  </a:lnTo>
                  <a:lnTo>
                    <a:pt x="480547" y="192506"/>
                  </a:lnTo>
                  <a:lnTo>
                    <a:pt x="504677" y="177848"/>
                  </a:lnTo>
                  <a:lnTo>
                    <a:pt x="515482" y="173472"/>
                  </a:lnTo>
                  <a:lnTo>
                    <a:pt x="524308" y="166448"/>
                  </a:lnTo>
                  <a:lnTo>
                    <a:pt x="544515" y="128987"/>
                  </a:lnTo>
                  <a:lnTo>
                    <a:pt x="548097" y="107468"/>
                  </a:lnTo>
                  <a:lnTo>
                    <a:pt x="548533" y="95693"/>
                  </a:lnTo>
                  <a:lnTo>
                    <a:pt x="546334" y="90392"/>
                  </a:lnTo>
                  <a:lnTo>
                    <a:pt x="542070" y="84136"/>
                  </a:lnTo>
                  <a:lnTo>
                    <a:pt x="539229" y="83281"/>
                  </a:lnTo>
                  <a:lnTo>
                    <a:pt x="530506" y="82731"/>
                  </a:lnTo>
                  <a:lnTo>
                    <a:pt x="525623" y="84914"/>
                  </a:lnTo>
                  <a:lnTo>
                    <a:pt x="523135" y="86681"/>
                  </a:lnTo>
                  <a:lnTo>
                    <a:pt x="510526" y="106329"/>
                  </a:lnTo>
                  <a:lnTo>
                    <a:pt x="498685" y="131817"/>
                  </a:lnTo>
                  <a:lnTo>
                    <a:pt x="490360" y="168260"/>
                  </a:lnTo>
                  <a:lnTo>
                    <a:pt x="488033" y="194265"/>
                  </a:lnTo>
                  <a:lnTo>
                    <a:pt x="494272" y="220783"/>
                  </a:lnTo>
                  <a:lnTo>
                    <a:pt x="497101" y="226704"/>
                  </a:lnTo>
                  <a:lnTo>
                    <a:pt x="505816" y="237403"/>
                  </a:lnTo>
                  <a:lnTo>
                    <a:pt x="508237" y="238294"/>
                  </a:lnTo>
                  <a:lnTo>
                    <a:pt x="510698" y="238042"/>
                  </a:lnTo>
                  <a:lnTo>
                    <a:pt x="518207" y="235899"/>
                  </a:lnTo>
                  <a:lnTo>
                    <a:pt x="520731" y="235598"/>
                  </a:lnTo>
                  <a:lnTo>
                    <a:pt x="536103" y="239505"/>
                  </a:lnTo>
                  <a:lnTo>
                    <a:pt x="542503" y="237564"/>
                  </a:lnTo>
                  <a:lnTo>
                    <a:pt x="562152" y="229303"/>
                  </a:lnTo>
                  <a:lnTo>
                    <a:pt x="577744" y="223711"/>
                  </a:lnTo>
                  <a:lnTo>
                    <a:pt x="584999" y="216998"/>
                  </a:lnTo>
                  <a:lnTo>
                    <a:pt x="591047" y="210064"/>
                  </a:lnTo>
                  <a:lnTo>
                    <a:pt x="604418" y="201201"/>
                  </a:lnTo>
                  <a:lnTo>
                    <a:pt x="634684" y="164484"/>
                  </a:lnTo>
                  <a:lnTo>
                    <a:pt x="659675" y="140065"/>
                  </a:lnTo>
                  <a:lnTo>
                    <a:pt x="665158" y="137770"/>
                  </a:lnTo>
                  <a:lnTo>
                    <a:pt x="680692" y="136097"/>
                  </a:lnTo>
                  <a:lnTo>
                    <a:pt x="685787" y="138265"/>
                  </a:lnTo>
                  <a:lnTo>
                    <a:pt x="722551" y="165421"/>
                  </a:lnTo>
                  <a:lnTo>
                    <a:pt x="740886" y="193253"/>
                  </a:lnTo>
                  <a:lnTo>
                    <a:pt x="749229" y="201204"/>
                  </a:lnTo>
                  <a:lnTo>
                    <a:pt x="772934" y="237001"/>
                  </a:lnTo>
                  <a:lnTo>
                    <a:pt x="792480" y="2730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SMARTInkShape-Group48"/>
          <p:cNvGrpSpPr/>
          <p:nvPr/>
        </p:nvGrpSpPr>
        <p:grpSpPr>
          <a:xfrm>
            <a:off x="5308066" y="5337082"/>
            <a:ext cx="2029996" cy="975510"/>
            <a:chOff x="5308066" y="5337082"/>
            <a:chExt cx="2029996" cy="975510"/>
          </a:xfrm>
        </p:grpSpPr>
        <p:sp>
          <p:nvSpPr>
            <p:cNvPr id="67" name="SMARTInkShape-294"/>
            <p:cNvSpPr/>
            <p:nvPr/>
          </p:nvSpPr>
          <p:spPr>
            <a:xfrm>
              <a:off x="7056122" y="6023096"/>
              <a:ext cx="243495" cy="289496"/>
            </a:xfrm>
            <a:custGeom>
              <a:avLst/>
              <a:gdLst/>
              <a:ahLst/>
              <a:cxnLst/>
              <a:rect l="0" t="0" r="0" b="0"/>
              <a:pathLst>
                <a:path w="243495" h="289496">
                  <a:moveTo>
                    <a:pt x="7617" y="72904"/>
                  </a:moveTo>
                  <a:lnTo>
                    <a:pt x="1057" y="66343"/>
                  </a:lnTo>
                  <a:lnTo>
                    <a:pt x="207" y="61103"/>
                  </a:lnTo>
                  <a:lnTo>
                    <a:pt x="26" y="64566"/>
                  </a:lnTo>
                  <a:lnTo>
                    <a:pt x="0" y="58660"/>
                  </a:lnTo>
                  <a:lnTo>
                    <a:pt x="2257" y="58106"/>
                  </a:lnTo>
                  <a:lnTo>
                    <a:pt x="4044" y="57959"/>
                  </a:lnTo>
                  <a:lnTo>
                    <a:pt x="5235" y="56167"/>
                  </a:lnTo>
                  <a:lnTo>
                    <a:pt x="7758" y="47249"/>
                  </a:lnTo>
                  <a:lnTo>
                    <a:pt x="9405" y="45641"/>
                  </a:lnTo>
                  <a:lnTo>
                    <a:pt x="18131" y="39014"/>
                  </a:lnTo>
                  <a:lnTo>
                    <a:pt x="25503" y="32006"/>
                  </a:lnTo>
                  <a:lnTo>
                    <a:pt x="28267" y="24812"/>
                  </a:lnTo>
                  <a:lnTo>
                    <a:pt x="29004" y="20522"/>
                  </a:lnTo>
                  <a:lnTo>
                    <a:pt x="30342" y="17663"/>
                  </a:lnTo>
                  <a:lnTo>
                    <a:pt x="32080" y="15757"/>
                  </a:lnTo>
                  <a:lnTo>
                    <a:pt x="36270" y="13639"/>
                  </a:lnTo>
                  <a:lnTo>
                    <a:pt x="43389" y="11600"/>
                  </a:lnTo>
                  <a:lnTo>
                    <a:pt x="51861" y="5449"/>
                  </a:lnTo>
                  <a:lnTo>
                    <a:pt x="56945" y="4658"/>
                  </a:lnTo>
                  <a:lnTo>
                    <a:pt x="58283" y="3700"/>
                  </a:lnTo>
                  <a:lnTo>
                    <a:pt x="59175" y="2214"/>
                  </a:lnTo>
                  <a:lnTo>
                    <a:pt x="59769" y="377"/>
                  </a:lnTo>
                  <a:lnTo>
                    <a:pt x="61013" y="0"/>
                  </a:lnTo>
                  <a:lnTo>
                    <a:pt x="68649" y="3833"/>
                  </a:lnTo>
                  <a:lnTo>
                    <a:pt x="75037" y="4259"/>
                  </a:lnTo>
                  <a:lnTo>
                    <a:pt x="79899" y="8350"/>
                  </a:lnTo>
                  <a:lnTo>
                    <a:pt x="82076" y="12605"/>
                  </a:lnTo>
                  <a:lnTo>
                    <a:pt x="82657" y="14925"/>
                  </a:lnTo>
                  <a:lnTo>
                    <a:pt x="94322" y="33808"/>
                  </a:lnTo>
                  <a:lnTo>
                    <a:pt x="99211" y="38594"/>
                  </a:lnTo>
                  <a:lnTo>
                    <a:pt x="106723" y="43547"/>
                  </a:lnTo>
                  <a:lnTo>
                    <a:pt x="111778" y="48850"/>
                  </a:lnTo>
                  <a:lnTo>
                    <a:pt x="124461" y="66831"/>
                  </a:lnTo>
                  <a:lnTo>
                    <a:pt x="129539" y="70205"/>
                  </a:lnTo>
                  <a:lnTo>
                    <a:pt x="134618" y="72551"/>
                  </a:lnTo>
                  <a:lnTo>
                    <a:pt x="155095" y="84949"/>
                  </a:lnTo>
                  <a:lnTo>
                    <a:pt x="164392" y="88044"/>
                  </a:lnTo>
                  <a:lnTo>
                    <a:pt x="177705" y="98625"/>
                  </a:lnTo>
                  <a:lnTo>
                    <a:pt x="180276" y="99365"/>
                  </a:lnTo>
                  <a:lnTo>
                    <a:pt x="182837" y="99011"/>
                  </a:lnTo>
                  <a:lnTo>
                    <a:pt x="190485" y="96726"/>
                  </a:lnTo>
                  <a:lnTo>
                    <a:pt x="208278" y="95820"/>
                  </a:lnTo>
                  <a:lnTo>
                    <a:pt x="209971" y="94955"/>
                  </a:lnTo>
                  <a:lnTo>
                    <a:pt x="211100" y="93531"/>
                  </a:lnTo>
                  <a:lnTo>
                    <a:pt x="212912" y="89208"/>
                  </a:lnTo>
                  <a:lnTo>
                    <a:pt x="213319" y="67025"/>
                  </a:lnTo>
                  <a:lnTo>
                    <a:pt x="211082" y="59567"/>
                  </a:lnTo>
                  <a:lnTo>
                    <a:pt x="209301" y="56393"/>
                  </a:lnTo>
                  <a:lnTo>
                    <a:pt x="207266" y="54276"/>
                  </a:lnTo>
                  <a:lnTo>
                    <a:pt x="200358" y="49605"/>
                  </a:lnTo>
                  <a:lnTo>
                    <a:pt x="192103" y="39096"/>
                  </a:lnTo>
                  <a:lnTo>
                    <a:pt x="180155" y="31089"/>
                  </a:lnTo>
                  <a:lnTo>
                    <a:pt x="151867" y="21382"/>
                  </a:lnTo>
                  <a:lnTo>
                    <a:pt x="124734" y="18788"/>
                  </a:lnTo>
                  <a:lnTo>
                    <a:pt x="119501" y="15551"/>
                  </a:lnTo>
                  <a:lnTo>
                    <a:pt x="117767" y="15195"/>
                  </a:lnTo>
                  <a:lnTo>
                    <a:pt x="116611" y="15804"/>
                  </a:lnTo>
                  <a:lnTo>
                    <a:pt x="115839" y="17057"/>
                  </a:lnTo>
                  <a:lnTo>
                    <a:pt x="114479" y="17893"/>
                  </a:lnTo>
                  <a:lnTo>
                    <a:pt x="107032" y="19499"/>
                  </a:lnTo>
                  <a:lnTo>
                    <a:pt x="106709" y="26119"/>
                  </a:lnTo>
                  <a:lnTo>
                    <a:pt x="107545" y="26474"/>
                  </a:lnTo>
                  <a:lnTo>
                    <a:pt x="110732" y="26868"/>
                  </a:lnTo>
                  <a:lnTo>
                    <a:pt x="114971" y="31559"/>
                  </a:lnTo>
                  <a:lnTo>
                    <a:pt x="119677" y="37595"/>
                  </a:lnTo>
                  <a:lnTo>
                    <a:pt x="124591" y="40278"/>
                  </a:lnTo>
                  <a:lnTo>
                    <a:pt x="137175" y="42142"/>
                  </a:lnTo>
                  <a:lnTo>
                    <a:pt x="139710" y="42235"/>
                  </a:lnTo>
                  <a:lnTo>
                    <a:pt x="155097" y="46777"/>
                  </a:lnTo>
                  <a:lnTo>
                    <a:pt x="164392" y="44937"/>
                  </a:lnTo>
                  <a:lnTo>
                    <a:pt x="169864" y="47209"/>
                  </a:lnTo>
                  <a:lnTo>
                    <a:pt x="180276" y="54721"/>
                  </a:lnTo>
                  <a:lnTo>
                    <a:pt x="187940" y="56792"/>
                  </a:lnTo>
                  <a:lnTo>
                    <a:pt x="193029" y="57276"/>
                  </a:lnTo>
                  <a:lnTo>
                    <a:pt x="195573" y="59099"/>
                  </a:lnTo>
                  <a:lnTo>
                    <a:pt x="203196" y="68061"/>
                  </a:lnTo>
                  <a:lnTo>
                    <a:pt x="211852" y="72266"/>
                  </a:lnTo>
                  <a:lnTo>
                    <a:pt x="228503" y="108969"/>
                  </a:lnTo>
                  <a:lnTo>
                    <a:pt x="234444" y="126846"/>
                  </a:lnTo>
                  <a:lnTo>
                    <a:pt x="236276" y="135825"/>
                  </a:lnTo>
                  <a:lnTo>
                    <a:pt x="241221" y="147333"/>
                  </a:lnTo>
                  <a:lnTo>
                    <a:pt x="243494" y="180354"/>
                  </a:lnTo>
                  <a:lnTo>
                    <a:pt x="241426" y="190651"/>
                  </a:lnTo>
                  <a:lnTo>
                    <a:pt x="238534" y="199743"/>
                  </a:lnTo>
                  <a:lnTo>
                    <a:pt x="235575" y="234046"/>
                  </a:lnTo>
                  <a:lnTo>
                    <a:pt x="232263" y="241325"/>
                  </a:lnTo>
                  <a:lnTo>
                    <a:pt x="199430" y="272459"/>
                  </a:lnTo>
                  <a:lnTo>
                    <a:pt x="189953" y="275895"/>
                  </a:lnTo>
                  <a:lnTo>
                    <a:pt x="153939" y="286692"/>
                  </a:lnTo>
                  <a:lnTo>
                    <a:pt x="148345" y="289089"/>
                  </a:lnTo>
                  <a:lnTo>
                    <a:pt x="137614" y="289495"/>
                  </a:lnTo>
                  <a:lnTo>
                    <a:pt x="100498" y="286690"/>
                  </a:lnTo>
                  <a:lnTo>
                    <a:pt x="76625" y="284697"/>
                  </a:lnTo>
                  <a:lnTo>
                    <a:pt x="43544" y="269711"/>
                  </a:lnTo>
                  <a:lnTo>
                    <a:pt x="15239" y="2557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SMARTInkShape-295"/>
            <p:cNvSpPr/>
            <p:nvPr/>
          </p:nvSpPr>
          <p:spPr>
            <a:xfrm>
              <a:off x="5745621" y="5394960"/>
              <a:ext cx="594017" cy="306637"/>
            </a:xfrm>
            <a:custGeom>
              <a:avLst/>
              <a:gdLst/>
              <a:ahLst/>
              <a:cxnLst/>
              <a:rect l="0" t="0" r="0" b="0"/>
              <a:pathLst>
                <a:path w="594017" h="306637">
                  <a:moveTo>
                    <a:pt x="205599" y="121920"/>
                  </a:moveTo>
                  <a:lnTo>
                    <a:pt x="205599" y="117875"/>
                  </a:lnTo>
                  <a:lnTo>
                    <a:pt x="203341" y="113631"/>
                  </a:lnTo>
                  <a:lnTo>
                    <a:pt x="199038" y="108053"/>
                  </a:lnTo>
                  <a:lnTo>
                    <a:pt x="186868" y="106105"/>
                  </a:lnTo>
                  <a:lnTo>
                    <a:pt x="178130" y="100677"/>
                  </a:lnTo>
                  <a:lnTo>
                    <a:pt x="172788" y="96109"/>
                  </a:lnTo>
                  <a:lnTo>
                    <a:pt x="165334" y="93515"/>
                  </a:lnTo>
                  <a:lnTo>
                    <a:pt x="131812" y="87516"/>
                  </a:lnTo>
                  <a:lnTo>
                    <a:pt x="121722" y="87720"/>
                  </a:lnTo>
                  <a:lnTo>
                    <a:pt x="110747" y="91480"/>
                  </a:lnTo>
                  <a:lnTo>
                    <a:pt x="85263" y="103176"/>
                  </a:lnTo>
                  <a:lnTo>
                    <a:pt x="74223" y="106816"/>
                  </a:lnTo>
                  <a:lnTo>
                    <a:pt x="48211" y="127687"/>
                  </a:lnTo>
                  <a:lnTo>
                    <a:pt x="20325" y="163446"/>
                  </a:lnTo>
                  <a:lnTo>
                    <a:pt x="1469" y="199902"/>
                  </a:lnTo>
                  <a:lnTo>
                    <a:pt x="0" y="228955"/>
                  </a:lnTo>
                  <a:lnTo>
                    <a:pt x="800" y="231377"/>
                  </a:lnTo>
                  <a:lnTo>
                    <a:pt x="2179" y="232991"/>
                  </a:lnTo>
                  <a:lnTo>
                    <a:pt x="15303" y="244225"/>
                  </a:lnTo>
                  <a:lnTo>
                    <a:pt x="20270" y="248244"/>
                  </a:lnTo>
                  <a:lnTo>
                    <a:pt x="27826" y="250507"/>
                  </a:lnTo>
                  <a:lnTo>
                    <a:pt x="44548" y="251334"/>
                  </a:lnTo>
                  <a:lnTo>
                    <a:pt x="58726" y="247378"/>
                  </a:lnTo>
                  <a:lnTo>
                    <a:pt x="72604" y="238455"/>
                  </a:lnTo>
                  <a:lnTo>
                    <a:pt x="93916" y="217410"/>
                  </a:lnTo>
                  <a:lnTo>
                    <a:pt x="120648" y="184320"/>
                  </a:lnTo>
                  <a:lnTo>
                    <a:pt x="141884" y="149812"/>
                  </a:lnTo>
                  <a:lnTo>
                    <a:pt x="147084" y="147016"/>
                  </a:lnTo>
                  <a:lnTo>
                    <a:pt x="148809" y="144577"/>
                  </a:lnTo>
                  <a:lnTo>
                    <a:pt x="151804" y="131855"/>
                  </a:lnTo>
                  <a:lnTo>
                    <a:pt x="152803" y="131930"/>
                  </a:lnTo>
                  <a:lnTo>
                    <a:pt x="156169" y="134271"/>
                  </a:lnTo>
                  <a:lnTo>
                    <a:pt x="157406" y="134387"/>
                  </a:lnTo>
                  <a:lnTo>
                    <a:pt x="158230" y="133618"/>
                  </a:lnTo>
                  <a:lnTo>
                    <a:pt x="159553" y="130346"/>
                  </a:lnTo>
                  <a:lnTo>
                    <a:pt x="159877" y="164440"/>
                  </a:lnTo>
                  <a:lnTo>
                    <a:pt x="159032" y="182496"/>
                  </a:lnTo>
                  <a:lnTo>
                    <a:pt x="153848" y="201557"/>
                  </a:lnTo>
                  <a:lnTo>
                    <a:pt x="153812" y="214887"/>
                  </a:lnTo>
                  <a:lnTo>
                    <a:pt x="158913" y="239526"/>
                  </a:lnTo>
                  <a:lnTo>
                    <a:pt x="164925" y="249918"/>
                  </a:lnTo>
                  <a:lnTo>
                    <a:pt x="167583" y="260975"/>
                  </a:lnTo>
                  <a:lnTo>
                    <a:pt x="169248" y="262884"/>
                  </a:lnTo>
                  <a:lnTo>
                    <a:pt x="173356" y="265004"/>
                  </a:lnTo>
                  <a:lnTo>
                    <a:pt x="180430" y="267044"/>
                  </a:lnTo>
                  <a:lnTo>
                    <a:pt x="187887" y="271788"/>
                  </a:lnTo>
                  <a:lnTo>
                    <a:pt x="192929" y="273195"/>
                  </a:lnTo>
                  <a:lnTo>
                    <a:pt x="195459" y="272723"/>
                  </a:lnTo>
                  <a:lnTo>
                    <a:pt x="205444" y="267340"/>
                  </a:lnTo>
                  <a:lnTo>
                    <a:pt x="209199" y="266984"/>
                  </a:lnTo>
                  <a:lnTo>
                    <a:pt x="213690" y="264569"/>
                  </a:lnTo>
                  <a:lnTo>
                    <a:pt x="223472" y="256119"/>
                  </a:lnTo>
                  <a:lnTo>
                    <a:pt x="226243" y="251273"/>
                  </a:lnTo>
                  <a:lnTo>
                    <a:pt x="238811" y="219626"/>
                  </a:lnTo>
                  <a:lnTo>
                    <a:pt x="261193" y="184727"/>
                  </a:lnTo>
                  <a:lnTo>
                    <a:pt x="273059" y="169975"/>
                  </a:lnTo>
                  <a:lnTo>
                    <a:pt x="280173" y="164444"/>
                  </a:lnTo>
                  <a:lnTo>
                    <a:pt x="287003" y="161986"/>
                  </a:lnTo>
                  <a:lnTo>
                    <a:pt x="299522" y="159756"/>
                  </a:lnTo>
                  <a:lnTo>
                    <a:pt x="306044" y="156234"/>
                  </a:lnTo>
                  <a:lnTo>
                    <a:pt x="308123" y="155802"/>
                  </a:lnTo>
                  <a:lnTo>
                    <a:pt x="309508" y="156362"/>
                  </a:lnTo>
                  <a:lnTo>
                    <a:pt x="310432" y="157581"/>
                  </a:lnTo>
                  <a:lnTo>
                    <a:pt x="322388" y="165622"/>
                  </a:lnTo>
                  <a:lnTo>
                    <a:pt x="351933" y="203652"/>
                  </a:lnTo>
                  <a:lnTo>
                    <a:pt x="364574" y="238786"/>
                  </a:lnTo>
                  <a:lnTo>
                    <a:pt x="390730" y="272840"/>
                  </a:lnTo>
                  <a:lnTo>
                    <a:pt x="406359" y="290616"/>
                  </a:lnTo>
                  <a:lnTo>
                    <a:pt x="412795" y="294263"/>
                  </a:lnTo>
                  <a:lnTo>
                    <a:pt x="424671" y="298297"/>
                  </a:lnTo>
                  <a:lnTo>
                    <a:pt x="433069" y="305014"/>
                  </a:lnTo>
                  <a:lnTo>
                    <a:pt x="437679" y="306636"/>
                  </a:lnTo>
                  <a:lnTo>
                    <a:pt x="470855" y="304921"/>
                  </a:lnTo>
                  <a:lnTo>
                    <a:pt x="485323" y="300791"/>
                  </a:lnTo>
                  <a:lnTo>
                    <a:pt x="507581" y="288785"/>
                  </a:lnTo>
                  <a:lnTo>
                    <a:pt x="525623" y="258738"/>
                  </a:lnTo>
                  <a:lnTo>
                    <a:pt x="537490" y="232788"/>
                  </a:lnTo>
                  <a:lnTo>
                    <a:pt x="539373" y="219455"/>
                  </a:lnTo>
                  <a:lnTo>
                    <a:pt x="537952" y="209578"/>
                  </a:lnTo>
                  <a:lnTo>
                    <a:pt x="534650" y="199257"/>
                  </a:lnTo>
                  <a:lnTo>
                    <a:pt x="531413" y="188579"/>
                  </a:lnTo>
                  <a:lnTo>
                    <a:pt x="529488" y="184140"/>
                  </a:lnTo>
                  <a:lnTo>
                    <a:pt x="522834" y="176949"/>
                  </a:lnTo>
                  <a:lnTo>
                    <a:pt x="515079" y="171777"/>
                  </a:lnTo>
                  <a:lnTo>
                    <a:pt x="486995" y="161851"/>
                  </a:lnTo>
                  <a:lnTo>
                    <a:pt x="477138" y="161681"/>
                  </a:lnTo>
                  <a:lnTo>
                    <a:pt x="441805" y="173248"/>
                  </a:lnTo>
                  <a:lnTo>
                    <a:pt x="436730" y="173919"/>
                  </a:lnTo>
                  <a:lnTo>
                    <a:pt x="426575" y="179180"/>
                  </a:lnTo>
                  <a:lnTo>
                    <a:pt x="393691" y="208216"/>
                  </a:lnTo>
                  <a:lnTo>
                    <a:pt x="390796" y="215589"/>
                  </a:lnTo>
                  <a:lnTo>
                    <a:pt x="390024" y="219926"/>
                  </a:lnTo>
                  <a:lnTo>
                    <a:pt x="390355" y="222817"/>
                  </a:lnTo>
                  <a:lnTo>
                    <a:pt x="391424" y="224745"/>
                  </a:lnTo>
                  <a:lnTo>
                    <a:pt x="392982" y="226030"/>
                  </a:lnTo>
                  <a:lnTo>
                    <a:pt x="394714" y="229715"/>
                  </a:lnTo>
                  <a:lnTo>
                    <a:pt x="395175" y="231884"/>
                  </a:lnTo>
                  <a:lnTo>
                    <a:pt x="403916" y="243025"/>
                  </a:lnTo>
                  <a:lnTo>
                    <a:pt x="410297" y="247711"/>
                  </a:lnTo>
                  <a:lnTo>
                    <a:pt x="416803" y="249794"/>
                  </a:lnTo>
                  <a:lnTo>
                    <a:pt x="434776" y="253389"/>
                  </a:lnTo>
                  <a:lnTo>
                    <a:pt x="445462" y="256550"/>
                  </a:lnTo>
                  <a:lnTo>
                    <a:pt x="458678" y="257956"/>
                  </a:lnTo>
                  <a:lnTo>
                    <a:pt x="470761" y="254065"/>
                  </a:lnTo>
                  <a:lnTo>
                    <a:pt x="482622" y="248385"/>
                  </a:lnTo>
                  <a:lnTo>
                    <a:pt x="519793" y="242546"/>
                  </a:lnTo>
                  <a:lnTo>
                    <a:pt x="556075" y="221276"/>
                  </a:lnTo>
                  <a:lnTo>
                    <a:pt x="561169" y="218638"/>
                  </a:lnTo>
                  <a:lnTo>
                    <a:pt x="569088" y="208932"/>
                  </a:lnTo>
                  <a:lnTo>
                    <a:pt x="589006" y="174412"/>
                  </a:lnTo>
                  <a:lnTo>
                    <a:pt x="591902" y="163876"/>
                  </a:lnTo>
                  <a:lnTo>
                    <a:pt x="594016" y="126105"/>
                  </a:lnTo>
                  <a:lnTo>
                    <a:pt x="593282" y="117854"/>
                  </a:lnTo>
                  <a:lnTo>
                    <a:pt x="578776" y="79957"/>
                  </a:lnTo>
                  <a:lnTo>
                    <a:pt x="558651" y="45553"/>
                  </a:lnTo>
                  <a:lnTo>
                    <a:pt x="553575" y="37744"/>
                  </a:lnTo>
                  <a:lnTo>
                    <a:pt x="548497" y="33708"/>
                  </a:lnTo>
                  <a:lnTo>
                    <a:pt x="545958" y="32632"/>
                  </a:lnTo>
                  <a:lnTo>
                    <a:pt x="540878" y="26921"/>
                  </a:lnTo>
                  <a:lnTo>
                    <a:pt x="5180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SMARTInkShape-296"/>
            <p:cNvSpPr/>
            <p:nvPr/>
          </p:nvSpPr>
          <p:spPr>
            <a:xfrm>
              <a:off x="5532120" y="5509260"/>
              <a:ext cx="167641" cy="30481"/>
            </a:xfrm>
            <a:custGeom>
              <a:avLst/>
              <a:gdLst/>
              <a:ahLst/>
              <a:cxnLst/>
              <a:rect l="0" t="0" r="0" b="0"/>
              <a:pathLst>
                <a:path w="167641" h="30481">
                  <a:moveTo>
                    <a:pt x="0" y="30480"/>
                  </a:moveTo>
                  <a:lnTo>
                    <a:pt x="0" y="16613"/>
                  </a:lnTo>
                  <a:lnTo>
                    <a:pt x="847" y="16155"/>
                  </a:lnTo>
                  <a:lnTo>
                    <a:pt x="34252" y="15264"/>
                  </a:lnTo>
                  <a:lnTo>
                    <a:pt x="63963" y="15245"/>
                  </a:lnTo>
                  <a:lnTo>
                    <a:pt x="92330" y="15241"/>
                  </a:lnTo>
                  <a:lnTo>
                    <a:pt x="16764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SMARTInkShape-297"/>
            <p:cNvSpPr/>
            <p:nvPr/>
          </p:nvSpPr>
          <p:spPr>
            <a:xfrm>
              <a:off x="5585460" y="5390570"/>
              <a:ext cx="38101" cy="339671"/>
            </a:xfrm>
            <a:custGeom>
              <a:avLst/>
              <a:gdLst/>
              <a:ahLst/>
              <a:cxnLst/>
              <a:rect l="0" t="0" r="0" b="0"/>
              <a:pathLst>
                <a:path w="38101" h="339671">
                  <a:moveTo>
                    <a:pt x="0" y="4390"/>
                  </a:moveTo>
                  <a:lnTo>
                    <a:pt x="0" y="345"/>
                  </a:lnTo>
                  <a:lnTo>
                    <a:pt x="847" y="0"/>
                  </a:lnTo>
                  <a:lnTo>
                    <a:pt x="8288" y="3272"/>
                  </a:lnTo>
                  <a:lnTo>
                    <a:pt x="13867" y="4169"/>
                  </a:lnTo>
                  <a:lnTo>
                    <a:pt x="15059" y="18681"/>
                  </a:lnTo>
                  <a:lnTo>
                    <a:pt x="15235" y="53012"/>
                  </a:lnTo>
                  <a:lnTo>
                    <a:pt x="15239" y="90054"/>
                  </a:lnTo>
                  <a:lnTo>
                    <a:pt x="15240" y="123099"/>
                  </a:lnTo>
                  <a:lnTo>
                    <a:pt x="15240" y="157956"/>
                  </a:lnTo>
                  <a:lnTo>
                    <a:pt x="15240" y="191546"/>
                  </a:lnTo>
                  <a:lnTo>
                    <a:pt x="15240" y="228034"/>
                  </a:lnTo>
                  <a:lnTo>
                    <a:pt x="16086" y="256357"/>
                  </a:lnTo>
                  <a:lnTo>
                    <a:pt x="22389" y="291573"/>
                  </a:lnTo>
                  <a:lnTo>
                    <a:pt x="23498" y="298821"/>
                  </a:lnTo>
                  <a:lnTo>
                    <a:pt x="38100" y="3396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SMARTInkShape-298"/>
            <p:cNvSpPr/>
            <p:nvPr/>
          </p:nvSpPr>
          <p:spPr>
            <a:xfrm>
              <a:off x="5308066" y="5337082"/>
              <a:ext cx="231503" cy="376279"/>
            </a:xfrm>
            <a:custGeom>
              <a:avLst/>
              <a:gdLst/>
              <a:ahLst/>
              <a:cxnLst/>
              <a:rect l="0" t="0" r="0" b="0"/>
              <a:pathLst>
                <a:path w="231503" h="376279">
                  <a:moveTo>
                    <a:pt x="163094" y="4538"/>
                  </a:moveTo>
                  <a:lnTo>
                    <a:pt x="167139" y="4538"/>
                  </a:lnTo>
                  <a:lnTo>
                    <a:pt x="168331" y="3691"/>
                  </a:lnTo>
                  <a:lnTo>
                    <a:pt x="169125" y="2280"/>
                  </a:lnTo>
                  <a:lnTo>
                    <a:pt x="169655" y="493"/>
                  </a:lnTo>
                  <a:lnTo>
                    <a:pt x="170008" y="148"/>
                  </a:lnTo>
                  <a:lnTo>
                    <a:pt x="170243" y="765"/>
                  </a:lnTo>
                  <a:lnTo>
                    <a:pt x="170400" y="2022"/>
                  </a:lnTo>
                  <a:lnTo>
                    <a:pt x="171351" y="2861"/>
                  </a:lnTo>
                  <a:lnTo>
                    <a:pt x="174666" y="3793"/>
                  </a:lnTo>
                  <a:lnTo>
                    <a:pt x="175042" y="3194"/>
                  </a:lnTo>
                  <a:lnTo>
                    <a:pt x="173203" y="272"/>
                  </a:lnTo>
                  <a:lnTo>
                    <a:pt x="172373" y="0"/>
                  </a:lnTo>
                  <a:lnTo>
                    <a:pt x="171820" y="667"/>
                  </a:lnTo>
                  <a:lnTo>
                    <a:pt x="171451" y="1956"/>
                  </a:lnTo>
                  <a:lnTo>
                    <a:pt x="170359" y="2817"/>
                  </a:lnTo>
                  <a:lnTo>
                    <a:pt x="166887" y="3773"/>
                  </a:lnTo>
                  <a:lnTo>
                    <a:pt x="147016" y="6695"/>
                  </a:lnTo>
                  <a:lnTo>
                    <a:pt x="117301" y="17710"/>
                  </a:lnTo>
                  <a:lnTo>
                    <a:pt x="92994" y="23415"/>
                  </a:lnTo>
                  <a:lnTo>
                    <a:pt x="59266" y="44215"/>
                  </a:lnTo>
                  <a:lnTo>
                    <a:pt x="34306" y="50758"/>
                  </a:lnTo>
                  <a:lnTo>
                    <a:pt x="25986" y="57818"/>
                  </a:lnTo>
                  <a:lnTo>
                    <a:pt x="13746" y="74454"/>
                  </a:lnTo>
                  <a:lnTo>
                    <a:pt x="5765" y="80569"/>
                  </a:lnTo>
                  <a:lnTo>
                    <a:pt x="601" y="88001"/>
                  </a:lnTo>
                  <a:lnTo>
                    <a:pt x="0" y="99206"/>
                  </a:lnTo>
                  <a:lnTo>
                    <a:pt x="3516" y="117946"/>
                  </a:lnTo>
                  <a:lnTo>
                    <a:pt x="17672" y="143754"/>
                  </a:lnTo>
                  <a:lnTo>
                    <a:pt x="31576" y="157077"/>
                  </a:lnTo>
                  <a:lnTo>
                    <a:pt x="62519" y="182408"/>
                  </a:lnTo>
                  <a:lnTo>
                    <a:pt x="75214" y="195352"/>
                  </a:lnTo>
                  <a:lnTo>
                    <a:pt x="108701" y="215201"/>
                  </a:lnTo>
                  <a:lnTo>
                    <a:pt x="124526" y="223472"/>
                  </a:lnTo>
                  <a:lnTo>
                    <a:pt x="155381" y="247221"/>
                  </a:lnTo>
                  <a:lnTo>
                    <a:pt x="192897" y="278756"/>
                  </a:lnTo>
                  <a:lnTo>
                    <a:pt x="227258" y="315934"/>
                  </a:lnTo>
                  <a:lnTo>
                    <a:pt x="229711" y="323841"/>
                  </a:lnTo>
                  <a:lnTo>
                    <a:pt x="231502" y="344586"/>
                  </a:lnTo>
                  <a:lnTo>
                    <a:pt x="229339" y="348428"/>
                  </a:lnTo>
                  <a:lnTo>
                    <a:pt x="213757" y="365276"/>
                  </a:lnTo>
                  <a:lnTo>
                    <a:pt x="204238" y="368066"/>
                  </a:lnTo>
                  <a:lnTo>
                    <a:pt x="186856" y="371894"/>
                  </a:lnTo>
                  <a:lnTo>
                    <a:pt x="170981" y="376133"/>
                  </a:lnTo>
                  <a:lnTo>
                    <a:pt x="160673" y="376278"/>
                  </a:lnTo>
                  <a:lnTo>
                    <a:pt x="124848" y="370935"/>
                  </a:lnTo>
                  <a:lnTo>
                    <a:pt x="107923" y="369640"/>
                  </a:lnTo>
                  <a:lnTo>
                    <a:pt x="81907" y="359717"/>
                  </a:lnTo>
                  <a:lnTo>
                    <a:pt x="56414" y="339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SMARTInkShape-299"/>
            <p:cNvSpPr/>
            <p:nvPr/>
          </p:nvSpPr>
          <p:spPr>
            <a:xfrm>
              <a:off x="6492240" y="5479916"/>
              <a:ext cx="312068" cy="241614"/>
            </a:xfrm>
            <a:custGeom>
              <a:avLst/>
              <a:gdLst/>
              <a:ahLst/>
              <a:cxnLst/>
              <a:rect l="0" t="0" r="0" b="0"/>
              <a:pathLst>
                <a:path w="312068" h="241614">
                  <a:moveTo>
                    <a:pt x="0" y="36964"/>
                  </a:moveTo>
                  <a:lnTo>
                    <a:pt x="0" y="74990"/>
                  </a:lnTo>
                  <a:lnTo>
                    <a:pt x="847" y="104844"/>
                  </a:lnTo>
                  <a:lnTo>
                    <a:pt x="6561" y="126608"/>
                  </a:lnTo>
                  <a:lnTo>
                    <a:pt x="8257" y="145484"/>
                  </a:lnTo>
                  <a:lnTo>
                    <a:pt x="11572" y="152364"/>
                  </a:lnTo>
                  <a:lnTo>
                    <a:pt x="13641" y="154538"/>
                  </a:lnTo>
                  <a:lnTo>
                    <a:pt x="19752" y="158443"/>
                  </a:lnTo>
                  <a:lnTo>
                    <a:pt x="21479" y="162357"/>
                  </a:lnTo>
                  <a:lnTo>
                    <a:pt x="22786" y="163740"/>
                  </a:lnTo>
                  <a:lnTo>
                    <a:pt x="26495" y="165275"/>
                  </a:lnTo>
                  <a:lnTo>
                    <a:pt x="28670" y="164838"/>
                  </a:lnTo>
                  <a:lnTo>
                    <a:pt x="38244" y="160311"/>
                  </a:lnTo>
                  <a:lnTo>
                    <a:pt x="50820" y="158225"/>
                  </a:lnTo>
                  <a:lnTo>
                    <a:pt x="55888" y="154923"/>
                  </a:lnTo>
                  <a:lnTo>
                    <a:pt x="58706" y="150632"/>
                  </a:lnTo>
                  <a:lnTo>
                    <a:pt x="60805" y="145903"/>
                  </a:lnTo>
                  <a:lnTo>
                    <a:pt x="71435" y="129401"/>
                  </a:lnTo>
                  <a:lnTo>
                    <a:pt x="82176" y="91603"/>
                  </a:lnTo>
                  <a:lnTo>
                    <a:pt x="82725" y="88629"/>
                  </a:lnTo>
                  <a:lnTo>
                    <a:pt x="83936" y="86648"/>
                  </a:lnTo>
                  <a:lnTo>
                    <a:pt x="85591" y="85326"/>
                  </a:lnTo>
                  <a:lnTo>
                    <a:pt x="87541" y="84446"/>
                  </a:lnTo>
                  <a:lnTo>
                    <a:pt x="88840" y="83012"/>
                  </a:lnTo>
                  <a:lnTo>
                    <a:pt x="90285" y="79161"/>
                  </a:lnTo>
                  <a:lnTo>
                    <a:pt x="91338" y="68863"/>
                  </a:lnTo>
                  <a:lnTo>
                    <a:pt x="91420" y="72114"/>
                  </a:lnTo>
                  <a:lnTo>
                    <a:pt x="91437" y="68226"/>
                  </a:lnTo>
                  <a:lnTo>
                    <a:pt x="104088" y="89209"/>
                  </a:lnTo>
                  <a:lnTo>
                    <a:pt x="110383" y="111149"/>
                  </a:lnTo>
                  <a:lnTo>
                    <a:pt x="120456" y="125811"/>
                  </a:lnTo>
                  <a:lnTo>
                    <a:pt x="154893" y="163025"/>
                  </a:lnTo>
                  <a:lnTo>
                    <a:pt x="161410" y="168627"/>
                  </a:lnTo>
                  <a:lnTo>
                    <a:pt x="173340" y="188748"/>
                  </a:lnTo>
                  <a:lnTo>
                    <a:pt x="191950" y="199945"/>
                  </a:lnTo>
                  <a:lnTo>
                    <a:pt x="210757" y="223396"/>
                  </a:lnTo>
                  <a:lnTo>
                    <a:pt x="228597" y="233257"/>
                  </a:lnTo>
                  <a:lnTo>
                    <a:pt x="234714" y="234723"/>
                  </a:lnTo>
                  <a:lnTo>
                    <a:pt x="242649" y="241613"/>
                  </a:lnTo>
                  <a:lnTo>
                    <a:pt x="243046" y="241130"/>
                  </a:lnTo>
                  <a:lnTo>
                    <a:pt x="243736" y="236048"/>
                  </a:lnTo>
                  <a:lnTo>
                    <a:pt x="243809" y="239415"/>
                  </a:lnTo>
                  <a:lnTo>
                    <a:pt x="243831" y="233639"/>
                  </a:lnTo>
                  <a:lnTo>
                    <a:pt x="242988" y="231581"/>
                  </a:lnTo>
                  <a:lnTo>
                    <a:pt x="241578" y="230209"/>
                  </a:lnTo>
                  <a:lnTo>
                    <a:pt x="237278" y="228006"/>
                  </a:lnTo>
                  <a:lnTo>
                    <a:pt x="228478" y="191894"/>
                  </a:lnTo>
                  <a:lnTo>
                    <a:pt x="222712" y="173620"/>
                  </a:lnTo>
                  <a:lnTo>
                    <a:pt x="221082" y="138535"/>
                  </a:lnTo>
                  <a:lnTo>
                    <a:pt x="214428" y="101521"/>
                  </a:lnTo>
                  <a:lnTo>
                    <a:pt x="216092" y="93031"/>
                  </a:lnTo>
                  <a:lnTo>
                    <a:pt x="218808" y="84743"/>
                  </a:lnTo>
                  <a:lnTo>
                    <a:pt x="221635" y="51026"/>
                  </a:lnTo>
                  <a:lnTo>
                    <a:pt x="234149" y="21283"/>
                  </a:lnTo>
                  <a:lnTo>
                    <a:pt x="234839" y="16350"/>
                  </a:lnTo>
                  <a:lnTo>
                    <a:pt x="236146" y="13062"/>
                  </a:lnTo>
                  <a:lnTo>
                    <a:pt x="237864" y="10869"/>
                  </a:lnTo>
                  <a:lnTo>
                    <a:pt x="242031" y="8433"/>
                  </a:lnTo>
                  <a:lnTo>
                    <a:pt x="249136" y="6215"/>
                  </a:lnTo>
                  <a:lnTo>
                    <a:pt x="256605" y="1418"/>
                  </a:lnTo>
                  <a:lnTo>
                    <a:pt x="261649" y="0"/>
                  </a:lnTo>
                  <a:lnTo>
                    <a:pt x="264179" y="467"/>
                  </a:lnTo>
                  <a:lnTo>
                    <a:pt x="274323" y="5045"/>
                  </a:lnTo>
                  <a:lnTo>
                    <a:pt x="284480" y="6200"/>
                  </a:lnTo>
                  <a:lnTo>
                    <a:pt x="287021" y="7988"/>
                  </a:lnTo>
                  <a:lnTo>
                    <a:pt x="294640" y="16901"/>
                  </a:lnTo>
                  <a:lnTo>
                    <a:pt x="301414" y="21142"/>
                  </a:lnTo>
                  <a:lnTo>
                    <a:pt x="309739" y="39832"/>
                  </a:lnTo>
                  <a:lnTo>
                    <a:pt x="312067" y="50408"/>
                  </a:lnTo>
                  <a:lnTo>
                    <a:pt x="306268" y="63170"/>
                  </a:lnTo>
                  <a:lnTo>
                    <a:pt x="300249" y="72010"/>
                  </a:lnTo>
                  <a:lnTo>
                    <a:pt x="298544" y="77376"/>
                  </a:lnTo>
                  <a:lnTo>
                    <a:pt x="293271" y="82582"/>
                  </a:lnTo>
                  <a:lnTo>
                    <a:pt x="280133" y="92824"/>
                  </a:lnTo>
                  <a:lnTo>
                    <a:pt x="277348" y="93678"/>
                  </a:lnTo>
                  <a:lnTo>
                    <a:pt x="274646" y="93400"/>
                  </a:lnTo>
                  <a:lnTo>
                    <a:pt x="271997" y="92368"/>
                  </a:lnTo>
                  <a:lnTo>
                    <a:pt x="264539" y="93479"/>
                  </a:lnTo>
                  <a:lnTo>
                    <a:pt x="256426" y="96796"/>
                  </a:lnTo>
                  <a:lnTo>
                    <a:pt x="249998" y="101091"/>
                  </a:lnTo>
                  <a:lnTo>
                    <a:pt x="247099" y="101729"/>
                  </a:lnTo>
                  <a:lnTo>
                    <a:pt x="244319" y="101307"/>
                  </a:lnTo>
                  <a:lnTo>
                    <a:pt x="228599" y="979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SMARTInkShape-300"/>
            <p:cNvSpPr/>
            <p:nvPr/>
          </p:nvSpPr>
          <p:spPr>
            <a:xfrm>
              <a:off x="6934202" y="5410200"/>
              <a:ext cx="228475" cy="224784"/>
            </a:xfrm>
            <a:custGeom>
              <a:avLst/>
              <a:gdLst/>
              <a:ahLst/>
              <a:cxnLst/>
              <a:rect l="0" t="0" r="0" b="0"/>
              <a:pathLst>
                <a:path w="228475" h="224784">
                  <a:moveTo>
                    <a:pt x="152398" y="0"/>
                  </a:moveTo>
                  <a:lnTo>
                    <a:pt x="148353" y="4045"/>
                  </a:lnTo>
                  <a:lnTo>
                    <a:pt x="146315" y="4390"/>
                  </a:lnTo>
                  <a:lnTo>
                    <a:pt x="144109" y="3773"/>
                  </a:lnTo>
                  <a:lnTo>
                    <a:pt x="141792" y="2515"/>
                  </a:lnTo>
                  <a:lnTo>
                    <a:pt x="139400" y="2524"/>
                  </a:lnTo>
                  <a:lnTo>
                    <a:pt x="134486" y="4790"/>
                  </a:lnTo>
                  <a:lnTo>
                    <a:pt x="131143" y="4887"/>
                  </a:lnTo>
                  <a:lnTo>
                    <a:pt x="119195" y="2671"/>
                  </a:lnTo>
                  <a:lnTo>
                    <a:pt x="90907" y="15545"/>
                  </a:lnTo>
                  <a:lnTo>
                    <a:pt x="81042" y="19609"/>
                  </a:lnTo>
                  <a:lnTo>
                    <a:pt x="71014" y="21415"/>
                  </a:lnTo>
                  <a:lnTo>
                    <a:pt x="66815" y="24437"/>
                  </a:lnTo>
                  <a:lnTo>
                    <a:pt x="51736" y="43021"/>
                  </a:lnTo>
                  <a:lnTo>
                    <a:pt x="28574" y="59758"/>
                  </a:lnTo>
                  <a:lnTo>
                    <a:pt x="13117" y="92285"/>
                  </a:lnTo>
                  <a:lnTo>
                    <a:pt x="3468" y="111613"/>
                  </a:lnTo>
                  <a:lnTo>
                    <a:pt x="455" y="145429"/>
                  </a:lnTo>
                  <a:lnTo>
                    <a:pt x="16" y="183178"/>
                  </a:lnTo>
                  <a:lnTo>
                    <a:pt x="0" y="207851"/>
                  </a:lnTo>
                  <a:lnTo>
                    <a:pt x="2256" y="213170"/>
                  </a:lnTo>
                  <a:lnTo>
                    <a:pt x="4043" y="215773"/>
                  </a:lnTo>
                  <a:lnTo>
                    <a:pt x="5235" y="216662"/>
                  </a:lnTo>
                  <a:lnTo>
                    <a:pt x="6029" y="216408"/>
                  </a:lnTo>
                  <a:lnTo>
                    <a:pt x="6559" y="215392"/>
                  </a:lnTo>
                  <a:lnTo>
                    <a:pt x="6912" y="215561"/>
                  </a:lnTo>
                  <a:lnTo>
                    <a:pt x="7556" y="224783"/>
                  </a:lnTo>
                  <a:lnTo>
                    <a:pt x="8465" y="199082"/>
                  </a:lnTo>
                  <a:lnTo>
                    <a:pt x="22937" y="163113"/>
                  </a:lnTo>
                  <a:lnTo>
                    <a:pt x="26561" y="157726"/>
                  </a:lnTo>
                  <a:lnTo>
                    <a:pt x="29561" y="155950"/>
                  </a:lnTo>
                  <a:lnTo>
                    <a:pt x="37408" y="153978"/>
                  </a:lnTo>
                  <a:lnTo>
                    <a:pt x="44282" y="148586"/>
                  </a:lnTo>
                  <a:lnTo>
                    <a:pt x="50160" y="142239"/>
                  </a:lnTo>
                  <a:lnTo>
                    <a:pt x="55595" y="139417"/>
                  </a:lnTo>
                  <a:lnTo>
                    <a:pt x="92598" y="130658"/>
                  </a:lnTo>
                  <a:lnTo>
                    <a:pt x="95598" y="131979"/>
                  </a:lnTo>
                  <a:lnTo>
                    <a:pt x="106496" y="141749"/>
                  </a:lnTo>
                  <a:lnTo>
                    <a:pt x="114245" y="143882"/>
                  </a:lnTo>
                  <a:lnTo>
                    <a:pt x="116802" y="144181"/>
                  </a:lnTo>
                  <a:lnTo>
                    <a:pt x="128492" y="152693"/>
                  </a:lnTo>
                  <a:lnTo>
                    <a:pt x="133307" y="159021"/>
                  </a:lnTo>
                  <a:lnTo>
                    <a:pt x="134591" y="161894"/>
                  </a:lnTo>
                  <a:lnTo>
                    <a:pt x="136294" y="163809"/>
                  </a:lnTo>
                  <a:lnTo>
                    <a:pt x="147539" y="171181"/>
                  </a:lnTo>
                  <a:lnTo>
                    <a:pt x="172929" y="207742"/>
                  </a:lnTo>
                  <a:lnTo>
                    <a:pt x="177891" y="210863"/>
                  </a:lnTo>
                  <a:lnTo>
                    <a:pt x="187976" y="212867"/>
                  </a:lnTo>
                  <a:lnTo>
                    <a:pt x="216958" y="213358"/>
                  </a:lnTo>
                  <a:lnTo>
                    <a:pt x="219144" y="211665"/>
                  </a:lnTo>
                  <a:lnTo>
                    <a:pt x="223832" y="205270"/>
                  </a:lnTo>
                  <a:lnTo>
                    <a:pt x="227186" y="196193"/>
                  </a:lnTo>
                  <a:lnTo>
                    <a:pt x="228474" y="176349"/>
                  </a:lnTo>
                  <a:lnTo>
                    <a:pt x="222026" y="155283"/>
                  </a:lnTo>
                  <a:lnTo>
                    <a:pt x="207195" y="123031"/>
                  </a:lnTo>
                  <a:lnTo>
                    <a:pt x="174082" y="104035"/>
                  </a:lnTo>
                  <a:lnTo>
                    <a:pt x="165986" y="101271"/>
                  </a:lnTo>
                  <a:lnTo>
                    <a:pt x="142867" y="98504"/>
                  </a:lnTo>
                  <a:lnTo>
                    <a:pt x="136026" y="95144"/>
                  </a:lnTo>
                  <a:lnTo>
                    <a:pt x="133016" y="94756"/>
                  </a:lnTo>
                  <a:lnTo>
                    <a:pt x="127415" y="96583"/>
                  </a:lnTo>
                  <a:lnTo>
                    <a:pt x="119502" y="102371"/>
                  </a:lnTo>
                  <a:lnTo>
                    <a:pt x="117767" y="102960"/>
                  </a:lnTo>
                  <a:lnTo>
                    <a:pt x="116611" y="102507"/>
                  </a:lnTo>
                  <a:lnTo>
                    <a:pt x="114298" y="990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SMARTInkShape-301"/>
            <p:cNvSpPr/>
            <p:nvPr/>
          </p:nvSpPr>
          <p:spPr>
            <a:xfrm>
              <a:off x="7124700" y="5511418"/>
              <a:ext cx="213362" cy="103428"/>
            </a:xfrm>
            <a:custGeom>
              <a:avLst/>
              <a:gdLst/>
              <a:ahLst/>
              <a:cxnLst/>
              <a:rect l="0" t="0" r="0" b="0"/>
              <a:pathLst>
                <a:path w="213362" h="103428">
                  <a:moveTo>
                    <a:pt x="0" y="81662"/>
                  </a:moveTo>
                  <a:lnTo>
                    <a:pt x="31231" y="82509"/>
                  </a:lnTo>
                  <a:lnTo>
                    <a:pt x="68475" y="94842"/>
                  </a:lnTo>
                  <a:lnTo>
                    <a:pt x="93119" y="97478"/>
                  </a:lnTo>
                  <a:lnTo>
                    <a:pt x="104727" y="103427"/>
                  </a:lnTo>
                  <a:lnTo>
                    <a:pt x="106225" y="102945"/>
                  </a:lnTo>
                  <a:lnTo>
                    <a:pt x="110147" y="100152"/>
                  </a:lnTo>
                  <a:lnTo>
                    <a:pt x="112454" y="96089"/>
                  </a:lnTo>
                  <a:lnTo>
                    <a:pt x="114057" y="88485"/>
                  </a:lnTo>
                  <a:lnTo>
                    <a:pt x="114268" y="72233"/>
                  </a:lnTo>
                  <a:lnTo>
                    <a:pt x="116543" y="66747"/>
                  </a:lnTo>
                  <a:lnTo>
                    <a:pt x="118335" y="64099"/>
                  </a:lnTo>
                  <a:lnTo>
                    <a:pt x="120858" y="52281"/>
                  </a:lnTo>
                  <a:lnTo>
                    <a:pt x="121893" y="25877"/>
                  </a:lnTo>
                  <a:lnTo>
                    <a:pt x="124166" y="20744"/>
                  </a:lnTo>
                  <a:lnTo>
                    <a:pt x="128478" y="14596"/>
                  </a:lnTo>
                  <a:lnTo>
                    <a:pt x="137316" y="13530"/>
                  </a:lnTo>
                  <a:lnTo>
                    <a:pt x="140650" y="11688"/>
                  </a:lnTo>
                  <a:lnTo>
                    <a:pt x="150236" y="2697"/>
                  </a:lnTo>
                  <a:lnTo>
                    <a:pt x="158776" y="0"/>
                  </a:lnTo>
                  <a:lnTo>
                    <a:pt x="168216" y="1059"/>
                  </a:lnTo>
                  <a:lnTo>
                    <a:pt x="213361" y="130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SMARTInkShape-302"/>
            <p:cNvSpPr/>
            <p:nvPr/>
          </p:nvSpPr>
          <p:spPr>
            <a:xfrm>
              <a:off x="5920977" y="5847770"/>
              <a:ext cx="258844" cy="216750"/>
            </a:xfrm>
            <a:custGeom>
              <a:avLst/>
              <a:gdLst/>
              <a:ahLst/>
              <a:cxnLst/>
              <a:rect l="0" t="0" r="0" b="0"/>
              <a:pathLst>
                <a:path w="258844" h="216750">
                  <a:moveTo>
                    <a:pt x="258843" y="4390"/>
                  </a:moveTo>
                  <a:lnTo>
                    <a:pt x="254798" y="4390"/>
                  </a:lnTo>
                  <a:lnTo>
                    <a:pt x="250554" y="2132"/>
                  </a:lnTo>
                  <a:lnTo>
                    <a:pt x="248237" y="345"/>
                  </a:lnTo>
                  <a:lnTo>
                    <a:pt x="244999" y="0"/>
                  </a:lnTo>
                  <a:lnTo>
                    <a:pt x="212643" y="9130"/>
                  </a:lnTo>
                  <a:lnTo>
                    <a:pt x="179437" y="13451"/>
                  </a:lnTo>
                  <a:lnTo>
                    <a:pt x="153788" y="24023"/>
                  </a:lnTo>
                  <a:lnTo>
                    <a:pt x="121740" y="28519"/>
                  </a:lnTo>
                  <a:lnTo>
                    <a:pt x="83735" y="47555"/>
                  </a:lnTo>
                  <a:lnTo>
                    <a:pt x="63293" y="49606"/>
                  </a:lnTo>
                  <a:lnTo>
                    <a:pt x="59050" y="51467"/>
                  </a:lnTo>
                  <a:lnTo>
                    <a:pt x="49879" y="59638"/>
                  </a:lnTo>
                  <a:lnTo>
                    <a:pt x="48414" y="59848"/>
                  </a:lnTo>
                  <a:lnTo>
                    <a:pt x="47437" y="59142"/>
                  </a:lnTo>
                  <a:lnTo>
                    <a:pt x="45939" y="59518"/>
                  </a:lnTo>
                  <a:lnTo>
                    <a:pt x="42016" y="62194"/>
                  </a:lnTo>
                  <a:lnTo>
                    <a:pt x="39709" y="68463"/>
                  </a:lnTo>
                  <a:lnTo>
                    <a:pt x="39093" y="72505"/>
                  </a:lnTo>
                  <a:lnTo>
                    <a:pt x="39530" y="75200"/>
                  </a:lnTo>
                  <a:lnTo>
                    <a:pt x="40668" y="76997"/>
                  </a:lnTo>
                  <a:lnTo>
                    <a:pt x="42273" y="78195"/>
                  </a:lnTo>
                  <a:lnTo>
                    <a:pt x="43343" y="79840"/>
                  </a:lnTo>
                  <a:lnTo>
                    <a:pt x="45695" y="86200"/>
                  </a:lnTo>
                  <a:lnTo>
                    <a:pt x="60051" y="102485"/>
                  </a:lnTo>
                  <a:lnTo>
                    <a:pt x="69173" y="107255"/>
                  </a:lnTo>
                  <a:lnTo>
                    <a:pt x="78872" y="111067"/>
                  </a:lnTo>
                  <a:lnTo>
                    <a:pt x="114084" y="133559"/>
                  </a:lnTo>
                  <a:lnTo>
                    <a:pt x="149624" y="155733"/>
                  </a:lnTo>
                  <a:lnTo>
                    <a:pt x="157526" y="160554"/>
                  </a:lnTo>
                  <a:lnTo>
                    <a:pt x="163860" y="163543"/>
                  </a:lnTo>
                  <a:lnTo>
                    <a:pt x="169497" y="167693"/>
                  </a:lnTo>
                  <a:lnTo>
                    <a:pt x="182185" y="186530"/>
                  </a:lnTo>
                  <a:lnTo>
                    <a:pt x="171997" y="197811"/>
                  </a:lnTo>
                  <a:lnTo>
                    <a:pt x="168772" y="198531"/>
                  </a:lnTo>
                  <a:lnTo>
                    <a:pt x="156144" y="197192"/>
                  </a:lnTo>
                  <a:lnTo>
                    <a:pt x="146594" y="199582"/>
                  </a:lnTo>
                  <a:lnTo>
                    <a:pt x="135743" y="205687"/>
                  </a:lnTo>
                  <a:lnTo>
                    <a:pt x="125392" y="205898"/>
                  </a:lnTo>
                  <a:lnTo>
                    <a:pt x="113172" y="204862"/>
                  </a:lnTo>
                  <a:lnTo>
                    <a:pt x="91529" y="211096"/>
                  </a:lnTo>
                  <a:lnTo>
                    <a:pt x="86340" y="213314"/>
                  </a:lnTo>
                  <a:lnTo>
                    <a:pt x="73802" y="213521"/>
                  </a:lnTo>
                  <a:lnTo>
                    <a:pt x="49101" y="210800"/>
                  </a:lnTo>
                  <a:lnTo>
                    <a:pt x="21683" y="216749"/>
                  </a:lnTo>
                  <a:lnTo>
                    <a:pt x="565" y="210418"/>
                  </a:lnTo>
                  <a:lnTo>
                    <a:pt x="0" y="206171"/>
                  </a:lnTo>
                  <a:lnTo>
                    <a:pt x="7383" y="1872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SMARTInkShape-303"/>
            <p:cNvSpPr/>
            <p:nvPr/>
          </p:nvSpPr>
          <p:spPr>
            <a:xfrm>
              <a:off x="6179984" y="5882672"/>
              <a:ext cx="598499" cy="228569"/>
            </a:xfrm>
            <a:custGeom>
              <a:avLst/>
              <a:gdLst/>
              <a:ahLst/>
              <a:cxnLst/>
              <a:rect l="0" t="0" r="0" b="0"/>
              <a:pathLst>
                <a:path w="598499" h="228569">
                  <a:moveTo>
                    <a:pt x="30316" y="99028"/>
                  </a:moveTo>
                  <a:lnTo>
                    <a:pt x="30316" y="103073"/>
                  </a:lnTo>
                  <a:lnTo>
                    <a:pt x="28058" y="107317"/>
                  </a:lnTo>
                  <a:lnTo>
                    <a:pt x="26271" y="109634"/>
                  </a:lnTo>
                  <a:lnTo>
                    <a:pt x="24285" y="116724"/>
                  </a:lnTo>
                  <a:lnTo>
                    <a:pt x="21911" y="135939"/>
                  </a:lnTo>
                  <a:lnTo>
                    <a:pt x="18678" y="143938"/>
                  </a:lnTo>
                  <a:lnTo>
                    <a:pt x="18324" y="147594"/>
                  </a:lnTo>
                  <a:lnTo>
                    <a:pt x="22631" y="176997"/>
                  </a:lnTo>
                  <a:lnTo>
                    <a:pt x="23499" y="178947"/>
                  </a:lnTo>
                  <a:lnTo>
                    <a:pt x="24925" y="180247"/>
                  </a:lnTo>
                  <a:lnTo>
                    <a:pt x="28766" y="182539"/>
                  </a:lnTo>
                  <a:lnTo>
                    <a:pt x="40607" y="193302"/>
                  </a:lnTo>
                  <a:lnTo>
                    <a:pt x="43103" y="194051"/>
                  </a:lnTo>
                  <a:lnTo>
                    <a:pt x="45614" y="193703"/>
                  </a:lnTo>
                  <a:lnTo>
                    <a:pt x="53193" y="191426"/>
                  </a:lnTo>
                  <a:lnTo>
                    <a:pt x="55728" y="191107"/>
                  </a:lnTo>
                  <a:lnTo>
                    <a:pt x="71115" y="194984"/>
                  </a:lnTo>
                  <a:lnTo>
                    <a:pt x="77518" y="193040"/>
                  </a:lnTo>
                  <a:lnTo>
                    <a:pt x="97168" y="184775"/>
                  </a:lnTo>
                  <a:lnTo>
                    <a:pt x="112760" y="179184"/>
                  </a:lnTo>
                  <a:lnTo>
                    <a:pt x="115758" y="177019"/>
                  </a:lnTo>
                  <a:lnTo>
                    <a:pt x="120826" y="170772"/>
                  </a:lnTo>
                  <a:lnTo>
                    <a:pt x="125011" y="169014"/>
                  </a:lnTo>
                  <a:lnTo>
                    <a:pt x="129694" y="163718"/>
                  </a:lnTo>
                  <a:lnTo>
                    <a:pt x="133751" y="155719"/>
                  </a:lnTo>
                  <a:lnTo>
                    <a:pt x="136869" y="131392"/>
                  </a:lnTo>
                  <a:lnTo>
                    <a:pt x="129228" y="110554"/>
                  </a:lnTo>
                  <a:lnTo>
                    <a:pt x="127584" y="109252"/>
                  </a:lnTo>
                  <a:lnTo>
                    <a:pt x="110356" y="101754"/>
                  </a:lnTo>
                  <a:lnTo>
                    <a:pt x="100885" y="100240"/>
                  </a:lnTo>
                  <a:lnTo>
                    <a:pt x="86033" y="103432"/>
                  </a:lnTo>
                  <a:lnTo>
                    <a:pt x="70234" y="111249"/>
                  </a:lnTo>
                  <a:lnTo>
                    <a:pt x="52304" y="115067"/>
                  </a:lnTo>
                  <a:lnTo>
                    <a:pt x="21204" y="134546"/>
                  </a:lnTo>
                  <a:lnTo>
                    <a:pt x="12720" y="136827"/>
                  </a:lnTo>
                  <a:lnTo>
                    <a:pt x="6126" y="140663"/>
                  </a:lnTo>
                  <a:lnTo>
                    <a:pt x="4030" y="143718"/>
                  </a:lnTo>
                  <a:lnTo>
                    <a:pt x="388" y="157511"/>
                  </a:lnTo>
                  <a:lnTo>
                    <a:pt x="0" y="163299"/>
                  </a:lnTo>
                  <a:lnTo>
                    <a:pt x="3930" y="174422"/>
                  </a:lnTo>
                  <a:lnTo>
                    <a:pt x="5952" y="177230"/>
                  </a:lnTo>
                  <a:lnTo>
                    <a:pt x="10456" y="180352"/>
                  </a:lnTo>
                  <a:lnTo>
                    <a:pt x="21093" y="184048"/>
                  </a:lnTo>
                  <a:lnTo>
                    <a:pt x="36365" y="194813"/>
                  </a:lnTo>
                  <a:lnTo>
                    <a:pt x="43165" y="196633"/>
                  </a:lnTo>
                  <a:lnTo>
                    <a:pt x="61327" y="200058"/>
                  </a:lnTo>
                  <a:lnTo>
                    <a:pt x="76193" y="204034"/>
                  </a:lnTo>
                  <a:lnTo>
                    <a:pt x="110599" y="206490"/>
                  </a:lnTo>
                  <a:lnTo>
                    <a:pt x="116233" y="209724"/>
                  </a:lnTo>
                  <a:lnTo>
                    <a:pt x="118921" y="210079"/>
                  </a:lnTo>
                  <a:lnTo>
                    <a:pt x="127832" y="206451"/>
                  </a:lnTo>
                  <a:lnTo>
                    <a:pt x="130948" y="208296"/>
                  </a:lnTo>
                  <a:lnTo>
                    <a:pt x="132964" y="209974"/>
                  </a:lnTo>
                  <a:lnTo>
                    <a:pt x="134308" y="210245"/>
                  </a:lnTo>
                  <a:lnTo>
                    <a:pt x="135204" y="209579"/>
                  </a:lnTo>
                  <a:lnTo>
                    <a:pt x="136199" y="206582"/>
                  </a:lnTo>
                  <a:lnTo>
                    <a:pt x="136642" y="202428"/>
                  </a:lnTo>
                  <a:lnTo>
                    <a:pt x="137606" y="201828"/>
                  </a:lnTo>
                  <a:lnTo>
                    <a:pt x="139096" y="202274"/>
                  </a:lnTo>
                  <a:lnTo>
                    <a:pt x="140936" y="203419"/>
                  </a:lnTo>
                  <a:lnTo>
                    <a:pt x="142163" y="203336"/>
                  </a:lnTo>
                  <a:lnTo>
                    <a:pt x="142980" y="202433"/>
                  </a:lnTo>
                  <a:lnTo>
                    <a:pt x="143889" y="199172"/>
                  </a:lnTo>
                  <a:lnTo>
                    <a:pt x="144587" y="184296"/>
                  </a:lnTo>
                  <a:lnTo>
                    <a:pt x="150644" y="166460"/>
                  </a:lnTo>
                  <a:lnTo>
                    <a:pt x="151175" y="161763"/>
                  </a:lnTo>
                  <a:lnTo>
                    <a:pt x="152375" y="158631"/>
                  </a:lnTo>
                  <a:lnTo>
                    <a:pt x="154022" y="156544"/>
                  </a:lnTo>
                  <a:lnTo>
                    <a:pt x="155966" y="155152"/>
                  </a:lnTo>
                  <a:lnTo>
                    <a:pt x="162749" y="145103"/>
                  </a:lnTo>
                  <a:lnTo>
                    <a:pt x="176828" y="114301"/>
                  </a:lnTo>
                  <a:lnTo>
                    <a:pt x="181553" y="108159"/>
                  </a:lnTo>
                  <a:lnTo>
                    <a:pt x="184457" y="107320"/>
                  </a:lnTo>
                  <a:lnTo>
                    <a:pt x="186417" y="107096"/>
                  </a:lnTo>
                  <a:lnTo>
                    <a:pt x="187723" y="106100"/>
                  </a:lnTo>
                  <a:lnTo>
                    <a:pt x="189992" y="100127"/>
                  </a:lnTo>
                  <a:lnTo>
                    <a:pt x="190234" y="103399"/>
                  </a:lnTo>
                  <a:lnTo>
                    <a:pt x="191115" y="104482"/>
                  </a:lnTo>
                  <a:lnTo>
                    <a:pt x="196888" y="106363"/>
                  </a:lnTo>
                  <a:lnTo>
                    <a:pt x="202981" y="117912"/>
                  </a:lnTo>
                  <a:lnTo>
                    <a:pt x="205234" y="131859"/>
                  </a:lnTo>
                  <a:lnTo>
                    <a:pt x="206355" y="147408"/>
                  </a:lnTo>
                  <a:lnTo>
                    <a:pt x="221345" y="181217"/>
                  </a:lnTo>
                  <a:lnTo>
                    <a:pt x="243709" y="205704"/>
                  </a:lnTo>
                  <a:lnTo>
                    <a:pt x="250182" y="209940"/>
                  </a:lnTo>
                  <a:lnTo>
                    <a:pt x="258587" y="212324"/>
                  </a:lnTo>
                  <a:lnTo>
                    <a:pt x="261236" y="212659"/>
                  </a:lnTo>
                  <a:lnTo>
                    <a:pt x="266438" y="215288"/>
                  </a:lnTo>
                  <a:lnTo>
                    <a:pt x="269011" y="217175"/>
                  </a:lnTo>
                  <a:lnTo>
                    <a:pt x="271573" y="217586"/>
                  </a:lnTo>
                  <a:lnTo>
                    <a:pt x="274127" y="217013"/>
                  </a:lnTo>
                  <a:lnTo>
                    <a:pt x="280265" y="214056"/>
                  </a:lnTo>
                  <a:lnTo>
                    <a:pt x="287562" y="212625"/>
                  </a:lnTo>
                  <a:lnTo>
                    <a:pt x="299649" y="202741"/>
                  </a:lnTo>
                  <a:lnTo>
                    <a:pt x="302419" y="197898"/>
                  </a:lnTo>
                  <a:lnTo>
                    <a:pt x="304498" y="192923"/>
                  </a:lnTo>
                  <a:lnTo>
                    <a:pt x="308243" y="187891"/>
                  </a:lnTo>
                  <a:lnTo>
                    <a:pt x="310473" y="180573"/>
                  </a:lnTo>
                  <a:lnTo>
                    <a:pt x="313986" y="166934"/>
                  </a:lnTo>
                  <a:lnTo>
                    <a:pt x="320388" y="154426"/>
                  </a:lnTo>
                  <a:lnTo>
                    <a:pt x="322758" y="151200"/>
                  </a:lnTo>
                  <a:lnTo>
                    <a:pt x="325389" y="143101"/>
                  </a:lnTo>
                  <a:lnTo>
                    <a:pt x="327489" y="110692"/>
                  </a:lnTo>
                  <a:lnTo>
                    <a:pt x="327492" y="112114"/>
                  </a:lnTo>
                  <a:lnTo>
                    <a:pt x="328340" y="112833"/>
                  </a:lnTo>
                  <a:lnTo>
                    <a:pt x="331540" y="113630"/>
                  </a:lnTo>
                  <a:lnTo>
                    <a:pt x="332732" y="112996"/>
                  </a:lnTo>
                  <a:lnTo>
                    <a:pt x="333527" y="111726"/>
                  </a:lnTo>
                  <a:lnTo>
                    <a:pt x="334057" y="110034"/>
                  </a:lnTo>
                  <a:lnTo>
                    <a:pt x="334410" y="109752"/>
                  </a:lnTo>
                  <a:lnTo>
                    <a:pt x="335089" y="114042"/>
                  </a:lnTo>
                  <a:lnTo>
                    <a:pt x="329874" y="126390"/>
                  </a:lnTo>
                  <a:lnTo>
                    <a:pt x="327523" y="163202"/>
                  </a:lnTo>
                  <a:lnTo>
                    <a:pt x="327504" y="175710"/>
                  </a:lnTo>
                  <a:lnTo>
                    <a:pt x="328348" y="178089"/>
                  </a:lnTo>
                  <a:lnTo>
                    <a:pt x="329757" y="179675"/>
                  </a:lnTo>
                  <a:lnTo>
                    <a:pt x="331543" y="180733"/>
                  </a:lnTo>
                  <a:lnTo>
                    <a:pt x="345408" y="199829"/>
                  </a:lnTo>
                  <a:lnTo>
                    <a:pt x="347904" y="200942"/>
                  </a:lnTo>
                  <a:lnTo>
                    <a:pt x="350414" y="200837"/>
                  </a:lnTo>
                  <a:lnTo>
                    <a:pt x="352935" y="199921"/>
                  </a:lnTo>
                  <a:lnTo>
                    <a:pt x="355462" y="200157"/>
                  </a:lnTo>
                  <a:lnTo>
                    <a:pt x="360528" y="202676"/>
                  </a:lnTo>
                  <a:lnTo>
                    <a:pt x="368140" y="208855"/>
                  </a:lnTo>
                  <a:lnTo>
                    <a:pt x="370678" y="209499"/>
                  </a:lnTo>
                  <a:lnTo>
                    <a:pt x="373218" y="209083"/>
                  </a:lnTo>
                  <a:lnTo>
                    <a:pt x="380837" y="206707"/>
                  </a:lnTo>
                  <a:lnTo>
                    <a:pt x="383377" y="206374"/>
                  </a:lnTo>
                  <a:lnTo>
                    <a:pt x="388455" y="208262"/>
                  </a:lnTo>
                  <a:lnTo>
                    <a:pt x="390996" y="209951"/>
                  </a:lnTo>
                  <a:lnTo>
                    <a:pt x="393536" y="209383"/>
                  </a:lnTo>
                  <a:lnTo>
                    <a:pt x="409811" y="192067"/>
                  </a:lnTo>
                  <a:lnTo>
                    <a:pt x="423379" y="165413"/>
                  </a:lnTo>
                  <a:lnTo>
                    <a:pt x="426461" y="155763"/>
                  </a:lnTo>
                  <a:lnTo>
                    <a:pt x="430183" y="150208"/>
                  </a:lnTo>
                  <a:lnTo>
                    <a:pt x="433388" y="129270"/>
                  </a:lnTo>
                  <a:lnTo>
                    <a:pt x="434174" y="92930"/>
                  </a:lnTo>
                  <a:lnTo>
                    <a:pt x="433327" y="92423"/>
                  </a:lnTo>
                  <a:lnTo>
                    <a:pt x="430130" y="91859"/>
                  </a:lnTo>
                  <a:lnTo>
                    <a:pt x="428939" y="90862"/>
                  </a:lnTo>
                  <a:lnTo>
                    <a:pt x="427615" y="87496"/>
                  </a:lnTo>
                  <a:lnTo>
                    <a:pt x="427262" y="87107"/>
                  </a:lnTo>
                  <a:lnTo>
                    <a:pt x="427027" y="87694"/>
                  </a:lnTo>
                  <a:lnTo>
                    <a:pt x="426870" y="88932"/>
                  </a:lnTo>
                  <a:lnTo>
                    <a:pt x="422604" y="94720"/>
                  </a:lnTo>
                  <a:lnTo>
                    <a:pt x="418309" y="97113"/>
                  </a:lnTo>
                  <a:lnTo>
                    <a:pt x="415978" y="97751"/>
                  </a:lnTo>
                  <a:lnTo>
                    <a:pt x="414424" y="99871"/>
                  </a:lnTo>
                  <a:lnTo>
                    <a:pt x="409673" y="113180"/>
                  </a:lnTo>
                  <a:lnTo>
                    <a:pt x="406352" y="118865"/>
                  </a:lnTo>
                  <a:lnTo>
                    <a:pt x="404221" y="129413"/>
                  </a:lnTo>
                  <a:lnTo>
                    <a:pt x="403727" y="153843"/>
                  </a:lnTo>
                  <a:lnTo>
                    <a:pt x="405967" y="159514"/>
                  </a:lnTo>
                  <a:lnTo>
                    <a:pt x="421609" y="184301"/>
                  </a:lnTo>
                  <a:lnTo>
                    <a:pt x="426614" y="187727"/>
                  </a:lnTo>
                  <a:lnTo>
                    <a:pt x="450900" y="196869"/>
                  </a:lnTo>
                  <a:lnTo>
                    <a:pt x="483899" y="198041"/>
                  </a:lnTo>
                  <a:lnTo>
                    <a:pt x="490185" y="198056"/>
                  </a:lnTo>
                  <a:lnTo>
                    <a:pt x="495222" y="196374"/>
                  </a:lnTo>
                  <a:lnTo>
                    <a:pt x="509390" y="186022"/>
                  </a:lnTo>
                  <a:lnTo>
                    <a:pt x="524387" y="179429"/>
                  </a:lnTo>
                  <a:lnTo>
                    <a:pt x="538704" y="164337"/>
                  </a:lnTo>
                  <a:lnTo>
                    <a:pt x="563533" y="127990"/>
                  </a:lnTo>
                  <a:lnTo>
                    <a:pt x="581485" y="91344"/>
                  </a:lnTo>
                  <a:lnTo>
                    <a:pt x="589113" y="77936"/>
                  </a:lnTo>
                  <a:lnTo>
                    <a:pt x="593527" y="49433"/>
                  </a:lnTo>
                  <a:lnTo>
                    <a:pt x="593750" y="45644"/>
                  </a:lnTo>
                  <a:lnTo>
                    <a:pt x="596256" y="39177"/>
                  </a:lnTo>
                  <a:lnTo>
                    <a:pt x="598109" y="36268"/>
                  </a:lnTo>
                  <a:lnTo>
                    <a:pt x="598498" y="32634"/>
                  </a:lnTo>
                  <a:lnTo>
                    <a:pt x="594930" y="13792"/>
                  </a:lnTo>
                  <a:lnTo>
                    <a:pt x="593838" y="11724"/>
                  </a:lnTo>
                  <a:lnTo>
                    <a:pt x="592265" y="10346"/>
                  </a:lnTo>
                  <a:lnTo>
                    <a:pt x="590369" y="9426"/>
                  </a:lnTo>
                  <a:lnTo>
                    <a:pt x="589104" y="7967"/>
                  </a:lnTo>
                  <a:lnTo>
                    <a:pt x="586585" y="0"/>
                  </a:lnTo>
                  <a:lnTo>
                    <a:pt x="585731" y="12141"/>
                  </a:lnTo>
                  <a:lnTo>
                    <a:pt x="573929" y="49833"/>
                  </a:lnTo>
                  <a:lnTo>
                    <a:pt x="565480" y="86535"/>
                  </a:lnTo>
                  <a:lnTo>
                    <a:pt x="553454" y="122250"/>
                  </a:lnTo>
                  <a:lnTo>
                    <a:pt x="544868" y="157034"/>
                  </a:lnTo>
                  <a:lnTo>
                    <a:pt x="542044" y="176610"/>
                  </a:lnTo>
                  <a:lnTo>
                    <a:pt x="543641" y="186567"/>
                  </a:lnTo>
                  <a:lnTo>
                    <a:pt x="547521" y="195812"/>
                  </a:lnTo>
                  <a:lnTo>
                    <a:pt x="548477" y="2285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SMARTInkShape-304"/>
            <p:cNvSpPr/>
            <p:nvPr/>
          </p:nvSpPr>
          <p:spPr>
            <a:xfrm>
              <a:off x="6728461" y="5944375"/>
              <a:ext cx="232926" cy="151626"/>
            </a:xfrm>
            <a:custGeom>
              <a:avLst/>
              <a:gdLst/>
              <a:ahLst/>
              <a:cxnLst/>
              <a:rect l="0" t="0" r="0" b="0"/>
              <a:pathLst>
                <a:path w="232926" h="151626">
                  <a:moveTo>
                    <a:pt x="0" y="105905"/>
                  </a:moveTo>
                  <a:lnTo>
                    <a:pt x="0" y="83414"/>
                  </a:lnTo>
                  <a:lnTo>
                    <a:pt x="4044" y="75064"/>
                  </a:lnTo>
                  <a:lnTo>
                    <a:pt x="6083" y="72645"/>
                  </a:lnTo>
                  <a:lnTo>
                    <a:pt x="10605" y="69956"/>
                  </a:lnTo>
                  <a:lnTo>
                    <a:pt x="20408" y="67383"/>
                  </a:lnTo>
                  <a:lnTo>
                    <a:pt x="37076" y="57255"/>
                  </a:lnTo>
                  <a:lnTo>
                    <a:pt x="71208" y="45909"/>
                  </a:lnTo>
                  <a:lnTo>
                    <a:pt x="86385" y="35259"/>
                  </a:lnTo>
                  <a:lnTo>
                    <a:pt x="104427" y="28544"/>
                  </a:lnTo>
                  <a:lnTo>
                    <a:pt x="130888" y="9341"/>
                  </a:lnTo>
                  <a:lnTo>
                    <a:pt x="139346" y="7585"/>
                  </a:lnTo>
                  <a:lnTo>
                    <a:pt x="141157" y="6491"/>
                  </a:lnTo>
                  <a:lnTo>
                    <a:pt x="142365" y="4916"/>
                  </a:lnTo>
                  <a:lnTo>
                    <a:pt x="143169" y="3019"/>
                  </a:lnTo>
                  <a:lnTo>
                    <a:pt x="144553" y="1754"/>
                  </a:lnTo>
                  <a:lnTo>
                    <a:pt x="148347" y="349"/>
                  </a:lnTo>
                  <a:lnTo>
                    <a:pt x="149697" y="821"/>
                  </a:lnTo>
                  <a:lnTo>
                    <a:pt x="150598" y="1982"/>
                  </a:lnTo>
                  <a:lnTo>
                    <a:pt x="151199" y="3603"/>
                  </a:lnTo>
                  <a:lnTo>
                    <a:pt x="151599" y="3837"/>
                  </a:lnTo>
                  <a:lnTo>
                    <a:pt x="151866" y="3147"/>
                  </a:lnTo>
                  <a:lnTo>
                    <a:pt x="152294" y="0"/>
                  </a:lnTo>
                  <a:lnTo>
                    <a:pt x="152390" y="5854"/>
                  </a:lnTo>
                  <a:lnTo>
                    <a:pt x="150136" y="6405"/>
                  </a:lnTo>
                  <a:lnTo>
                    <a:pt x="148350" y="6551"/>
                  </a:lnTo>
                  <a:lnTo>
                    <a:pt x="144109" y="11230"/>
                  </a:lnTo>
                  <a:lnTo>
                    <a:pt x="140248" y="18107"/>
                  </a:lnTo>
                  <a:lnTo>
                    <a:pt x="137228" y="26739"/>
                  </a:lnTo>
                  <a:lnTo>
                    <a:pt x="117621" y="55251"/>
                  </a:lnTo>
                  <a:lnTo>
                    <a:pt x="114437" y="64555"/>
                  </a:lnTo>
                  <a:lnTo>
                    <a:pt x="109353" y="72675"/>
                  </a:lnTo>
                  <a:lnTo>
                    <a:pt x="107472" y="80443"/>
                  </a:lnTo>
                  <a:lnTo>
                    <a:pt x="106784" y="89151"/>
                  </a:lnTo>
                  <a:lnTo>
                    <a:pt x="114207" y="105708"/>
                  </a:lnTo>
                  <a:lnTo>
                    <a:pt x="118317" y="109892"/>
                  </a:lnTo>
                  <a:lnTo>
                    <a:pt x="119518" y="110256"/>
                  </a:lnTo>
                  <a:lnTo>
                    <a:pt x="120318" y="109652"/>
                  </a:lnTo>
                  <a:lnTo>
                    <a:pt x="120852" y="108403"/>
                  </a:lnTo>
                  <a:lnTo>
                    <a:pt x="122054" y="107571"/>
                  </a:lnTo>
                  <a:lnTo>
                    <a:pt x="125648" y="106645"/>
                  </a:lnTo>
                  <a:lnTo>
                    <a:pt x="126945" y="107245"/>
                  </a:lnTo>
                  <a:lnTo>
                    <a:pt x="127810" y="108492"/>
                  </a:lnTo>
                  <a:lnTo>
                    <a:pt x="128386" y="110169"/>
                  </a:lnTo>
                  <a:lnTo>
                    <a:pt x="129617" y="110441"/>
                  </a:lnTo>
                  <a:lnTo>
                    <a:pt x="133243" y="108486"/>
                  </a:lnTo>
                  <a:lnTo>
                    <a:pt x="134548" y="106779"/>
                  </a:lnTo>
                  <a:lnTo>
                    <a:pt x="135998" y="102625"/>
                  </a:lnTo>
                  <a:lnTo>
                    <a:pt x="137232" y="102025"/>
                  </a:lnTo>
                  <a:lnTo>
                    <a:pt x="138901" y="102471"/>
                  </a:lnTo>
                  <a:lnTo>
                    <a:pt x="140861" y="103616"/>
                  </a:lnTo>
                  <a:lnTo>
                    <a:pt x="143013" y="103533"/>
                  </a:lnTo>
                  <a:lnTo>
                    <a:pt x="147663" y="101182"/>
                  </a:lnTo>
                  <a:lnTo>
                    <a:pt x="149242" y="98523"/>
                  </a:lnTo>
                  <a:lnTo>
                    <a:pt x="152310" y="88384"/>
                  </a:lnTo>
                  <a:lnTo>
                    <a:pt x="154033" y="86604"/>
                  </a:lnTo>
                  <a:lnTo>
                    <a:pt x="158205" y="84627"/>
                  </a:lnTo>
                  <a:lnTo>
                    <a:pt x="162882" y="83749"/>
                  </a:lnTo>
                  <a:lnTo>
                    <a:pt x="167782" y="78842"/>
                  </a:lnTo>
                  <a:lnTo>
                    <a:pt x="172782" y="72710"/>
                  </a:lnTo>
                  <a:lnTo>
                    <a:pt x="177828" y="69985"/>
                  </a:lnTo>
                  <a:lnTo>
                    <a:pt x="185427" y="68451"/>
                  </a:lnTo>
                  <a:lnTo>
                    <a:pt x="190502" y="63577"/>
                  </a:lnTo>
                  <a:lnTo>
                    <a:pt x="195580" y="57459"/>
                  </a:lnTo>
                  <a:lnTo>
                    <a:pt x="200659" y="54740"/>
                  </a:lnTo>
                  <a:lnTo>
                    <a:pt x="203200" y="54862"/>
                  </a:lnTo>
                  <a:lnTo>
                    <a:pt x="208279" y="57255"/>
                  </a:lnTo>
                  <a:lnTo>
                    <a:pt x="210819" y="57385"/>
                  </a:lnTo>
                  <a:lnTo>
                    <a:pt x="219474" y="53367"/>
                  </a:lnTo>
                  <a:lnTo>
                    <a:pt x="219975" y="53946"/>
                  </a:lnTo>
                  <a:lnTo>
                    <a:pt x="220533" y="56848"/>
                  </a:lnTo>
                  <a:lnTo>
                    <a:pt x="221528" y="57960"/>
                  </a:lnTo>
                  <a:lnTo>
                    <a:pt x="224892" y="59197"/>
                  </a:lnTo>
                  <a:lnTo>
                    <a:pt x="226128" y="58679"/>
                  </a:lnTo>
                  <a:lnTo>
                    <a:pt x="226951" y="57488"/>
                  </a:lnTo>
                  <a:lnTo>
                    <a:pt x="227500" y="55847"/>
                  </a:lnTo>
                  <a:lnTo>
                    <a:pt x="227866" y="56446"/>
                  </a:lnTo>
                  <a:lnTo>
                    <a:pt x="229228" y="64534"/>
                  </a:lnTo>
                  <a:lnTo>
                    <a:pt x="232548" y="70020"/>
                  </a:lnTo>
                  <a:lnTo>
                    <a:pt x="232925" y="71822"/>
                  </a:lnTo>
                  <a:lnTo>
                    <a:pt x="232330" y="73023"/>
                  </a:lnTo>
                  <a:lnTo>
                    <a:pt x="231086" y="73824"/>
                  </a:lnTo>
                  <a:lnTo>
                    <a:pt x="230257" y="75204"/>
                  </a:lnTo>
                  <a:lnTo>
                    <a:pt x="220881" y="102719"/>
                  </a:lnTo>
                  <a:lnTo>
                    <a:pt x="206154" y="127998"/>
                  </a:lnTo>
                  <a:lnTo>
                    <a:pt x="205775" y="141819"/>
                  </a:lnTo>
                  <a:lnTo>
                    <a:pt x="205750" y="139313"/>
                  </a:lnTo>
                  <a:lnTo>
                    <a:pt x="206593" y="139183"/>
                  </a:lnTo>
                  <a:lnTo>
                    <a:pt x="209788" y="141297"/>
                  </a:lnTo>
                  <a:lnTo>
                    <a:pt x="211772" y="145060"/>
                  </a:lnTo>
                  <a:lnTo>
                    <a:pt x="213359" y="1516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SMARTInkShape-305"/>
            <p:cNvSpPr/>
            <p:nvPr/>
          </p:nvSpPr>
          <p:spPr>
            <a:xfrm>
              <a:off x="7034033" y="6019800"/>
              <a:ext cx="14468" cy="76201"/>
            </a:xfrm>
            <a:custGeom>
              <a:avLst/>
              <a:gdLst/>
              <a:ahLst/>
              <a:cxnLst/>
              <a:rect l="0" t="0" r="0" b="0"/>
              <a:pathLst>
                <a:path w="14468" h="76201">
                  <a:moveTo>
                    <a:pt x="14467" y="0"/>
                  </a:moveTo>
                  <a:lnTo>
                    <a:pt x="7906" y="6561"/>
                  </a:lnTo>
                  <a:lnTo>
                    <a:pt x="6850" y="40801"/>
                  </a:lnTo>
                  <a:lnTo>
                    <a:pt x="6847" y="50863"/>
                  </a:lnTo>
                  <a:lnTo>
                    <a:pt x="6001" y="51689"/>
                  </a:lnTo>
                  <a:lnTo>
                    <a:pt x="2802" y="52606"/>
                  </a:lnTo>
                  <a:lnTo>
                    <a:pt x="1610" y="54544"/>
                  </a:lnTo>
                  <a:lnTo>
                    <a:pt x="286" y="61213"/>
                  </a:lnTo>
                  <a:lnTo>
                    <a:pt x="780" y="63669"/>
                  </a:lnTo>
                  <a:lnTo>
                    <a:pt x="1955" y="65306"/>
                  </a:lnTo>
                  <a:lnTo>
                    <a:pt x="3586" y="66397"/>
                  </a:lnTo>
                  <a:lnTo>
                    <a:pt x="3827" y="66278"/>
                  </a:lnTo>
                  <a:lnTo>
                    <a:pt x="1835" y="63888"/>
                  </a:lnTo>
                  <a:lnTo>
                    <a:pt x="966" y="63759"/>
                  </a:lnTo>
                  <a:lnTo>
                    <a:pt x="386" y="64519"/>
                  </a:lnTo>
                  <a:lnTo>
                    <a:pt x="0" y="65873"/>
                  </a:lnTo>
                  <a:lnTo>
                    <a:pt x="589" y="67622"/>
                  </a:lnTo>
                  <a:lnTo>
                    <a:pt x="6847" y="762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SMARTInkShape-306"/>
            <p:cNvSpPr/>
            <p:nvPr/>
          </p:nvSpPr>
          <p:spPr>
            <a:xfrm>
              <a:off x="7033261" y="5943600"/>
              <a:ext cx="1" cy="53341"/>
            </a:xfrm>
            <a:custGeom>
              <a:avLst/>
              <a:gdLst/>
              <a:ahLst/>
              <a:cxnLst/>
              <a:rect l="0" t="0" r="0" b="0"/>
              <a:pathLst>
                <a:path w="1" h="53341">
                  <a:moveTo>
                    <a:pt x="0" y="53340"/>
                  </a:moveTo>
                  <a:lnTo>
                    <a:pt x="0" y="17669"/>
                  </a:lnTo>
                  <a:lnTo>
                    <a:pt x="0" y="11820"/>
                  </a:lnTo>
                  <a:lnTo>
                    <a:pt x="0" y="1315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8" name="SMARTInkShape-Group49"/>
          <p:cNvGrpSpPr/>
          <p:nvPr/>
        </p:nvGrpSpPr>
        <p:grpSpPr>
          <a:xfrm>
            <a:off x="358146" y="4839759"/>
            <a:ext cx="2910835" cy="1027513"/>
            <a:chOff x="358146" y="4839759"/>
            <a:chExt cx="2910835" cy="1027513"/>
          </a:xfrm>
        </p:grpSpPr>
        <p:sp>
          <p:nvSpPr>
            <p:cNvPr id="81" name="SMARTInkShape-307"/>
            <p:cNvSpPr/>
            <p:nvPr/>
          </p:nvSpPr>
          <p:spPr>
            <a:xfrm>
              <a:off x="2865120" y="5586519"/>
              <a:ext cx="403861" cy="143722"/>
            </a:xfrm>
            <a:custGeom>
              <a:avLst/>
              <a:gdLst/>
              <a:ahLst/>
              <a:cxnLst/>
              <a:rect l="0" t="0" r="0" b="0"/>
              <a:pathLst>
                <a:path w="403861" h="143722">
                  <a:moveTo>
                    <a:pt x="0" y="6561"/>
                  </a:moveTo>
                  <a:lnTo>
                    <a:pt x="0" y="0"/>
                  </a:lnTo>
                  <a:lnTo>
                    <a:pt x="0" y="10522"/>
                  </a:lnTo>
                  <a:lnTo>
                    <a:pt x="7149" y="32853"/>
                  </a:lnTo>
                  <a:lnTo>
                    <a:pt x="7616" y="69746"/>
                  </a:lnTo>
                  <a:lnTo>
                    <a:pt x="8465" y="77824"/>
                  </a:lnTo>
                  <a:lnTo>
                    <a:pt x="14181" y="88560"/>
                  </a:lnTo>
                  <a:lnTo>
                    <a:pt x="18971" y="93887"/>
                  </a:lnTo>
                  <a:lnTo>
                    <a:pt x="23389" y="96173"/>
                  </a:lnTo>
                  <a:lnTo>
                    <a:pt x="35630" y="98607"/>
                  </a:lnTo>
                  <a:lnTo>
                    <a:pt x="45734" y="103985"/>
                  </a:lnTo>
                  <a:lnTo>
                    <a:pt x="48269" y="104530"/>
                  </a:lnTo>
                  <a:lnTo>
                    <a:pt x="49959" y="104047"/>
                  </a:lnTo>
                  <a:lnTo>
                    <a:pt x="51086" y="102879"/>
                  </a:lnTo>
                  <a:lnTo>
                    <a:pt x="51837" y="101252"/>
                  </a:lnTo>
                  <a:lnTo>
                    <a:pt x="53185" y="100169"/>
                  </a:lnTo>
                  <a:lnTo>
                    <a:pt x="56940" y="98965"/>
                  </a:lnTo>
                  <a:lnTo>
                    <a:pt x="63814" y="98286"/>
                  </a:lnTo>
                  <a:lnTo>
                    <a:pt x="66249" y="96498"/>
                  </a:lnTo>
                  <a:lnTo>
                    <a:pt x="78767" y="80859"/>
                  </a:lnTo>
                  <a:lnTo>
                    <a:pt x="81298" y="79799"/>
                  </a:lnTo>
                  <a:lnTo>
                    <a:pt x="83832" y="79941"/>
                  </a:lnTo>
                  <a:lnTo>
                    <a:pt x="86368" y="80880"/>
                  </a:lnTo>
                  <a:lnTo>
                    <a:pt x="88059" y="80661"/>
                  </a:lnTo>
                  <a:lnTo>
                    <a:pt x="89186" y="79668"/>
                  </a:lnTo>
                  <a:lnTo>
                    <a:pt x="90438" y="76306"/>
                  </a:lnTo>
                  <a:lnTo>
                    <a:pt x="91143" y="71347"/>
                  </a:lnTo>
                  <a:lnTo>
                    <a:pt x="91308" y="72890"/>
                  </a:lnTo>
                  <a:lnTo>
                    <a:pt x="92199" y="73641"/>
                  </a:lnTo>
                  <a:lnTo>
                    <a:pt x="95446" y="74474"/>
                  </a:lnTo>
                  <a:lnTo>
                    <a:pt x="96651" y="73849"/>
                  </a:lnTo>
                  <a:lnTo>
                    <a:pt x="97454" y="72587"/>
                  </a:lnTo>
                  <a:lnTo>
                    <a:pt x="98743" y="68522"/>
                  </a:lnTo>
                  <a:lnTo>
                    <a:pt x="99059" y="88238"/>
                  </a:lnTo>
                  <a:lnTo>
                    <a:pt x="99906" y="88952"/>
                  </a:lnTo>
                  <a:lnTo>
                    <a:pt x="103105" y="89745"/>
                  </a:lnTo>
                  <a:lnTo>
                    <a:pt x="104296" y="91651"/>
                  </a:lnTo>
                  <a:lnTo>
                    <a:pt x="106820" y="101576"/>
                  </a:lnTo>
                  <a:lnTo>
                    <a:pt x="118004" y="120827"/>
                  </a:lnTo>
                  <a:lnTo>
                    <a:pt x="121003" y="123378"/>
                  </a:lnTo>
                  <a:lnTo>
                    <a:pt x="128850" y="126213"/>
                  </a:lnTo>
                  <a:lnTo>
                    <a:pt x="149671" y="129195"/>
                  </a:lnTo>
                  <a:lnTo>
                    <a:pt x="154856" y="132468"/>
                  </a:lnTo>
                  <a:lnTo>
                    <a:pt x="157424" y="132832"/>
                  </a:lnTo>
                  <a:lnTo>
                    <a:pt x="177798" y="128700"/>
                  </a:lnTo>
                  <a:lnTo>
                    <a:pt x="180339" y="126934"/>
                  </a:lnTo>
                  <a:lnTo>
                    <a:pt x="195580" y="109429"/>
                  </a:lnTo>
                  <a:lnTo>
                    <a:pt x="207998" y="101858"/>
                  </a:lnTo>
                  <a:lnTo>
                    <a:pt x="219391" y="89266"/>
                  </a:lnTo>
                  <a:lnTo>
                    <a:pt x="226781" y="77931"/>
                  </a:lnTo>
                  <a:lnTo>
                    <a:pt x="239561" y="68762"/>
                  </a:lnTo>
                  <a:lnTo>
                    <a:pt x="248405" y="57917"/>
                  </a:lnTo>
                  <a:lnTo>
                    <a:pt x="253771" y="54785"/>
                  </a:lnTo>
                  <a:lnTo>
                    <a:pt x="264115" y="51929"/>
                  </a:lnTo>
                  <a:lnTo>
                    <a:pt x="271767" y="47191"/>
                  </a:lnTo>
                  <a:lnTo>
                    <a:pt x="276854" y="45785"/>
                  </a:lnTo>
                  <a:lnTo>
                    <a:pt x="288524" y="49039"/>
                  </a:lnTo>
                  <a:lnTo>
                    <a:pt x="304329" y="57885"/>
                  </a:lnTo>
                  <a:lnTo>
                    <a:pt x="307026" y="58557"/>
                  </a:lnTo>
                  <a:lnTo>
                    <a:pt x="312281" y="63819"/>
                  </a:lnTo>
                  <a:lnTo>
                    <a:pt x="326597" y="80995"/>
                  </a:lnTo>
                  <a:lnTo>
                    <a:pt x="348457" y="99692"/>
                  </a:lnTo>
                  <a:lnTo>
                    <a:pt x="364318" y="118655"/>
                  </a:lnTo>
                  <a:lnTo>
                    <a:pt x="403860" y="14372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SMARTInkShape-308"/>
            <p:cNvSpPr/>
            <p:nvPr/>
          </p:nvSpPr>
          <p:spPr>
            <a:xfrm>
              <a:off x="2689860" y="5571440"/>
              <a:ext cx="98937" cy="135882"/>
            </a:xfrm>
            <a:custGeom>
              <a:avLst/>
              <a:gdLst/>
              <a:ahLst/>
              <a:cxnLst/>
              <a:rect l="0" t="0" r="0" b="0"/>
              <a:pathLst>
                <a:path w="98937" h="135882">
                  <a:moveTo>
                    <a:pt x="7620" y="44500"/>
                  </a:moveTo>
                  <a:lnTo>
                    <a:pt x="7620" y="32552"/>
                  </a:lnTo>
                  <a:lnTo>
                    <a:pt x="7620" y="66538"/>
                  </a:lnTo>
                  <a:lnTo>
                    <a:pt x="8467" y="82074"/>
                  </a:lnTo>
                  <a:lnTo>
                    <a:pt x="9878" y="84789"/>
                  </a:lnTo>
                  <a:lnTo>
                    <a:pt x="11665" y="86600"/>
                  </a:lnTo>
                  <a:lnTo>
                    <a:pt x="13651" y="90869"/>
                  </a:lnTo>
                  <a:lnTo>
                    <a:pt x="18972" y="104553"/>
                  </a:lnTo>
                  <a:lnTo>
                    <a:pt x="25753" y="114599"/>
                  </a:lnTo>
                  <a:lnTo>
                    <a:pt x="30637" y="117988"/>
                  </a:lnTo>
                  <a:lnTo>
                    <a:pt x="33125" y="118893"/>
                  </a:lnTo>
                  <a:lnTo>
                    <a:pt x="34783" y="121188"/>
                  </a:lnTo>
                  <a:lnTo>
                    <a:pt x="36626" y="128255"/>
                  </a:lnTo>
                  <a:lnTo>
                    <a:pt x="38811" y="130817"/>
                  </a:lnTo>
                  <a:lnTo>
                    <a:pt x="45754" y="133663"/>
                  </a:lnTo>
                  <a:lnTo>
                    <a:pt x="71055" y="135881"/>
                  </a:lnTo>
                  <a:lnTo>
                    <a:pt x="76171" y="133656"/>
                  </a:lnTo>
                  <a:lnTo>
                    <a:pt x="78721" y="131877"/>
                  </a:lnTo>
                  <a:lnTo>
                    <a:pt x="81554" y="127644"/>
                  </a:lnTo>
                  <a:lnTo>
                    <a:pt x="83659" y="122939"/>
                  </a:lnTo>
                  <a:lnTo>
                    <a:pt x="94293" y="106455"/>
                  </a:lnTo>
                  <a:lnTo>
                    <a:pt x="98119" y="88222"/>
                  </a:lnTo>
                  <a:lnTo>
                    <a:pt x="98936" y="68801"/>
                  </a:lnTo>
                  <a:lnTo>
                    <a:pt x="94978" y="54334"/>
                  </a:lnTo>
                  <a:lnTo>
                    <a:pt x="86055" y="40359"/>
                  </a:lnTo>
                  <a:lnTo>
                    <a:pt x="59467" y="12576"/>
                  </a:lnTo>
                  <a:lnTo>
                    <a:pt x="53805" y="9144"/>
                  </a:lnTo>
                  <a:lnTo>
                    <a:pt x="29026" y="0"/>
                  </a:lnTo>
                  <a:lnTo>
                    <a:pt x="21085" y="3838"/>
                  </a:lnTo>
                  <a:lnTo>
                    <a:pt x="0" y="216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SMARTInkShape-309"/>
            <p:cNvSpPr/>
            <p:nvPr/>
          </p:nvSpPr>
          <p:spPr>
            <a:xfrm>
              <a:off x="2430780" y="5616065"/>
              <a:ext cx="175261" cy="121796"/>
            </a:xfrm>
            <a:custGeom>
              <a:avLst/>
              <a:gdLst/>
              <a:ahLst/>
              <a:cxnLst/>
              <a:rect l="0" t="0" r="0" b="0"/>
              <a:pathLst>
                <a:path w="175261" h="121796">
                  <a:moveTo>
                    <a:pt x="0" y="121795"/>
                  </a:moveTo>
                  <a:lnTo>
                    <a:pt x="0" y="102917"/>
                  </a:lnTo>
                  <a:lnTo>
                    <a:pt x="7761" y="79256"/>
                  </a:lnTo>
                  <a:lnTo>
                    <a:pt x="19708" y="57348"/>
                  </a:lnTo>
                  <a:lnTo>
                    <a:pt x="22773" y="44468"/>
                  </a:lnTo>
                  <a:lnTo>
                    <a:pt x="24495" y="42304"/>
                  </a:lnTo>
                  <a:lnTo>
                    <a:pt x="26490" y="40861"/>
                  </a:lnTo>
                  <a:lnTo>
                    <a:pt x="43244" y="19079"/>
                  </a:lnTo>
                  <a:lnTo>
                    <a:pt x="55888" y="11592"/>
                  </a:lnTo>
                  <a:lnTo>
                    <a:pt x="58706" y="7058"/>
                  </a:lnTo>
                  <a:lnTo>
                    <a:pt x="59457" y="4663"/>
                  </a:lnTo>
                  <a:lnTo>
                    <a:pt x="60805" y="3068"/>
                  </a:lnTo>
                  <a:lnTo>
                    <a:pt x="64560" y="1294"/>
                  </a:lnTo>
                  <a:lnTo>
                    <a:pt x="78833" y="0"/>
                  </a:lnTo>
                  <a:lnTo>
                    <a:pt x="83861" y="2188"/>
                  </a:lnTo>
                  <a:lnTo>
                    <a:pt x="109221" y="25315"/>
                  </a:lnTo>
                  <a:lnTo>
                    <a:pt x="137160" y="62953"/>
                  </a:lnTo>
                  <a:lnTo>
                    <a:pt x="152400" y="83212"/>
                  </a:lnTo>
                  <a:lnTo>
                    <a:pt x="154940" y="85913"/>
                  </a:lnTo>
                  <a:lnTo>
                    <a:pt x="162278" y="88914"/>
                  </a:lnTo>
                  <a:lnTo>
                    <a:pt x="175260" y="9131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SMARTInkShape-310"/>
            <p:cNvSpPr/>
            <p:nvPr/>
          </p:nvSpPr>
          <p:spPr>
            <a:xfrm>
              <a:off x="2148840" y="5572406"/>
              <a:ext cx="251354" cy="165356"/>
            </a:xfrm>
            <a:custGeom>
              <a:avLst/>
              <a:gdLst/>
              <a:ahLst/>
              <a:cxnLst/>
              <a:rect l="0" t="0" r="0" b="0"/>
              <a:pathLst>
                <a:path w="251354" h="165356">
                  <a:moveTo>
                    <a:pt x="0" y="119734"/>
                  </a:moveTo>
                  <a:lnTo>
                    <a:pt x="0" y="96810"/>
                  </a:lnTo>
                  <a:lnTo>
                    <a:pt x="2258" y="90355"/>
                  </a:lnTo>
                  <a:lnTo>
                    <a:pt x="5237" y="84663"/>
                  </a:lnTo>
                  <a:lnTo>
                    <a:pt x="6914" y="75852"/>
                  </a:lnTo>
                  <a:lnTo>
                    <a:pt x="8448" y="39373"/>
                  </a:lnTo>
                  <a:lnTo>
                    <a:pt x="12851" y="30260"/>
                  </a:lnTo>
                  <a:lnTo>
                    <a:pt x="14925" y="15654"/>
                  </a:lnTo>
                  <a:lnTo>
                    <a:pt x="15877" y="14788"/>
                  </a:lnTo>
                  <a:lnTo>
                    <a:pt x="19192" y="13824"/>
                  </a:lnTo>
                  <a:lnTo>
                    <a:pt x="20415" y="11875"/>
                  </a:lnTo>
                  <a:lnTo>
                    <a:pt x="22538" y="0"/>
                  </a:lnTo>
                  <a:lnTo>
                    <a:pt x="23492" y="118"/>
                  </a:lnTo>
                  <a:lnTo>
                    <a:pt x="26810" y="2507"/>
                  </a:lnTo>
                  <a:lnTo>
                    <a:pt x="28033" y="2636"/>
                  </a:lnTo>
                  <a:lnTo>
                    <a:pt x="28849" y="1875"/>
                  </a:lnTo>
                  <a:lnTo>
                    <a:pt x="29393" y="522"/>
                  </a:lnTo>
                  <a:lnTo>
                    <a:pt x="30602" y="465"/>
                  </a:lnTo>
                  <a:lnTo>
                    <a:pt x="34203" y="2661"/>
                  </a:lnTo>
                  <a:lnTo>
                    <a:pt x="40990" y="8658"/>
                  </a:lnTo>
                  <a:lnTo>
                    <a:pt x="43618" y="13358"/>
                  </a:lnTo>
                  <a:lnTo>
                    <a:pt x="44319" y="15796"/>
                  </a:lnTo>
                  <a:lnTo>
                    <a:pt x="45632" y="17423"/>
                  </a:lnTo>
                  <a:lnTo>
                    <a:pt x="51527" y="21404"/>
                  </a:lnTo>
                  <a:lnTo>
                    <a:pt x="56203" y="28337"/>
                  </a:lnTo>
                  <a:lnTo>
                    <a:pt x="69063" y="62721"/>
                  </a:lnTo>
                  <a:lnTo>
                    <a:pt x="76343" y="78288"/>
                  </a:lnTo>
                  <a:lnTo>
                    <a:pt x="99064" y="112696"/>
                  </a:lnTo>
                  <a:lnTo>
                    <a:pt x="104988" y="121686"/>
                  </a:lnTo>
                  <a:lnTo>
                    <a:pt x="140494" y="151983"/>
                  </a:lnTo>
                  <a:lnTo>
                    <a:pt x="155175" y="156100"/>
                  </a:lnTo>
                  <a:lnTo>
                    <a:pt x="175307" y="159750"/>
                  </a:lnTo>
                  <a:lnTo>
                    <a:pt x="191544" y="164327"/>
                  </a:lnTo>
                  <a:lnTo>
                    <a:pt x="214710" y="165355"/>
                  </a:lnTo>
                  <a:lnTo>
                    <a:pt x="227212" y="161380"/>
                  </a:lnTo>
                  <a:lnTo>
                    <a:pt x="234474" y="154894"/>
                  </a:lnTo>
                  <a:lnTo>
                    <a:pt x="239677" y="147214"/>
                  </a:lnTo>
                  <a:lnTo>
                    <a:pt x="245276" y="135385"/>
                  </a:lnTo>
                  <a:lnTo>
                    <a:pt x="247337" y="132708"/>
                  </a:lnTo>
                  <a:lnTo>
                    <a:pt x="250238" y="116805"/>
                  </a:lnTo>
                  <a:lnTo>
                    <a:pt x="251353" y="84363"/>
                  </a:lnTo>
                  <a:lnTo>
                    <a:pt x="247383" y="68990"/>
                  </a:lnTo>
                  <a:lnTo>
                    <a:pt x="236799" y="53710"/>
                  </a:lnTo>
                  <a:lnTo>
                    <a:pt x="218053" y="39461"/>
                  </a:lnTo>
                  <a:lnTo>
                    <a:pt x="182689" y="18912"/>
                  </a:lnTo>
                  <a:lnTo>
                    <a:pt x="164949" y="14789"/>
                  </a:lnTo>
                  <a:lnTo>
                    <a:pt x="138886" y="11139"/>
                  </a:lnTo>
                  <a:lnTo>
                    <a:pt x="120174" y="7124"/>
                  </a:lnTo>
                  <a:lnTo>
                    <a:pt x="105904" y="7032"/>
                  </a:lnTo>
                  <a:lnTo>
                    <a:pt x="76200" y="1305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SMARTInkShape-311"/>
            <p:cNvSpPr/>
            <p:nvPr/>
          </p:nvSpPr>
          <p:spPr>
            <a:xfrm>
              <a:off x="1889994" y="5520282"/>
              <a:ext cx="167271" cy="346990"/>
            </a:xfrm>
            <a:custGeom>
              <a:avLst/>
              <a:gdLst/>
              <a:ahLst/>
              <a:cxnLst/>
              <a:rect l="0" t="0" r="0" b="0"/>
              <a:pathLst>
                <a:path w="167271" h="346990">
                  <a:moveTo>
                    <a:pt x="60726" y="88038"/>
                  </a:moveTo>
                  <a:lnTo>
                    <a:pt x="52437" y="118936"/>
                  </a:lnTo>
                  <a:lnTo>
                    <a:pt x="45288" y="146017"/>
                  </a:lnTo>
                  <a:lnTo>
                    <a:pt x="40065" y="176337"/>
                  </a:lnTo>
                  <a:lnTo>
                    <a:pt x="38300" y="209337"/>
                  </a:lnTo>
                  <a:lnTo>
                    <a:pt x="37952" y="245552"/>
                  </a:lnTo>
                  <a:lnTo>
                    <a:pt x="37877" y="281782"/>
                  </a:lnTo>
                  <a:lnTo>
                    <a:pt x="40125" y="311034"/>
                  </a:lnTo>
                  <a:lnTo>
                    <a:pt x="45346" y="339625"/>
                  </a:lnTo>
                  <a:lnTo>
                    <a:pt x="45393" y="342122"/>
                  </a:lnTo>
                  <a:lnTo>
                    <a:pt x="46271" y="343788"/>
                  </a:lnTo>
                  <a:lnTo>
                    <a:pt x="47702" y="344898"/>
                  </a:lnTo>
                  <a:lnTo>
                    <a:pt x="49504" y="345638"/>
                  </a:lnTo>
                  <a:lnTo>
                    <a:pt x="49858" y="346131"/>
                  </a:lnTo>
                  <a:lnTo>
                    <a:pt x="49247" y="346461"/>
                  </a:lnTo>
                  <a:lnTo>
                    <a:pt x="46229" y="346989"/>
                  </a:lnTo>
                  <a:lnTo>
                    <a:pt x="45816" y="344803"/>
                  </a:lnTo>
                  <a:lnTo>
                    <a:pt x="45706" y="343035"/>
                  </a:lnTo>
                  <a:lnTo>
                    <a:pt x="30056" y="308760"/>
                  </a:lnTo>
                  <a:lnTo>
                    <a:pt x="25928" y="297897"/>
                  </a:lnTo>
                  <a:lnTo>
                    <a:pt x="19016" y="262837"/>
                  </a:lnTo>
                  <a:lnTo>
                    <a:pt x="10561" y="231880"/>
                  </a:lnTo>
                  <a:lnTo>
                    <a:pt x="5756" y="196289"/>
                  </a:lnTo>
                  <a:lnTo>
                    <a:pt x="949" y="164549"/>
                  </a:lnTo>
                  <a:lnTo>
                    <a:pt x="0" y="132973"/>
                  </a:lnTo>
                  <a:lnTo>
                    <a:pt x="2070" y="99517"/>
                  </a:lnTo>
                  <a:lnTo>
                    <a:pt x="9177" y="63259"/>
                  </a:lnTo>
                  <a:lnTo>
                    <a:pt x="15537" y="46265"/>
                  </a:lnTo>
                  <a:lnTo>
                    <a:pt x="35347" y="10848"/>
                  </a:lnTo>
                  <a:lnTo>
                    <a:pt x="40415" y="7165"/>
                  </a:lnTo>
                  <a:lnTo>
                    <a:pt x="59139" y="2348"/>
                  </a:lnTo>
                  <a:lnTo>
                    <a:pt x="62208" y="431"/>
                  </a:lnTo>
                  <a:lnTo>
                    <a:pt x="65947" y="0"/>
                  </a:lnTo>
                  <a:lnTo>
                    <a:pt x="79300" y="3439"/>
                  </a:lnTo>
                  <a:lnTo>
                    <a:pt x="109056" y="17919"/>
                  </a:lnTo>
                  <a:lnTo>
                    <a:pt x="138626" y="45169"/>
                  </a:lnTo>
                  <a:lnTo>
                    <a:pt x="159588" y="76662"/>
                  </a:lnTo>
                  <a:lnTo>
                    <a:pt x="165090" y="94545"/>
                  </a:lnTo>
                  <a:lnTo>
                    <a:pt x="167270" y="124592"/>
                  </a:lnTo>
                  <a:lnTo>
                    <a:pt x="163321" y="139132"/>
                  </a:lnTo>
                  <a:lnTo>
                    <a:pt x="161296" y="142421"/>
                  </a:lnTo>
                  <a:lnTo>
                    <a:pt x="146149" y="154504"/>
                  </a:lnTo>
                  <a:lnTo>
                    <a:pt x="123768" y="166834"/>
                  </a:lnTo>
                  <a:lnTo>
                    <a:pt x="118841" y="167662"/>
                  </a:lnTo>
                  <a:lnTo>
                    <a:pt x="96508" y="167423"/>
                  </a:lnTo>
                  <a:lnTo>
                    <a:pt x="71933" y="170981"/>
                  </a:lnTo>
                  <a:lnTo>
                    <a:pt x="61192" y="166953"/>
                  </a:lnTo>
                  <a:lnTo>
                    <a:pt x="50773" y="161212"/>
                  </a:lnTo>
                  <a:lnTo>
                    <a:pt x="7386" y="14899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SMARTInkShape-312"/>
            <p:cNvSpPr/>
            <p:nvPr/>
          </p:nvSpPr>
          <p:spPr>
            <a:xfrm>
              <a:off x="1790708" y="5215334"/>
              <a:ext cx="449573" cy="210107"/>
            </a:xfrm>
            <a:custGeom>
              <a:avLst/>
              <a:gdLst/>
              <a:ahLst/>
              <a:cxnLst/>
              <a:rect l="0" t="0" r="0" b="0"/>
              <a:pathLst>
                <a:path w="449573" h="210107">
                  <a:moveTo>
                    <a:pt x="7612" y="19606"/>
                  </a:moveTo>
                  <a:lnTo>
                    <a:pt x="3567" y="15561"/>
                  </a:lnTo>
                  <a:lnTo>
                    <a:pt x="1581" y="11318"/>
                  </a:lnTo>
                  <a:lnTo>
                    <a:pt x="0" y="356"/>
                  </a:lnTo>
                  <a:lnTo>
                    <a:pt x="844" y="0"/>
                  </a:lnTo>
                  <a:lnTo>
                    <a:pt x="8282" y="3253"/>
                  </a:lnTo>
                  <a:lnTo>
                    <a:pt x="13859" y="4146"/>
                  </a:lnTo>
                  <a:lnTo>
                    <a:pt x="51449" y="33177"/>
                  </a:lnTo>
                  <a:lnTo>
                    <a:pt x="70028" y="51570"/>
                  </a:lnTo>
                  <a:lnTo>
                    <a:pt x="73452" y="59494"/>
                  </a:lnTo>
                  <a:lnTo>
                    <a:pt x="76668" y="69507"/>
                  </a:lnTo>
                  <a:lnTo>
                    <a:pt x="95996" y="104483"/>
                  </a:lnTo>
                  <a:lnTo>
                    <a:pt x="116812" y="139275"/>
                  </a:lnTo>
                  <a:lnTo>
                    <a:pt x="137151" y="172488"/>
                  </a:lnTo>
                  <a:lnTo>
                    <a:pt x="142232" y="180687"/>
                  </a:lnTo>
                  <a:lnTo>
                    <a:pt x="149005" y="186149"/>
                  </a:lnTo>
                  <a:lnTo>
                    <a:pt x="155991" y="197596"/>
                  </a:lnTo>
                  <a:lnTo>
                    <a:pt x="160483" y="200313"/>
                  </a:lnTo>
                  <a:lnTo>
                    <a:pt x="166220" y="202057"/>
                  </a:lnTo>
                  <a:lnTo>
                    <a:pt x="166691" y="203046"/>
                  </a:lnTo>
                  <a:lnTo>
                    <a:pt x="167508" y="209009"/>
                  </a:lnTo>
                  <a:lnTo>
                    <a:pt x="167621" y="203449"/>
                  </a:lnTo>
                  <a:lnTo>
                    <a:pt x="171674" y="198726"/>
                  </a:lnTo>
                  <a:lnTo>
                    <a:pt x="173662" y="192066"/>
                  </a:lnTo>
                  <a:lnTo>
                    <a:pt x="174192" y="187919"/>
                  </a:lnTo>
                  <a:lnTo>
                    <a:pt x="167918" y="150579"/>
                  </a:lnTo>
                  <a:lnTo>
                    <a:pt x="167643" y="114776"/>
                  </a:lnTo>
                  <a:lnTo>
                    <a:pt x="166790" y="103391"/>
                  </a:lnTo>
                  <a:lnTo>
                    <a:pt x="160719" y="83549"/>
                  </a:lnTo>
                  <a:lnTo>
                    <a:pt x="160020" y="65777"/>
                  </a:lnTo>
                  <a:lnTo>
                    <a:pt x="166573" y="58805"/>
                  </a:lnTo>
                  <a:lnTo>
                    <a:pt x="167773" y="59285"/>
                  </a:lnTo>
                  <a:lnTo>
                    <a:pt x="171364" y="62077"/>
                  </a:lnTo>
                  <a:lnTo>
                    <a:pt x="174353" y="62313"/>
                  </a:lnTo>
                  <a:lnTo>
                    <a:pt x="192077" y="58480"/>
                  </a:lnTo>
                  <a:lnTo>
                    <a:pt x="218794" y="64334"/>
                  </a:lnTo>
                  <a:lnTo>
                    <a:pt x="246137" y="61422"/>
                  </a:lnTo>
                  <a:lnTo>
                    <a:pt x="281389" y="64812"/>
                  </a:lnTo>
                  <a:lnTo>
                    <a:pt x="313511" y="65258"/>
                  </a:lnTo>
                  <a:lnTo>
                    <a:pt x="348399" y="69091"/>
                  </a:lnTo>
                  <a:lnTo>
                    <a:pt x="370415" y="66070"/>
                  </a:lnTo>
                  <a:lnTo>
                    <a:pt x="390223" y="69863"/>
                  </a:lnTo>
                  <a:lnTo>
                    <a:pt x="397230" y="67907"/>
                  </a:lnTo>
                  <a:lnTo>
                    <a:pt x="411269" y="59635"/>
                  </a:lnTo>
                  <a:lnTo>
                    <a:pt x="416462" y="57716"/>
                  </a:lnTo>
                  <a:lnTo>
                    <a:pt x="421592" y="54042"/>
                  </a:lnTo>
                  <a:lnTo>
                    <a:pt x="424436" y="49586"/>
                  </a:lnTo>
                  <a:lnTo>
                    <a:pt x="426262" y="43872"/>
                  </a:lnTo>
                  <a:lnTo>
                    <a:pt x="424254" y="40834"/>
                  </a:lnTo>
                  <a:lnTo>
                    <a:pt x="422534" y="38838"/>
                  </a:lnTo>
                  <a:lnTo>
                    <a:pt x="420622" y="32105"/>
                  </a:lnTo>
                  <a:lnTo>
                    <a:pt x="420112" y="27938"/>
                  </a:lnTo>
                  <a:lnTo>
                    <a:pt x="418078" y="25161"/>
                  </a:lnTo>
                  <a:lnTo>
                    <a:pt x="415030" y="23310"/>
                  </a:lnTo>
                  <a:lnTo>
                    <a:pt x="389855" y="15778"/>
                  </a:lnTo>
                  <a:lnTo>
                    <a:pt x="380415" y="15929"/>
                  </a:lnTo>
                  <a:lnTo>
                    <a:pt x="345398" y="25952"/>
                  </a:lnTo>
                  <a:lnTo>
                    <a:pt x="330182" y="30893"/>
                  </a:lnTo>
                  <a:lnTo>
                    <a:pt x="322285" y="37605"/>
                  </a:lnTo>
                  <a:lnTo>
                    <a:pt x="316800" y="46232"/>
                  </a:lnTo>
                  <a:lnTo>
                    <a:pt x="311021" y="63310"/>
                  </a:lnTo>
                  <a:lnTo>
                    <a:pt x="308945" y="66522"/>
                  </a:lnTo>
                  <a:lnTo>
                    <a:pt x="306023" y="79133"/>
                  </a:lnTo>
                  <a:lnTo>
                    <a:pt x="309202" y="97639"/>
                  </a:lnTo>
                  <a:lnTo>
                    <a:pt x="315506" y="111119"/>
                  </a:lnTo>
                  <a:lnTo>
                    <a:pt x="340847" y="139215"/>
                  </a:lnTo>
                  <a:lnTo>
                    <a:pt x="374106" y="158385"/>
                  </a:lnTo>
                  <a:lnTo>
                    <a:pt x="408025" y="183226"/>
                  </a:lnTo>
                  <a:lnTo>
                    <a:pt x="449572" y="2101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SMARTInkShape-313"/>
            <p:cNvSpPr/>
            <p:nvPr/>
          </p:nvSpPr>
          <p:spPr>
            <a:xfrm>
              <a:off x="1813560" y="5349240"/>
              <a:ext cx="30481" cy="60961"/>
            </a:xfrm>
            <a:custGeom>
              <a:avLst/>
              <a:gdLst/>
              <a:ahLst/>
              <a:cxnLst/>
              <a:rect l="0" t="0" r="0" b="0"/>
              <a:pathLst>
                <a:path w="30481" h="60961">
                  <a:moveTo>
                    <a:pt x="0" y="0"/>
                  </a:moveTo>
                  <a:lnTo>
                    <a:pt x="0" y="4045"/>
                  </a:lnTo>
                  <a:lnTo>
                    <a:pt x="2258" y="8289"/>
                  </a:lnTo>
                  <a:lnTo>
                    <a:pt x="19561" y="34880"/>
                  </a:lnTo>
                  <a:lnTo>
                    <a:pt x="21883" y="42979"/>
                  </a:lnTo>
                  <a:lnTo>
                    <a:pt x="22731" y="55853"/>
                  </a:lnTo>
                  <a:lnTo>
                    <a:pt x="23621" y="57556"/>
                  </a:lnTo>
                  <a:lnTo>
                    <a:pt x="25061" y="58690"/>
                  </a:lnTo>
                  <a:lnTo>
                    <a:pt x="30480" y="6096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SMARTInkShape-314"/>
            <p:cNvSpPr/>
            <p:nvPr/>
          </p:nvSpPr>
          <p:spPr>
            <a:xfrm>
              <a:off x="1607927" y="5234972"/>
              <a:ext cx="128985" cy="236189"/>
            </a:xfrm>
            <a:custGeom>
              <a:avLst/>
              <a:gdLst/>
              <a:ahLst/>
              <a:cxnLst/>
              <a:rect l="0" t="0" r="0" b="0"/>
              <a:pathLst>
                <a:path w="128985" h="236189">
                  <a:moveTo>
                    <a:pt x="98953" y="38068"/>
                  </a:moveTo>
                  <a:lnTo>
                    <a:pt x="75226" y="16599"/>
                  </a:lnTo>
                  <a:lnTo>
                    <a:pt x="62854" y="10258"/>
                  </a:lnTo>
                  <a:lnTo>
                    <a:pt x="28638" y="508"/>
                  </a:lnTo>
                  <a:lnTo>
                    <a:pt x="9363" y="0"/>
                  </a:lnTo>
                  <a:lnTo>
                    <a:pt x="1115" y="6531"/>
                  </a:lnTo>
                  <a:lnTo>
                    <a:pt x="436" y="9376"/>
                  </a:lnTo>
                  <a:lnTo>
                    <a:pt x="0" y="18102"/>
                  </a:lnTo>
                  <a:lnTo>
                    <a:pt x="7660" y="42462"/>
                  </a:lnTo>
                  <a:lnTo>
                    <a:pt x="26532" y="68801"/>
                  </a:lnTo>
                  <a:lnTo>
                    <a:pt x="43600" y="85092"/>
                  </a:lnTo>
                  <a:lnTo>
                    <a:pt x="73881" y="119424"/>
                  </a:lnTo>
                  <a:lnTo>
                    <a:pt x="93091" y="135293"/>
                  </a:lnTo>
                  <a:lnTo>
                    <a:pt x="119187" y="173090"/>
                  </a:lnTo>
                  <a:lnTo>
                    <a:pt x="126021" y="186260"/>
                  </a:lnTo>
                  <a:lnTo>
                    <a:pt x="128984" y="202812"/>
                  </a:lnTo>
                  <a:lnTo>
                    <a:pt x="126976" y="206678"/>
                  </a:lnTo>
                  <a:lnTo>
                    <a:pt x="116409" y="222926"/>
                  </a:lnTo>
                  <a:lnTo>
                    <a:pt x="111509" y="226061"/>
                  </a:lnTo>
                  <a:lnTo>
                    <a:pt x="82228" y="235063"/>
                  </a:lnTo>
                  <a:lnTo>
                    <a:pt x="59465" y="229529"/>
                  </a:lnTo>
                  <a:lnTo>
                    <a:pt x="37993" y="23618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SMARTInkShape-315"/>
            <p:cNvSpPr/>
            <p:nvPr/>
          </p:nvSpPr>
          <p:spPr>
            <a:xfrm>
              <a:off x="1341120" y="5319847"/>
              <a:ext cx="228601" cy="135109"/>
            </a:xfrm>
            <a:custGeom>
              <a:avLst/>
              <a:gdLst/>
              <a:ahLst/>
              <a:cxnLst/>
              <a:rect l="0" t="0" r="0" b="0"/>
              <a:pathLst>
                <a:path w="228601" h="135109">
                  <a:moveTo>
                    <a:pt x="0" y="14153"/>
                  </a:moveTo>
                  <a:lnTo>
                    <a:pt x="0" y="0"/>
                  </a:lnTo>
                  <a:lnTo>
                    <a:pt x="0" y="3518"/>
                  </a:lnTo>
                  <a:lnTo>
                    <a:pt x="0" y="1500"/>
                  </a:lnTo>
                  <a:lnTo>
                    <a:pt x="0" y="35997"/>
                  </a:lnTo>
                  <a:lnTo>
                    <a:pt x="847" y="68762"/>
                  </a:lnTo>
                  <a:lnTo>
                    <a:pt x="6031" y="84238"/>
                  </a:lnTo>
                  <a:lnTo>
                    <a:pt x="9407" y="98419"/>
                  </a:lnTo>
                  <a:lnTo>
                    <a:pt x="13494" y="106638"/>
                  </a:lnTo>
                  <a:lnTo>
                    <a:pt x="30527" y="123375"/>
                  </a:lnTo>
                  <a:lnTo>
                    <a:pt x="33051" y="127608"/>
                  </a:lnTo>
                  <a:lnTo>
                    <a:pt x="36427" y="129582"/>
                  </a:lnTo>
                  <a:lnTo>
                    <a:pt x="40372" y="130053"/>
                  </a:lnTo>
                  <a:lnTo>
                    <a:pt x="44694" y="129520"/>
                  </a:lnTo>
                  <a:lnTo>
                    <a:pt x="51755" y="131185"/>
                  </a:lnTo>
                  <a:lnTo>
                    <a:pt x="57716" y="133900"/>
                  </a:lnTo>
                  <a:lnTo>
                    <a:pt x="63187" y="135108"/>
                  </a:lnTo>
                  <a:lnTo>
                    <a:pt x="65831" y="134583"/>
                  </a:lnTo>
                  <a:lnTo>
                    <a:pt x="73598" y="129799"/>
                  </a:lnTo>
                  <a:lnTo>
                    <a:pt x="81262" y="123866"/>
                  </a:lnTo>
                  <a:lnTo>
                    <a:pt x="86352" y="122181"/>
                  </a:lnTo>
                  <a:lnTo>
                    <a:pt x="91436" y="116916"/>
                  </a:lnTo>
                  <a:lnTo>
                    <a:pt x="103293" y="95764"/>
                  </a:lnTo>
                  <a:lnTo>
                    <a:pt x="113506" y="57957"/>
                  </a:lnTo>
                  <a:lnTo>
                    <a:pt x="114300" y="37045"/>
                  </a:lnTo>
                  <a:lnTo>
                    <a:pt x="114300" y="41068"/>
                  </a:lnTo>
                  <a:lnTo>
                    <a:pt x="116558" y="45306"/>
                  </a:lnTo>
                  <a:lnTo>
                    <a:pt x="119537" y="50012"/>
                  </a:lnTo>
                  <a:lnTo>
                    <a:pt x="125651" y="66497"/>
                  </a:lnTo>
                  <a:lnTo>
                    <a:pt x="132327" y="73542"/>
                  </a:lnTo>
                  <a:lnTo>
                    <a:pt x="166521" y="104530"/>
                  </a:lnTo>
                  <a:lnTo>
                    <a:pt x="175892" y="109354"/>
                  </a:lnTo>
                  <a:lnTo>
                    <a:pt x="208053" y="115132"/>
                  </a:lnTo>
                  <a:lnTo>
                    <a:pt x="228600" y="12083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SMARTInkShape-316"/>
            <p:cNvSpPr/>
            <p:nvPr/>
          </p:nvSpPr>
          <p:spPr>
            <a:xfrm>
              <a:off x="1165943" y="5192388"/>
              <a:ext cx="137078" cy="257983"/>
            </a:xfrm>
            <a:custGeom>
              <a:avLst/>
              <a:gdLst/>
              <a:ahLst/>
              <a:cxnLst/>
              <a:rect l="0" t="0" r="0" b="0"/>
              <a:pathLst>
                <a:path w="137078" h="257983">
                  <a:moveTo>
                    <a:pt x="60877" y="88272"/>
                  </a:moveTo>
                  <a:lnTo>
                    <a:pt x="60877" y="50247"/>
                  </a:lnTo>
                  <a:lnTo>
                    <a:pt x="60030" y="40045"/>
                  </a:lnTo>
                  <a:lnTo>
                    <a:pt x="54316" y="22706"/>
                  </a:lnTo>
                  <a:lnTo>
                    <a:pt x="41168" y="3327"/>
                  </a:lnTo>
                  <a:lnTo>
                    <a:pt x="40118" y="2856"/>
                  </a:lnTo>
                  <a:lnTo>
                    <a:pt x="38432" y="4137"/>
                  </a:lnTo>
                  <a:lnTo>
                    <a:pt x="34095" y="314"/>
                  </a:lnTo>
                  <a:lnTo>
                    <a:pt x="32016" y="0"/>
                  </a:lnTo>
                  <a:lnTo>
                    <a:pt x="27447" y="1909"/>
                  </a:lnTo>
                  <a:lnTo>
                    <a:pt x="20116" y="7743"/>
                  </a:lnTo>
                  <a:lnTo>
                    <a:pt x="17361" y="12406"/>
                  </a:lnTo>
                  <a:lnTo>
                    <a:pt x="4680" y="48568"/>
                  </a:lnTo>
                  <a:lnTo>
                    <a:pt x="335" y="85145"/>
                  </a:lnTo>
                  <a:lnTo>
                    <a:pt x="0" y="117257"/>
                  </a:lnTo>
                  <a:lnTo>
                    <a:pt x="2191" y="146678"/>
                  </a:lnTo>
                  <a:lnTo>
                    <a:pt x="13763" y="180379"/>
                  </a:lnTo>
                  <a:lnTo>
                    <a:pt x="34797" y="214170"/>
                  </a:lnTo>
                  <a:lnTo>
                    <a:pt x="52133" y="238321"/>
                  </a:lnTo>
                  <a:lnTo>
                    <a:pt x="59248" y="243860"/>
                  </a:lnTo>
                  <a:lnTo>
                    <a:pt x="66080" y="246323"/>
                  </a:lnTo>
                  <a:lnTo>
                    <a:pt x="74761" y="247416"/>
                  </a:lnTo>
                  <a:lnTo>
                    <a:pt x="78599" y="249402"/>
                  </a:lnTo>
                  <a:lnTo>
                    <a:pt x="88047" y="257746"/>
                  </a:lnTo>
                  <a:lnTo>
                    <a:pt x="90844" y="257982"/>
                  </a:lnTo>
                  <a:lnTo>
                    <a:pt x="128100" y="248642"/>
                  </a:lnTo>
                  <a:lnTo>
                    <a:pt x="137077" y="248292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SMARTInkShape-317"/>
            <p:cNvSpPr/>
            <p:nvPr/>
          </p:nvSpPr>
          <p:spPr>
            <a:xfrm>
              <a:off x="929801" y="5288280"/>
              <a:ext cx="205580" cy="181660"/>
            </a:xfrm>
            <a:custGeom>
              <a:avLst/>
              <a:gdLst/>
              <a:ahLst/>
              <a:cxnLst/>
              <a:rect l="0" t="0" r="0" b="0"/>
              <a:pathLst>
                <a:path w="205580" h="181660">
                  <a:moveTo>
                    <a:pt x="106519" y="0"/>
                  </a:moveTo>
                  <a:lnTo>
                    <a:pt x="102474" y="4045"/>
                  </a:lnTo>
                  <a:lnTo>
                    <a:pt x="98230" y="6031"/>
                  </a:lnTo>
                  <a:lnTo>
                    <a:pt x="62136" y="14899"/>
                  </a:lnTo>
                  <a:lnTo>
                    <a:pt x="52644" y="19604"/>
                  </a:lnTo>
                  <a:lnTo>
                    <a:pt x="43628" y="27340"/>
                  </a:lnTo>
                  <a:lnTo>
                    <a:pt x="16237" y="63600"/>
                  </a:lnTo>
                  <a:lnTo>
                    <a:pt x="3956" y="85032"/>
                  </a:lnTo>
                  <a:lnTo>
                    <a:pt x="1059" y="96220"/>
                  </a:lnTo>
                  <a:lnTo>
                    <a:pt x="0" y="123721"/>
                  </a:lnTo>
                  <a:lnTo>
                    <a:pt x="2168" y="133445"/>
                  </a:lnTo>
                  <a:lnTo>
                    <a:pt x="3932" y="137223"/>
                  </a:lnTo>
                  <a:lnTo>
                    <a:pt x="10407" y="143679"/>
                  </a:lnTo>
                  <a:lnTo>
                    <a:pt x="18083" y="150217"/>
                  </a:lnTo>
                  <a:lnTo>
                    <a:pt x="32167" y="165955"/>
                  </a:lnTo>
                  <a:lnTo>
                    <a:pt x="43849" y="172503"/>
                  </a:lnTo>
                  <a:lnTo>
                    <a:pt x="80406" y="181659"/>
                  </a:lnTo>
                  <a:lnTo>
                    <a:pt x="118097" y="176212"/>
                  </a:lnTo>
                  <a:lnTo>
                    <a:pt x="145401" y="168518"/>
                  </a:lnTo>
                  <a:lnTo>
                    <a:pt x="177511" y="151570"/>
                  </a:lnTo>
                  <a:lnTo>
                    <a:pt x="205579" y="13716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SMARTInkShape-318"/>
            <p:cNvSpPr/>
            <p:nvPr/>
          </p:nvSpPr>
          <p:spPr>
            <a:xfrm>
              <a:off x="617313" y="5311372"/>
              <a:ext cx="251368" cy="190269"/>
            </a:xfrm>
            <a:custGeom>
              <a:avLst/>
              <a:gdLst/>
              <a:ahLst/>
              <a:cxnLst/>
              <a:rect l="0" t="0" r="0" b="0"/>
              <a:pathLst>
                <a:path w="251368" h="190269">
                  <a:moveTo>
                    <a:pt x="7527" y="175028"/>
                  </a:moveTo>
                  <a:lnTo>
                    <a:pt x="966" y="168467"/>
                  </a:lnTo>
                  <a:lnTo>
                    <a:pt x="0" y="160940"/>
                  </a:lnTo>
                  <a:lnTo>
                    <a:pt x="816" y="160556"/>
                  </a:lnTo>
                  <a:lnTo>
                    <a:pt x="3980" y="160130"/>
                  </a:lnTo>
                  <a:lnTo>
                    <a:pt x="5162" y="158322"/>
                  </a:lnTo>
                  <a:lnTo>
                    <a:pt x="8166" y="139897"/>
                  </a:lnTo>
                  <a:lnTo>
                    <a:pt x="25431" y="104514"/>
                  </a:lnTo>
                  <a:lnTo>
                    <a:pt x="47119" y="67119"/>
                  </a:lnTo>
                  <a:lnTo>
                    <a:pt x="64203" y="39319"/>
                  </a:lnTo>
                  <a:lnTo>
                    <a:pt x="83884" y="23918"/>
                  </a:lnTo>
                  <a:lnTo>
                    <a:pt x="115251" y="2408"/>
                  </a:lnTo>
                  <a:lnTo>
                    <a:pt x="142462" y="0"/>
                  </a:lnTo>
                  <a:lnTo>
                    <a:pt x="150189" y="2129"/>
                  </a:lnTo>
                  <a:lnTo>
                    <a:pt x="174008" y="17686"/>
                  </a:lnTo>
                  <a:lnTo>
                    <a:pt x="176934" y="21027"/>
                  </a:lnTo>
                  <a:lnTo>
                    <a:pt x="188357" y="53570"/>
                  </a:lnTo>
                  <a:lnTo>
                    <a:pt x="195866" y="75557"/>
                  </a:lnTo>
                  <a:lnTo>
                    <a:pt x="197742" y="111788"/>
                  </a:lnTo>
                  <a:lnTo>
                    <a:pt x="198789" y="129573"/>
                  </a:lnTo>
                  <a:lnTo>
                    <a:pt x="209375" y="165126"/>
                  </a:lnTo>
                  <a:lnTo>
                    <a:pt x="213345" y="178308"/>
                  </a:lnTo>
                  <a:lnTo>
                    <a:pt x="215012" y="179756"/>
                  </a:lnTo>
                  <a:lnTo>
                    <a:pt x="216970" y="180720"/>
                  </a:lnTo>
                  <a:lnTo>
                    <a:pt x="218276" y="182209"/>
                  </a:lnTo>
                  <a:lnTo>
                    <a:pt x="219727" y="186122"/>
                  </a:lnTo>
                  <a:lnTo>
                    <a:pt x="221807" y="187504"/>
                  </a:lnTo>
                  <a:lnTo>
                    <a:pt x="232825" y="189449"/>
                  </a:lnTo>
                  <a:lnTo>
                    <a:pt x="251367" y="19026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SMARTInkShape-319"/>
            <p:cNvSpPr/>
            <p:nvPr/>
          </p:nvSpPr>
          <p:spPr>
            <a:xfrm>
              <a:off x="586740" y="5196840"/>
              <a:ext cx="1" cy="15241"/>
            </a:xfrm>
            <a:custGeom>
              <a:avLst/>
              <a:gdLst/>
              <a:ahLst/>
              <a:cxnLst/>
              <a:rect l="0" t="0" r="0" b="0"/>
              <a:pathLst>
                <a:path w="1" h="15241">
                  <a:moveTo>
                    <a:pt x="0" y="0"/>
                  </a:moveTo>
                  <a:lnTo>
                    <a:pt x="0" y="4390"/>
                  </a:lnTo>
                  <a:lnTo>
                    <a:pt x="0" y="2516"/>
                  </a:lnTo>
                  <a:lnTo>
                    <a:pt x="0" y="152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SMARTInkShape-320"/>
            <p:cNvSpPr/>
            <p:nvPr/>
          </p:nvSpPr>
          <p:spPr>
            <a:xfrm>
              <a:off x="586740" y="5372100"/>
              <a:ext cx="38101" cy="167641"/>
            </a:xfrm>
            <a:custGeom>
              <a:avLst/>
              <a:gdLst/>
              <a:ahLst/>
              <a:cxnLst/>
              <a:rect l="0" t="0" r="0" b="0"/>
              <a:pathLst>
                <a:path w="38101" h="167641">
                  <a:moveTo>
                    <a:pt x="38100" y="0"/>
                  </a:moveTo>
                  <a:lnTo>
                    <a:pt x="34055" y="0"/>
                  </a:lnTo>
                  <a:lnTo>
                    <a:pt x="32069" y="9031"/>
                  </a:lnTo>
                  <a:lnTo>
                    <a:pt x="28693" y="28640"/>
                  </a:lnTo>
                  <a:lnTo>
                    <a:pt x="24588" y="47433"/>
                  </a:lnTo>
                  <a:lnTo>
                    <a:pt x="22241" y="83199"/>
                  </a:lnTo>
                  <a:lnTo>
                    <a:pt x="10729" y="116563"/>
                  </a:lnTo>
                  <a:lnTo>
                    <a:pt x="3984" y="150294"/>
                  </a:lnTo>
                  <a:lnTo>
                    <a:pt x="0" y="1676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SMARTInkShape-321"/>
            <p:cNvSpPr/>
            <p:nvPr/>
          </p:nvSpPr>
          <p:spPr>
            <a:xfrm>
              <a:off x="1066800" y="4991100"/>
              <a:ext cx="259081" cy="15241"/>
            </a:xfrm>
            <a:custGeom>
              <a:avLst/>
              <a:gdLst/>
              <a:ahLst/>
              <a:cxnLst/>
              <a:rect l="0" t="0" r="0" b="0"/>
              <a:pathLst>
                <a:path w="259081" h="15241">
                  <a:moveTo>
                    <a:pt x="0" y="0"/>
                  </a:moveTo>
                  <a:lnTo>
                    <a:pt x="4045" y="0"/>
                  </a:lnTo>
                  <a:lnTo>
                    <a:pt x="8289" y="2257"/>
                  </a:lnTo>
                  <a:lnTo>
                    <a:pt x="10606" y="4045"/>
                  </a:lnTo>
                  <a:lnTo>
                    <a:pt x="31728" y="6914"/>
                  </a:lnTo>
                  <a:lnTo>
                    <a:pt x="62295" y="7527"/>
                  </a:lnTo>
                  <a:lnTo>
                    <a:pt x="97787" y="7602"/>
                  </a:lnTo>
                  <a:lnTo>
                    <a:pt x="128222" y="7615"/>
                  </a:lnTo>
                  <a:lnTo>
                    <a:pt x="162828" y="8465"/>
                  </a:lnTo>
                  <a:lnTo>
                    <a:pt x="197447" y="12856"/>
                  </a:lnTo>
                  <a:lnTo>
                    <a:pt x="227736" y="14181"/>
                  </a:lnTo>
                  <a:lnTo>
                    <a:pt x="259080" y="1524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SMARTInkShape-322"/>
            <p:cNvSpPr/>
            <p:nvPr/>
          </p:nvSpPr>
          <p:spPr>
            <a:xfrm>
              <a:off x="1013460" y="4930140"/>
              <a:ext cx="228601" cy="22861"/>
            </a:xfrm>
            <a:custGeom>
              <a:avLst/>
              <a:gdLst/>
              <a:ahLst/>
              <a:cxnLst/>
              <a:rect l="0" t="0" r="0" b="0"/>
              <a:pathLst>
                <a:path w="228601" h="22861">
                  <a:moveTo>
                    <a:pt x="0" y="22860"/>
                  </a:moveTo>
                  <a:lnTo>
                    <a:pt x="0" y="16299"/>
                  </a:lnTo>
                  <a:lnTo>
                    <a:pt x="4045" y="19599"/>
                  </a:lnTo>
                  <a:lnTo>
                    <a:pt x="6930" y="19839"/>
                  </a:lnTo>
                  <a:lnTo>
                    <a:pt x="23727" y="14141"/>
                  </a:lnTo>
                  <a:lnTo>
                    <a:pt x="28518" y="11968"/>
                  </a:lnTo>
                  <a:lnTo>
                    <a:pt x="40615" y="11810"/>
                  </a:lnTo>
                  <a:lnTo>
                    <a:pt x="54458" y="12869"/>
                  </a:lnTo>
                  <a:lnTo>
                    <a:pt x="91587" y="4433"/>
                  </a:lnTo>
                  <a:lnTo>
                    <a:pt x="128033" y="6112"/>
                  </a:lnTo>
                  <a:lnTo>
                    <a:pt x="165586" y="5065"/>
                  </a:lnTo>
                  <a:lnTo>
                    <a:pt x="194407" y="1501"/>
                  </a:lnTo>
                  <a:lnTo>
                    <a:pt x="2286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SMARTInkShape-323"/>
            <p:cNvSpPr/>
            <p:nvPr/>
          </p:nvSpPr>
          <p:spPr>
            <a:xfrm>
              <a:off x="358146" y="4839759"/>
              <a:ext cx="579115" cy="326602"/>
            </a:xfrm>
            <a:custGeom>
              <a:avLst/>
              <a:gdLst/>
              <a:ahLst/>
              <a:cxnLst/>
              <a:rect l="0" t="0" r="0" b="0"/>
              <a:pathLst>
                <a:path w="579115" h="326602">
                  <a:moveTo>
                    <a:pt x="22854" y="6561"/>
                  </a:moveTo>
                  <a:lnTo>
                    <a:pt x="16293" y="0"/>
                  </a:lnTo>
                  <a:lnTo>
                    <a:pt x="15093" y="494"/>
                  </a:lnTo>
                  <a:lnTo>
                    <a:pt x="11503" y="3300"/>
                  </a:lnTo>
                  <a:lnTo>
                    <a:pt x="9342" y="7370"/>
                  </a:lnTo>
                  <a:lnTo>
                    <a:pt x="338" y="43327"/>
                  </a:lnTo>
                  <a:lnTo>
                    <a:pt x="39" y="75969"/>
                  </a:lnTo>
                  <a:lnTo>
                    <a:pt x="0" y="108960"/>
                  </a:lnTo>
                  <a:lnTo>
                    <a:pt x="2253" y="142624"/>
                  </a:lnTo>
                  <a:lnTo>
                    <a:pt x="6555" y="173985"/>
                  </a:lnTo>
                  <a:lnTo>
                    <a:pt x="13506" y="210015"/>
                  </a:lnTo>
                  <a:lnTo>
                    <a:pt x="16980" y="226863"/>
                  </a:lnTo>
                  <a:lnTo>
                    <a:pt x="23371" y="240322"/>
                  </a:lnTo>
                  <a:lnTo>
                    <a:pt x="25739" y="243682"/>
                  </a:lnTo>
                  <a:lnTo>
                    <a:pt x="28370" y="251930"/>
                  </a:lnTo>
                  <a:lnTo>
                    <a:pt x="29071" y="256500"/>
                  </a:lnTo>
                  <a:lnTo>
                    <a:pt x="30385" y="259547"/>
                  </a:lnTo>
                  <a:lnTo>
                    <a:pt x="32108" y="261578"/>
                  </a:lnTo>
                  <a:lnTo>
                    <a:pt x="43944" y="270719"/>
                  </a:lnTo>
                  <a:lnTo>
                    <a:pt x="48596" y="272131"/>
                  </a:lnTo>
                  <a:lnTo>
                    <a:pt x="50175" y="271661"/>
                  </a:lnTo>
                  <a:lnTo>
                    <a:pt x="51228" y="270501"/>
                  </a:lnTo>
                  <a:lnTo>
                    <a:pt x="51930" y="268881"/>
                  </a:lnTo>
                  <a:lnTo>
                    <a:pt x="53245" y="267801"/>
                  </a:lnTo>
                  <a:lnTo>
                    <a:pt x="56963" y="266601"/>
                  </a:lnTo>
                  <a:lnTo>
                    <a:pt x="58294" y="265434"/>
                  </a:lnTo>
                  <a:lnTo>
                    <a:pt x="65957" y="247463"/>
                  </a:lnTo>
                  <a:lnTo>
                    <a:pt x="79078" y="210434"/>
                  </a:lnTo>
                  <a:lnTo>
                    <a:pt x="85448" y="184502"/>
                  </a:lnTo>
                  <a:lnTo>
                    <a:pt x="95883" y="164237"/>
                  </a:lnTo>
                  <a:lnTo>
                    <a:pt x="98776" y="151738"/>
                  </a:lnTo>
                  <a:lnTo>
                    <a:pt x="99030" y="140146"/>
                  </a:lnTo>
                  <a:lnTo>
                    <a:pt x="99043" y="141568"/>
                  </a:lnTo>
                  <a:lnTo>
                    <a:pt x="105614" y="150093"/>
                  </a:lnTo>
                  <a:lnTo>
                    <a:pt x="114823" y="161723"/>
                  </a:lnTo>
                  <a:lnTo>
                    <a:pt x="134635" y="198032"/>
                  </a:lnTo>
                  <a:lnTo>
                    <a:pt x="147036" y="219610"/>
                  </a:lnTo>
                  <a:lnTo>
                    <a:pt x="169860" y="255463"/>
                  </a:lnTo>
                  <a:lnTo>
                    <a:pt x="177701" y="270716"/>
                  </a:lnTo>
                  <a:lnTo>
                    <a:pt x="181119" y="274104"/>
                  </a:lnTo>
                  <a:lnTo>
                    <a:pt x="207719" y="287216"/>
                  </a:lnTo>
                  <a:lnTo>
                    <a:pt x="217517" y="298092"/>
                  </a:lnTo>
                  <a:lnTo>
                    <a:pt x="223106" y="301231"/>
                  </a:lnTo>
                  <a:lnTo>
                    <a:pt x="242192" y="305668"/>
                  </a:lnTo>
                  <a:lnTo>
                    <a:pt x="245279" y="307566"/>
                  </a:lnTo>
                  <a:lnTo>
                    <a:pt x="248184" y="307984"/>
                  </a:lnTo>
                  <a:lnTo>
                    <a:pt x="250967" y="307416"/>
                  </a:lnTo>
                  <a:lnTo>
                    <a:pt x="253670" y="306191"/>
                  </a:lnTo>
                  <a:lnTo>
                    <a:pt x="255471" y="304528"/>
                  </a:lnTo>
                  <a:lnTo>
                    <a:pt x="258853" y="298989"/>
                  </a:lnTo>
                  <a:lnTo>
                    <a:pt x="262645" y="297396"/>
                  </a:lnTo>
                  <a:lnTo>
                    <a:pt x="263994" y="296124"/>
                  </a:lnTo>
                  <a:lnTo>
                    <a:pt x="265494" y="292453"/>
                  </a:lnTo>
                  <a:lnTo>
                    <a:pt x="267304" y="272725"/>
                  </a:lnTo>
                  <a:lnTo>
                    <a:pt x="272678" y="254403"/>
                  </a:lnTo>
                  <a:lnTo>
                    <a:pt x="274099" y="219445"/>
                  </a:lnTo>
                  <a:lnTo>
                    <a:pt x="274286" y="185803"/>
                  </a:lnTo>
                  <a:lnTo>
                    <a:pt x="274313" y="149284"/>
                  </a:lnTo>
                  <a:lnTo>
                    <a:pt x="274314" y="132743"/>
                  </a:lnTo>
                  <a:lnTo>
                    <a:pt x="274314" y="134044"/>
                  </a:lnTo>
                  <a:lnTo>
                    <a:pt x="274314" y="125315"/>
                  </a:lnTo>
                  <a:lnTo>
                    <a:pt x="275161" y="124677"/>
                  </a:lnTo>
                  <a:lnTo>
                    <a:pt x="276572" y="125098"/>
                  </a:lnTo>
                  <a:lnTo>
                    <a:pt x="278359" y="126225"/>
                  </a:lnTo>
                  <a:lnTo>
                    <a:pt x="279551" y="127825"/>
                  </a:lnTo>
                  <a:lnTo>
                    <a:pt x="280875" y="131858"/>
                  </a:lnTo>
                  <a:lnTo>
                    <a:pt x="282921" y="132426"/>
                  </a:lnTo>
                  <a:lnTo>
                    <a:pt x="292198" y="130872"/>
                  </a:lnTo>
                  <a:lnTo>
                    <a:pt x="293857" y="131769"/>
                  </a:lnTo>
                  <a:lnTo>
                    <a:pt x="294963" y="133213"/>
                  </a:lnTo>
                  <a:lnTo>
                    <a:pt x="304609" y="139291"/>
                  </a:lnTo>
                  <a:lnTo>
                    <a:pt x="318192" y="142408"/>
                  </a:lnTo>
                  <a:lnTo>
                    <a:pt x="352081" y="147651"/>
                  </a:lnTo>
                  <a:lnTo>
                    <a:pt x="376067" y="155002"/>
                  </a:lnTo>
                  <a:lnTo>
                    <a:pt x="404386" y="154573"/>
                  </a:lnTo>
                  <a:lnTo>
                    <a:pt x="430394" y="158094"/>
                  </a:lnTo>
                  <a:lnTo>
                    <a:pt x="463041" y="155073"/>
                  </a:lnTo>
                  <a:lnTo>
                    <a:pt x="484784" y="158193"/>
                  </a:lnTo>
                  <a:lnTo>
                    <a:pt x="492880" y="156362"/>
                  </a:lnTo>
                  <a:lnTo>
                    <a:pt x="502199" y="152829"/>
                  </a:lnTo>
                  <a:lnTo>
                    <a:pt x="512933" y="151635"/>
                  </a:lnTo>
                  <a:lnTo>
                    <a:pt x="514673" y="150691"/>
                  </a:lnTo>
                  <a:lnTo>
                    <a:pt x="515834" y="149214"/>
                  </a:lnTo>
                  <a:lnTo>
                    <a:pt x="517123" y="145316"/>
                  </a:lnTo>
                  <a:lnTo>
                    <a:pt x="518114" y="132465"/>
                  </a:lnTo>
                  <a:lnTo>
                    <a:pt x="514097" y="121571"/>
                  </a:lnTo>
                  <a:lnTo>
                    <a:pt x="512063" y="118794"/>
                  </a:lnTo>
                  <a:lnTo>
                    <a:pt x="507544" y="115709"/>
                  </a:lnTo>
                  <a:lnTo>
                    <a:pt x="472218" y="107306"/>
                  </a:lnTo>
                  <a:lnTo>
                    <a:pt x="462178" y="107217"/>
                  </a:lnTo>
                  <a:lnTo>
                    <a:pt x="447006" y="110233"/>
                  </a:lnTo>
                  <a:lnTo>
                    <a:pt x="436861" y="108235"/>
                  </a:lnTo>
                  <a:lnTo>
                    <a:pt x="431786" y="109057"/>
                  </a:lnTo>
                  <a:lnTo>
                    <a:pt x="396233" y="128311"/>
                  </a:lnTo>
                  <a:lnTo>
                    <a:pt x="386920" y="134332"/>
                  </a:lnTo>
                  <a:lnTo>
                    <a:pt x="379959" y="142652"/>
                  </a:lnTo>
                  <a:lnTo>
                    <a:pt x="363346" y="178351"/>
                  </a:lnTo>
                  <a:lnTo>
                    <a:pt x="359678" y="194245"/>
                  </a:lnTo>
                  <a:lnTo>
                    <a:pt x="359286" y="220024"/>
                  </a:lnTo>
                  <a:lnTo>
                    <a:pt x="373590" y="257878"/>
                  </a:lnTo>
                  <a:lnTo>
                    <a:pt x="376058" y="263006"/>
                  </a:lnTo>
                  <a:lnTo>
                    <a:pt x="391667" y="278313"/>
                  </a:lnTo>
                  <a:lnTo>
                    <a:pt x="402953" y="283973"/>
                  </a:lnTo>
                  <a:lnTo>
                    <a:pt x="421085" y="291675"/>
                  </a:lnTo>
                  <a:lnTo>
                    <a:pt x="457456" y="308235"/>
                  </a:lnTo>
                  <a:lnTo>
                    <a:pt x="472551" y="313641"/>
                  </a:lnTo>
                  <a:lnTo>
                    <a:pt x="487726" y="314350"/>
                  </a:lnTo>
                  <a:lnTo>
                    <a:pt x="503784" y="313537"/>
                  </a:lnTo>
                  <a:lnTo>
                    <a:pt x="532711" y="317839"/>
                  </a:lnTo>
                  <a:lnTo>
                    <a:pt x="579114" y="326601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4434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We will now read through the information about women in politics.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Highlight or underline any facts which interest you.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068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5259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language techniques persuade an audience?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2" name="SMARTInkShape-324"/>
          <p:cNvSpPr/>
          <p:nvPr/>
        </p:nvSpPr>
        <p:spPr>
          <a:xfrm>
            <a:off x="441960" y="2209843"/>
            <a:ext cx="518161" cy="30438"/>
          </a:xfrm>
          <a:custGeom>
            <a:avLst/>
            <a:gdLst/>
            <a:ahLst/>
            <a:cxnLst/>
            <a:rect l="0" t="0" r="0" b="0"/>
            <a:pathLst>
              <a:path w="518161" h="30438">
                <a:moveTo>
                  <a:pt x="0" y="30437"/>
                </a:moveTo>
                <a:lnTo>
                  <a:pt x="29302" y="26392"/>
                </a:lnTo>
                <a:lnTo>
                  <a:pt x="61081" y="19831"/>
                </a:lnTo>
                <a:lnTo>
                  <a:pt x="87261" y="14999"/>
                </a:lnTo>
                <a:lnTo>
                  <a:pt x="114983" y="10876"/>
                </a:lnTo>
                <a:lnTo>
                  <a:pt x="141414" y="9043"/>
                </a:lnTo>
                <a:lnTo>
                  <a:pt x="169531" y="8229"/>
                </a:lnTo>
                <a:lnTo>
                  <a:pt x="198114" y="7020"/>
                </a:lnTo>
                <a:lnTo>
                  <a:pt x="224928" y="3660"/>
                </a:lnTo>
                <a:lnTo>
                  <a:pt x="250957" y="1603"/>
                </a:lnTo>
                <a:lnTo>
                  <a:pt x="277483" y="689"/>
                </a:lnTo>
                <a:lnTo>
                  <a:pt x="306206" y="282"/>
                </a:lnTo>
                <a:lnTo>
                  <a:pt x="333647" y="102"/>
                </a:lnTo>
                <a:lnTo>
                  <a:pt x="370638" y="0"/>
                </a:lnTo>
                <a:lnTo>
                  <a:pt x="403048" y="2227"/>
                </a:lnTo>
                <a:lnTo>
                  <a:pt x="434099" y="5992"/>
                </a:lnTo>
                <a:lnTo>
                  <a:pt x="471522" y="7107"/>
                </a:lnTo>
                <a:lnTo>
                  <a:pt x="518160" y="757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SMARTInkShape-Group51"/>
          <p:cNvGrpSpPr/>
          <p:nvPr/>
        </p:nvGrpSpPr>
        <p:grpSpPr>
          <a:xfrm>
            <a:off x="1264920" y="1829678"/>
            <a:ext cx="1859281" cy="448694"/>
            <a:chOff x="1264920" y="1829678"/>
            <a:chExt cx="1859281" cy="448694"/>
          </a:xfrm>
        </p:grpSpPr>
        <p:sp>
          <p:nvSpPr>
            <p:cNvPr id="4" name="SMARTInkShape-325"/>
            <p:cNvSpPr/>
            <p:nvPr/>
          </p:nvSpPr>
          <p:spPr>
            <a:xfrm>
              <a:off x="1264920" y="1951498"/>
              <a:ext cx="1028672" cy="326874"/>
            </a:xfrm>
            <a:custGeom>
              <a:avLst/>
              <a:gdLst/>
              <a:ahLst/>
              <a:cxnLst/>
              <a:rect l="0" t="0" r="0" b="0"/>
              <a:pathLst>
                <a:path w="1028672" h="326874">
                  <a:moveTo>
                    <a:pt x="0" y="151622"/>
                  </a:moveTo>
                  <a:lnTo>
                    <a:pt x="14899" y="151622"/>
                  </a:lnTo>
                  <a:lnTo>
                    <a:pt x="15139" y="155667"/>
                  </a:lnTo>
                  <a:lnTo>
                    <a:pt x="17453" y="159911"/>
                  </a:lnTo>
                  <a:lnTo>
                    <a:pt x="20457" y="164619"/>
                  </a:lnTo>
                  <a:lnTo>
                    <a:pt x="22148" y="172877"/>
                  </a:lnTo>
                  <a:lnTo>
                    <a:pt x="22832" y="206132"/>
                  </a:lnTo>
                  <a:lnTo>
                    <a:pt x="16297" y="243834"/>
                  </a:lnTo>
                  <a:lnTo>
                    <a:pt x="15281" y="281465"/>
                  </a:lnTo>
                  <a:lnTo>
                    <a:pt x="15248" y="297497"/>
                  </a:lnTo>
                  <a:lnTo>
                    <a:pt x="14399" y="299672"/>
                  </a:lnTo>
                  <a:lnTo>
                    <a:pt x="12986" y="301122"/>
                  </a:lnTo>
                  <a:lnTo>
                    <a:pt x="11197" y="302088"/>
                  </a:lnTo>
                  <a:lnTo>
                    <a:pt x="10005" y="304426"/>
                  </a:lnTo>
                  <a:lnTo>
                    <a:pt x="8680" y="311539"/>
                  </a:lnTo>
                  <a:lnTo>
                    <a:pt x="9173" y="314114"/>
                  </a:lnTo>
                  <a:lnTo>
                    <a:pt x="10349" y="315830"/>
                  </a:lnTo>
                  <a:lnTo>
                    <a:pt x="11979" y="316974"/>
                  </a:lnTo>
                  <a:lnTo>
                    <a:pt x="12219" y="316890"/>
                  </a:lnTo>
                  <a:lnTo>
                    <a:pt x="10229" y="314539"/>
                  </a:lnTo>
                  <a:lnTo>
                    <a:pt x="9359" y="314420"/>
                  </a:lnTo>
                  <a:lnTo>
                    <a:pt x="8779" y="315187"/>
                  </a:lnTo>
                  <a:lnTo>
                    <a:pt x="8393" y="316546"/>
                  </a:lnTo>
                  <a:lnTo>
                    <a:pt x="8982" y="317451"/>
                  </a:lnTo>
                  <a:lnTo>
                    <a:pt x="14249" y="319023"/>
                  </a:lnTo>
                  <a:lnTo>
                    <a:pt x="8592" y="319241"/>
                  </a:lnTo>
                  <a:lnTo>
                    <a:pt x="6790" y="283682"/>
                  </a:lnTo>
                  <a:lnTo>
                    <a:pt x="1592" y="263158"/>
                  </a:lnTo>
                  <a:lnTo>
                    <a:pt x="140" y="228248"/>
                  </a:lnTo>
                  <a:lnTo>
                    <a:pt x="18" y="192851"/>
                  </a:lnTo>
                  <a:lnTo>
                    <a:pt x="1" y="159054"/>
                  </a:lnTo>
                  <a:lnTo>
                    <a:pt x="0" y="142930"/>
                  </a:lnTo>
                  <a:lnTo>
                    <a:pt x="847" y="140747"/>
                  </a:lnTo>
                  <a:lnTo>
                    <a:pt x="2258" y="139292"/>
                  </a:lnTo>
                  <a:lnTo>
                    <a:pt x="4045" y="138322"/>
                  </a:lnTo>
                  <a:lnTo>
                    <a:pt x="5237" y="136829"/>
                  </a:lnTo>
                  <a:lnTo>
                    <a:pt x="6561" y="132912"/>
                  </a:lnTo>
                  <a:lnTo>
                    <a:pt x="7411" y="125192"/>
                  </a:lnTo>
                  <a:lnTo>
                    <a:pt x="7592" y="128125"/>
                  </a:lnTo>
                  <a:lnTo>
                    <a:pt x="7612" y="124528"/>
                  </a:lnTo>
                  <a:lnTo>
                    <a:pt x="8461" y="124246"/>
                  </a:lnTo>
                  <a:lnTo>
                    <a:pt x="15908" y="127619"/>
                  </a:lnTo>
                  <a:lnTo>
                    <a:pt x="28028" y="129458"/>
                  </a:lnTo>
                  <a:lnTo>
                    <a:pt x="48425" y="140899"/>
                  </a:lnTo>
                  <a:lnTo>
                    <a:pt x="59409" y="143083"/>
                  </a:lnTo>
                  <a:lnTo>
                    <a:pt x="94356" y="143075"/>
                  </a:lnTo>
                  <a:lnTo>
                    <a:pt x="132179" y="131844"/>
                  </a:lnTo>
                  <a:lnTo>
                    <a:pt x="167988" y="129168"/>
                  </a:lnTo>
                  <a:lnTo>
                    <a:pt x="203528" y="114495"/>
                  </a:lnTo>
                  <a:lnTo>
                    <a:pt x="236085" y="100104"/>
                  </a:lnTo>
                  <a:lnTo>
                    <a:pt x="268159" y="79526"/>
                  </a:lnTo>
                  <a:lnTo>
                    <a:pt x="275250" y="77246"/>
                  </a:lnTo>
                  <a:lnTo>
                    <a:pt x="281225" y="71717"/>
                  </a:lnTo>
                  <a:lnTo>
                    <a:pt x="294860" y="52906"/>
                  </a:lnTo>
                  <a:lnTo>
                    <a:pt x="296722" y="42470"/>
                  </a:lnTo>
                  <a:lnTo>
                    <a:pt x="292999" y="30757"/>
                  </a:lnTo>
                  <a:lnTo>
                    <a:pt x="291006" y="28712"/>
                  </a:lnTo>
                  <a:lnTo>
                    <a:pt x="288831" y="28195"/>
                  </a:lnTo>
                  <a:lnTo>
                    <a:pt x="286534" y="28698"/>
                  </a:lnTo>
                  <a:lnTo>
                    <a:pt x="284156" y="28186"/>
                  </a:lnTo>
                  <a:lnTo>
                    <a:pt x="275071" y="24267"/>
                  </a:lnTo>
                  <a:lnTo>
                    <a:pt x="263647" y="23053"/>
                  </a:lnTo>
                  <a:lnTo>
                    <a:pt x="252361" y="27029"/>
                  </a:lnTo>
                  <a:lnTo>
                    <a:pt x="218801" y="44707"/>
                  </a:lnTo>
                  <a:lnTo>
                    <a:pt x="194115" y="55056"/>
                  </a:lnTo>
                  <a:lnTo>
                    <a:pt x="185616" y="64677"/>
                  </a:lnTo>
                  <a:lnTo>
                    <a:pt x="161849" y="100266"/>
                  </a:lnTo>
                  <a:lnTo>
                    <a:pt x="147561" y="136643"/>
                  </a:lnTo>
                  <a:lnTo>
                    <a:pt x="138697" y="170471"/>
                  </a:lnTo>
                  <a:lnTo>
                    <a:pt x="138310" y="197208"/>
                  </a:lnTo>
                  <a:lnTo>
                    <a:pt x="143333" y="213483"/>
                  </a:lnTo>
                  <a:lnTo>
                    <a:pt x="163659" y="243009"/>
                  </a:lnTo>
                  <a:lnTo>
                    <a:pt x="173209" y="250940"/>
                  </a:lnTo>
                  <a:lnTo>
                    <a:pt x="183097" y="255030"/>
                  </a:lnTo>
                  <a:lnTo>
                    <a:pt x="215637" y="260272"/>
                  </a:lnTo>
                  <a:lnTo>
                    <a:pt x="228765" y="262564"/>
                  </a:lnTo>
                  <a:lnTo>
                    <a:pt x="260272" y="254985"/>
                  </a:lnTo>
                  <a:lnTo>
                    <a:pt x="290642" y="244602"/>
                  </a:lnTo>
                  <a:lnTo>
                    <a:pt x="326118" y="227123"/>
                  </a:lnTo>
                  <a:lnTo>
                    <a:pt x="357835" y="207364"/>
                  </a:lnTo>
                  <a:lnTo>
                    <a:pt x="387713" y="186308"/>
                  </a:lnTo>
                  <a:lnTo>
                    <a:pt x="405379" y="168390"/>
                  </a:lnTo>
                  <a:lnTo>
                    <a:pt x="442955" y="148993"/>
                  </a:lnTo>
                  <a:lnTo>
                    <a:pt x="448998" y="144440"/>
                  </a:lnTo>
                  <a:lnTo>
                    <a:pt x="453453" y="144132"/>
                  </a:lnTo>
                  <a:lnTo>
                    <a:pt x="454702" y="144935"/>
                  </a:lnTo>
                  <a:lnTo>
                    <a:pt x="455535" y="146318"/>
                  </a:lnTo>
                  <a:lnTo>
                    <a:pt x="456460" y="150958"/>
                  </a:lnTo>
                  <a:lnTo>
                    <a:pt x="457982" y="176563"/>
                  </a:lnTo>
                  <a:lnTo>
                    <a:pt x="462418" y="187987"/>
                  </a:lnTo>
                  <a:lnTo>
                    <a:pt x="468549" y="220977"/>
                  </a:lnTo>
                  <a:lnTo>
                    <a:pt x="476144" y="255384"/>
                  </a:lnTo>
                  <a:lnTo>
                    <a:pt x="481802" y="284886"/>
                  </a:lnTo>
                  <a:lnTo>
                    <a:pt x="485068" y="292977"/>
                  </a:lnTo>
                  <a:lnTo>
                    <a:pt x="487680" y="326873"/>
                  </a:lnTo>
                  <a:lnTo>
                    <a:pt x="487680" y="291582"/>
                  </a:lnTo>
                  <a:lnTo>
                    <a:pt x="481119" y="256820"/>
                  </a:lnTo>
                  <a:lnTo>
                    <a:pt x="480269" y="222292"/>
                  </a:lnTo>
                  <a:lnTo>
                    <a:pt x="480101" y="190135"/>
                  </a:lnTo>
                  <a:lnTo>
                    <a:pt x="484113" y="155278"/>
                  </a:lnTo>
                  <a:lnTo>
                    <a:pt x="489468" y="122292"/>
                  </a:lnTo>
                  <a:lnTo>
                    <a:pt x="503077" y="86990"/>
                  </a:lnTo>
                  <a:lnTo>
                    <a:pt x="520709" y="61448"/>
                  </a:lnTo>
                  <a:lnTo>
                    <a:pt x="524093" y="58486"/>
                  </a:lnTo>
                  <a:lnTo>
                    <a:pt x="532368" y="55195"/>
                  </a:lnTo>
                  <a:lnTo>
                    <a:pt x="569313" y="48585"/>
                  </a:lnTo>
                  <a:lnTo>
                    <a:pt x="579277" y="48819"/>
                  </a:lnTo>
                  <a:lnTo>
                    <a:pt x="611159" y="53263"/>
                  </a:lnTo>
                  <a:lnTo>
                    <a:pt x="613179" y="54722"/>
                  </a:lnTo>
                  <a:lnTo>
                    <a:pt x="623544" y="72984"/>
                  </a:lnTo>
                  <a:lnTo>
                    <a:pt x="624726" y="96420"/>
                  </a:lnTo>
                  <a:lnTo>
                    <a:pt x="622532" y="103946"/>
                  </a:lnTo>
                  <a:lnTo>
                    <a:pt x="614278" y="115200"/>
                  </a:lnTo>
                  <a:lnTo>
                    <a:pt x="585533" y="151696"/>
                  </a:lnTo>
                  <a:lnTo>
                    <a:pt x="548494" y="182675"/>
                  </a:lnTo>
                  <a:lnTo>
                    <a:pt x="539262" y="190823"/>
                  </a:lnTo>
                  <a:lnTo>
                    <a:pt x="532336" y="194445"/>
                  </a:lnTo>
                  <a:lnTo>
                    <a:pt x="523677" y="196484"/>
                  </a:lnTo>
                  <a:lnTo>
                    <a:pt x="521838" y="197617"/>
                  </a:lnTo>
                  <a:lnTo>
                    <a:pt x="520612" y="199218"/>
                  </a:lnTo>
                  <a:lnTo>
                    <a:pt x="518202" y="204862"/>
                  </a:lnTo>
                  <a:lnTo>
                    <a:pt x="522218" y="200887"/>
                  </a:lnTo>
                  <a:lnTo>
                    <a:pt x="524197" y="196660"/>
                  </a:lnTo>
                  <a:lnTo>
                    <a:pt x="524725" y="194347"/>
                  </a:lnTo>
                  <a:lnTo>
                    <a:pt x="526770" y="193652"/>
                  </a:lnTo>
                  <a:lnTo>
                    <a:pt x="536892" y="195026"/>
                  </a:lnTo>
                  <a:lnTo>
                    <a:pt x="542854" y="192644"/>
                  </a:lnTo>
                  <a:lnTo>
                    <a:pt x="562198" y="178044"/>
                  </a:lnTo>
                  <a:lnTo>
                    <a:pt x="587679" y="168021"/>
                  </a:lnTo>
                  <a:lnTo>
                    <a:pt x="625703" y="147201"/>
                  </a:lnTo>
                  <a:lnTo>
                    <a:pt x="663054" y="129883"/>
                  </a:lnTo>
                  <a:lnTo>
                    <a:pt x="695024" y="114004"/>
                  </a:lnTo>
                  <a:lnTo>
                    <a:pt x="730885" y="99192"/>
                  </a:lnTo>
                  <a:lnTo>
                    <a:pt x="748359" y="83594"/>
                  </a:lnTo>
                  <a:lnTo>
                    <a:pt x="763415" y="76150"/>
                  </a:lnTo>
                  <a:lnTo>
                    <a:pt x="781998" y="56570"/>
                  </a:lnTo>
                  <a:lnTo>
                    <a:pt x="788998" y="52903"/>
                  </a:lnTo>
                  <a:lnTo>
                    <a:pt x="790932" y="49045"/>
                  </a:lnTo>
                  <a:lnTo>
                    <a:pt x="792344" y="34696"/>
                  </a:lnTo>
                  <a:lnTo>
                    <a:pt x="791543" y="33878"/>
                  </a:lnTo>
                  <a:lnTo>
                    <a:pt x="790162" y="34179"/>
                  </a:lnTo>
                  <a:lnTo>
                    <a:pt x="788395" y="35227"/>
                  </a:lnTo>
                  <a:lnTo>
                    <a:pt x="786370" y="34232"/>
                  </a:lnTo>
                  <a:lnTo>
                    <a:pt x="781862" y="28611"/>
                  </a:lnTo>
                  <a:lnTo>
                    <a:pt x="779475" y="27281"/>
                  </a:lnTo>
                  <a:lnTo>
                    <a:pt x="777036" y="27241"/>
                  </a:lnTo>
                  <a:lnTo>
                    <a:pt x="772069" y="29455"/>
                  </a:lnTo>
                  <a:lnTo>
                    <a:pt x="755403" y="40164"/>
                  </a:lnTo>
                  <a:lnTo>
                    <a:pt x="737147" y="45692"/>
                  </a:lnTo>
                  <a:lnTo>
                    <a:pt x="699130" y="81343"/>
                  </a:lnTo>
                  <a:lnTo>
                    <a:pt x="680998" y="115579"/>
                  </a:lnTo>
                  <a:lnTo>
                    <a:pt x="674029" y="132005"/>
                  </a:lnTo>
                  <a:lnTo>
                    <a:pt x="666475" y="167837"/>
                  </a:lnTo>
                  <a:lnTo>
                    <a:pt x="670937" y="187668"/>
                  </a:lnTo>
                  <a:lnTo>
                    <a:pt x="674396" y="196147"/>
                  </a:lnTo>
                  <a:lnTo>
                    <a:pt x="681014" y="203302"/>
                  </a:lnTo>
                  <a:lnTo>
                    <a:pt x="688753" y="208458"/>
                  </a:lnTo>
                  <a:lnTo>
                    <a:pt x="695015" y="210749"/>
                  </a:lnTo>
                  <a:lnTo>
                    <a:pt x="721723" y="212421"/>
                  </a:lnTo>
                  <a:lnTo>
                    <a:pt x="757788" y="204812"/>
                  </a:lnTo>
                  <a:lnTo>
                    <a:pt x="777403" y="198238"/>
                  </a:lnTo>
                  <a:lnTo>
                    <a:pt x="815288" y="171575"/>
                  </a:lnTo>
                  <a:lnTo>
                    <a:pt x="853369" y="135346"/>
                  </a:lnTo>
                  <a:lnTo>
                    <a:pt x="880994" y="101045"/>
                  </a:lnTo>
                  <a:lnTo>
                    <a:pt x="900478" y="67162"/>
                  </a:lnTo>
                  <a:lnTo>
                    <a:pt x="914239" y="46196"/>
                  </a:lnTo>
                  <a:lnTo>
                    <a:pt x="916833" y="43238"/>
                  </a:lnTo>
                  <a:lnTo>
                    <a:pt x="919715" y="33178"/>
                  </a:lnTo>
                  <a:lnTo>
                    <a:pt x="921980" y="3435"/>
                  </a:lnTo>
                  <a:lnTo>
                    <a:pt x="921147" y="2031"/>
                  </a:lnTo>
                  <a:lnTo>
                    <a:pt x="919744" y="1095"/>
                  </a:lnTo>
                  <a:lnTo>
                    <a:pt x="917963" y="470"/>
                  </a:lnTo>
                  <a:lnTo>
                    <a:pt x="916775" y="901"/>
                  </a:lnTo>
                  <a:lnTo>
                    <a:pt x="915984" y="2035"/>
                  </a:lnTo>
                  <a:lnTo>
                    <a:pt x="915456" y="3637"/>
                  </a:lnTo>
                  <a:lnTo>
                    <a:pt x="915104" y="3859"/>
                  </a:lnTo>
                  <a:lnTo>
                    <a:pt x="914493" y="0"/>
                  </a:lnTo>
                  <a:lnTo>
                    <a:pt x="912143" y="26665"/>
                  </a:lnTo>
                  <a:lnTo>
                    <a:pt x="904993" y="62173"/>
                  </a:lnTo>
                  <a:lnTo>
                    <a:pt x="893845" y="98544"/>
                  </a:lnTo>
                  <a:lnTo>
                    <a:pt x="881349" y="132371"/>
                  </a:lnTo>
                  <a:lnTo>
                    <a:pt x="870466" y="169909"/>
                  </a:lnTo>
                  <a:lnTo>
                    <a:pt x="869474" y="173296"/>
                  </a:lnTo>
                  <a:lnTo>
                    <a:pt x="868711" y="188270"/>
                  </a:lnTo>
                  <a:lnTo>
                    <a:pt x="868686" y="185045"/>
                  </a:lnTo>
                  <a:lnTo>
                    <a:pt x="868681" y="188939"/>
                  </a:lnTo>
                  <a:lnTo>
                    <a:pt x="868680" y="183092"/>
                  </a:lnTo>
                  <a:lnTo>
                    <a:pt x="893857" y="146014"/>
                  </a:lnTo>
                  <a:lnTo>
                    <a:pt x="928254" y="114619"/>
                  </a:lnTo>
                  <a:lnTo>
                    <a:pt x="949686" y="97464"/>
                  </a:lnTo>
                  <a:lnTo>
                    <a:pt x="987181" y="78909"/>
                  </a:lnTo>
                  <a:lnTo>
                    <a:pt x="996418" y="76972"/>
                  </a:lnTo>
                  <a:lnTo>
                    <a:pt x="1003911" y="78369"/>
                  </a:lnTo>
                  <a:lnTo>
                    <a:pt x="1007094" y="79926"/>
                  </a:lnTo>
                  <a:lnTo>
                    <a:pt x="1010062" y="80118"/>
                  </a:lnTo>
                  <a:lnTo>
                    <a:pt x="1015619" y="78074"/>
                  </a:lnTo>
                  <a:lnTo>
                    <a:pt x="1017439" y="78036"/>
                  </a:lnTo>
                  <a:lnTo>
                    <a:pt x="1018653" y="78858"/>
                  </a:lnTo>
                  <a:lnTo>
                    <a:pt x="1019462" y="80253"/>
                  </a:lnTo>
                  <a:lnTo>
                    <a:pt x="1020601" y="86261"/>
                  </a:lnTo>
                  <a:lnTo>
                    <a:pt x="1021607" y="87728"/>
                  </a:lnTo>
                  <a:lnTo>
                    <a:pt x="1023125" y="88706"/>
                  </a:lnTo>
                  <a:lnTo>
                    <a:pt x="1024983" y="89358"/>
                  </a:lnTo>
                  <a:lnTo>
                    <a:pt x="1026222" y="90639"/>
                  </a:lnTo>
                  <a:lnTo>
                    <a:pt x="1027599" y="94321"/>
                  </a:lnTo>
                  <a:lnTo>
                    <a:pt x="1028671" y="116837"/>
                  </a:lnTo>
                  <a:lnTo>
                    <a:pt x="1026429" y="121486"/>
                  </a:lnTo>
                  <a:lnTo>
                    <a:pt x="1013460" y="144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SMARTInkShape-326"/>
            <p:cNvSpPr/>
            <p:nvPr/>
          </p:nvSpPr>
          <p:spPr>
            <a:xfrm>
              <a:off x="2247900" y="1912620"/>
              <a:ext cx="7621" cy="7621"/>
            </a:xfrm>
            <a:custGeom>
              <a:avLst/>
              <a:gdLst/>
              <a:ahLst/>
              <a:cxnLst/>
              <a:rect l="0" t="0" r="0" b="0"/>
              <a:pathLst>
                <a:path w="7621" h="7621">
                  <a:moveTo>
                    <a:pt x="7620" y="0"/>
                  </a:moveTo>
                  <a:lnTo>
                    <a:pt x="3575" y="4045"/>
                  </a:lnTo>
                  <a:lnTo>
                    <a:pt x="2383" y="4390"/>
                  </a:lnTo>
                  <a:lnTo>
                    <a:pt x="1589" y="3773"/>
                  </a:lnTo>
                  <a:lnTo>
                    <a:pt x="1059" y="2516"/>
                  </a:lnTo>
                  <a:lnTo>
                    <a:pt x="706" y="2524"/>
                  </a:lnTo>
                  <a:lnTo>
                    <a:pt x="0" y="7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SMARTInkShape-327"/>
            <p:cNvSpPr/>
            <p:nvPr/>
          </p:nvSpPr>
          <p:spPr>
            <a:xfrm>
              <a:off x="2339340" y="1866900"/>
              <a:ext cx="167641" cy="187416"/>
            </a:xfrm>
            <a:custGeom>
              <a:avLst/>
              <a:gdLst/>
              <a:ahLst/>
              <a:cxnLst/>
              <a:rect l="0" t="0" r="0" b="0"/>
              <a:pathLst>
                <a:path w="167641" h="187416">
                  <a:moveTo>
                    <a:pt x="0" y="0"/>
                  </a:moveTo>
                  <a:lnTo>
                    <a:pt x="0" y="6561"/>
                  </a:lnTo>
                  <a:lnTo>
                    <a:pt x="6914" y="22233"/>
                  </a:lnTo>
                  <a:lnTo>
                    <a:pt x="9837" y="46501"/>
                  </a:lnTo>
                  <a:lnTo>
                    <a:pt x="14173" y="62149"/>
                  </a:lnTo>
                  <a:lnTo>
                    <a:pt x="15178" y="98588"/>
                  </a:lnTo>
                  <a:lnTo>
                    <a:pt x="15238" y="134849"/>
                  </a:lnTo>
                  <a:lnTo>
                    <a:pt x="15239" y="149928"/>
                  </a:lnTo>
                  <a:lnTo>
                    <a:pt x="14393" y="153292"/>
                  </a:lnTo>
                  <a:lnTo>
                    <a:pt x="12982" y="155535"/>
                  </a:lnTo>
                  <a:lnTo>
                    <a:pt x="11195" y="157030"/>
                  </a:lnTo>
                  <a:lnTo>
                    <a:pt x="9209" y="163207"/>
                  </a:lnTo>
                  <a:lnTo>
                    <a:pt x="7934" y="176924"/>
                  </a:lnTo>
                  <a:lnTo>
                    <a:pt x="6982" y="178910"/>
                  </a:lnTo>
                  <a:lnTo>
                    <a:pt x="5502" y="180233"/>
                  </a:lnTo>
                  <a:lnTo>
                    <a:pt x="1087" y="182357"/>
                  </a:lnTo>
                  <a:lnTo>
                    <a:pt x="483" y="184906"/>
                  </a:lnTo>
                  <a:lnTo>
                    <a:pt x="215" y="187167"/>
                  </a:lnTo>
                  <a:lnTo>
                    <a:pt x="28" y="183612"/>
                  </a:lnTo>
                  <a:lnTo>
                    <a:pt x="6" y="187415"/>
                  </a:lnTo>
                  <a:lnTo>
                    <a:pt x="1" y="179599"/>
                  </a:lnTo>
                  <a:lnTo>
                    <a:pt x="847" y="178153"/>
                  </a:lnTo>
                  <a:lnTo>
                    <a:pt x="2258" y="177189"/>
                  </a:lnTo>
                  <a:lnTo>
                    <a:pt x="4045" y="176546"/>
                  </a:lnTo>
                  <a:lnTo>
                    <a:pt x="10606" y="167551"/>
                  </a:lnTo>
                  <a:lnTo>
                    <a:pt x="21255" y="150187"/>
                  </a:lnTo>
                  <a:lnTo>
                    <a:pt x="58556" y="123067"/>
                  </a:lnTo>
                  <a:lnTo>
                    <a:pt x="77920" y="110795"/>
                  </a:lnTo>
                  <a:lnTo>
                    <a:pt x="108030" y="100280"/>
                  </a:lnTo>
                  <a:lnTo>
                    <a:pt x="116029" y="101860"/>
                  </a:lnTo>
                  <a:lnTo>
                    <a:pt x="120533" y="103467"/>
                  </a:lnTo>
                  <a:lnTo>
                    <a:pt x="124382" y="103691"/>
                  </a:lnTo>
                  <a:lnTo>
                    <a:pt x="139355" y="99837"/>
                  </a:lnTo>
                  <a:lnTo>
                    <a:pt x="141164" y="101271"/>
                  </a:lnTo>
                  <a:lnTo>
                    <a:pt x="148349" y="116295"/>
                  </a:lnTo>
                  <a:lnTo>
                    <a:pt x="152857" y="119420"/>
                  </a:lnTo>
                  <a:lnTo>
                    <a:pt x="155245" y="120253"/>
                  </a:lnTo>
                  <a:lnTo>
                    <a:pt x="156836" y="121656"/>
                  </a:lnTo>
                  <a:lnTo>
                    <a:pt x="165865" y="137293"/>
                  </a:lnTo>
                  <a:lnTo>
                    <a:pt x="167640" y="160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SMARTInkShape-328"/>
            <p:cNvSpPr/>
            <p:nvPr/>
          </p:nvSpPr>
          <p:spPr>
            <a:xfrm>
              <a:off x="2514914" y="1882140"/>
              <a:ext cx="7307" cy="14182"/>
            </a:xfrm>
            <a:custGeom>
              <a:avLst/>
              <a:gdLst/>
              <a:ahLst/>
              <a:cxnLst/>
              <a:rect l="0" t="0" r="0" b="0"/>
              <a:pathLst>
                <a:path w="7307" h="14182">
                  <a:moveTo>
                    <a:pt x="7306" y="7620"/>
                  </a:moveTo>
                  <a:lnTo>
                    <a:pt x="745" y="14181"/>
                  </a:lnTo>
                  <a:lnTo>
                    <a:pt x="392" y="13687"/>
                  </a:lnTo>
                  <a:lnTo>
                    <a:pt x="0" y="10881"/>
                  </a:lnTo>
                  <a:lnTo>
                    <a:pt x="2083" y="6812"/>
                  </a:lnTo>
                  <a:lnTo>
                    <a:pt x="73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MARTInkShape-329"/>
            <p:cNvSpPr/>
            <p:nvPr/>
          </p:nvSpPr>
          <p:spPr>
            <a:xfrm>
              <a:off x="2667000" y="1905134"/>
              <a:ext cx="152354" cy="118152"/>
            </a:xfrm>
            <a:custGeom>
              <a:avLst/>
              <a:gdLst/>
              <a:ahLst/>
              <a:cxnLst/>
              <a:rect l="0" t="0" r="0" b="0"/>
              <a:pathLst>
                <a:path w="152354" h="118152">
                  <a:moveTo>
                    <a:pt x="0" y="83686"/>
                  </a:moveTo>
                  <a:lnTo>
                    <a:pt x="4045" y="91776"/>
                  </a:lnTo>
                  <a:lnTo>
                    <a:pt x="6930" y="94159"/>
                  </a:lnTo>
                  <a:lnTo>
                    <a:pt x="23727" y="102500"/>
                  </a:lnTo>
                  <a:lnTo>
                    <a:pt x="33405" y="108981"/>
                  </a:lnTo>
                  <a:lnTo>
                    <a:pt x="48374" y="112630"/>
                  </a:lnTo>
                  <a:lnTo>
                    <a:pt x="83827" y="116334"/>
                  </a:lnTo>
                  <a:lnTo>
                    <a:pt x="88904" y="118151"/>
                  </a:lnTo>
                  <a:lnTo>
                    <a:pt x="93136" y="117670"/>
                  </a:lnTo>
                  <a:lnTo>
                    <a:pt x="96804" y="115655"/>
                  </a:lnTo>
                  <a:lnTo>
                    <a:pt x="103137" y="110595"/>
                  </a:lnTo>
                  <a:lnTo>
                    <a:pt x="108774" y="108345"/>
                  </a:lnTo>
                  <a:lnTo>
                    <a:pt x="124529" y="106055"/>
                  </a:lnTo>
                  <a:lnTo>
                    <a:pt x="133888" y="100568"/>
                  </a:lnTo>
                  <a:lnTo>
                    <a:pt x="148351" y="87672"/>
                  </a:lnTo>
                  <a:lnTo>
                    <a:pt x="150600" y="80942"/>
                  </a:lnTo>
                  <a:lnTo>
                    <a:pt x="152353" y="48817"/>
                  </a:lnTo>
                  <a:lnTo>
                    <a:pt x="151533" y="37709"/>
                  </a:lnTo>
                  <a:lnTo>
                    <a:pt x="148346" y="29949"/>
                  </a:lnTo>
                  <a:lnTo>
                    <a:pt x="134487" y="12754"/>
                  </a:lnTo>
                  <a:lnTo>
                    <a:pt x="122915" y="5002"/>
                  </a:lnTo>
                  <a:lnTo>
                    <a:pt x="112808" y="1388"/>
                  </a:lnTo>
                  <a:lnTo>
                    <a:pt x="86006" y="0"/>
                  </a:lnTo>
                  <a:lnTo>
                    <a:pt x="81891" y="1648"/>
                  </a:lnTo>
                  <a:lnTo>
                    <a:pt x="62930" y="18938"/>
                  </a:lnTo>
                  <a:lnTo>
                    <a:pt x="30480" y="303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MARTInkShape-330"/>
            <p:cNvSpPr/>
            <p:nvPr/>
          </p:nvSpPr>
          <p:spPr>
            <a:xfrm>
              <a:off x="2857500" y="1829678"/>
              <a:ext cx="266701" cy="143903"/>
            </a:xfrm>
            <a:custGeom>
              <a:avLst/>
              <a:gdLst/>
              <a:ahLst/>
              <a:cxnLst/>
              <a:rect l="0" t="0" r="0" b="0"/>
              <a:pathLst>
                <a:path w="266701" h="143903">
                  <a:moveTo>
                    <a:pt x="0" y="143902"/>
                  </a:moveTo>
                  <a:lnTo>
                    <a:pt x="22588" y="105876"/>
                  </a:lnTo>
                  <a:lnTo>
                    <a:pt x="44107" y="71555"/>
                  </a:lnTo>
                  <a:lnTo>
                    <a:pt x="71214" y="35382"/>
                  </a:lnTo>
                  <a:lnTo>
                    <a:pt x="89532" y="17186"/>
                  </a:lnTo>
                  <a:lnTo>
                    <a:pt x="108132" y="4240"/>
                  </a:lnTo>
                  <a:lnTo>
                    <a:pt x="111035" y="3380"/>
                  </a:lnTo>
                  <a:lnTo>
                    <a:pt x="113817" y="3654"/>
                  </a:lnTo>
                  <a:lnTo>
                    <a:pt x="116518" y="4683"/>
                  </a:lnTo>
                  <a:lnTo>
                    <a:pt x="119165" y="4523"/>
                  </a:lnTo>
                  <a:lnTo>
                    <a:pt x="132052" y="0"/>
                  </a:lnTo>
                  <a:lnTo>
                    <a:pt x="134601" y="554"/>
                  </a:lnTo>
                  <a:lnTo>
                    <a:pt x="144776" y="5269"/>
                  </a:lnTo>
                  <a:lnTo>
                    <a:pt x="154939" y="6451"/>
                  </a:lnTo>
                  <a:lnTo>
                    <a:pt x="157479" y="8241"/>
                  </a:lnTo>
                  <a:lnTo>
                    <a:pt x="169898" y="21024"/>
                  </a:lnTo>
                  <a:lnTo>
                    <a:pt x="192491" y="35403"/>
                  </a:lnTo>
                  <a:lnTo>
                    <a:pt x="219825" y="72909"/>
                  </a:lnTo>
                  <a:lnTo>
                    <a:pt x="247167" y="108366"/>
                  </a:lnTo>
                  <a:lnTo>
                    <a:pt x="266700" y="143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SMARTInkShape-331"/>
          <p:cNvSpPr/>
          <p:nvPr/>
        </p:nvSpPr>
        <p:spPr>
          <a:xfrm>
            <a:off x="411480" y="2875989"/>
            <a:ext cx="434341" cy="27232"/>
          </a:xfrm>
          <a:custGeom>
            <a:avLst/>
            <a:gdLst/>
            <a:ahLst/>
            <a:cxnLst/>
            <a:rect l="0" t="0" r="0" b="0"/>
            <a:pathLst>
              <a:path w="434341" h="27232">
                <a:moveTo>
                  <a:pt x="0" y="27231"/>
                </a:moveTo>
                <a:lnTo>
                  <a:pt x="0" y="22841"/>
                </a:lnTo>
                <a:lnTo>
                  <a:pt x="0" y="24715"/>
                </a:lnTo>
                <a:lnTo>
                  <a:pt x="847" y="25554"/>
                </a:lnTo>
                <a:lnTo>
                  <a:pt x="4045" y="26486"/>
                </a:lnTo>
                <a:lnTo>
                  <a:pt x="10606" y="27010"/>
                </a:lnTo>
                <a:lnTo>
                  <a:pt x="26492" y="22797"/>
                </a:lnTo>
                <a:lnTo>
                  <a:pt x="50944" y="26480"/>
                </a:lnTo>
                <a:lnTo>
                  <a:pt x="84508" y="21101"/>
                </a:lnTo>
                <a:lnTo>
                  <a:pt x="122011" y="18960"/>
                </a:lnTo>
                <a:lnTo>
                  <a:pt x="154676" y="13619"/>
                </a:lnTo>
                <a:lnTo>
                  <a:pt x="183554" y="12473"/>
                </a:lnTo>
                <a:lnTo>
                  <a:pt x="213560" y="9876"/>
                </a:lnTo>
                <a:lnTo>
                  <a:pt x="243899" y="6002"/>
                </a:lnTo>
                <a:lnTo>
                  <a:pt x="274338" y="4854"/>
                </a:lnTo>
                <a:lnTo>
                  <a:pt x="304805" y="4514"/>
                </a:lnTo>
                <a:lnTo>
                  <a:pt x="335282" y="2156"/>
                </a:lnTo>
                <a:lnTo>
                  <a:pt x="355601" y="0"/>
                </a:lnTo>
                <a:lnTo>
                  <a:pt x="386927" y="3546"/>
                </a:lnTo>
                <a:lnTo>
                  <a:pt x="434340" y="1199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SMARTInkShape-Group53"/>
          <p:cNvGrpSpPr/>
          <p:nvPr/>
        </p:nvGrpSpPr>
        <p:grpSpPr>
          <a:xfrm>
            <a:off x="1379220" y="2194560"/>
            <a:ext cx="4305301" cy="1074421"/>
            <a:chOff x="1379220" y="2194560"/>
            <a:chExt cx="4305301" cy="1074421"/>
          </a:xfrm>
        </p:grpSpPr>
        <p:sp>
          <p:nvSpPr>
            <p:cNvPr id="12" name="SMARTInkShape-332"/>
            <p:cNvSpPr/>
            <p:nvPr/>
          </p:nvSpPr>
          <p:spPr>
            <a:xfrm>
              <a:off x="1379220" y="2761670"/>
              <a:ext cx="533401" cy="247139"/>
            </a:xfrm>
            <a:custGeom>
              <a:avLst/>
              <a:gdLst/>
              <a:ahLst/>
              <a:cxnLst/>
              <a:rect l="0" t="0" r="0" b="0"/>
              <a:pathLst>
                <a:path w="533401" h="247139">
                  <a:moveTo>
                    <a:pt x="0" y="4390"/>
                  </a:moveTo>
                  <a:lnTo>
                    <a:pt x="0" y="345"/>
                  </a:lnTo>
                  <a:lnTo>
                    <a:pt x="847" y="0"/>
                  </a:lnTo>
                  <a:lnTo>
                    <a:pt x="6561" y="3645"/>
                  </a:lnTo>
                  <a:lnTo>
                    <a:pt x="11351" y="8214"/>
                  </a:lnTo>
                  <a:lnTo>
                    <a:pt x="13512" y="14838"/>
                  </a:lnTo>
                  <a:lnTo>
                    <a:pt x="16986" y="28088"/>
                  </a:lnTo>
                  <a:lnTo>
                    <a:pt x="21120" y="42738"/>
                  </a:lnTo>
                  <a:lnTo>
                    <a:pt x="27868" y="74006"/>
                  </a:lnTo>
                  <a:lnTo>
                    <a:pt x="34181" y="107161"/>
                  </a:lnTo>
                  <a:lnTo>
                    <a:pt x="39842" y="144296"/>
                  </a:lnTo>
                  <a:lnTo>
                    <a:pt x="45793" y="180545"/>
                  </a:lnTo>
                  <a:lnTo>
                    <a:pt x="58649" y="216916"/>
                  </a:lnTo>
                  <a:lnTo>
                    <a:pt x="63602" y="225281"/>
                  </a:lnTo>
                  <a:lnTo>
                    <a:pt x="68625" y="229564"/>
                  </a:lnTo>
                  <a:lnTo>
                    <a:pt x="76213" y="234233"/>
                  </a:lnTo>
                  <a:lnTo>
                    <a:pt x="81286" y="237776"/>
                  </a:lnTo>
                  <a:lnTo>
                    <a:pt x="88902" y="239770"/>
                  </a:lnTo>
                  <a:lnTo>
                    <a:pt x="93981" y="240237"/>
                  </a:lnTo>
                  <a:lnTo>
                    <a:pt x="99060" y="242702"/>
                  </a:lnTo>
                  <a:lnTo>
                    <a:pt x="104140" y="245773"/>
                  </a:lnTo>
                  <a:lnTo>
                    <a:pt x="109220" y="247138"/>
                  </a:lnTo>
                  <a:lnTo>
                    <a:pt x="111760" y="245809"/>
                  </a:lnTo>
                  <a:lnTo>
                    <a:pt x="127000" y="229102"/>
                  </a:lnTo>
                  <a:lnTo>
                    <a:pt x="132080" y="227028"/>
                  </a:lnTo>
                  <a:lnTo>
                    <a:pt x="143745" y="213726"/>
                  </a:lnTo>
                  <a:lnTo>
                    <a:pt x="170974" y="176325"/>
                  </a:lnTo>
                  <a:lnTo>
                    <a:pt x="199730" y="141112"/>
                  </a:lnTo>
                  <a:lnTo>
                    <a:pt x="233375" y="106397"/>
                  </a:lnTo>
                  <a:lnTo>
                    <a:pt x="270694" y="79591"/>
                  </a:lnTo>
                  <a:lnTo>
                    <a:pt x="297037" y="69326"/>
                  </a:lnTo>
                  <a:lnTo>
                    <a:pt x="310120" y="61166"/>
                  </a:lnTo>
                  <a:lnTo>
                    <a:pt x="313426" y="60021"/>
                  </a:lnTo>
                  <a:lnTo>
                    <a:pt x="321616" y="61006"/>
                  </a:lnTo>
                  <a:lnTo>
                    <a:pt x="349131" y="69141"/>
                  </a:lnTo>
                  <a:lnTo>
                    <a:pt x="356394" y="75784"/>
                  </a:lnTo>
                  <a:lnTo>
                    <a:pt x="363291" y="83534"/>
                  </a:lnTo>
                  <a:lnTo>
                    <a:pt x="396393" y="111614"/>
                  </a:lnTo>
                  <a:lnTo>
                    <a:pt x="431809" y="142617"/>
                  </a:lnTo>
                  <a:lnTo>
                    <a:pt x="462281" y="165761"/>
                  </a:lnTo>
                  <a:lnTo>
                    <a:pt x="496993" y="177747"/>
                  </a:lnTo>
                  <a:lnTo>
                    <a:pt x="509871" y="185138"/>
                  </a:lnTo>
                  <a:lnTo>
                    <a:pt x="512634" y="185849"/>
                  </a:lnTo>
                  <a:lnTo>
                    <a:pt x="520219" y="184380"/>
                  </a:lnTo>
                  <a:lnTo>
                    <a:pt x="533400" y="179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MARTInkShape-333"/>
            <p:cNvSpPr/>
            <p:nvPr/>
          </p:nvSpPr>
          <p:spPr>
            <a:xfrm>
              <a:off x="1577340" y="2606040"/>
              <a:ext cx="45721" cy="45721"/>
            </a:xfrm>
            <a:custGeom>
              <a:avLst/>
              <a:gdLst/>
              <a:ahLst/>
              <a:cxnLst/>
              <a:rect l="0" t="0" r="0" b="0"/>
              <a:pathLst>
                <a:path w="45721" h="45721">
                  <a:moveTo>
                    <a:pt x="45720" y="45720"/>
                  </a:moveTo>
                  <a:lnTo>
                    <a:pt x="17901" y="18748"/>
                  </a:lnTo>
                  <a:lnTo>
                    <a:pt x="7787" y="14701"/>
                  </a:lnTo>
                  <a:lnTo>
                    <a:pt x="4025" y="11332"/>
                  </a:lnTo>
                  <a:lnTo>
                    <a:pt x="1789" y="701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SMARTInkShape-334"/>
            <p:cNvSpPr/>
            <p:nvPr/>
          </p:nvSpPr>
          <p:spPr>
            <a:xfrm>
              <a:off x="1944328" y="2628900"/>
              <a:ext cx="181653" cy="239422"/>
            </a:xfrm>
            <a:custGeom>
              <a:avLst/>
              <a:gdLst/>
              <a:ahLst/>
              <a:cxnLst/>
              <a:rect l="0" t="0" r="0" b="0"/>
              <a:pathLst>
                <a:path w="181653" h="239422">
                  <a:moveTo>
                    <a:pt x="181652" y="0"/>
                  </a:moveTo>
                  <a:lnTo>
                    <a:pt x="181652" y="4390"/>
                  </a:lnTo>
                  <a:lnTo>
                    <a:pt x="181652" y="2516"/>
                  </a:lnTo>
                  <a:lnTo>
                    <a:pt x="180805" y="2524"/>
                  </a:lnTo>
                  <a:lnTo>
                    <a:pt x="175091" y="6782"/>
                  </a:lnTo>
                  <a:lnTo>
                    <a:pt x="172245" y="4990"/>
                  </a:lnTo>
                  <a:lnTo>
                    <a:pt x="170301" y="3327"/>
                  </a:lnTo>
                  <a:lnTo>
                    <a:pt x="168158" y="3064"/>
                  </a:lnTo>
                  <a:lnTo>
                    <a:pt x="152796" y="7108"/>
                  </a:lnTo>
                  <a:lnTo>
                    <a:pt x="139988" y="8315"/>
                  </a:lnTo>
                  <a:lnTo>
                    <a:pt x="130397" y="11598"/>
                  </a:lnTo>
                  <a:lnTo>
                    <a:pt x="94419" y="35785"/>
                  </a:lnTo>
                  <a:lnTo>
                    <a:pt x="74807" y="49926"/>
                  </a:lnTo>
                  <a:lnTo>
                    <a:pt x="47397" y="85726"/>
                  </a:lnTo>
                  <a:lnTo>
                    <a:pt x="23886" y="119767"/>
                  </a:lnTo>
                  <a:lnTo>
                    <a:pt x="9281" y="149190"/>
                  </a:lnTo>
                  <a:lnTo>
                    <a:pt x="0" y="187159"/>
                  </a:lnTo>
                  <a:lnTo>
                    <a:pt x="1576" y="195506"/>
                  </a:lnTo>
                  <a:lnTo>
                    <a:pt x="7223" y="204965"/>
                  </a:lnTo>
                  <a:lnTo>
                    <a:pt x="20048" y="222728"/>
                  </a:lnTo>
                  <a:lnTo>
                    <a:pt x="54575" y="236545"/>
                  </a:lnTo>
                  <a:lnTo>
                    <a:pt x="61374" y="238977"/>
                  </a:lnTo>
                  <a:lnTo>
                    <a:pt x="75702" y="239421"/>
                  </a:lnTo>
                  <a:lnTo>
                    <a:pt x="113168" y="231405"/>
                  </a:lnTo>
                  <a:lnTo>
                    <a:pt x="148087" y="229154"/>
                  </a:lnTo>
                  <a:lnTo>
                    <a:pt x="181652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SMARTInkShape-335"/>
            <p:cNvSpPr/>
            <p:nvPr/>
          </p:nvSpPr>
          <p:spPr>
            <a:xfrm>
              <a:off x="2286000" y="2529840"/>
              <a:ext cx="472441" cy="265573"/>
            </a:xfrm>
            <a:custGeom>
              <a:avLst/>
              <a:gdLst/>
              <a:ahLst/>
              <a:cxnLst/>
              <a:rect l="0" t="0" r="0" b="0"/>
              <a:pathLst>
                <a:path w="472441" h="265573">
                  <a:moveTo>
                    <a:pt x="7620" y="0"/>
                  </a:moveTo>
                  <a:lnTo>
                    <a:pt x="1059" y="6561"/>
                  </a:lnTo>
                  <a:lnTo>
                    <a:pt x="93" y="14088"/>
                  </a:lnTo>
                  <a:lnTo>
                    <a:pt x="1" y="52022"/>
                  </a:lnTo>
                  <a:lnTo>
                    <a:pt x="0" y="89478"/>
                  </a:lnTo>
                  <a:lnTo>
                    <a:pt x="6031" y="123250"/>
                  </a:lnTo>
                  <a:lnTo>
                    <a:pt x="11351" y="156708"/>
                  </a:lnTo>
                  <a:lnTo>
                    <a:pt x="23017" y="189395"/>
                  </a:lnTo>
                  <a:lnTo>
                    <a:pt x="38114" y="224656"/>
                  </a:lnTo>
                  <a:lnTo>
                    <a:pt x="58420" y="253156"/>
                  </a:lnTo>
                  <a:lnTo>
                    <a:pt x="63500" y="256447"/>
                  </a:lnTo>
                  <a:lnTo>
                    <a:pt x="73660" y="259407"/>
                  </a:lnTo>
                  <a:lnTo>
                    <a:pt x="81280" y="264163"/>
                  </a:lnTo>
                  <a:lnTo>
                    <a:pt x="86360" y="265572"/>
                  </a:lnTo>
                  <a:lnTo>
                    <a:pt x="98025" y="262321"/>
                  </a:lnTo>
                  <a:lnTo>
                    <a:pt x="111054" y="253637"/>
                  </a:lnTo>
                  <a:lnTo>
                    <a:pt x="119171" y="245426"/>
                  </a:lnTo>
                  <a:lnTo>
                    <a:pt x="134602" y="212896"/>
                  </a:lnTo>
                  <a:lnTo>
                    <a:pt x="147318" y="181648"/>
                  </a:lnTo>
                  <a:lnTo>
                    <a:pt x="160020" y="149133"/>
                  </a:lnTo>
                  <a:lnTo>
                    <a:pt x="164253" y="140788"/>
                  </a:lnTo>
                  <a:lnTo>
                    <a:pt x="167508" y="109634"/>
                  </a:lnTo>
                  <a:lnTo>
                    <a:pt x="168398" y="108649"/>
                  </a:lnTo>
                  <a:lnTo>
                    <a:pt x="171646" y="107555"/>
                  </a:lnTo>
                  <a:lnTo>
                    <a:pt x="172851" y="106417"/>
                  </a:lnTo>
                  <a:lnTo>
                    <a:pt x="174943" y="100196"/>
                  </a:lnTo>
                  <a:lnTo>
                    <a:pt x="181820" y="135173"/>
                  </a:lnTo>
                  <a:lnTo>
                    <a:pt x="186832" y="166678"/>
                  </a:lnTo>
                  <a:lnTo>
                    <a:pt x="195859" y="191000"/>
                  </a:lnTo>
                  <a:lnTo>
                    <a:pt x="202436" y="202689"/>
                  </a:lnTo>
                  <a:lnTo>
                    <a:pt x="207345" y="219123"/>
                  </a:lnTo>
                  <a:lnTo>
                    <a:pt x="209350" y="222282"/>
                  </a:lnTo>
                  <a:lnTo>
                    <a:pt x="212380" y="224388"/>
                  </a:lnTo>
                  <a:lnTo>
                    <a:pt x="227152" y="230026"/>
                  </a:lnTo>
                  <a:lnTo>
                    <a:pt x="238474" y="239042"/>
                  </a:lnTo>
                  <a:lnTo>
                    <a:pt x="241109" y="239794"/>
                  </a:lnTo>
                  <a:lnTo>
                    <a:pt x="243713" y="239450"/>
                  </a:lnTo>
                  <a:lnTo>
                    <a:pt x="251422" y="237177"/>
                  </a:lnTo>
                  <a:lnTo>
                    <a:pt x="264155" y="235499"/>
                  </a:lnTo>
                  <a:lnTo>
                    <a:pt x="269238" y="232231"/>
                  </a:lnTo>
                  <a:lnTo>
                    <a:pt x="284480" y="211752"/>
                  </a:lnTo>
                  <a:lnTo>
                    <a:pt x="287302" y="203896"/>
                  </a:lnTo>
                  <a:lnTo>
                    <a:pt x="295393" y="169067"/>
                  </a:lnTo>
                  <a:lnTo>
                    <a:pt x="298908" y="152823"/>
                  </a:lnTo>
                  <a:lnTo>
                    <a:pt x="302181" y="141581"/>
                  </a:lnTo>
                  <a:lnTo>
                    <a:pt x="304871" y="122666"/>
                  </a:lnTo>
                  <a:lnTo>
                    <a:pt x="311904" y="105432"/>
                  </a:lnTo>
                  <a:lnTo>
                    <a:pt x="312352" y="95509"/>
                  </a:lnTo>
                  <a:lnTo>
                    <a:pt x="312411" y="98425"/>
                  </a:lnTo>
                  <a:lnTo>
                    <a:pt x="330332" y="127562"/>
                  </a:lnTo>
                  <a:lnTo>
                    <a:pt x="338891" y="161574"/>
                  </a:lnTo>
                  <a:lnTo>
                    <a:pt x="349038" y="189961"/>
                  </a:lnTo>
                  <a:lnTo>
                    <a:pt x="370999" y="223250"/>
                  </a:lnTo>
                  <a:lnTo>
                    <a:pt x="393780" y="252283"/>
                  </a:lnTo>
                  <a:lnTo>
                    <a:pt x="421024" y="263720"/>
                  </a:lnTo>
                  <a:lnTo>
                    <a:pt x="427857" y="265375"/>
                  </a:lnTo>
                  <a:lnTo>
                    <a:pt x="430865" y="264970"/>
                  </a:lnTo>
                  <a:lnTo>
                    <a:pt x="472440" y="243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SMARTInkShape-336"/>
            <p:cNvSpPr/>
            <p:nvPr/>
          </p:nvSpPr>
          <p:spPr>
            <a:xfrm>
              <a:off x="2743753" y="2537460"/>
              <a:ext cx="219970" cy="320041"/>
            </a:xfrm>
            <a:custGeom>
              <a:avLst/>
              <a:gdLst/>
              <a:ahLst/>
              <a:cxnLst/>
              <a:rect l="0" t="0" r="0" b="0"/>
              <a:pathLst>
                <a:path w="219970" h="320041">
                  <a:moveTo>
                    <a:pt x="167087" y="0"/>
                  </a:moveTo>
                  <a:lnTo>
                    <a:pt x="160157" y="6084"/>
                  </a:lnTo>
                  <a:lnTo>
                    <a:pt x="132835" y="24798"/>
                  </a:lnTo>
                  <a:lnTo>
                    <a:pt x="98010" y="37822"/>
                  </a:lnTo>
                  <a:lnTo>
                    <a:pt x="66373" y="59000"/>
                  </a:lnTo>
                  <a:lnTo>
                    <a:pt x="41265" y="70733"/>
                  </a:lnTo>
                  <a:lnTo>
                    <a:pt x="32708" y="78286"/>
                  </a:lnTo>
                  <a:lnTo>
                    <a:pt x="25237" y="86440"/>
                  </a:lnTo>
                  <a:lnTo>
                    <a:pt x="12356" y="94944"/>
                  </a:lnTo>
                  <a:lnTo>
                    <a:pt x="5749" y="97231"/>
                  </a:lnTo>
                  <a:lnTo>
                    <a:pt x="3648" y="99534"/>
                  </a:lnTo>
                  <a:lnTo>
                    <a:pt x="1314" y="106608"/>
                  </a:lnTo>
                  <a:lnTo>
                    <a:pt x="0" y="116066"/>
                  </a:lnTo>
                  <a:lnTo>
                    <a:pt x="662" y="118017"/>
                  </a:lnTo>
                  <a:lnTo>
                    <a:pt x="1951" y="119319"/>
                  </a:lnTo>
                  <a:lnTo>
                    <a:pt x="5640" y="120764"/>
                  </a:lnTo>
                  <a:lnTo>
                    <a:pt x="17165" y="123949"/>
                  </a:lnTo>
                  <a:lnTo>
                    <a:pt x="25948" y="127055"/>
                  </a:lnTo>
                  <a:lnTo>
                    <a:pt x="60660" y="131015"/>
                  </a:lnTo>
                  <a:lnTo>
                    <a:pt x="78356" y="139949"/>
                  </a:lnTo>
                  <a:lnTo>
                    <a:pt x="114104" y="144144"/>
                  </a:lnTo>
                  <a:lnTo>
                    <a:pt x="126888" y="149013"/>
                  </a:lnTo>
                  <a:lnTo>
                    <a:pt x="159347" y="164654"/>
                  </a:lnTo>
                  <a:lnTo>
                    <a:pt x="187057" y="177741"/>
                  </a:lnTo>
                  <a:lnTo>
                    <a:pt x="195153" y="185112"/>
                  </a:lnTo>
                  <a:lnTo>
                    <a:pt x="215206" y="212010"/>
                  </a:lnTo>
                  <a:lnTo>
                    <a:pt x="218880" y="226413"/>
                  </a:lnTo>
                  <a:lnTo>
                    <a:pt x="219969" y="237359"/>
                  </a:lnTo>
                  <a:lnTo>
                    <a:pt x="214253" y="254727"/>
                  </a:lnTo>
                  <a:lnTo>
                    <a:pt x="204971" y="272206"/>
                  </a:lnTo>
                  <a:lnTo>
                    <a:pt x="202503" y="275450"/>
                  </a:lnTo>
                  <a:lnTo>
                    <a:pt x="195245" y="279056"/>
                  </a:lnTo>
                  <a:lnTo>
                    <a:pt x="190939" y="280017"/>
                  </a:lnTo>
                  <a:lnTo>
                    <a:pt x="183897" y="285601"/>
                  </a:lnTo>
                  <a:lnTo>
                    <a:pt x="151847" y="3200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SMARTInkShape-337"/>
            <p:cNvSpPr/>
            <p:nvPr/>
          </p:nvSpPr>
          <p:spPr>
            <a:xfrm>
              <a:off x="3032760" y="2682240"/>
              <a:ext cx="14154" cy="83821"/>
            </a:xfrm>
            <a:custGeom>
              <a:avLst/>
              <a:gdLst/>
              <a:ahLst/>
              <a:cxnLst/>
              <a:rect l="0" t="0" r="0" b="0"/>
              <a:pathLst>
                <a:path w="14154" h="83821">
                  <a:moveTo>
                    <a:pt x="0" y="0"/>
                  </a:moveTo>
                  <a:lnTo>
                    <a:pt x="6031" y="14320"/>
                  </a:lnTo>
                  <a:lnTo>
                    <a:pt x="9738" y="42462"/>
                  </a:lnTo>
                  <a:lnTo>
                    <a:pt x="13610" y="52374"/>
                  </a:lnTo>
                  <a:lnTo>
                    <a:pt x="14153" y="55236"/>
                  </a:lnTo>
                  <a:lnTo>
                    <a:pt x="13669" y="57991"/>
                  </a:lnTo>
                  <a:lnTo>
                    <a:pt x="9789" y="66760"/>
                  </a:lnTo>
                  <a:lnTo>
                    <a:pt x="7620" y="83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SMARTInkShape-338"/>
            <p:cNvSpPr/>
            <p:nvPr/>
          </p:nvSpPr>
          <p:spPr>
            <a:xfrm>
              <a:off x="2994660" y="2590800"/>
              <a:ext cx="7621" cy="22861"/>
            </a:xfrm>
            <a:custGeom>
              <a:avLst/>
              <a:gdLst/>
              <a:ahLst/>
              <a:cxnLst/>
              <a:rect l="0" t="0" r="0" b="0"/>
              <a:pathLst>
                <a:path w="7621" h="22861">
                  <a:moveTo>
                    <a:pt x="0" y="22860"/>
                  </a:moveTo>
                  <a:lnTo>
                    <a:pt x="0" y="11288"/>
                  </a:lnTo>
                  <a:lnTo>
                    <a:pt x="2258" y="6992"/>
                  </a:lnTo>
                  <a:lnTo>
                    <a:pt x="76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MARTInkShape-339"/>
            <p:cNvSpPr/>
            <p:nvPr/>
          </p:nvSpPr>
          <p:spPr>
            <a:xfrm>
              <a:off x="3108960" y="2583313"/>
              <a:ext cx="434341" cy="199729"/>
            </a:xfrm>
            <a:custGeom>
              <a:avLst/>
              <a:gdLst/>
              <a:ahLst/>
              <a:cxnLst/>
              <a:rect l="0" t="0" r="0" b="0"/>
              <a:pathLst>
                <a:path w="434341" h="199729">
                  <a:moveTo>
                    <a:pt x="0" y="68447"/>
                  </a:moveTo>
                  <a:lnTo>
                    <a:pt x="4045" y="72492"/>
                  </a:lnTo>
                  <a:lnTo>
                    <a:pt x="6031" y="76736"/>
                  </a:lnTo>
                  <a:lnTo>
                    <a:pt x="11351" y="94450"/>
                  </a:lnTo>
                  <a:lnTo>
                    <a:pt x="25792" y="115478"/>
                  </a:lnTo>
                  <a:lnTo>
                    <a:pt x="53303" y="151731"/>
                  </a:lnTo>
                  <a:lnTo>
                    <a:pt x="71118" y="170015"/>
                  </a:lnTo>
                  <a:lnTo>
                    <a:pt x="76199" y="172855"/>
                  </a:lnTo>
                  <a:lnTo>
                    <a:pt x="86360" y="174678"/>
                  </a:lnTo>
                  <a:lnTo>
                    <a:pt x="88053" y="175674"/>
                  </a:lnTo>
                  <a:lnTo>
                    <a:pt x="89182" y="177185"/>
                  </a:lnTo>
                  <a:lnTo>
                    <a:pt x="90994" y="181648"/>
                  </a:lnTo>
                  <a:lnTo>
                    <a:pt x="91242" y="180001"/>
                  </a:lnTo>
                  <a:lnTo>
                    <a:pt x="91401" y="176090"/>
                  </a:lnTo>
                  <a:lnTo>
                    <a:pt x="91432" y="179707"/>
                  </a:lnTo>
                  <a:lnTo>
                    <a:pt x="91439" y="171852"/>
                  </a:lnTo>
                  <a:lnTo>
                    <a:pt x="92286" y="170404"/>
                  </a:lnTo>
                  <a:lnTo>
                    <a:pt x="93697" y="169438"/>
                  </a:lnTo>
                  <a:lnTo>
                    <a:pt x="95485" y="168795"/>
                  </a:lnTo>
                  <a:lnTo>
                    <a:pt x="96677" y="166672"/>
                  </a:lnTo>
                  <a:lnTo>
                    <a:pt x="98589" y="148841"/>
                  </a:lnTo>
                  <a:lnTo>
                    <a:pt x="99033" y="111848"/>
                  </a:lnTo>
                  <a:lnTo>
                    <a:pt x="105619" y="76334"/>
                  </a:lnTo>
                  <a:lnTo>
                    <a:pt x="108466" y="69694"/>
                  </a:lnTo>
                  <a:lnTo>
                    <a:pt x="120519" y="48224"/>
                  </a:lnTo>
                  <a:lnTo>
                    <a:pt x="121833" y="47345"/>
                  </a:lnTo>
                  <a:lnTo>
                    <a:pt x="146356" y="39095"/>
                  </a:lnTo>
                  <a:lnTo>
                    <a:pt x="149217" y="39566"/>
                  </a:lnTo>
                  <a:lnTo>
                    <a:pt x="162476" y="44627"/>
                  </a:lnTo>
                  <a:lnTo>
                    <a:pt x="174200" y="45303"/>
                  </a:lnTo>
                  <a:lnTo>
                    <a:pt x="183538" y="49976"/>
                  </a:lnTo>
                  <a:lnTo>
                    <a:pt x="193332" y="56004"/>
                  </a:lnTo>
                  <a:lnTo>
                    <a:pt x="213418" y="59874"/>
                  </a:lnTo>
                  <a:lnTo>
                    <a:pt x="218478" y="60192"/>
                  </a:lnTo>
                  <a:lnTo>
                    <a:pt x="228617" y="65060"/>
                  </a:lnTo>
                  <a:lnTo>
                    <a:pt x="238767" y="71175"/>
                  </a:lnTo>
                  <a:lnTo>
                    <a:pt x="254849" y="74617"/>
                  </a:lnTo>
                  <a:lnTo>
                    <a:pt x="291394" y="76787"/>
                  </a:lnTo>
                  <a:lnTo>
                    <a:pt x="307131" y="80419"/>
                  </a:lnTo>
                  <a:lnTo>
                    <a:pt x="322518" y="76886"/>
                  </a:lnTo>
                  <a:lnTo>
                    <a:pt x="343927" y="69726"/>
                  </a:lnTo>
                  <a:lnTo>
                    <a:pt x="352612" y="68826"/>
                  </a:lnTo>
                  <a:lnTo>
                    <a:pt x="355301" y="67006"/>
                  </a:lnTo>
                  <a:lnTo>
                    <a:pt x="363132" y="58048"/>
                  </a:lnTo>
                  <a:lnTo>
                    <a:pt x="369967" y="53795"/>
                  </a:lnTo>
                  <a:lnTo>
                    <a:pt x="371863" y="49799"/>
                  </a:lnTo>
                  <a:lnTo>
                    <a:pt x="373341" y="20478"/>
                  </a:lnTo>
                  <a:lnTo>
                    <a:pt x="371105" y="15237"/>
                  </a:lnTo>
                  <a:lnTo>
                    <a:pt x="362771" y="4973"/>
                  </a:lnTo>
                  <a:lnTo>
                    <a:pt x="355682" y="2136"/>
                  </a:lnTo>
                  <a:lnTo>
                    <a:pt x="322436" y="0"/>
                  </a:lnTo>
                  <a:lnTo>
                    <a:pt x="312356" y="4441"/>
                  </a:lnTo>
                  <a:lnTo>
                    <a:pt x="299419" y="11947"/>
                  </a:lnTo>
                  <a:lnTo>
                    <a:pt x="283417" y="18528"/>
                  </a:lnTo>
                  <a:lnTo>
                    <a:pt x="276105" y="25376"/>
                  </a:lnTo>
                  <a:lnTo>
                    <a:pt x="267229" y="41010"/>
                  </a:lnTo>
                  <a:lnTo>
                    <a:pt x="253764" y="71892"/>
                  </a:lnTo>
                  <a:lnTo>
                    <a:pt x="251764" y="106154"/>
                  </a:lnTo>
                  <a:lnTo>
                    <a:pt x="253777" y="131086"/>
                  </a:lnTo>
                  <a:lnTo>
                    <a:pt x="258417" y="144546"/>
                  </a:lnTo>
                  <a:lnTo>
                    <a:pt x="270548" y="160798"/>
                  </a:lnTo>
                  <a:lnTo>
                    <a:pt x="285715" y="171352"/>
                  </a:lnTo>
                  <a:lnTo>
                    <a:pt x="310908" y="184761"/>
                  </a:lnTo>
                  <a:lnTo>
                    <a:pt x="323601" y="192955"/>
                  </a:lnTo>
                  <a:lnTo>
                    <a:pt x="340532" y="199419"/>
                  </a:lnTo>
                  <a:lnTo>
                    <a:pt x="369103" y="199728"/>
                  </a:lnTo>
                  <a:lnTo>
                    <a:pt x="407108" y="194458"/>
                  </a:lnTo>
                  <a:lnTo>
                    <a:pt x="434340" y="190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SMARTInkShape-340"/>
            <p:cNvSpPr/>
            <p:nvPr/>
          </p:nvSpPr>
          <p:spPr>
            <a:xfrm>
              <a:off x="3932708" y="2492274"/>
              <a:ext cx="219828" cy="270537"/>
            </a:xfrm>
            <a:custGeom>
              <a:avLst/>
              <a:gdLst/>
              <a:ahLst/>
              <a:cxnLst/>
              <a:rect l="0" t="0" r="0" b="0"/>
              <a:pathLst>
                <a:path w="219828" h="270537">
                  <a:moveTo>
                    <a:pt x="6832" y="205206"/>
                  </a:moveTo>
                  <a:lnTo>
                    <a:pt x="6832" y="201161"/>
                  </a:lnTo>
                  <a:lnTo>
                    <a:pt x="7679" y="200816"/>
                  </a:lnTo>
                  <a:lnTo>
                    <a:pt x="10877" y="202690"/>
                  </a:lnTo>
                  <a:lnTo>
                    <a:pt x="12069" y="204376"/>
                  </a:lnTo>
                  <a:lnTo>
                    <a:pt x="13393" y="208506"/>
                  </a:lnTo>
                  <a:lnTo>
                    <a:pt x="15089" y="223293"/>
                  </a:lnTo>
                  <a:lnTo>
                    <a:pt x="20985" y="237932"/>
                  </a:lnTo>
                  <a:lnTo>
                    <a:pt x="22704" y="248328"/>
                  </a:lnTo>
                  <a:lnTo>
                    <a:pt x="28604" y="257033"/>
                  </a:lnTo>
                  <a:lnTo>
                    <a:pt x="29683" y="266062"/>
                  </a:lnTo>
                  <a:lnTo>
                    <a:pt x="29690" y="270536"/>
                  </a:lnTo>
                  <a:lnTo>
                    <a:pt x="29692" y="259825"/>
                  </a:lnTo>
                  <a:lnTo>
                    <a:pt x="24455" y="251869"/>
                  </a:lnTo>
                  <a:lnTo>
                    <a:pt x="13922" y="217946"/>
                  </a:lnTo>
                  <a:lnTo>
                    <a:pt x="8933" y="194588"/>
                  </a:lnTo>
                  <a:lnTo>
                    <a:pt x="3202" y="160399"/>
                  </a:lnTo>
                  <a:lnTo>
                    <a:pt x="0" y="128340"/>
                  </a:lnTo>
                  <a:lnTo>
                    <a:pt x="1625" y="92530"/>
                  </a:lnTo>
                  <a:lnTo>
                    <a:pt x="10573" y="54828"/>
                  </a:lnTo>
                  <a:lnTo>
                    <a:pt x="19769" y="36617"/>
                  </a:lnTo>
                  <a:lnTo>
                    <a:pt x="24717" y="32911"/>
                  </a:lnTo>
                  <a:lnTo>
                    <a:pt x="60374" y="8592"/>
                  </a:lnTo>
                  <a:lnTo>
                    <a:pt x="71269" y="3522"/>
                  </a:lnTo>
                  <a:lnTo>
                    <a:pt x="106350" y="0"/>
                  </a:lnTo>
                  <a:lnTo>
                    <a:pt x="131226" y="418"/>
                  </a:lnTo>
                  <a:lnTo>
                    <a:pt x="168606" y="7236"/>
                  </a:lnTo>
                  <a:lnTo>
                    <a:pt x="198956" y="20022"/>
                  </a:lnTo>
                  <a:lnTo>
                    <a:pt x="210612" y="28472"/>
                  </a:lnTo>
                  <a:lnTo>
                    <a:pt x="217422" y="40975"/>
                  </a:lnTo>
                  <a:lnTo>
                    <a:pt x="219827" y="51081"/>
                  </a:lnTo>
                  <a:lnTo>
                    <a:pt x="217772" y="54297"/>
                  </a:lnTo>
                  <a:lnTo>
                    <a:pt x="202482" y="74208"/>
                  </a:lnTo>
                  <a:lnTo>
                    <a:pt x="165202" y="97406"/>
                  </a:lnTo>
                  <a:lnTo>
                    <a:pt x="130792" y="113284"/>
                  </a:lnTo>
                  <a:lnTo>
                    <a:pt x="97537" y="126403"/>
                  </a:lnTo>
                  <a:lnTo>
                    <a:pt x="76041" y="132374"/>
                  </a:lnTo>
                  <a:lnTo>
                    <a:pt x="50920" y="127664"/>
                  </a:lnTo>
                  <a:lnTo>
                    <a:pt x="29692" y="121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SMARTInkShape-341"/>
            <p:cNvSpPr/>
            <p:nvPr/>
          </p:nvSpPr>
          <p:spPr>
            <a:xfrm>
              <a:off x="4191003" y="2194560"/>
              <a:ext cx="308369" cy="453762"/>
            </a:xfrm>
            <a:custGeom>
              <a:avLst/>
              <a:gdLst/>
              <a:ahLst/>
              <a:cxnLst/>
              <a:rect l="0" t="0" r="0" b="0"/>
              <a:pathLst>
                <a:path w="308369" h="453762">
                  <a:moveTo>
                    <a:pt x="7617" y="441960"/>
                  </a:moveTo>
                  <a:lnTo>
                    <a:pt x="7617" y="453761"/>
                  </a:lnTo>
                  <a:lnTo>
                    <a:pt x="7617" y="452002"/>
                  </a:lnTo>
                  <a:lnTo>
                    <a:pt x="311" y="442337"/>
                  </a:lnTo>
                  <a:lnTo>
                    <a:pt x="0" y="404952"/>
                  </a:lnTo>
                  <a:lnTo>
                    <a:pt x="844" y="382059"/>
                  </a:lnTo>
                  <a:lnTo>
                    <a:pt x="6081" y="365509"/>
                  </a:lnTo>
                  <a:lnTo>
                    <a:pt x="10603" y="357746"/>
                  </a:lnTo>
                  <a:lnTo>
                    <a:pt x="15435" y="353732"/>
                  </a:lnTo>
                  <a:lnTo>
                    <a:pt x="20405" y="351101"/>
                  </a:lnTo>
                  <a:lnTo>
                    <a:pt x="40801" y="334105"/>
                  </a:lnTo>
                  <a:lnTo>
                    <a:pt x="44133" y="333650"/>
                  </a:lnTo>
                  <a:lnTo>
                    <a:pt x="47201" y="334193"/>
                  </a:lnTo>
                  <a:lnTo>
                    <a:pt x="69965" y="328624"/>
                  </a:lnTo>
                  <a:lnTo>
                    <a:pt x="82441" y="331991"/>
                  </a:lnTo>
                  <a:lnTo>
                    <a:pt x="120466" y="346546"/>
                  </a:lnTo>
                  <a:lnTo>
                    <a:pt x="154519" y="375635"/>
                  </a:lnTo>
                  <a:lnTo>
                    <a:pt x="167582" y="398387"/>
                  </a:lnTo>
                  <a:lnTo>
                    <a:pt x="198117" y="424479"/>
                  </a:lnTo>
                  <a:lnTo>
                    <a:pt x="235746" y="433852"/>
                  </a:lnTo>
                  <a:lnTo>
                    <a:pt x="250329" y="434243"/>
                  </a:lnTo>
                  <a:lnTo>
                    <a:pt x="257447" y="432039"/>
                  </a:lnTo>
                  <a:lnTo>
                    <a:pt x="272409" y="422184"/>
                  </a:lnTo>
                  <a:lnTo>
                    <a:pt x="287926" y="417451"/>
                  </a:lnTo>
                  <a:lnTo>
                    <a:pt x="299395" y="408614"/>
                  </a:lnTo>
                  <a:lnTo>
                    <a:pt x="302396" y="403716"/>
                  </a:lnTo>
                  <a:lnTo>
                    <a:pt x="304576" y="398716"/>
                  </a:lnTo>
                  <a:lnTo>
                    <a:pt x="308368" y="393672"/>
                  </a:lnTo>
                  <a:lnTo>
                    <a:pt x="308359" y="384092"/>
                  </a:lnTo>
                  <a:lnTo>
                    <a:pt x="299079" y="350791"/>
                  </a:lnTo>
                  <a:lnTo>
                    <a:pt x="298445" y="345621"/>
                  </a:lnTo>
                  <a:lnTo>
                    <a:pt x="293225" y="335360"/>
                  </a:lnTo>
                  <a:lnTo>
                    <a:pt x="289462" y="330254"/>
                  </a:lnTo>
                  <a:lnTo>
                    <a:pt x="278508" y="322322"/>
                  </a:lnTo>
                  <a:lnTo>
                    <a:pt x="249469" y="308487"/>
                  </a:lnTo>
                  <a:lnTo>
                    <a:pt x="219544" y="301240"/>
                  </a:lnTo>
                  <a:lnTo>
                    <a:pt x="213248" y="301580"/>
                  </a:lnTo>
                  <a:lnTo>
                    <a:pt x="181692" y="314704"/>
                  </a:lnTo>
                  <a:lnTo>
                    <a:pt x="169368" y="279286"/>
                  </a:lnTo>
                  <a:lnTo>
                    <a:pt x="163711" y="249690"/>
                  </a:lnTo>
                  <a:lnTo>
                    <a:pt x="157400" y="208794"/>
                  </a:lnTo>
                  <a:lnTo>
                    <a:pt x="12953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SMARTInkShape-342"/>
            <p:cNvSpPr/>
            <p:nvPr/>
          </p:nvSpPr>
          <p:spPr>
            <a:xfrm>
              <a:off x="4328185" y="2842260"/>
              <a:ext cx="555750" cy="426721"/>
            </a:xfrm>
            <a:custGeom>
              <a:avLst/>
              <a:gdLst/>
              <a:ahLst/>
              <a:cxnLst/>
              <a:rect l="0" t="0" r="0" b="0"/>
              <a:pathLst>
                <a:path w="555750" h="426721">
                  <a:moveTo>
                    <a:pt x="45695" y="0"/>
                  </a:moveTo>
                  <a:lnTo>
                    <a:pt x="41650" y="0"/>
                  </a:lnTo>
                  <a:lnTo>
                    <a:pt x="31044" y="8090"/>
                  </a:lnTo>
                  <a:lnTo>
                    <a:pt x="15555" y="30343"/>
                  </a:lnTo>
                  <a:lnTo>
                    <a:pt x="3168" y="56314"/>
                  </a:lnTo>
                  <a:lnTo>
                    <a:pt x="162" y="93723"/>
                  </a:lnTo>
                  <a:lnTo>
                    <a:pt x="0" y="128994"/>
                  </a:lnTo>
                  <a:lnTo>
                    <a:pt x="2237" y="154048"/>
                  </a:lnTo>
                  <a:lnTo>
                    <a:pt x="12973" y="189870"/>
                  </a:lnTo>
                  <a:lnTo>
                    <a:pt x="27941" y="224088"/>
                  </a:lnTo>
                  <a:lnTo>
                    <a:pt x="33007" y="237601"/>
                  </a:lnTo>
                  <a:lnTo>
                    <a:pt x="42595" y="247558"/>
                  </a:lnTo>
                  <a:lnTo>
                    <a:pt x="53631" y="255653"/>
                  </a:lnTo>
                  <a:lnTo>
                    <a:pt x="78558" y="279617"/>
                  </a:lnTo>
                  <a:lnTo>
                    <a:pt x="90216" y="285141"/>
                  </a:lnTo>
                  <a:lnTo>
                    <a:pt x="122741" y="289825"/>
                  </a:lnTo>
                  <a:lnTo>
                    <a:pt x="156061" y="296044"/>
                  </a:lnTo>
                  <a:lnTo>
                    <a:pt x="187973" y="290872"/>
                  </a:lnTo>
                  <a:lnTo>
                    <a:pt x="221796" y="283284"/>
                  </a:lnTo>
                  <a:lnTo>
                    <a:pt x="236569" y="275764"/>
                  </a:lnTo>
                  <a:lnTo>
                    <a:pt x="273498" y="255194"/>
                  </a:lnTo>
                  <a:lnTo>
                    <a:pt x="285512" y="249451"/>
                  </a:lnTo>
                  <a:lnTo>
                    <a:pt x="319288" y="216580"/>
                  </a:lnTo>
                  <a:lnTo>
                    <a:pt x="322070" y="215507"/>
                  </a:lnTo>
                  <a:lnTo>
                    <a:pt x="327420" y="209798"/>
                  </a:lnTo>
                  <a:lnTo>
                    <a:pt x="331773" y="201617"/>
                  </a:lnTo>
                  <a:lnTo>
                    <a:pt x="335119" y="179665"/>
                  </a:lnTo>
                  <a:lnTo>
                    <a:pt x="332937" y="174960"/>
                  </a:lnTo>
                  <a:lnTo>
                    <a:pt x="327636" y="167641"/>
                  </a:lnTo>
                  <a:lnTo>
                    <a:pt x="341955" y="173671"/>
                  </a:lnTo>
                  <a:lnTo>
                    <a:pt x="377003" y="181282"/>
                  </a:lnTo>
                  <a:lnTo>
                    <a:pt x="404556" y="188428"/>
                  </a:lnTo>
                  <a:lnTo>
                    <a:pt x="419395" y="191273"/>
                  </a:lnTo>
                  <a:lnTo>
                    <a:pt x="457217" y="207545"/>
                  </a:lnTo>
                  <a:lnTo>
                    <a:pt x="493023" y="214852"/>
                  </a:lnTo>
                  <a:lnTo>
                    <a:pt x="504434" y="219950"/>
                  </a:lnTo>
                  <a:lnTo>
                    <a:pt x="520378" y="230647"/>
                  </a:lnTo>
                  <a:lnTo>
                    <a:pt x="538679" y="237377"/>
                  </a:lnTo>
                  <a:lnTo>
                    <a:pt x="545045" y="242661"/>
                  </a:lnTo>
                  <a:lnTo>
                    <a:pt x="552543" y="254309"/>
                  </a:lnTo>
                  <a:lnTo>
                    <a:pt x="555141" y="263499"/>
                  </a:lnTo>
                  <a:lnTo>
                    <a:pt x="555749" y="268946"/>
                  </a:lnTo>
                  <a:lnTo>
                    <a:pt x="552046" y="284863"/>
                  </a:lnTo>
                  <a:lnTo>
                    <a:pt x="545587" y="297576"/>
                  </a:lnTo>
                  <a:lnTo>
                    <a:pt x="507509" y="330372"/>
                  </a:lnTo>
                  <a:lnTo>
                    <a:pt x="472019" y="355623"/>
                  </a:lnTo>
                  <a:lnTo>
                    <a:pt x="434263" y="377230"/>
                  </a:lnTo>
                  <a:lnTo>
                    <a:pt x="399779" y="408666"/>
                  </a:lnTo>
                  <a:lnTo>
                    <a:pt x="380975" y="426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SMARTInkShape-343"/>
            <p:cNvSpPr/>
            <p:nvPr/>
          </p:nvSpPr>
          <p:spPr>
            <a:xfrm>
              <a:off x="5120640" y="2492553"/>
              <a:ext cx="563881" cy="182068"/>
            </a:xfrm>
            <a:custGeom>
              <a:avLst/>
              <a:gdLst/>
              <a:ahLst/>
              <a:cxnLst/>
              <a:rect l="0" t="0" r="0" b="0"/>
              <a:pathLst>
                <a:path w="563881" h="182068">
                  <a:moveTo>
                    <a:pt x="0" y="6807"/>
                  </a:moveTo>
                  <a:lnTo>
                    <a:pt x="0" y="2417"/>
                  </a:lnTo>
                  <a:lnTo>
                    <a:pt x="0" y="10107"/>
                  </a:lnTo>
                  <a:lnTo>
                    <a:pt x="2258" y="14765"/>
                  </a:lnTo>
                  <a:lnTo>
                    <a:pt x="6561" y="20608"/>
                  </a:lnTo>
                  <a:lnTo>
                    <a:pt x="8257" y="38320"/>
                  </a:lnTo>
                  <a:lnTo>
                    <a:pt x="13610" y="53985"/>
                  </a:lnTo>
                  <a:lnTo>
                    <a:pt x="15097" y="89166"/>
                  </a:lnTo>
                  <a:lnTo>
                    <a:pt x="16023" y="98444"/>
                  </a:lnTo>
                  <a:lnTo>
                    <a:pt x="17456" y="100919"/>
                  </a:lnTo>
                  <a:lnTo>
                    <a:pt x="19257" y="102568"/>
                  </a:lnTo>
                  <a:lnTo>
                    <a:pt x="21259" y="106659"/>
                  </a:lnTo>
                  <a:lnTo>
                    <a:pt x="26589" y="120229"/>
                  </a:lnTo>
                  <a:lnTo>
                    <a:pt x="28733" y="122215"/>
                  </a:lnTo>
                  <a:lnTo>
                    <a:pt x="31008" y="122692"/>
                  </a:lnTo>
                  <a:lnTo>
                    <a:pt x="33372" y="122164"/>
                  </a:lnTo>
                  <a:lnTo>
                    <a:pt x="34948" y="122658"/>
                  </a:lnTo>
                  <a:lnTo>
                    <a:pt x="35999" y="123834"/>
                  </a:lnTo>
                  <a:lnTo>
                    <a:pt x="36699" y="125465"/>
                  </a:lnTo>
                  <a:lnTo>
                    <a:pt x="38013" y="126553"/>
                  </a:lnTo>
                  <a:lnTo>
                    <a:pt x="41730" y="127761"/>
                  </a:lnTo>
                  <a:lnTo>
                    <a:pt x="48583" y="128441"/>
                  </a:lnTo>
                  <a:lnTo>
                    <a:pt x="50169" y="127689"/>
                  </a:lnTo>
                  <a:lnTo>
                    <a:pt x="51226" y="126342"/>
                  </a:lnTo>
                  <a:lnTo>
                    <a:pt x="51930" y="124597"/>
                  </a:lnTo>
                  <a:lnTo>
                    <a:pt x="53247" y="124280"/>
                  </a:lnTo>
                  <a:lnTo>
                    <a:pt x="56968" y="126186"/>
                  </a:lnTo>
                  <a:lnTo>
                    <a:pt x="59145" y="126187"/>
                  </a:lnTo>
                  <a:lnTo>
                    <a:pt x="63822" y="123929"/>
                  </a:lnTo>
                  <a:lnTo>
                    <a:pt x="86090" y="98630"/>
                  </a:lnTo>
                  <a:lnTo>
                    <a:pt x="90413" y="95962"/>
                  </a:lnTo>
                  <a:lnTo>
                    <a:pt x="97475" y="86225"/>
                  </a:lnTo>
                  <a:lnTo>
                    <a:pt x="116747" y="51680"/>
                  </a:lnTo>
                  <a:lnTo>
                    <a:pt x="132072" y="34896"/>
                  </a:lnTo>
                  <a:lnTo>
                    <a:pt x="133768" y="33999"/>
                  </a:lnTo>
                  <a:lnTo>
                    <a:pt x="134899" y="34249"/>
                  </a:lnTo>
                  <a:lnTo>
                    <a:pt x="135652" y="35261"/>
                  </a:lnTo>
                  <a:lnTo>
                    <a:pt x="136155" y="35090"/>
                  </a:lnTo>
                  <a:lnTo>
                    <a:pt x="137027" y="30548"/>
                  </a:lnTo>
                  <a:lnTo>
                    <a:pt x="141166" y="33973"/>
                  </a:lnTo>
                  <a:lnTo>
                    <a:pt x="143174" y="38072"/>
                  </a:lnTo>
                  <a:lnTo>
                    <a:pt x="150799" y="75731"/>
                  </a:lnTo>
                  <a:lnTo>
                    <a:pt x="154183" y="90729"/>
                  </a:lnTo>
                  <a:lnTo>
                    <a:pt x="167797" y="118858"/>
                  </a:lnTo>
                  <a:lnTo>
                    <a:pt x="181052" y="138815"/>
                  </a:lnTo>
                  <a:lnTo>
                    <a:pt x="185737" y="141677"/>
                  </a:lnTo>
                  <a:lnTo>
                    <a:pt x="195642" y="143515"/>
                  </a:lnTo>
                  <a:lnTo>
                    <a:pt x="200688" y="143766"/>
                  </a:lnTo>
                  <a:lnTo>
                    <a:pt x="202372" y="144680"/>
                  </a:lnTo>
                  <a:lnTo>
                    <a:pt x="203495" y="146135"/>
                  </a:lnTo>
                  <a:lnTo>
                    <a:pt x="204243" y="147953"/>
                  </a:lnTo>
                  <a:lnTo>
                    <a:pt x="206436" y="148318"/>
                  </a:lnTo>
                  <a:lnTo>
                    <a:pt x="213387" y="146465"/>
                  </a:lnTo>
                  <a:lnTo>
                    <a:pt x="215918" y="144786"/>
                  </a:lnTo>
                  <a:lnTo>
                    <a:pt x="217605" y="142819"/>
                  </a:lnTo>
                  <a:lnTo>
                    <a:pt x="218730" y="140662"/>
                  </a:lnTo>
                  <a:lnTo>
                    <a:pt x="221173" y="139224"/>
                  </a:lnTo>
                  <a:lnTo>
                    <a:pt x="235004" y="134657"/>
                  </a:lnTo>
                  <a:lnTo>
                    <a:pt x="265644" y="106873"/>
                  </a:lnTo>
                  <a:lnTo>
                    <a:pt x="283724" y="79031"/>
                  </a:lnTo>
                  <a:lnTo>
                    <a:pt x="292047" y="70233"/>
                  </a:lnTo>
                  <a:lnTo>
                    <a:pt x="318299" y="32292"/>
                  </a:lnTo>
                  <a:lnTo>
                    <a:pt x="329403" y="22825"/>
                  </a:lnTo>
                  <a:lnTo>
                    <a:pt x="333901" y="20026"/>
                  </a:lnTo>
                  <a:lnTo>
                    <a:pt x="336901" y="16466"/>
                  </a:lnTo>
                  <a:lnTo>
                    <a:pt x="341969" y="5059"/>
                  </a:lnTo>
                  <a:lnTo>
                    <a:pt x="343973" y="3102"/>
                  </a:lnTo>
                  <a:lnTo>
                    <a:pt x="346155" y="1797"/>
                  </a:lnTo>
                  <a:lnTo>
                    <a:pt x="348457" y="1773"/>
                  </a:lnTo>
                  <a:lnTo>
                    <a:pt x="353272" y="4005"/>
                  </a:lnTo>
                  <a:lnTo>
                    <a:pt x="355741" y="4093"/>
                  </a:lnTo>
                  <a:lnTo>
                    <a:pt x="372363" y="0"/>
                  </a:lnTo>
                  <a:lnTo>
                    <a:pt x="381677" y="4064"/>
                  </a:lnTo>
                  <a:lnTo>
                    <a:pt x="419588" y="31853"/>
                  </a:lnTo>
                  <a:lnTo>
                    <a:pt x="454689" y="67871"/>
                  </a:lnTo>
                  <a:lnTo>
                    <a:pt x="480063" y="99264"/>
                  </a:lnTo>
                  <a:lnTo>
                    <a:pt x="510541" y="135767"/>
                  </a:lnTo>
                  <a:lnTo>
                    <a:pt x="545943" y="170881"/>
                  </a:lnTo>
                  <a:lnTo>
                    <a:pt x="563880" y="182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SMARTInkShape-344"/>
            <p:cNvSpPr/>
            <p:nvPr/>
          </p:nvSpPr>
          <p:spPr>
            <a:xfrm>
              <a:off x="4937760" y="2463576"/>
              <a:ext cx="120479" cy="154322"/>
            </a:xfrm>
            <a:custGeom>
              <a:avLst/>
              <a:gdLst/>
              <a:ahLst/>
              <a:cxnLst/>
              <a:rect l="0" t="0" r="0" b="0"/>
              <a:pathLst>
                <a:path w="120479" h="154322">
                  <a:moveTo>
                    <a:pt x="7620" y="51024"/>
                  </a:moveTo>
                  <a:lnTo>
                    <a:pt x="7620" y="37157"/>
                  </a:lnTo>
                  <a:lnTo>
                    <a:pt x="7620" y="67870"/>
                  </a:lnTo>
                  <a:lnTo>
                    <a:pt x="314" y="105507"/>
                  </a:lnTo>
                  <a:lnTo>
                    <a:pt x="7779" y="135906"/>
                  </a:lnTo>
                  <a:lnTo>
                    <a:pt x="9419" y="138092"/>
                  </a:lnTo>
                  <a:lnTo>
                    <a:pt x="25745" y="152994"/>
                  </a:lnTo>
                  <a:lnTo>
                    <a:pt x="28170" y="153717"/>
                  </a:lnTo>
                  <a:lnTo>
                    <a:pt x="30633" y="153353"/>
                  </a:lnTo>
                  <a:lnTo>
                    <a:pt x="38146" y="151052"/>
                  </a:lnTo>
                  <a:lnTo>
                    <a:pt x="40670" y="150730"/>
                  </a:lnTo>
                  <a:lnTo>
                    <a:pt x="52314" y="154321"/>
                  </a:lnTo>
                  <a:lnTo>
                    <a:pt x="56043" y="153755"/>
                  </a:lnTo>
                  <a:lnTo>
                    <a:pt x="59376" y="151685"/>
                  </a:lnTo>
                  <a:lnTo>
                    <a:pt x="62443" y="148611"/>
                  </a:lnTo>
                  <a:lnTo>
                    <a:pt x="70368" y="145196"/>
                  </a:lnTo>
                  <a:lnTo>
                    <a:pt x="78688" y="142832"/>
                  </a:lnTo>
                  <a:lnTo>
                    <a:pt x="88979" y="135894"/>
                  </a:lnTo>
                  <a:lnTo>
                    <a:pt x="97684" y="127973"/>
                  </a:lnTo>
                  <a:lnTo>
                    <a:pt x="102682" y="118808"/>
                  </a:lnTo>
                  <a:lnTo>
                    <a:pt x="104015" y="113993"/>
                  </a:lnTo>
                  <a:lnTo>
                    <a:pt x="105750" y="110784"/>
                  </a:lnTo>
                  <a:lnTo>
                    <a:pt x="107753" y="108644"/>
                  </a:lnTo>
                  <a:lnTo>
                    <a:pt x="109935" y="107217"/>
                  </a:lnTo>
                  <a:lnTo>
                    <a:pt x="117052" y="97119"/>
                  </a:lnTo>
                  <a:lnTo>
                    <a:pt x="120478" y="79357"/>
                  </a:lnTo>
                  <a:lnTo>
                    <a:pt x="119021" y="69826"/>
                  </a:lnTo>
                  <a:lnTo>
                    <a:pt x="116398" y="61920"/>
                  </a:lnTo>
                  <a:lnTo>
                    <a:pt x="110531" y="34041"/>
                  </a:lnTo>
                  <a:lnTo>
                    <a:pt x="103876" y="24285"/>
                  </a:lnTo>
                  <a:lnTo>
                    <a:pt x="96120" y="17973"/>
                  </a:lnTo>
                  <a:lnTo>
                    <a:pt x="81985" y="9406"/>
                  </a:lnTo>
                  <a:lnTo>
                    <a:pt x="72845" y="2894"/>
                  </a:lnTo>
                  <a:lnTo>
                    <a:pt x="63138" y="0"/>
                  </a:lnTo>
                  <a:lnTo>
                    <a:pt x="53179" y="971"/>
                  </a:lnTo>
                  <a:lnTo>
                    <a:pt x="37033" y="4448"/>
                  </a:lnTo>
                  <a:lnTo>
                    <a:pt x="0" y="5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SMARTInkShape-345"/>
            <p:cNvSpPr/>
            <p:nvPr/>
          </p:nvSpPr>
          <p:spPr>
            <a:xfrm>
              <a:off x="4617720" y="2469231"/>
              <a:ext cx="236221" cy="189379"/>
            </a:xfrm>
            <a:custGeom>
              <a:avLst/>
              <a:gdLst/>
              <a:ahLst/>
              <a:cxnLst/>
              <a:rect l="0" t="0" r="0" b="0"/>
              <a:pathLst>
                <a:path w="236221" h="189379">
                  <a:moveTo>
                    <a:pt x="0" y="83469"/>
                  </a:moveTo>
                  <a:lnTo>
                    <a:pt x="0" y="71668"/>
                  </a:lnTo>
                  <a:lnTo>
                    <a:pt x="0" y="92997"/>
                  </a:lnTo>
                  <a:lnTo>
                    <a:pt x="847" y="94901"/>
                  </a:lnTo>
                  <a:lnTo>
                    <a:pt x="2258" y="96171"/>
                  </a:lnTo>
                  <a:lnTo>
                    <a:pt x="4045" y="97017"/>
                  </a:lnTo>
                  <a:lnTo>
                    <a:pt x="5237" y="98427"/>
                  </a:lnTo>
                  <a:lnTo>
                    <a:pt x="6561" y="102253"/>
                  </a:lnTo>
                  <a:lnTo>
                    <a:pt x="8461" y="139658"/>
                  </a:lnTo>
                  <a:lnTo>
                    <a:pt x="14180" y="150250"/>
                  </a:lnTo>
                  <a:lnTo>
                    <a:pt x="15238" y="185363"/>
                  </a:lnTo>
                  <a:lnTo>
                    <a:pt x="16085" y="186112"/>
                  </a:lnTo>
                  <a:lnTo>
                    <a:pt x="17497" y="185764"/>
                  </a:lnTo>
                  <a:lnTo>
                    <a:pt x="21801" y="183168"/>
                  </a:lnTo>
                  <a:lnTo>
                    <a:pt x="22154" y="183802"/>
                  </a:lnTo>
                  <a:lnTo>
                    <a:pt x="22651" y="187046"/>
                  </a:lnTo>
                  <a:lnTo>
                    <a:pt x="22832" y="183291"/>
                  </a:lnTo>
                  <a:lnTo>
                    <a:pt x="22858" y="189157"/>
                  </a:lnTo>
                  <a:lnTo>
                    <a:pt x="22860" y="185563"/>
                  </a:lnTo>
                  <a:lnTo>
                    <a:pt x="22860" y="189378"/>
                  </a:lnTo>
                  <a:lnTo>
                    <a:pt x="22860" y="182823"/>
                  </a:lnTo>
                  <a:lnTo>
                    <a:pt x="16829" y="168248"/>
                  </a:lnTo>
                  <a:lnTo>
                    <a:pt x="14603" y="159105"/>
                  </a:lnTo>
                  <a:lnTo>
                    <a:pt x="9250" y="145572"/>
                  </a:lnTo>
                  <a:lnTo>
                    <a:pt x="7633" y="107926"/>
                  </a:lnTo>
                  <a:lnTo>
                    <a:pt x="7620" y="74396"/>
                  </a:lnTo>
                  <a:lnTo>
                    <a:pt x="8467" y="72340"/>
                  </a:lnTo>
                  <a:lnTo>
                    <a:pt x="9878" y="70970"/>
                  </a:lnTo>
                  <a:lnTo>
                    <a:pt x="11666" y="70056"/>
                  </a:lnTo>
                  <a:lnTo>
                    <a:pt x="12857" y="68601"/>
                  </a:lnTo>
                  <a:lnTo>
                    <a:pt x="14181" y="64725"/>
                  </a:lnTo>
                  <a:lnTo>
                    <a:pt x="15877" y="55339"/>
                  </a:lnTo>
                  <a:lnTo>
                    <a:pt x="20415" y="47853"/>
                  </a:lnTo>
                  <a:lnTo>
                    <a:pt x="26583" y="31156"/>
                  </a:lnTo>
                  <a:lnTo>
                    <a:pt x="28729" y="28274"/>
                  </a:lnTo>
                  <a:lnTo>
                    <a:pt x="50821" y="10508"/>
                  </a:lnTo>
                  <a:lnTo>
                    <a:pt x="77682" y="835"/>
                  </a:lnTo>
                  <a:lnTo>
                    <a:pt x="90092" y="0"/>
                  </a:lnTo>
                  <a:lnTo>
                    <a:pt x="108609" y="4108"/>
                  </a:lnTo>
                  <a:lnTo>
                    <a:pt x="118446" y="2193"/>
                  </a:lnTo>
                  <a:lnTo>
                    <a:pt x="124045" y="4449"/>
                  </a:lnTo>
                  <a:lnTo>
                    <a:pt x="154615" y="32414"/>
                  </a:lnTo>
                  <a:lnTo>
                    <a:pt x="175247" y="69535"/>
                  </a:lnTo>
                  <a:lnTo>
                    <a:pt x="193039" y="103865"/>
                  </a:lnTo>
                  <a:lnTo>
                    <a:pt x="203953" y="137283"/>
                  </a:lnTo>
                  <a:lnTo>
                    <a:pt x="204548" y="142205"/>
                  </a:lnTo>
                  <a:lnTo>
                    <a:pt x="205792" y="145486"/>
                  </a:lnTo>
                  <a:lnTo>
                    <a:pt x="207468" y="147674"/>
                  </a:lnTo>
                  <a:lnTo>
                    <a:pt x="209432" y="149132"/>
                  </a:lnTo>
                  <a:lnTo>
                    <a:pt x="211614" y="153010"/>
                  </a:lnTo>
                  <a:lnTo>
                    <a:pt x="213977" y="169266"/>
                  </a:lnTo>
                  <a:lnTo>
                    <a:pt x="215465" y="171147"/>
                  </a:lnTo>
                  <a:lnTo>
                    <a:pt x="219891" y="174166"/>
                  </a:lnTo>
                  <a:lnTo>
                    <a:pt x="220496" y="176837"/>
                  </a:lnTo>
                  <a:lnTo>
                    <a:pt x="220658" y="178734"/>
                  </a:lnTo>
                  <a:lnTo>
                    <a:pt x="221612" y="179999"/>
                  </a:lnTo>
                  <a:lnTo>
                    <a:pt x="224929" y="181404"/>
                  </a:lnTo>
                  <a:lnTo>
                    <a:pt x="226153" y="180086"/>
                  </a:lnTo>
                  <a:lnTo>
                    <a:pt x="236220" y="159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SMARTInkShape-Group54"/>
          <p:cNvGrpSpPr/>
          <p:nvPr/>
        </p:nvGrpSpPr>
        <p:grpSpPr>
          <a:xfrm>
            <a:off x="4282471" y="2975507"/>
            <a:ext cx="1386351" cy="727814"/>
            <a:chOff x="4282471" y="2975507"/>
            <a:chExt cx="1386351" cy="727814"/>
          </a:xfrm>
        </p:grpSpPr>
        <p:sp>
          <p:nvSpPr>
            <p:cNvPr id="27" name="SMARTInkShape-346"/>
            <p:cNvSpPr/>
            <p:nvPr/>
          </p:nvSpPr>
          <p:spPr>
            <a:xfrm>
              <a:off x="4282471" y="3348410"/>
              <a:ext cx="525617" cy="354911"/>
            </a:xfrm>
            <a:custGeom>
              <a:avLst/>
              <a:gdLst/>
              <a:ahLst/>
              <a:cxnLst/>
              <a:rect l="0" t="0" r="0" b="0"/>
              <a:pathLst>
                <a:path w="525617" h="354911">
                  <a:moveTo>
                    <a:pt x="53309" y="4390"/>
                  </a:moveTo>
                  <a:lnTo>
                    <a:pt x="49264" y="345"/>
                  </a:lnTo>
                  <a:lnTo>
                    <a:pt x="46379" y="0"/>
                  </a:lnTo>
                  <a:lnTo>
                    <a:pt x="28836" y="3645"/>
                  </a:lnTo>
                  <a:lnTo>
                    <a:pt x="25987" y="5586"/>
                  </a:lnTo>
                  <a:lnTo>
                    <a:pt x="15331" y="20870"/>
                  </a:lnTo>
                  <a:lnTo>
                    <a:pt x="9883" y="32980"/>
                  </a:lnTo>
                  <a:lnTo>
                    <a:pt x="1759" y="62748"/>
                  </a:lnTo>
                  <a:lnTo>
                    <a:pt x="205" y="97024"/>
                  </a:lnTo>
                  <a:lnTo>
                    <a:pt x="0" y="131683"/>
                  </a:lnTo>
                  <a:lnTo>
                    <a:pt x="6059" y="163966"/>
                  </a:lnTo>
                  <a:lnTo>
                    <a:pt x="13151" y="194802"/>
                  </a:lnTo>
                  <a:lnTo>
                    <a:pt x="18847" y="225352"/>
                  </a:lnTo>
                  <a:lnTo>
                    <a:pt x="39646" y="260483"/>
                  </a:lnTo>
                  <a:lnTo>
                    <a:pt x="51989" y="276037"/>
                  </a:lnTo>
                  <a:lnTo>
                    <a:pt x="61471" y="281756"/>
                  </a:lnTo>
                  <a:lnTo>
                    <a:pt x="97488" y="294217"/>
                  </a:lnTo>
                  <a:lnTo>
                    <a:pt x="109351" y="298302"/>
                  </a:lnTo>
                  <a:lnTo>
                    <a:pt x="130310" y="299755"/>
                  </a:lnTo>
                  <a:lnTo>
                    <a:pt x="167715" y="294882"/>
                  </a:lnTo>
                  <a:lnTo>
                    <a:pt x="194546" y="290181"/>
                  </a:lnTo>
                  <a:lnTo>
                    <a:pt x="223944" y="275335"/>
                  </a:lnTo>
                  <a:lnTo>
                    <a:pt x="258982" y="258884"/>
                  </a:lnTo>
                  <a:lnTo>
                    <a:pt x="295379" y="240205"/>
                  </a:lnTo>
                  <a:lnTo>
                    <a:pt x="327279" y="220210"/>
                  </a:lnTo>
                  <a:lnTo>
                    <a:pt x="351110" y="210428"/>
                  </a:lnTo>
                  <a:lnTo>
                    <a:pt x="376897" y="183748"/>
                  </a:lnTo>
                  <a:lnTo>
                    <a:pt x="379159" y="179213"/>
                  </a:lnTo>
                  <a:lnTo>
                    <a:pt x="379762" y="176819"/>
                  </a:lnTo>
                  <a:lnTo>
                    <a:pt x="380165" y="176069"/>
                  </a:lnTo>
                  <a:lnTo>
                    <a:pt x="380433" y="176416"/>
                  </a:lnTo>
                  <a:lnTo>
                    <a:pt x="380863" y="179011"/>
                  </a:lnTo>
                  <a:lnTo>
                    <a:pt x="380960" y="173033"/>
                  </a:lnTo>
                  <a:lnTo>
                    <a:pt x="380967" y="176618"/>
                  </a:lnTo>
                  <a:lnTo>
                    <a:pt x="380968" y="174634"/>
                  </a:lnTo>
                  <a:lnTo>
                    <a:pt x="381815" y="174613"/>
                  </a:lnTo>
                  <a:lnTo>
                    <a:pt x="385014" y="176847"/>
                  </a:lnTo>
                  <a:lnTo>
                    <a:pt x="387000" y="180661"/>
                  </a:lnTo>
                  <a:lnTo>
                    <a:pt x="387530" y="182864"/>
                  </a:lnTo>
                  <a:lnTo>
                    <a:pt x="388729" y="184333"/>
                  </a:lnTo>
                  <a:lnTo>
                    <a:pt x="392320" y="185965"/>
                  </a:lnTo>
                  <a:lnTo>
                    <a:pt x="399102" y="186883"/>
                  </a:lnTo>
                  <a:lnTo>
                    <a:pt x="403986" y="191614"/>
                  </a:lnTo>
                  <a:lnTo>
                    <a:pt x="409826" y="198514"/>
                  </a:lnTo>
                  <a:lnTo>
                    <a:pt x="418065" y="204403"/>
                  </a:lnTo>
                  <a:lnTo>
                    <a:pt x="455728" y="220587"/>
                  </a:lnTo>
                  <a:lnTo>
                    <a:pt x="489407" y="231173"/>
                  </a:lnTo>
                  <a:lnTo>
                    <a:pt x="510314" y="246014"/>
                  </a:lnTo>
                  <a:lnTo>
                    <a:pt x="512919" y="246753"/>
                  </a:lnTo>
                  <a:lnTo>
                    <a:pt x="518071" y="252089"/>
                  </a:lnTo>
                  <a:lnTo>
                    <a:pt x="522336" y="259259"/>
                  </a:lnTo>
                  <a:lnTo>
                    <a:pt x="524738" y="268055"/>
                  </a:lnTo>
                  <a:lnTo>
                    <a:pt x="525616" y="285230"/>
                  </a:lnTo>
                  <a:lnTo>
                    <a:pt x="521664" y="299456"/>
                  </a:lnTo>
                  <a:lnTo>
                    <a:pt x="515132" y="310351"/>
                  </a:lnTo>
                  <a:lnTo>
                    <a:pt x="481241" y="345970"/>
                  </a:lnTo>
                  <a:lnTo>
                    <a:pt x="472409" y="354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SMARTInkShape-347"/>
            <p:cNvSpPr/>
            <p:nvPr/>
          </p:nvSpPr>
          <p:spPr>
            <a:xfrm>
              <a:off x="5036820" y="2975507"/>
              <a:ext cx="632002" cy="208784"/>
            </a:xfrm>
            <a:custGeom>
              <a:avLst/>
              <a:gdLst/>
              <a:ahLst/>
              <a:cxnLst/>
              <a:rect l="0" t="0" r="0" b="0"/>
              <a:pathLst>
                <a:path w="632002" h="208784">
                  <a:moveTo>
                    <a:pt x="0" y="34393"/>
                  </a:moveTo>
                  <a:lnTo>
                    <a:pt x="4045" y="34393"/>
                  </a:lnTo>
                  <a:lnTo>
                    <a:pt x="8289" y="41166"/>
                  </a:lnTo>
                  <a:lnTo>
                    <a:pt x="25439" y="77524"/>
                  </a:lnTo>
                  <a:lnTo>
                    <a:pt x="40643" y="114609"/>
                  </a:lnTo>
                  <a:lnTo>
                    <a:pt x="51506" y="151171"/>
                  </a:lnTo>
                  <a:lnTo>
                    <a:pt x="64586" y="181265"/>
                  </a:lnTo>
                  <a:lnTo>
                    <a:pt x="71442" y="189200"/>
                  </a:lnTo>
                  <a:lnTo>
                    <a:pt x="76343" y="192096"/>
                  </a:lnTo>
                  <a:lnTo>
                    <a:pt x="82343" y="193955"/>
                  </a:lnTo>
                  <a:lnTo>
                    <a:pt x="82836" y="194955"/>
                  </a:lnTo>
                  <a:lnTo>
                    <a:pt x="83690" y="200934"/>
                  </a:lnTo>
                  <a:lnTo>
                    <a:pt x="83809" y="195376"/>
                  </a:lnTo>
                  <a:lnTo>
                    <a:pt x="86073" y="194841"/>
                  </a:lnTo>
                  <a:lnTo>
                    <a:pt x="87862" y="194698"/>
                  </a:lnTo>
                  <a:lnTo>
                    <a:pt x="89054" y="192910"/>
                  </a:lnTo>
                  <a:lnTo>
                    <a:pt x="95171" y="173226"/>
                  </a:lnTo>
                  <a:lnTo>
                    <a:pt x="112088" y="142826"/>
                  </a:lnTo>
                  <a:lnTo>
                    <a:pt x="114164" y="136772"/>
                  </a:lnTo>
                  <a:lnTo>
                    <a:pt x="132174" y="115704"/>
                  </a:lnTo>
                  <a:lnTo>
                    <a:pt x="137202" y="112864"/>
                  </a:lnTo>
                  <a:lnTo>
                    <a:pt x="144629" y="110892"/>
                  </a:lnTo>
                  <a:lnTo>
                    <a:pt x="148381" y="110726"/>
                  </a:lnTo>
                  <a:lnTo>
                    <a:pt x="152872" y="112910"/>
                  </a:lnTo>
                  <a:lnTo>
                    <a:pt x="165162" y="122752"/>
                  </a:lnTo>
                  <a:lnTo>
                    <a:pt x="181853" y="129472"/>
                  </a:lnTo>
                  <a:lnTo>
                    <a:pt x="188915" y="136200"/>
                  </a:lnTo>
                  <a:lnTo>
                    <a:pt x="195722" y="143987"/>
                  </a:lnTo>
                  <a:lnTo>
                    <a:pt x="211632" y="158143"/>
                  </a:lnTo>
                  <a:lnTo>
                    <a:pt x="237600" y="187935"/>
                  </a:lnTo>
                  <a:lnTo>
                    <a:pt x="245582" y="191534"/>
                  </a:lnTo>
                  <a:lnTo>
                    <a:pt x="269469" y="200117"/>
                  </a:lnTo>
                  <a:lnTo>
                    <a:pt x="279502" y="204851"/>
                  </a:lnTo>
                  <a:lnTo>
                    <a:pt x="283701" y="205605"/>
                  </a:lnTo>
                  <a:lnTo>
                    <a:pt x="293656" y="204314"/>
                  </a:lnTo>
                  <a:lnTo>
                    <a:pt x="307210" y="208783"/>
                  </a:lnTo>
                  <a:lnTo>
                    <a:pt x="309794" y="208226"/>
                  </a:lnTo>
                  <a:lnTo>
                    <a:pt x="320023" y="203507"/>
                  </a:lnTo>
                  <a:lnTo>
                    <a:pt x="326151" y="202324"/>
                  </a:lnTo>
                  <a:lnTo>
                    <a:pt x="331258" y="194029"/>
                  </a:lnTo>
                  <a:lnTo>
                    <a:pt x="335332" y="177749"/>
                  </a:lnTo>
                  <a:lnTo>
                    <a:pt x="337008" y="175684"/>
                  </a:lnTo>
                  <a:lnTo>
                    <a:pt x="338972" y="174307"/>
                  </a:lnTo>
                  <a:lnTo>
                    <a:pt x="341154" y="168261"/>
                  </a:lnTo>
                  <a:lnTo>
                    <a:pt x="342855" y="131779"/>
                  </a:lnTo>
                  <a:lnTo>
                    <a:pt x="342899" y="95068"/>
                  </a:lnTo>
                  <a:lnTo>
                    <a:pt x="342900" y="89182"/>
                  </a:lnTo>
                  <a:lnTo>
                    <a:pt x="342900" y="92207"/>
                  </a:lnTo>
                  <a:lnTo>
                    <a:pt x="343747" y="92409"/>
                  </a:lnTo>
                  <a:lnTo>
                    <a:pt x="349461" y="88516"/>
                  </a:lnTo>
                  <a:lnTo>
                    <a:pt x="382272" y="87753"/>
                  </a:lnTo>
                  <a:lnTo>
                    <a:pt x="419881" y="94296"/>
                  </a:lnTo>
                  <a:lnTo>
                    <a:pt x="457303" y="86925"/>
                  </a:lnTo>
                  <a:lnTo>
                    <a:pt x="472486" y="83987"/>
                  </a:lnTo>
                  <a:lnTo>
                    <a:pt x="496160" y="84554"/>
                  </a:lnTo>
                  <a:lnTo>
                    <a:pt x="531814" y="75377"/>
                  </a:lnTo>
                  <a:lnTo>
                    <a:pt x="563567" y="73063"/>
                  </a:lnTo>
                  <a:lnTo>
                    <a:pt x="588215" y="66522"/>
                  </a:lnTo>
                  <a:lnTo>
                    <a:pt x="607132" y="57077"/>
                  </a:lnTo>
                  <a:lnTo>
                    <a:pt x="627235" y="39463"/>
                  </a:lnTo>
                  <a:lnTo>
                    <a:pt x="630138" y="34388"/>
                  </a:lnTo>
                  <a:lnTo>
                    <a:pt x="632001" y="24232"/>
                  </a:lnTo>
                  <a:lnTo>
                    <a:pt x="629998" y="19153"/>
                  </a:lnTo>
                  <a:lnTo>
                    <a:pt x="628279" y="16613"/>
                  </a:lnTo>
                  <a:lnTo>
                    <a:pt x="617769" y="8993"/>
                  </a:lnTo>
                  <a:lnTo>
                    <a:pt x="603930" y="5418"/>
                  </a:lnTo>
                  <a:lnTo>
                    <a:pt x="569943" y="0"/>
                  </a:lnTo>
                  <a:lnTo>
                    <a:pt x="555568" y="2456"/>
                  </a:lnTo>
                  <a:lnTo>
                    <a:pt x="523306" y="16421"/>
                  </a:lnTo>
                  <a:lnTo>
                    <a:pt x="487354" y="33333"/>
                  </a:lnTo>
                  <a:lnTo>
                    <a:pt x="452537" y="58418"/>
                  </a:lnTo>
                  <a:lnTo>
                    <a:pt x="444403" y="68777"/>
                  </a:lnTo>
                  <a:lnTo>
                    <a:pt x="430428" y="97404"/>
                  </a:lnTo>
                  <a:lnTo>
                    <a:pt x="428368" y="107836"/>
                  </a:lnTo>
                  <a:lnTo>
                    <a:pt x="429710" y="118116"/>
                  </a:lnTo>
                  <a:lnTo>
                    <a:pt x="437471" y="138514"/>
                  </a:lnTo>
                  <a:lnTo>
                    <a:pt x="444480" y="146426"/>
                  </a:lnTo>
                  <a:lnTo>
                    <a:pt x="481712" y="170385"/>
                  </a:lnTo>
                  <a:lnTo>
                    <a:pt x="507455" y="180614"/>
                  </a:lnTo>
                  <a:lnTo>
                    <a:pt x="524409" y="181789"/>
                  </a:lnTo>
                  <a:lnTo>
                    <a:pt x="555007" y="179948"/>
                  </a:lnTo>
                  <a:lnTo>
                    <a:pt x="594360" y="179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SMARTInkShape-Group55"/>
          <p:cNvGrpSpPr/>
          <p:nvPr/>
        </p:nvGrpSpPr>
        <p:grpSpPr>
          <a:xfrm>
            <a:off x="5015019" y="3391956"/>
            <a:ext cx="691873" cy="379945"/>
            <a:chOff x="5015019" y="3391956"/>
            <a:chExt cx="691873" cy="379945"/>
          </a:xfrm>
        </p:grpSpPr>
        <p:sp>
          <p:nvSpPr>
            <p:cNvPr id="30" name="SMARTInkShape-348"/>
            <p:cNvSpPr/>
            <p:nvPr/>
          </p:nvSpPr>
          <p:spPr>
            <a:xfrm>
              <a:off x="5433130" y="3391956"/>
              <a:ext cx="273762" cy="379945"/>
            </a:xfrm>
            <a:custGeom>
              <a:avLst/>
              <a:gdLst/>
              <a:ahLst/>
              <a:cxnLst/>
              <a:rect l="0" t="0" r="0" b="0"/>
              <a:pathLst>
                <a:path w="273762" h="379945">
                  <a:moveTo>
                    <a:pt x="144710" y="6564"/>
                  </a:moveTo>
                  <a:lnTo>
                    <a:pt x="140665" y="2519"/>
                  </a:lnTo>
                  <a:lnTo>
                    <a:pt x="126014" y="3"/>
                  </a:lnTo>
                  <a:lnTo>
                    <a:pt x="99154" y="0"/>
                  </a:lnTo>
                  <a:lnTo>
                    <a:pt x="67361" y="5532"/>
                  </a:lnTo>
                  <a:lnTo>
                    <a:pt x="49355" y="6258"/>
                  </a:lnTo>
                  <a:lnTo>
                    <a:pt x="38548" y="10944"/>
                  </a:lnTo>
                  <a:lnTo>
                    <a:pt x="25201" y="18586"/>
                  </a:lnTo>
                  <a:lnTo>
                    <a:pt x="13627" y="20851"/>
                  </a:lnTo>
                  <a:lnTo>
                    <a:pt x="9061" y="21169"/>
                  </a:lnTo>
                  <a:lnTo>
                    <a:pt x="6018" y="23074"/>
                  </a:lnTo>
                  <a:lnTo>
                    <a:pt x="3989" y="26037"/>
                  </a:lnTo>
                  <a:lnTo>
                    <a:pt x="167" y="42961"/>
                  </a:lnTo>
                  <a:lnTo>
                    <a:pt x="0" y="52250"/>
                  </a:lnTo>
                  <a:lnTo>
                    <a:pt x="4476" y="61018"/>
                  </a:lnTo>
                  <a:lnTo>
                    <a:pt x="12111" y="69713"/>
                  </a:lnTo>
                  <a:lnTo>
                    <a:pt x="26775" y="79367"/>
                  </a:lnTo>
                  <a:lnTo>
                    <a:pt x="54057" y="94730"/>
                  </a:lnTo>
                  <a:lnTo>
                    <a:pt x="83905" y="117677"/>
                  </a:lnTo>
                  <a:lnTo>
                    <a:pt x="119497" y="134126"/>
                  </a:lnTo>
                  <a:lnTo>
                    <a:pt x="154123" y="160079"/>
                  </a:lnTo>
                  <a:lnTo>
                    <a:pt x="189279" y="181574"/>
                  </a:lnTo>
                  <a:lnTo>
                    <a:pt x="219836" y="206140"/>
                  </a:lnTo>
                  <a:lnTo>
                    <a:pt x="256541" y="243789"/>
                  </a:lnTo>
                  <a:lnTo>
                    <a:pt x="270538" y="267470"/>
                  </a:lnTo>
                  <a:lnTo>
                    <a:pt x="273150" y="278226"/>
                  </a:lnTo>
                  <a:lnTo>
                    <a:pt x="273761" y="287041"/>
                  </a:lnTo>
                  <a:lnTo>
                    <a:pt x="267646" y="312493"/>
                  </a:lnTo>
                  <a:lnTo>
                    <a:pt x="264768" y="315503"/>
                  </a:lnTo>
                  <a:lnTo>
                    <a:pt x="228644" y="340200"/>
                  </a:lnTo>
                  <a:lnTo>
                    <a:pt x="217574" y="345347"/>
                  </a:lnTo>
                  <a:lnTo>
                    <a:pt x="187514" y="350909"/>
                  </a:lnTo>
                  <a:lnTo>
                    <a:pt x="159086" y="357512"/>
                  </a:lnTo>
                  <a:lnTo>
                    <a:pt x="126956" y="367089"/>
                  </a:lnTo>
                  <a:lnTo>
                    <a:pt x="91370" y="379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SMARTInkShape-349"/>
            <p:cNvSpPr/>
            <p:nvPr/>
          </p:nvSpPr>
          <p:spPr>
            <a:xfrm>
              <a:off x="5015019" y="3429000"/>
              <a:ext cx="364702" cy="225262"/>
            </a:xfrm>
            <a:custGeom>
              <a:avLst/>
              <a:gdLst/>
              <a:ahLst/>
              <a:cxnLst/>
              <a:rect l="0" t="0" r="0" b="0"/>
              <a:pathLst>
                <a:path w="364702" h="225262">
                  <a:moveTo>
                    <a:pt x="6561" y="0"/>
                  </a:moveTo>
                  <a:lnTo>
                    <a:pt x="6561" y="34274"/>
                  </a:lnTo>
                  <a:lnTo>
                    <a:pt x="4303" y="71422"/>
                  </a:lnTo>
                  <a:lnTo>
                    <a:pt x="0" y="103667"/>
                  </a:lnTo>
                  <a:lnTo>
                    <a:pt x="5595" y="141529"/>
                  </a:lnTo>
                  <a:lnTo>
                    <a:pt x="17082" y="179219"/>
                  </a:lnTo>
                  <a:lnTo>
                    <a:pt x="39590" y="214680"/>
                  </a:lnTo>
                  <a:lnTo>
                    <a:pt x="46922" y="218180"/>
                  </a:lnTo>
                  <a:lnTo>
                    <a:pt x="64276" y="221458"/>
                  </a:lnTo>
                  <a:lnTo>
                    <a:pt x="69747" y="224861"/>
                  </a:lnTo>
                  <a:lnTo>
                    <a:pt x="73239" y="225261"/>
                  </a:lnTo>
                  <a:lnTo>
                    <a:pt x="100219" y="221197"/>
                  </a:lnTo>
                  <a:lnTo>
                    <a:pt x="102866" y="219431"/>
                  </a:lnTo>
                  <a:lnTo>
                    <a:pt x="131019" y="183970"/>
                  </a:lnTo>
                  <a:lnTo>
                    <a:pt x="148801" y="149775"/>
                  </a:lnTo>
                  <a:lnTo>
                    <a:pt x="155574" y="133748"/>
                  </a:lnTo>
                  <a:lnTo>
                    <a:pt x="158664" y="98070"/>
                  </a:lnTo>
                  <a:lnTo>
                    <a:pt x="158961" y="60990"/>
                  </a:lnTo>
                  <a:lnTo>
                    <a:pt x="158961" y="69059"/>
                  </a:lnTo>
                  <a:lnTo>
                    <a:pt x="161219" y="75284"/>
                  </a:lnTo>
                  <a:lnTo>
                    <a:pt x="164198" y="80873"/>
                  </a:lnTo>
                  <a:lnTo>
                    <a:pt x="165875" y="90473"/>
                  </a:lnTo>
                  <a:lnTo>
                    <a:pt x="170533" y="122796"/>
                  </a:lnTo>
                  <a:lnTo>
                    <a:pt x="177159" y="136949"/>
                  </a:lnTo>
                  <a:lnTo>
                    <a:pt x="202306" y="170316"/>
                  </a:lnTo>
                  <a:lnTo>
                    <a:pt x="215642" y="184614"/>
                  </a:lnTo>
                  <a:lnTo>
                    <a:pt x="246238" y="207296"/>
                  </a:lnTo>
                  <a:lnTo>
                    <a:pt x="271686" y="212162"/>
                  </a:lnTo>
                  <a:lnTo>
                    <a:pt x="288034" y="215263"/>
                  </a:lnTo>
                  <a:lnTo>
                    <a:pt x="303602" y="219286"/>
                  </a:lnTo>
                  <a:lnTo>
                    <a:pt x="308729" y="219851"/>
                  </a:lnTo>
                  <a:lnTo>
                    <a:pt x="321198" y="215962"/>
                  </a:lnTo>
                  <a:lnTo>
                    <a:pt x="364701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SMARTInkShape-350"/>
          <p:cNvSpPr/>
          <p:nvPr/>
        </p:nvSpPr>
        <p:spPr>
          <a:xfrm>
            <a:off x="350520" y="4434840"/>
            <a:ext cx="525781" cy="38101"/>
          </a:xfrm>
          <a:custGeom>
            <a:avLst/>
            <a:gdLst/>
            <a:ahLst/>
            <a:cxnLst/>
            <a:rect l="0" t="0" r="0" b="0"/>
            <a:pathLst>
              <a:path w="525781" h="38101">
                <a:moveTo>
                  <a:pt x="0" y="0"/>
                </a:moveTo>
                <a:lnTo>
                  <a:pt x="14320" y="6032"/>
                </a:lnTo>
                <a:lnTo>
                  <a:pt x="49368" y="12795"/>
                </a:lnTo>
                <a:lnTo>
                  <a:pt x="87370" y="15025"/>
                </a:lnTo>
                <a:lnTo>
                  <a:pt x="123123" y="17455"/>
                </a:lnTo>
                <a:lnTo>
                  <a:pt x="142775" y="19611"/>
                </a:lnTo>
                <a:lnTo>
                  <a:pt x="172878" y="17758"/>
                </a:lnTo>
                <a:lnTo>
                  <a:pt x="203247" y="20972"/>
                </a:lnTo>
                <a:lnTo>
                  <a:pt x="233694" y="22301"/>
                </a:lnTo>
                <a:lnTo>
                  <a:pt x="265011" y="22694"/>
                </a:lnTo>
                <a:lnTo>
                  <a:pt x="299878" y="23658"/>
                </a:lnTo>
                <a:lnTo>
                  <a:pt x="332034" y="28082"/>
                </a:lnTo>
                <a:lnTo>
                  <a:pt x="362164" y="29770"/>
                </a:lnTo>
                <a:lnTo>
                  <a:pt x="395530" y="30339"/>
                </a:lnTo>
                <a:lnTo>
                  <a:pt x="418890" y="32696"/>
                </a:lnTo>
                <a:lnTo>
                  <a:pt x="433400" y="34852"/>
                </a:lnTo>
                <a:lnTo>
                  <a:pt x="467054" y="31822"/>
                </a:lnTo>
                <a:lnTo>
                  <a:pt x="482510" y="35017"/>
                </a:lnTo>
                <a:lnTo>
                  <a:pt x="496966" y="33047"/>
                </a:lnTo>
                <a:lnTo>
                  <a:pt x="525780" y="38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SMARTInkShape-Group57"/>
          <p:cNvGrpSpPr/>
          <p:nvPr/>
        </p:nvGrpSpPr>
        <p:grpSpPr>
          <a:xfrm>
            <a:off x="1295866" y="4104621"/>
            <a:ext cx="4396275" cy="513100"/>
            <a:chOff x="1295866" y="4104621"/>
            <a:chExt cx="4396275" cy="513100"/>
          </a:xfrm>
        </p:grpSpPr>
        <p:sp>
          <p:nvSpPr>
            <p:cNvPr id="34" name="SMARTInkShape-351"/>
            <p:cNvSpPr/>
            <p:nvPr/>
          </p:nvSpPr>
          <p:spPr>
            <a:xfrm>
              <a:off x="1295866" y="4104621"/>
              <a:ext cx="471975" cy="463830"/>
            </a:xfrm>
            <a:custGeom>
              <a:avLst/>
              <a:gdLst/>
              <a:ahLst/>
              <a:cxnLst/>
              <a:rect l="0" t="0" r="0" b="0"/>
              <a:pathLst>
                <a:path w="471975" h="463830">
                  <a:moveTo>
                    <a:pt x="342434" y="330219"/>
                  </a:moveTo>
                  <a:lnTo>
                    <a:pt x="338389" y="326174"/>
                  </a:lnTo>
                  <a:lnTo>
                    <a:pt x="336403" y="321930"/>
                  </a:lnTo>
                  <a:lnTo>
                    <a:pt x="333986" y="294651"/>
                  </a:lnTo>
                  <a:lnTo>
                    <a:pt x="326529" y="284498"/>
                  </a:lnTo>
                  <a:lnTo>
                    <a:pt x="306001" y="259789"/>
                  </a:lnTo>
                  <a:lnTo>
                    <a:pt x="297737" y="256583"/>
                  </a:lnTo>
                  <a:lnTo>
                    <a:pt x="262080" y="250199"/>
                  </a:lnTo>
                  <a:lnTo>
                    <a:pt x="242143" y="247525"/>
                  </a:lnTo>
                  <a:lnTo>
                    <a:pt x="211804" y="251858"/>
                  </a:lnTo>
                  <a:lnTo>
                    <a:pt x="176335" y="255850"/>
                  </a:lnTo>
                  <a:lnTo>
                    <a:pt x="152391" y="264439"/>
                  </a:lnTo>
                  <a:lnTo>
                    <a:pt x="121544" y="282512"/>
                  </a:lnTo>
                  <a:lnTo>
                    <a:pt x="86602" y="297151"/>
                  </a:lnTo>
                  <a:lnTo>
                    <a:pt x="67289" y="311484"/>
                  </a:lnTo>
                  <a:lnTo>
                    <a:pt x="49995" y="329748"/>
                  </a:lnTo>
                  <a:lnTo>
                    <a:pt x="30854" y="342967"/>
                  </a:lnTo>
                  <a:lnTo>
                    <a:pt x="19068" y="362219"/>
                  </a:lnTo>
                  <a:lnTo>
                    <a:pt x="3075" y="399622"/>
                  </a:lnTo>
                  <a:lnTo>
                    <a:pt x="233" y="415456"/>
                  </a:lnTo>
                  <a:lnTo>
                    <a:pt x="0" y="420064"/>
                  </a:lnTo>
                  <a:lnTo>
                    <a:pt x="1999" y="427441"/>
                  </a:lnTo>
                  <a:lnTo>
                    <a:pt x="10181" y="439076"/>
                  </a:lnTo>
                  <a:lnTo>
                    <a:pt x="17458" y="446952"/>
                  </a:lnTo>
                  <a:lnTo>
                    <a:pt x="26974" y="449833"/>
                  </a:lnTo>
                  <a:lnTo>
                    <a:pt x="38823" y="450268"/>
                  </a:lnTo>
                  <a:lnTo>
                    <a:pt x="71382" y="439899"/>
                  </a:lnTo>
                  <a:lnTo>
                    <a:pt x="91096" y="436094"/>
                  </a:lnTo>
                  <a:lnTo>
                    <a:pt x="122641" y="415804"/>
                  </a:lnTo>
                  <a:lnTo>
                    <a:pt x="159710" y="394850"/>
                  </a:lnTo>
                  <a:lnTo>
                    <a:pt x="190065" y="363494"/>
                  </a:lnTo>
                  <a:lnTo>
                    <a:pt x="215283" y="330771"/>
                  </a:lnTo>
                  <a:lnTo>
                    <a:pt x="241588" y="297590"/>
                  </a:lnTo>
                  <a:lnTo>
                    <a:pt x="263341" y="262720"/>
                  </a:lnTo>
                  <a:lnTo>
                    <a:pt x="282875" y="235054"/>
                  </a:lnTo>
                  <a:lnTo>
                    <a:pt x="296659" y="201363"/>
                  </a:lnTo>
                  <a:lnTo>
                    <a:pt x="314138" y="165066"/>
                  </a:lnTo>
                  <a:lnTo>
                    <a:pt x="329353" y="127211"/>
                  </a:lnTo>
                  <a:lnTo>
                    <a:pt x="338972" y="95385"/>
                  </a:lnTo>
                  <a:lnTo>
                    <a:pt x="346520" y="60477"/>
                  </a:lnTo>
                  <a:lnTo>
                    <a:pt x="342643" y="23652"/>
                  </a:lnTo>
                  <a:lnTo>
                    <a:pt x="342446" y="5160"/>
                  </a:lnTo>
                  <a:lnTo>
                    <a:pt x="342439" y="7384"/>
                  </a:lnTo>
                  <a:lnTo>
                    <a:pt x="341591" y="6622"/>
                  </a:lnTo>
                  <a:lnTo>
                    <a:pt x="337198" y="0"/>
                  </a:lnTo>
                  <a:lnTo>
                    <a:pt x="336404" y="6"/>
                  </a:lnTo>
                  <a:lnTo>
                    <a:pt x="314424" y="32888"/>
                  </a:lnTo>
                  <a:lnTo>
                    <a:pt x="301785" y="66907"/>
                  </a:lnTo>
                  <a:lnTo>
                    <a:pt x="292479" y="96361"/>
                  </a:lnTo>
                  <a:lnTo>
                    <a:pt x="289250" y="127531"/>
                  </a:lnTo>
                  <a:lnTo>
                    <a:pt x="283261" y="163934"/>
                  </a:lnTo>
                  <a:lnTo>
                    <a:pt x="282003" y="193461"/>
                  </a:lnTo>
                  <a:lnTo>
                    <a:pt x="281631" y="225916"/>
                  </a:lnTo>
                  <a:lnTo>
                    <a:pt x="283778" y="257828"/>
                  </a:lnTo>
                  <a:lnTo>
                    <a:pt x="292089" y="291366"/>
                  </a:lnTo>
                  <a:lnTo>
                    <a:pt x="301884" y="327687"/>
                  </a:lnTo>
                  <a:lnTo>
                    <a:pt x="310287" y="351482"/>
                  </a:lnTo>
                  <a:lnTo>
                    <a:pt x="332724" y="384520"/>
                  </a:lnTo>
                  <a:lnTo>
                    <a:pt x="351702" y="417270"/>
                  </a:lnTo>
                  <a:lnTo>
                    <a:pt x="385710" y="445743"/>
                  </a:lnTo>
                  <a:lnTo>
                    <a:pt x="408769" y="457328"/>
                  </a:lnTo>
                  <a:lnTo>
                    <a:pt x="433892" y="463829"/>
                  </a:lnTo>
                  <a:lnTo>
                    <a:pt x="441784" y="462132"/>
                  </a:lnTo>
                  <a:lnTo>
                    <a:pt x="471974" y="444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SMARTInkShape-352"/>
            <p:cNvSpPr/>
            <p:nvPr/>
          </p:nvSpPr>
          <p:spPr>
            <a:xfrm>
              <a:off x="1836448" y="4412818"/>
              <a:ext cx="7593" cy="90603"/>
            </a:xfrm>
            <a:custGeom>
              <a:avLst/>
              <a:gdLst/>
              <a:ahLst/>
              <a:cxnLst/>
              <a:rect l="0" t="0" r="0" b="0"/>
              <a:pathLst>
                <a:path w="7593" h="90603">
                  <a:moveTo>
                    <a:pt x="7592" y="6782"/>
                  </a:moveTo>
                  <a:lnTo>
                    <a:pt x="7592" y="2392"/>
                  </a:lnTo>
                  <a:lnTo>
                    <a:pt x="7592" y="4267"/>
                  </a:lnTo>
                  <a:lnTo>
                    <a:pt x="7592" y="0"/>
                  </a:lnTo>
                  <a:lnTo>
                    <a:pt x="6745" y="21775"/>
                  </a:lnTo>
                  <a:lnTo>
                    <a:pt x="286" y="54438"/>
                  </a:lnTo>
                  <a:lnTo>
                    <a:pt x="0" y="76790"/>
                  </a:lnTo>
                  <a:lnTo>
                    <a:pt x="2242" y="82487"/>
                  </a:lnTo>
                  <a:lnTo>
                    <a:pt x="7592" y="90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SMARTInkShape-353"/>
            <p:cNvSpPr/>
            <p:nvPr/>
          </p:nvSpPr>
          <p:spPr>
            <a:xfrm>
              <a:off x="1798320" y="4267200"/>
              <a:ext cx="15241" cy="38101"/>
            </a:xfrm>
            <a:custGeom>
              <a:avLst/>
              <a:gdLst/>
              <a:ahLst/>
              <a:cxnLst/>
              <a:rect l="0" t="0" r="0" b="0"/>
              <a:pathLst>
                <a:path w="15241" h="38101">
                  <a:moveTo>
                    <a:pt x="15240" y="38100"/>
                  </a:moveTo>
                  <a:lnTo>
                    <a:pt x="9209" y="23780"/>
                  </a:lnTo>
                  <a:lnTo>
                    <a:pt x="8679" y="20933"/>
                  </a:lnTo>
                  <a:lnTo>
                    <a:pt x="5833" y="15512"/>
                  </a:lnTo>
                  <a:lnTo>
                    <a:pt x="2593" y="1028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SMARTInkShape-354"/>
            <p:cNvSpPr/>
            <p:nvPr/>
          </p:nvSpPr>
          <p:spPr>
            <a:xfrm>
              <a:off x="1897380" y="4359756"/>
              <a:ext cx="419101" cy="227001"/>
            </a:xfrm>
            <a:custGeom>
              <a:avLst/>
              <a:gdLst/>
              <a:ahLst/>
              <a:cxnLst/>
              <a:rect l="0" t="0" r="0" b="0"/>
              <a:pathLst>
                <a:path w="419101" h="227001">
                  <a:moveTo>
                    <a:pt x="0" y="44604"/>
                  </a:moveTo>
                  <a:lnTo>
                    <a:pt x="4045" y="52694"/>
                  </a:lnTo>
                  <a:lnTo>
                    <a:pt x="7760" y="86309"/>
                  </a:lnTo>
                  <a:lnTo>
                    <a:pt x="15319" y="123615"/>
                  </a:lnTo>
                  <a:lnTo>
                    <a:pt x="25745" y="155229"/>
                  </a:lnTo>
                  <a:lnTo>
                    <a:pt x="30633" y="161504"/>
                  </a:lnTo>
                  <a:lnTo>
                    <a:pt x="33122" y="163177"/>
                  </a:lnTo>
                  <a:lnTo>
                    <a:pt x="34782" y="165986"/>
                  </a:lnTo>
                  <a:lnTo>
                    <a:pt x="39702" y="180403"/>
                  </a:lnTo>
                  <a:lnTo>
                    <a:pt x="41708" y="183397"/>
                  </a:lnTo>
                  <a:lnTo>
                    <a:pt x="46195" y="186723"/>
                  </a:lnTo>
                  <a:lnTo>
                    <a:pt x="51929" y="188859"/>
                  </a:lnTo>
                  <a:lnTo>
                    <a:pt x="52399" y="189880"/>
                  </a:lnTo>
                  <a:lnTo>
                    <a:pt x="52922" y="193273"/>
                  </a:lnTo>
                  <a:lnTo>
                    <a:pt x="53908" y="194517"/>
                  </a:lnTo>
                  <a:lnTo>
                    <a:pt x="57261" y="195898"/>
                  </a:lnTo>
                  <a:lnTo>
                    <a:pt x="58494" y="195420"/>
                  </a:lnTo>
                  <a:lnTo>
                    <a:pt x="59316" y="194255"/>
                  </a:lnTo>
                  <a:lnTo>
                    <a:pt x="59864" y="192631"/>
                  </a:lnTo>
                  <a:lnTo>
                    <a:pt x="60229" y="192396"/>
                  </a:lnTo>
                  <a:lnTo>
                    <a:pt x="60635" y="194391"/>
                  </a:lnTo>
                  <a:lnTo>
                    <a:pt x="60744" y="194416"/>
                  </a:lnTo>
                  <a:lnTo>
                    <a:pt x="60864" y="192185"/>
                  </a:lnTo>
                  <a:lnTo>
                    <a:pt x="54041" y="168790"/>
                  </a:lnTo>
                  <a:lnTo>
                    <a:pt x="48165" y="134794"/>
                  </a:lnTo>
                  <a:lnTo>
                    <a:pt x="46042" y="101824"/>
                  </a:lnTo>
                  <a:lnTo>
                    <a:pt x="46630" y="69955"/>
                  </a:lnTo>
                  <a:lnTo>
                    <a:pt x="53979" y="34009"/>
                  </a:lnTo>
                  <a:lnTo>
                    <a:pt x="59873" y="23526"/>
                  </a:lnTo>
                  <a:lnTo>
                    <a:pt x="62735" y="22536"/>
                  </a:lnTo>
                  <a:lnTo>
                    <a:pt x="64683" y="22272"/>
                  </a:lnTo>
                  <a:lnTo>
                    <a:pt x="65982" y="21249"/>
                  </a:lnTo>
                  <a:lnTo>
                    <a:pt x="67425" y="17855"/>
                  </a:lnTo>
                  <a:lnTo>
                    <a:pt x="69504" y="16611"/>
                  </a:lnTo>
                  <a:lnTo>
                    <a:pt x="76328" y="15230"/>
                  </a:lnTo>
                  <a:lnTo>
                    <a:pt x="82748" y="16873"/>
                  </a:lnTo>
                  <a:lnTo>
                    <a:pt x="88424" y="19579"/>
                  </a:lnTo>
                  <a:lnTo>
                    <a:pt x="101224" y="21317"/>
                  </a:lnTo>
                  <a:lnTo>
                    <a:pt x="105582" y="21459"/>
                  </a:lnTo>
                  <a:lnTo>
                    <a:pt x="114941" y="26133"/>
                  </a:lnTo>
                  <a:lnTo>
                    <a:pt x="127472" y="33769"/>
                  </a:lnTo>
                  <a:lnTo>
                    <a:pt x="138805" y="36032"/>
                  </a:lnTo>
                  <a:lnTo>
                    <a:pt x="143337" y="36349"/>
                  </a:lnTo>
                  <a:lnTo>
                    <a:pt x="152887" y="41217"/>
                  </a:lnTo>
                  <a:lnTo>
                    <a:pt x="157805" y="44886"/>
                  </a:lnTo>
                  <a:lnTo>
                    <a:pt x="170042" y="48962"/>
                  </a:lnTo>
                  <a:lnTo>
                    <a:pt x="183101" y="49928"/>
                  </a:lnTo>
                  <a:lnTo>
                    <a:pt x="200819" y="47404"/>
                  </a:lnTo>
                  <a:lnTo>
                    <a:pt x="237994" y="50843"/>
                  </a:lnTo>
                  <a:lnTo>
                    <a:pt x="274410" y="45263"/>
                  </a:lnTo>
                  <a:lnTo>
                    <a:pt x="290527" y="43953"/>
                  </a:lnTo>
                  <a:lnTo>
                    <a:pt x="306798" y="38069"/>
                  </a:lnTo>
                  <a:lnTo>
                    <a:pt x="321783" y="36352"/>
                  </a:lnTo>
                  <a:lnTo>
                    <a:pt x="323742" y="34869"/>
                  </a:lnTo>
                  <a:lnTo>
                    <a:pt x="334898" y="22153"/>
                  </a:lnTo>
                  <a:lnTo>
                    <a:pt x="331122" y="13775"/>
                  </a:lnTo>
                  <a:lnTo>
                    <a:pt x="328274" y="11351"/>
                  </a:lnTo>
                  <a:lnTo>
                    <a:pt x="320595" y="8658"/>
                  </a:lnTo>
                  <a:lnTo>
                    <a:pt x="284115" y="0"/>
                  </a:lnTo>
                  <a:lnTo>
                    <a:pt x="269132" y="3260"/>
                  </a:lnTo>
                  <a:lnTo>
                    <a:pt x="233674" y="20158"/>
                  </a:lnTo>
                  <a:lnTo>
                    <a:pt x="199601" y="50880"/>
                  </a:lnTo>
                  <a:lnTo>
                    <a:pt x="194545" y="64891"/>
                  </a:lnTo>
                  <a:lnTo>
                    <a:pt x="185796" y="99988"/>
                  </a:lnTo>
                  <a:lnTo>
                    <a:pt x="183264" y="136313"/>
                  </a:lnTo>
                  <a:lnTo>
                    <a:pt x="187039" y="158984"/>
                  </a:lnTo>
                  <a:lnTo>
                    <a:pt x="193520" y="173697"/>
                  </a:lnTo>
                  <a:lnTo>
                    <a:pt x="210225" y="192337"/>
                  </a:lnTo>
                  <a:lnTo>
                    <a:pt x="240385" y="213333"/>
                  </a:lnTo>
                  <a:lnTo>
                    <a:pt x="267523" y="223811"/>
                  </a:lnTo>
                  <a:lnTo>
                    <a:pt x="304908" y="227000"/>
                  </a:lnTo>
                  <a:lnTo>
                    <a:pt x="336148" y="221305"/>
                  </a:lnTo>
                  <a:lnTo>
                    <a:pt x="365923" y="215305"/>
                  </a:lnTo>
                  <a:lnTo>
                    <a:pt x="419100" y="2122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SMARTInkShape-355"/>
            <p:cNvSpPr/>
            <p:nvPr/>
          </p:nvSpPr>
          <p:spPr>
            <a:xfrm>
              <a:off x="2355063" y="4308592"/>
              <a:ext cx="212878" cy="293761"/>
            </a:xfrm>
            <a:custGeom>
              <a:avLst/>
              <a:gdLst/>
              <a:ahLst/>
              <a:cxnLst/>
              <a:rect l="0" t="0" r="0" b="0"/>
              <a:pathLst>
                <a:path w="212878" h="293761">
                  <a:moveTo>
                    <a:pt x="190017" y="11948"/>
                  </a:moveTo>
                  <a:lnTo>
                    <a:pt x="185972" y="7903"/>
                  </a:lnTo>
                  <a:lnTo>
                    <a:pt x="179470" y="5917"/>
                  </a:lnTo>
                  <a:lnTo>
                    <a:pt x="141643" y="0"/>
                  </a:lnTo>
                  <a:lnTo>
                    <a:pt x="126483" y="3516"/>
                  </a:lnTo>
                  <a:lnTo>
                    <a:pt x="106190" y="10031"/>
                  </a:lnTo>
                  <a:lnTo>
                    <a:pt x="101113" y="10670"/>
                  </a:lnTo>
                  <a:lnTo>
                    <a:pt x="90955" y="15896"/>
                  </a:lnTo>
                  <a:lnTo>
                    <a:pt x="61167" y="43104"/>
                  </a:lnTo>
                  <a:lnTo>
                    <a:pt x="39412" y="74168"/>
                  </a:lnTo>
                  <a:lnTo>
                    <a:pt x="20537" y="109720"/>
                  </a:lnTo>
                  <a:lnTo>
                    <a:pt x="7777" y="147098"/>
                  </a:lnTo>
                  <a:lnTo>
                    <a:pt x="1964" y="173630"/>
                  </a:lnTo>
                  <a:lnTo>
                    <a:pt x="0" y="208891"/>
                  </a:lnTo>
                  <a:lnTo>
                    <a:pt x="7870" y="241982"/>
                  </a:lnTo>
                  <a:lnTo>
                    <a:pt x="17442" y="267266"/>
                  </a:lnTo>
                  <a:lnTo>
                    <a:pt x="20780" y="271060"/>
                  </a:lnTo>
                  <a:lnTo>
                    <a:pt x="55557" y="288958"/>
                  </a:lnTo>
                  <a:lnTo>
                    <a:pt x="85281" y="293239"/>
                  </a:lnTo>
                  <a:lnTo>
                    <a:pt x="114201" y="293760"/>
                  </a:lnTo>
                  <a:lnTo>
                    <a:pt x="136791" y="285760"/>
                  </a:lnTo>
                  <a:lnTo>
                    <a:pt x="168873" y="266192"/>
                  </a:lnTo>
                  <a:lnTo>
                    <a:pt x="212877" y="232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SMARTInkShape-356"/>
            <p:cNvSpPr/>
            <p:nvPr/>
          </p:nvSpPr>
          <p:spPr>
            <a:xfrm>
              <a:off x="2614098" y="4323770"/>
              <a:ext cx="83383" cy="293951"/>
            </a:xfrm>
            <a:custGeom>
              <a:avLst/>
              <a:gdLst/>
              <a:ahLst/>
              <a:cxnLst/>
              <a:rect l="0" t="0" r="0" b="0"/>
              <a:pathLst>
                <a:path w="83383" h="293951">
                  <a:moveTo>
                    <a:pt x="52902" y="4390"/>
                  </a:moveTo>
                  <a:lnTo>
                    <a:pt x="48857" y="345"/>
                  </a:lnTo>
                  <a:lnTo>
                    <a:pt x="46819" y="0"/>
                  </a:lnTo>
                  <a:lnTo>
                    <a:pt x="44613" y="617"/>
                  </a:lnTo>
                  <a:lnTo>
                    <a:pt x="39035" y="3645"/>
                  </a:lnTo>
                  <a:lnTo>
                    <a:pt x="34024" y="4169"/>
                  </a:lnTo>
                  <a:lnTo>
                    <a:pt x="29554" y="11065"/>
                  </a:lnTo>
                  <a:lnTo>
                    <a:pt x="24535" y="26970"/>
                  </a:lnTo>
                  <a:lnTo>
                    <a:pt x="22514" y="36439"/>
                  </a:lnTo>
                  <a:lnTo>
                    <a:pt x="9507" y="67895"/>
                  </a:lnTo>
                  <a:lnTo>
                    <a:pt x="1778" y="102197"/>
                  </a:lnTo>
                  <a:lnTo>
                    <a:pt x="0" y="133683"/>
                  </a:lnTo>
                  <a:lnTo>
                    <a:pt x="495" y="169598"/>
                  </a:lnTo>
                  <a:lnTo>
                    <a:pt x="6134" y="205764"/>
                  </a:lnTo>
                  <a:lnTo>
                    <a:pt x="15333" y="238781"/>
                  </a:lnTo>
                  <a:lnTo>
                    <a:pt x="22579" y="253050"/>
                  </a:lnTo>
                  <a:lnTo>
                    <a:pt x="40211" y="273466"/>
                  </a:lnTo>
                  <a:lnTo>
                    <a:pt x="45286" y="276379"/>
                  </a:lnTo>
                  <a:lnTo>
                    <a:pt x="57983" y="279250"/>
                  </a:lnTo>
                  <a:lnTo>
                    <a:pt x="83382" y="293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SMARTInkShape-357"/>
            <p:cNvSpPr/>
            <p:nvPr/>
          </p:nvSpPr>
          <p:spPr>
            <a:xfrm>
              <a:off x="2606040" y="4427220"/>
              <a:ext cx="182881" cy="22861"/>
            </a:xfrm>
            <a:custGeom>
              <a:avLst/>
              <a:gdLst/>
              <a:ahLst/>
              <a:cxnLst/>
              <a:rect l="0" t="0" r="0" b="0"/>
              <a:pathLst>
                <a:path w="182881" h="22861">
                  <a:moveTo>
                    <a:pt x="0" y="22860"/>
                  </a:moveTo>
                  <a:lnTo>
                    <a:pt x="35768" y="22860"/>
                  </a:lnTo>
                  <a:lnTo>
                    <a:pt x="42990" y="22013"/>
                  </a:lnTo>
                  <a:lnTo>
                    <a:pt x="51845" y="18815"/>
                  </a:lnTo>
                  <a:lnTo>
                    <a:pt x="61424" y="19087"/>
                  </a:lnTo>
                  <a:lnTo>
                    <a:pt x="66350" y="20345"/>
                  </a:lnTo>
                  <a:lnTo>
                    <a:pt x="85417" y="18070"/>
                  </a:lnTo>
                  <a:lnTo>
                    <a:pt x="122130" y="9581"/>
                  </a:lnTo>
                  <a:lnTo>
                    <a:pt x="149358" y="5943"/>
                  </a:lnTo>
                  <a:lnTo>
                    <a:pt x="18288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SMARTInkShape-358"/>
            <p:cNvSpPr/>
            <p:nvPr/>
          </p:nvSpPr>
          <p:spPr>
            <a:xfrm>
              <a:off x="3063480" y="4230324"/>
              <a:ext cx="1409461" cy="288197"/>
            </a:xfrm>
            <a:custGeom>
              <a:avLst/>
              <a:gdLst/>
              <a:ahLst/>
              <a:cxnLst/>
              <a:rect l="0" t="0" r="0" b="0"/>
              <a:pathLst>
                <a:path w="1409461" h="288197">
                  <a:moveTo>
                    <a:pt x="213120" y="135936"/>
                  </a:moveTo>
                  <a:lnTo>
                    <a:pt x="189393" y="114467"/>
                  </a:lnTo>
                  <a:lnTo>
                    <a:pt x="179715" y="109461"/>
                  </a:lnTo>
                  <a:lnTo>
                    <a:pt x="157446" y="106247"/>
                  </a:lnTo>
                  <a:lnTo>
                    <a:pt x="132884" y="105612"/>
                  </a:lnTo>
                  <a:lnTo>
                    <a:pt x="98288" y="117539"/>
                  </a:lnTo>
                  <a:lnTo>
                    <a:pt x="72280" y="124118"/>
                  </a:lnTo>
                  <a:lnTo>
                    <a:pt x="39633" y="150372"/>
                  </a:lnTo>
                  <a:lnTo>
                    <a:pt x="8964" y="180128"/>
                  </a:lnTo>
                  <a:lnTo>
                    <a:pt x="3851" y="191984"/>
                  </a:lnTo>
                  <a:lnTo>
                    <a:pt x="0" y="225608"/>
                  </a:lnTo>
                  <a:lnTo>
                    <a:pt x="654" y="244462"/>
                  </a:lnTo>
                  <a:lnTo>
                    <a:pt x="3826" y="251339"/>
                  </a:lnTo>
                  <a:lnTo>
                    <a:pt x="5857" y="253511"/>
                  </a:lnTo>
                  <a:lnTo>
                    <a:pt x="21719" y="261329"/>
                  </a:lnTo>
                  <a:lnTo>
                    <a:pt x="35806" y="264247"/>
                  </a:lnTo>
                  <a:lnTo>
                    <a:pt x="43438" y="262672"/>
                  </a:lnTo>
                  <a:lnTo>
                    <a:pt x="50499" y="259996"/>
                  </a:lnTo>
                  <a:lnTo>
                    <a:pt x="78718" y="256351"/>
                  </a:lnTo>
                  <a:lnTo>
                    <a:pt x="88757" y="249849"/>
                  </a:lnTo>
                  <a:lnTo>
                    <a:pt x="122155" y="215795"/>
                  </a:lnTo>
                  <a:lnTo>
                    <a:pt x="153222" y="180835"/>
                  </a:lnTo>
                  <a:lnTo>
                    <a:pt x="168958" y="164059"/>
                  </a:lnTo>
                  <a:lnTo>
                    <a:pt x="174071" y="155370"/>
                  </a:lnTo>
                  <a:lnTo>
                    <a:pt x="179725" y="151572"/>
                  </a:lnTo>
                  <a:lnTo>
                    <a:pt x="186301" y="140734"/>
                  </a:lnTo>
                  <a:lnTo>
                    <a:pt x="187621" y="139981"/>
                  </a:lnTo>
                  <a:lnTo>
                    <a:pt x="188501" y="140326"/>
                  </a:lnTo>
                  <a:lnTo>
                    <a:pt x="189087" y="141403"/>
                  </a:lnTo>
                  <a:lnTo>
                    <a:pt x="190191" y="151191"/>
                  </a:lnTo>
                  <a:lnTo>
                    <a:pt x="190230" y="154851"/>
                  </a:lnTo>
                  <a:lnTo>
                    <a:pt x="203754" y="192630"/>
                  </a:lnTo>
                  <a:lnTo>
                    <a:pt x="215535" y="212297"/>
                  </a:lnTo>
                  <a:lnTo>
                    <a:pt x="242261" y="241145"/>
                  </a:lnTo>
                  <a:lnTo>
                    <a:pt x="260701" y="251587"/>
                  </a:lnTo>
                  <a:lnTo>
                    <a:pt x="297185" y="259289"/>
                  </a:lnTo>
                  <a:lnTo>
                    <a:pt x="335072" y="269898"/>
                  </a:lnTo>
                  <a:lnTo>
                    <a:pt x="373144" y="272675"/>
                  </a:lnTo>
                  <a:lnTo>
                    <a:pt x="411240" y="270783"/>
                  </a:lnTo>
                  <a:lnTo>
                    <a:pt x="448671" y="257653"/>
                  </a:lnTo>
                  <a:lnTo>
                    <a:pt x="469528" y="247656"/>
                  </a:lnTo>
                  <a:lnTo>
                    <a:pt x="477503" y="240341"/>
                  </a:lnTo>
                  <a:lnTo>
                    <a:pt x="497464" y="217529"/>
                  </a:lnTo>
                  <a:lnTo>
                    <a:pt x="500362" y="207760"/>
                  </a:lnTo>
                  <a:lnTo>
                    <a:pt x="502545" y="173191"/>
                  </a:lnTo>
                  <a:lnTo>
                    <a:pt x="498595" y="160333"/>
                  </a:lnTo>
                  <a:lnTo>
                    <a:pt x="492062" y="149844"/>
                  </a:lnTo>
                  <a:lnTo>
                    <a:pt x="487237" y="146351"/>
                  </a:lnTo>
                  <a:lnTo>
                    <a:pt x="481423" y="144798"/>
                  </a:lnTo>
                  <a:lnTo>
                    <a:pt x="454997" y="143719"/>
                  </a:lnTo>
                  <a:lnTo>
                    <a:pt x="437564" y="147649"/>
                  </a:lnTo>
                  <a:lnTo>
                    <a:pt x="399680" y="168033"/>
                  </a:lnTo>
                  <a:lnTo>
                    <a:pt x="378446" y="185864"/>
                  </a:lnTo>
                  <a:lnTo>
                    <a:pt x="350962" y="220922"/>
                  </a:lnTo>
                  <a:lnTo>
                    <a:pt x="336585" y="253855"/>
                  </a:lnTo>
                  <a:lnTo>
                    <a:pt x="337984" y="260593"/>
                  </a:lnTo>
                  <a:lnTo>
                    <a:pt x="343532" y="271649"/>
                  </a:lnTo>
                  <a:lnTo>
                    <a:pt x="352992" y="282970"/>
                  </a:lnTo>
                  <a:lnTo>
                    <a:pt x="360235" y="285951"/>
                  </a:lnTo>
                  <a:lnTo>
                    <a:pt x="393597" y="288196"/>
                  </a:lnTo>
                  <a:lnTo>
                    <a:pt x="401423" y="286016"/>
                  </a:lnTo>
                  <a:lnTo>
                    <a:pt x="404696" y="284250"/>
                  </a:lnTo>
                  <a:lnTo>
                    <a:pt x="438438" y="281026"/>
                  </a:lnTo>
                  <a:lnTo>
                    <a:pt x="442919" y="279229"/>
                  </a:lnTo>
                  <a:lnTo>
                    <a:pt x="477574" y="251461"/>
                  </a:lnTo>
                  <a:lnTo>
                    <a:pt x="501225" y="218135"/>
                  </a:lnTo>
                  <a:lnTo>
                    <a:pt x="520109" y="180455"/>
                  </a:lnTo>
                  <a:lnTo>
                    <a:pt x="533114" y="145656"/>
                  </a:lnTo>
                  <a:lnTo>
                    <a:pt x="537373" y="133483"/>
                  </a:lnTo>
                  <a:lnTo>
                    <a:pt x="540331" y="97513"/>
                  </a:lnTo>
                  <a:lnTo>
                    <a:pt x="540741" y="70784"/>
                  </a:lnTo>
                  <a:lnTo>
                    <a:pt x="534216" y="50490"/>
                  </a:lnTo>
                  <a:lnTo>
                    <a:pt x="533018" y="48492"/>
                  </a:lnTo>
                  <a:lnTo>
                    <a:pt x="531372" y="47160"/>
                  </a:lnTo>
                  <a:lnTo>
                    <a:pt x="527285" y="44833"/>
                  </a:lnTo>
                  <a:lnTo>
                    <a:pt x="522647" y="40977"/>
                  </a:lnTo>
                  <a:lnTo>
                    <a:pt x="520021" y="36441"/>
                  </a:lnTo>
                  <a:lnTo>
                    <a:pt x="519321" y="34046"/>
                  </a:lnTo>
                  <a:lnTo>
                    <a:pt x="518854" y="33296"/>
                  </a:lnTo>
                  <a:lnTo>
                    <a:pt x="518542" y="33643"/>
                  </a:lnTo>
                  <a:lnTo>
                    <a:pt x="518043" y="36237"/>
                  </a:lnTo>
                  <a:lnTo>
                    <a:pt x="513911" y="36687"/>
                  </a:lnTo>
                  <a:lnTo>
                    <a:pt x="512708" y="38443"/>
                  </a:lnTo>
                  <a:lnTo>
                    <a:pt x="510775" y="53429"/>
                  </a:lnTo>
                  <a:lnTo>
                    <a:pt x="510328" y="87753"/>
                  </a:lnTo>
                  <a:lnTo>
                    <a:pt x="518593" y="119117"/>
                  </a:lnTo>
                  <a:lnTo>
                    <a:pt x="535477" y="153295"/>
                  </a:lnTo>
                  <a:lnTo>
                    <a:pt x="544350" y="165665"/>
                  </a:lnTo>
                  <a:lnTo>
                    <a:pt x="563844" y="180504"/>
                  </a:lnTo>
                  <a:lnTo>
                    <a:pt x="600169" y="205084"/>
                  </a:lnTo>
                  <a:lnTo>
                    <a:pt x="605773" y="209975"/>
                  </a:lnTo>
                  <a:lnTo>
                    <a:pt x="621030" y="215409"/>
                  </a:lnTo>
                  <a:lnTo>
                    <a:pt x="654375" y="222942"/>
                  </a:lnTo>
                  <a:lnTo>
                    <a:pt x="686267" y="230891"/>
                  </a:lnTo>
                  <a:lnTo>
                    <a:pt x="722044" y="228321"/>
                  </a:lnTo>
                  <a:lnTo>
                    <a:pt x="746041" y="229914"/>
                  </a:lnTo>
                  <a:lnTo>
                    <a:pt x="761547" y="231890"/>
                  </a:lnTo>
                  <a:lnTo>
                    <a:pt x="789940" y="226261"/>
                  </a:lnTo>
                  <a:lnTo>
                    <a:pt x="795787" y="224093"/>
                  </a:lnTo>
                  <a:lnTo>
                    <a:pt x="809056" y="223941"/>
                  </a:lnTo>
                  <a:lnTo>
                    <a:pt x="822574" y="225003"/>
                  </a:lnTo>
                  <a:lnTo>
                    <a:pt x="834226" y="222652"/>
                  </a:lnTo>
                  <a:lnTo>
                    <a:pt x="842792" y="216527"/>
                  </a:lnTo>
                  <a:lnTo>
                    <a:pt x="849421" y="209855"/>
                  </a:lnTo>
                  <a:lnTo>
                    <a:pt x="863197" y="201174"/>
                  </a:lnTo>
                  <a:lnTo>
                    <a:pt x="870932" y="190073"/>
                  </a:lnTo>
                  <a:lnTo>
                    <a:pt x="874541" y="180105"/>
                  </a:lnTo>
                  <a:lnTo>
                    <a:pt x="875610" y="171789"/>
                  </a:lnTo>
                  <a:lnTo>
                    <a:pt x="871881" y="159918"/>
                  </a:lnTo>
                  <a:lnTo>
                    <a:pt x="869041" y="157004"/>
                  </a:lnTo>
                  <a:lnTo>
                    <a:pt x="861370" y="153766"/>
                  </a:lnTo>
                  <a:lnTo>
                    <a:pt x="851575" y="151944"/>
                  </a:lnTo>
                  <a:lnTo>
                    <a:pt x="829791" y="139215"/>
                  </a:lnTo>
                  <a:lnTo>
                    <a:pt x="824894" y="138122"/>
                  </a:lnTo>
                  <a:lnTo>
                    <a:pt x="814938" y="139165"/>
                  </a:lnTo>
                  <a:lnTo>
                    <a:pt x="779530" y="149860"/>
                  </a:lnTo>
                  <a:lnTo>
                    <a:pt x="769376" y="155107"/>
                  </a:lnTo>
                  <a:lnTo>
                    <a:pt x="734823" y="179819"/>
                  </a:lnTo>
                  <a:lnTo>
                    <a:pt x="717584" y="209252"/>
                  </a:lnTo>
                  <a:lnTo>
                    <a:pt x="716497" y="215327"/>
                  </a:lnTo>
                  <a:lnTo>
                    <a:pt x="720221" y="226534"/>
                  </a:lnTo>
                  <a:lnTo>
                    <a:pt x="722214" y="229355"/>
                  </a:lnTo>
                  <a:lnTo>
                    <a:pt x="726686" y="232489"/>
                  </a:lnTo>
                  <a:lnTo>
                    <a:pt x="733964" y="234253"/>
                  </a:lnTo>
                  <a:lnTo>
                    <a:pt x="759678" y="234931"/>
                  </a:lnTo>
                  <a:lnTo>
                    <a:pt x="769584" y="230451"/>
                  </a:lnTo>
                  <a:lnTo>
                    <a:pt x="779630" y="224510"/>
                  </a:lnTo>
                  <a:lnTo>
                    <a:pt x="808997" y="216337"/>
                  </a:lnTo>
                  <a:lnTo>
                    <a:pt x="821137" y="207230"/>
                  </a:lnTo>
                  <a:lnTo>
                    <a:pt x="858187" y="175676"/>
                  </a:lnTo>
                  <a:lnTo>
                    <a:pt x="881410" y="138995"/>
                  </a:lnTo>
                  <a:lnTo>
                    <a:pt x="904752" y="103467"/>
                  </a:lnTo>
                  <a:lnTo>
                    <a:pt x="916347" y="70538"/>
                  </a:lnTo>
                  <a:lnTo>
                    <a:pt x="923322" y="40222"/>
                  </a:lnTo>
                  <a:lnTo>
                    <a:pt x="926699" y="32436"/>
                  </a:lnTo>
                  <a:lnTo>
                    <a:pt x="928199" y="23332"/>
                  </a:lnTo>
                  <a:lnTo>
                    <a:pt x="926609" y="15899"/>
                  </a:lnTo>
                  <a:lnTo>
                    <a:pt x="922734" y="8273"/>
                  </a:lnTo>
                  <a:lnTo>
                    <a:pt x="921864" y="0"/>
                  </a:lnTo>
                  <a:lnTo>
                    <a:pt x="921805" y="3184"/>
                  </a:lnTo>
                  <a:lnTo>
                    <a:pt x="920950" y="3408"/>
                  </a:lnTo>
                  <a:lnTo>
                    <a:pt x="917742" y="1399"/>
                  </a:lnTo>
                  <a:lnTo>
                    <a:pt x="915701" y="1371"/>
                  </a:lnTo>
                  <a:lnTo>
                    <a:pt x="911176" y="3598"/>
                  </a:lnTo>
                  <a:lnTo>
                    <a:pt x="909631" y="6224"/>
                  </a:lnTo>
                  <a:lnTo>
                    <a:pt x="907456" y="18010"/>
                  </a:lnTo>
                  <a:lnTo>
                    <a:pt x="906576" y="54737"/>
                  </a:lnTo>
                  <a:lnTo>
                    <a:pt x="906544" y="89976"/>
                  </a:lnTo>
                  <a:lnTo>
                    <a:pt x="910586" y="107643"/>
                  </a:lnTo>
                  <a:lnTo>
                    <a:pt x="921192" y="124919"/>
                  </a:lnTo>
                  <a:lnTo>
                    <a:pt x="934709" y="139843"/>
                  </a:lnTo>
                  <a:lnTo>
                    <a:pt x="947153" y="149135"/>
                  </a:lnTo>
                  <a:lnTo>
                    <a:pt x="953659" y="157607"/>
                  </a:lnTo>
                  <a:lnTo>
                    <a:pt x="958273" y="160543"/>
                  </a:lnTo>
                  <a:lnTo>
                    <a:pt x="976055" y="164676"/>
                  </a:lnTo>
                  <a:lnTo>
                    <a:pt x="1013126" y="166314"/>
                  </a:lnTo>
                  <a:lnTo>
                    <a:pt x="1023338" y="165524"/>
                  </a:lnTo>
                  <a:lnTo>
                    <a:pt x="1057458" y="155063"/>
                  </a:lnTo>
                  <a:lnTo>
                    <a:pt x="1094824" y="124967"/>
                  </a:lnTo>
                  <a:lnTo>
                    <a:pt x="1098102" y="123544"/>
                  </a:lnTo>
                  <a:lnTo>
                    <a:pt x="1104004" y="117446"/>
                  </a:lnTo>
                  <a:lnTo>
                    <a:pt x="1109448" y="110785"/>
                  </a:lnTo>
                  <a:lnTo>
                    <a:pt x="1114690" y="107824"/>
                  </a:lnTo>
                  <a:lnTo>
                    <a:pt x="1122401" y="106158"/>
                  </a:lnTo>
                  <a:lnTo>
                    <a:pt x="1124108" y="105077"/>
                  </a:lnTo>
                  <a:lnTo>
                    <a:pt x="1125245" y="103510"/>
                  </a:lnTo>
                  <a:lnTo>
                    <a:pt x="1126509" y="99511"/>
                  </a:lnTo>
                  <a:lnTo>
                    <a:pt x="1127220" y="94193"/>
                  </a:lnTo>
                  <a:lnTo>
                    <a:pt x="1127387" y="95652"/>
                  </a:lnTo>
                  <a:lnTo>
                    <a:pt x="1131884" y="101795"/>
                  </a:lnTo>
                  <a:lnTo>
                    <a:pt x="1130024" y="100160"/>
                  </a:lnTo>
                  <a:lnTo>
                    <a:pt x="1129189" y="101078"/>
                  </a:lnTo>
                  <a:lnTo>
                    <a:pt x="1127585" y="119069"/>
                  </a:lnTo>
                  <a:lnTo>
                    <a:pt x="1127521" y="153649"/>
                  </a:lnTo>
                  <a:lnTo>
                    <a:pt x="1135113" y="180530"/>
                  </a:lnTo>
                  <a:lnTo>
                    <a:pt x="1135134" y="177043"/>
                  </a:lnTo>
                  <a:lnTo>
                    <a:pt x="1135137" y="179041"/>
                  </a:lnTo>
                  <a:lnTo>
                    <a:pt x="1135985" y="179913"/>
                  </a:lnTo>
                  <a:lnTo>
                    <a:pt x="1139184" y="180881"/>
                  </a:lnTo>
                  <a:lnTo>
                    <a:pt x="1140377" y="180293"/>
                  </a:lnTo>
                  <a:lnTo>
                    <a:pt x="1141171" y="179054"/>
                  </a:lnTo>
                  <a:lnTo>
                    <a:pt x="1141701" y="177381"/>
                  </a:lnTo>
                  <a:lnTo>
                    <a:pt x="1141207" y="175419"/>
                  </a:lnTo>
                  <a:lnTo>
                    <a:pt x="1136590" y="166187"/>
                  </a:lnTo>
                  <a:lnTo>
                    <a:pt x="1135225" y="131455"/>
                  </a:lnTo>
                  <a:lnTo>
                    <a:pt x="1137436" y="123220"/>
                  </a:lnTo>
                  <a:lnTo>
                    <a:pt x="1140394" y="115891"/>
                  </a:lnTo>
                  <a:lnTo>
                    <a:pt x="1143399" y="89170"/>
                  </a:lnTo>
                  <a:lnTo>
                    <a:pt x="1144879" y="86979"/>
                  </a:lnTo>
                  <a:lnTo>
                    <a:pt x="1149293" y="83462"/>
                  </a:lnTo>
                  <a:lnTo>
                    <a:pt x="1149897" y="80723"/>
                  </a:lnTo>
                  <a:lnTo>
                    <a:pt x="1150285" y="76111"/>
                  </a:lnTo>
                  <a:lnTo>
                    <a:pt x="1150361" y="79590"/>
                  </a:lnTo>
                  <a:lnTo>
                    <a:pt x="1150371" y="77591"/>
                  </a:lnTo>
                  <a:lnTo>
                    <a:pt x="1151221" y="76719"/>
                  </a:lnTo>
                  <a:lnTo>
                    <a:pt x="1154423" y="75751"/>
                  </a:lnTo>
                  <a:lnTo>
                    <a:pt x="1156462" y="76339"/>
                  </a:lnTo>
                  <a:lnTo>
                    <a:pt x="1165818" y="81109"/>
                  </a:lnTo>
                  <a:lnTo>
                    <a:pt x="1201629" y="89131"/>
                  </a:lnTo>
                  <a:lnTo>
                    <a:pt x="1228897" y="86300"/>
                  </a:lnTo>
                  <a:lnTo>
                    <a:pt x="1264138" y="89700"/>
                  </a:lnTo>
                  <a:lnTo>
                    <a:pt x="1298276" y="90171"/>
                  </a:lnTo>
                  <a:lnTo>
                    <a:pt x="1318097" y="89356"/>
                  </a:lnTo>
                  <a:lnTo>
                    <a:pt x="1354543" y="82909"/>
                  </a:lnTo>
                  <a:lnTo>
                    <a:pt x="1361910" y="80478"/>
                  </a:lnTo>
                  <a:lnTo>
                    <a:pt x="1365060" y="78644"/>
                  </a:lnTo>
                  <a:lnTo>
                    <a:pt x="1367160" y="76574"/>
                  </a:lnTo>
                  <a:lnTo>
                    <a:pt x="1370962" y="70464"/>
                  </a:lnTo>
                  <a:lnTo>
                    <a:pt x="1374852" y="68738"/>
                  </a:lnTo>
                  <a:lnTo>
                    <a:pt x="1376228" y="67430"/>
                  </a:lnTo>
                  <a:lnTo>
                    <a:pt x="1377757" y="63720"/>
                  </a:lnTo>
                  <a:lnTo>
                    <a:pt x="1378948" y="52534"/>
                  </a:lnTo>
                  <a:lnTo>
                    <a:pt x="1374925" y="44149"/>
                  </a:lnTo>
                  <a:lnTo>
                    <a:pt x="1372890" y="41725"/>
                  </a:lnTo>
                  <a:lnTo>
                    <a:pt x="1368371" y="39031"/>
                  </a:lnTo>
                  <a:lnTo>
                    <a:pt x="1365981" y="39159"/>
                  </a:lnTo>
                  <a:lnTo>
                    <a:pt x="1353803" y="43191"/>
                  </a:lnTo>
                  <a:lnTo>
                    <a:pt x="1345777" y="44763"/>
                  </a:lnTo>
                  <a:lnTo>
                    <a:pt x="1339388" y="48283"/>
                  </a:lnTo>
                  <a:lnTo>
                    <a:pt x="1331030" y="59071"/>
                  </a:lnTo>
                  <a:lnTo>
                    <a:pt x="1319775" y="77039"/>
                  </a:lnTo>
                  <a:lnTo>
                    <a:pt x="1307721" y="88476"/>
                  </a:lnTo>
                  <a:lnTo>
                    <a:pt x="1299258" y="106352"/>
                  </a:lnTo>
                  <a:lnTo>
                    <a:pt x="1293712" y="125733"/>
                  </a:lnTo>
                  <a:lnTo>
                    <a:pt x="1291655" y="129134"/>
                  </a:lnTo>
                  <a:lnTo>
                    <a:pt x="1288759" y="146056"/>
                  </a:lnTo>
                  <a:lnTo>
                    <a:pt x="1291946" y="163112"/>
                  </a:lnTo>
                  <a:lnTo>
                    <a:pt x="1298253" y="174844"/>
                  </a:lnTo>
                  <a:lnTo>
                    <a:pt x="1317034" y="195709"/>
                  </a:lnTo>
                  <a:lnTo>
                    <a:pt x="1326331" y="200602"/>
                  </a:lnTo>
                  <a:lnTo>
                    <a:pt x="1358438" y="212461"/>
                  </a:lnTo>
                  <a:lnTo>
                    <a:pt x="1391103" y="226406"/>
                  </a:lnTo>
                  <a:lnTo>
                    <a:pt x="1409460" y="2349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SMARTInkShape-359"/>
            <p:cNvSpPr/>
            <p:nvPr/>
          </p:nvSpPr>
          <p:spPr>
            <a:xfrm>
              <a:off x="4580817" y="4237724"/>
              <a:ext cx="181196" cy="262384"/>
            </a:xfrm>
            <a:custGeom>
              <a:avLst/>
              <a:gdLst/>
              <a:ahLst/>
              <a:cxnLst/>
              <a:rect l="0" t="0" r="0" b="0"/>
              <a:pathLst>
                <a:path w="181196" h="262384">
                  <a:moveTo>
                    <a:pt x="151203" y="29476"/>
                  </a:moveTo>
                  <a:lnTo>
                    <a:pt x="151203" y="21385"/>
                  </a:lnTo>
                  <a:lnTo>
                    <a:pt x="149510" y="19002"/>
                  </a:lnTo>
                  <a:lnTo>
                    <a:pt x="146687" y="17413"/>
                  </a:lnTo>
                  <a:lnTo>
                    <a:pt x="139882" y="14802"/>
                  </a:lnTo>
                  <a:lnTo>
                    <a:pt x="121939" y="3816"/>
                  </a:lnTo>
                  <a:lnTo>
                    <a:pt x="117300" y="3056"/>
                  </a:lnTo>
                  <a:lnTo>
                    <a:pt x="87625" y="5345"/>
                  </a:lnTo>
                  <a:lnTo>
                    <a:pt x="62293" y="0"/>
                  </a:lnTo>
                  <a:lnTo>
                    <a:pt x="25912" y="5969"/>
                  </a:lnTo>
                  <a:lnTo>
                    <a:pt x="19883" y="6328"/>
                  </a:lnTo>
                  <a:lnTo>
                    <a:pt x="17089" y="8118"/>
                  </a:lnTo>
                  <a:lnTo>
                    <a:pt x="7995" y="19712"/>
                  </a:lnTo>
                  <a:lnTo>
                    <a:pt x="4864" y="20903"/>
                  </a:lnTo>
                  <a:lnTo>
                    <a:pt x="2844" y="21221"/>
                  </a:lnTo>
                  <a:lnTo>
                    <a:pt x="1497" y="23126"/>
                  </a:lnTo>
                  <a:lnTo>
                    <a:pt x="0" y="29758"/>
                  </a:lnTo>
                  <a:lnTo>
                    <a:pt x="448" y="33051"/>
                  </a:lnTo>
                  <a:lnTo>
                    <a:pt x="3203" y="38967"/>
                  </a:lnTo>
                  <a:lnTo>
                    <a:pt x="5123" y="40883"/>
                  </a:lnTo>
                  <a:lnTo>
                    <a:pt x="11870" y="45274"/>
                  </a:lnTo>
                  <a:lnTo>
                    <a:pt x="32859" y="69764"/>
                  </a:lnTo>
                  <a:lnTo>
                    <a:pt x="64087" y="94572"/>
                  </a:lnTo>
                  <a:lnTo>
                    <a:pt x="100836" y="125036"/>
                  </a:lnTo>
                  <a:lnTo>
                    <a:pt x="134097" y="151269"/>
                  </a:lnTo>
                  <a:lnTo>
                    <a:pt x="164022" y="181865"/>
                  </a:lnTo>
                  <a:lnTo>
                    <a:pt x="177977" y="206428"/>
                  </a:lnTo>
                  <a:lnTo>
                    <a:pt x="180951" y="219307"/>
                  </a:lnTo>
                  <a:lnTo>
                    <a:pt x="181195" y="222070"/>
                  </a:lnTo>
                  <a:lnTo>
                    <a:pt x="179208" y="227398"/>
                  </a:lnTo>
                  <a:lnTo>
                    <a:pt x="176350" y="232588"/>
                  </a:lnTo>
                  <a:lnTo>
                    <a:pt x="175080" y="237717"/>
                  </a:lnTo>
                  <a:lnTo>
                    <a:pt x="173894" y="239423"/>
                  </a:lnTo>
                  <a:lnTo>
                    <a:pt x="172257" y="240561"/>
                  </a:lnTo>
                  <a:lnTo>
                    <a:pt x="135718" y="255957"/>
                  </a:lnTo>
                  <a:lnTo>
                    <a:pt x="111377" y="258644"/>
                  </a:lnTo>
                  <a:lnTo>
                    <a:pt x="104433" y="261997"/>
                  </a:lnTo>
                  <a:lnTo>
                    <a:pt x="100550" y="262383"/>
                  </a:lnTo>
                  <a:lnTo>
                    <a:pt x="67383" y="258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SMARTInkShape-360"/>
            <p:cNvSpPr/>
            <p:nvPr/>
          </p:nvSpPr>
          <p:spPr>
            <a:xfrm>
              <a:off x="4854084" y="4285693"/>
              <a:ext cx="159877" cy="232968"/>
            </a:xfrm>
            <a:custGeom>
              <a:avLst/>
              <a:gdLst/>
              <a:ahLst/>
              <a:cxnLst/>
              <a:rect l="0" t="0" r="0" b="0"/>
              <a:pathLst>
                <a:path w="159877" h="232968">
                  <a:moveTo>
                    <a:pt x="159876" y="19607"/>
                  </a:moveTo>
                  <a:lnTo>
                    <a:pt x="159876" y="15562"/>
                  </a:lnTo>
                  <a:lnTo>
                    <a:pt x="155360" y="11318"/>
                  </a:lnTo>
                  <a:lnTo>
                    <a:pt x="147709" y="7456"/>
                  </a:lnTo>
                  <a:lnTo>
                    <a:pt x="111514" y="4488"/>
                  </a:lnTo>
                  <a:lnTo>
                    <a:pt x="88390" y="0"/>
                  </a:lnTo>
                  <a:lnTo>
                    <a:pt x="51404" y="3872"/>
                  </a:lnTo>
                  <a:lnTo>
                    <a:pt x="35638" y="5067"/>
                  </a:lnTo>
                  <a:lnTo>
                    <a:pt x="21089" y="10407"/>
                  </a:lnTo>
                  <a:lnTo>
                    <a:pt x="14090" y="14953"/>
                  </a:lnTo>
                  <a:lnTo>
                    <a:pt x="11039" y="15658"/>
                  </a:lnTo>
                  <a:lnTo>
                    <a:pt x="8158" y="15281"/>
                  </a:lnTo>
                  <a:lnTo>
                    <a:pt x="5391" y="14183"/>
                  </a:lnTo>
                  <a:lnTo>
                    <a:pt x="3546" y="14298"/>
                  </a:lnTo>
                  <a:lnTo>
                    <a:pt x="2316" y="15220"/>
                  </a:lnTo>
                  <a:lnTo>
                    <a:pt x="949" y="18504"/>
                  </a:lnTo>
                  <a:lnTo>
                    <a:pt x="0" y="25911"/>
                  </a:lnTo>
                  <a:lnTo>
                    <a:pt x="28807" y="63311"/>
                  </a:lnTo>
                  <a:lnTo>
                    <a:pt x="65193" y="97640"/>
                  </a:lnTo>
                  <a:lnTo>
                    <a:pt x="101415" y="135426"/>
                  </a:lnTo>
                  <a:lnTo>
                    <a:pt x="125848" y="172830"/>
                  </a:lnTo>
                  <a:lnTo>
                    <a:pt x="141161" y="197190"/>
                  </a:lnTo>
                  <a:lnTo>
                    <a:pt x="144178" y="208239"/>
                  </a:lnTo>
                  <a:lnTo>
                    <a:pt x="144500" y="217644"/>
                  </a:lnTo>
                  <a:lnTo>
                    <a:pt x="143699" y="220212"/>
                  </a:lnTo>
                  <a:lnTo>
                    <a:pt x="142318" y="221923"/>
                  </a:lnTo>
                  <a:lnTo>
                    <a:pt x="138526" y="223826"/>
                  </a:lnTo>
                  <a:lnTo>
                    <a:pt x="131631" y="225742"/>
                  </a:lnTo>
                  <a:lnTo>
                    <a:pt x="123379" y="230450"/>
                  </a:lnTo>
                  <a:lnTo>
                    <a:pt x="91296" y="232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SMARTInkShape-361"/>
            <p:cNvSpPr/>
            <p:nvPr/>
          </p:nvSpPr>
          <p:spPr>
            <a:xfrm>
              <a:off x="5151120" y="4331735"/>
              <a:ext cx="541021" cy="33738"/>
            </a:xfrm>
            <a:custGeom>
              <a:avLst/>
              <a:gdLst/>
              <a:ahLst/>
              <a:cxnLst/>
              <a:rect l="0" t="0" r="0" b="0"/>
              <a:pathLst>
                <a:path w="541021" h="33738">
                  <a:moveTo>
                    <a:pt x="0" y="4045"/>
                  </a:moveTo>
                  <a:lnTo>
                    <a:pt x="33347" y="0"/>
                  </a:lnTo>
                  <a:lnTo>
                    <a:pt x="60259" y="272"/>
                  </a:lnTo>
                  <a:lnTo>
                    <a:pt x="91129" y="3215"/>
                  </a:lnTo>
                  <a:lnTo>
                    <a:pt x="121781" y="7345"/>
                  </a:lnTo>
                  <a:lnTo>
                    <a:pt x="154596" y="9745"/>
                  </a:lnTo>
                  <a:lnTo>
                    <a:pt x="188936" y="11658"/>
                  </a:lnTo>
                  <a:lnTo>
                    <a:pt x="223953" y="15331"/>
                  </a:lnTo>
                  <a:lnTo>
                    <a:pt x="259272" y="19785"/>
                  </a:lnTo>
                  <a:lnTo>
                    <a:pt x="293879" y="23741"/>
                  </a:lnTo>
                  <a:lnTo>
                    <a:pt x="326193" y="25498"/>
                  </a:lnTo>
                  <a:lnTo>
                    <a:pt x="357488" y="28538"/>
                  </a:lnTo>
                  <a:lnTo>
                    <a:pt x="386637" y="31864"/>
                  </a:lnTo>
                  <a:lnTo>
                    <a:pt x="422934" y="33737"/>
                  </a:lnTo>
                  <a:lnTo>
                    <a:pt x="459277" y="33445"/>
                  </a:lnTo>
                  <a:lnTo>
                    <a:pt x="492717" y="28373"/>
                  </a:lnTo>
                  <a:lnTo>
                    <a:pt x="541020" y="19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SMARTInkShape-Group58"/>
          <p:cNvGrpSpPr/>
          <p:nvPr/>
        </p:nvGrpSpPr>
        <p:grpSpPr>
          <a:xfrm>
            <a:off x="5936023" y="4171881"/>
            <a:ext cx="1539198" cy="883645"/>
            <a:chOff x="5936023" y="4171881"/>
            <a:chExt cx="1539198" cy="883645"/>
          </a:xfrm>
        </p:grpSpPr>
        <p:sp>
          <p:nvSpPr>
            <p:cNvPr id="46" name="SMARTInkShape-362"/>
            <p:cNvSpPr/>
            <p:nvPr/>
          </p:nvSpPr>
          <p:spPr>
            <a:xfrm>
              <a:off x="5936023" y="4171881"/>
              <a:ext cx="441719" cy="883645"/>
            </a:xfrm>
            <a:custGeom>
              <a:avLst/>
              <a:gdLst/>
              <a:ahLst/>
              <a:cxnLst/>
              <a:rect l="0" t="0" r="0" b="0"/>
              <a:pathLst>
                <a:path w="441719" h="883645">
                  <a:moveTo>
                    <a:pt x="15197" y="34359"/>
                  </a:moveTo>
                  <a:lnTo>
                    <a:pt x="15197" y="27053"/>
                  </a:lnTo>
                  <a:lnTo>
                    <a:pt x="9960" y="38121"/>
                  </a:lnTo>
                  <a:lnTo>
                    <a:pt x="8048" y="51597"/>
                  </a:lnTo>
                  <a:lnTo>
                    <a:pt x="6940" y="60647"/>
                  </a:lnTo>
                  <a:lnTo>
                    <a:pt x="1587" y="84770"/>
                  </a:lnTo>
                  <a:lnTo>
                    <a:pt x="172" y="120176"/>
                  </a:lnTo>
                  <a:lnTo>
                    <a:pt x="0" y="151312"/>
                  </a:lnTo>
                  <a:lnTo>
                    <a:pt x="2227" y="175409"/>
                  </a:lnTo>
                  <a:lnTo>
                    <a:pt x="12956" y="205741"/>
                  </a:lnTo>
                  <a:lnTo>
                    <a:pt x="21212" y="230107"/>
                  </a:lnTo>
                  <a:lnTo>
                    <a:pt x="48522" y="265914"/>
                  </a:lnTo>
                  <a:lnTo>
                    <a:pt x="64394" y="285001"/>
                  </a:lnTo>
                  <a:lnTo>
                    <a:pt x="77702" y="293358"/>
                  </a:lnTo>
                  <a:lnTo>
                    <a:pt x="112203" y="302302"/>
                  </a:lnTo>
                  <a:lnTo>
                    <a:pt x="138217" y="311465"/>
                  </a:lnTo>
                  <a:lnTo>
                    <a:pt x="152846" y="311893"/>
                  </a:lnTo>
                  <a:lnTo>
                    <a:pt x="190521" y="303865"/>
                  </a:lnTo>
                  <a:lnTo>
                    <a:pt x="213336" y="300197"/>
                  </a:lnTo>
                  <a:lnTo>
                    <a:pt x="228565" y="293338"/>
                  </a:lnTo>
                  <a:lnTo>
                    <a:pt x="260627" y="264200"/>
                  </a:lnTo>
                  <a:lnTo>
                    <a:pt x="295653" y="236029"/>
                  </a:lnTo>
                  <a:lnTo>
                    <a:pt x="313339" y="202951"/>
                  </a:lnTo>
                  <a:lnTo>
                    <a:pt x="328842" y="171707"/>
                  </a:lnTo>
                  <a:lnTo>
                    <a:pt x="340057" y="134993"/>
                  </a:lnTo>
                  <a:lnTo>
                    <a:pt x="350426" y="99644"/>
                  </a:lnTo>
                  <a:lnTo>
                    <a:pt x="355824" y="79103"/>
                  </a:lnTo>
                  <a:lnTo>
                    <a:pt x="357797" y="43544"/>
                  </a:lnTo>
                  <a:lnTo>
                    <a:pt x="358094" y="5775"/>
                  </a:lnTo>
                  <a:lnTo>
                    <a:pt x="358096" y="0"/>
                  </a:lnTo>
                  <a:lnTo>
                    <a:pt x="358944" y="22473"/>
                  </a:lnTo>
                  <a:lnTo>
                    <a:pt x="366705" y="59141"/>
                  </a:lnTo>
                  <a:lnTo>
                    <a:pt x="379898" y="93943"/>
                  </a:lnTo>
                  <a:lnTo>
                    <a:pt x="390908" y="129572"/>
                  </a:lnTo>
                  <a:lnTo>
                    <a:pt x="402720" y="167275"/>
                  </a:lnTo>
                  <a:lnTo>
                    <a:pt x="409821" y="193622"/>
                  </a:lnTo>
                  <a:lnTo>
                    <a:pt x="415799" y="219442"/>
                  </a:lnTo>
                  <a:lnTo>
                    <a:pt x="421278" y="245029"/>
                  </a:lnTo>
                  <a:lnTo>
                    <a:pt x="426534" y="272770"/>
                  </a:lnTo>
                  <a:lnTo>
                    <a:pt x="431694" y="302880"/>
                  </a:lnTo>
                  <a:lnTo>
                    <a:pt x="436809" y="336017"/>
                  </a:lnTo>
                  <a:lnTo>
                    <a:pt x="439647" y="368243"/>
                  </a:lnTo>
                  <a:lnTo>
                    <a:pt x="440908" y="399498"/>
                  </a:lnTo>
                  <a:lnTo>
                    <a:pt x="441468" y="430323"/>
                  </a:lnTo>
                  <a:lnTo>
                    <a:pt x="441718" y="463214"/>
                  </a:lnTo>
                  <a:lnTo>
                    <a:pt x="440982" y="496741"/>
                  </a:lnTo>
                  <a:lnTo>
                    <a:pt x="437833" y="528576"/>
                  </a:lnTo>
                  <a:lnTo>
                    <a:pt x="433611" y="559657"/>
                  </a:lnTo>
                  <a:lnTo>
                    <a:pt x="428912" y="591252"/>
                  </a:lnTo>
                  <a:lnTo>
                    <a:pt x="424002" y="625049"/>
                  </a:lnTo>
                  <a:lnTo>
                    <a:pt x="418997" y="655310"/>
                  </a:lnTo>
                  <a:lnTo>
                    <a:pt x="413103" y="682871"/>
                  </a:lnTo>
                  <a:lnTo>
                    <a:pt x="404840" y="709231"/>
                  </a:lnTo>
                  <a:lnTo>
                    <a:pt x="395523" y="737316"/>
                  </a:lnTo>
                  <a:lnTo>
                    <a:pt x="384890" y="765037"/>
                  </a:lnTo>
                  <a:lnTo>
                    <a:pt x="364625" y="797991"/>
                  </a:lnTo>
                  <a:lnTo>
                    <a:pt x="337279" y="829670"/>
                  </a:lnTo>
                  <a:lnTo>
                    <a:pt x="318344" y="853642"/>
                  </a:lnTo>
                  <a:lnTo>
                    <a:pt x="304869" y="864152"/>
                  </a:lnTo>
                  <a:lnTo>
                    <a:pt x="273121" y="875497"/>
                  </a:lnTo>
                  <a:lnTo>
                    <a:pt x="244415" y="883644"/>
                  </a:lnTo>
                  <a:lnTo>
                    <a:pt x="219303" y="878856"/>
                  </a:lnTo>
                  <a:lnTo>
                    <a:pt x="194180" y="869758"/>
                  </a:lnTo>
                  <a:lnTo>
                    <a:pt x="178107" y="854231"/>
                  </a:lnTo>
                  <a:lnTo>
                    <a:pt x="163590" y="825383"/>
                  </a:lnTo>
                  <a:lnTo>
                    <a:pt x="152569" y="787950"/>
                  </a:lnTo>
                  <a:lnTo>
                    <a:pt x="147058" y="753509"/>
                  </a:lnTo>
                  <a:lnTo>
                    <a:pt x="147682" y="715647"/>
                  </a:lnTo>
                  <a:lnTo>
                    <a:pt x="155487" y="680722"/>
                  </a:lnTo>
                  <a:lnTo>
                    <a:pt x="163062" y="654372"/>
                  </a:lnTo>
                  <a:lnTo>
                    <a:pt x="169250" y="622905"/>
                  </a:lnTo>
                  <a:lnTo>
                    <a:pt x="174626" y="603676"/>
                  </a:lnTo>
                  <a:lnTo>
                    <a:pt x="181596" y="582390"/>
                  </a:lnTo>
                  <a:lnTo>
                    <a:pt x="194985" y="544628"/>
                  </a:lnTo>
                  <a:lnTo>
                    <a:pt x="205697" y="514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SMARTInkShape-363"/>
            <p:cNvSpPr/>
            <p:nvPr/>
          </p:nvSpPr>
          <p:spPr>
            <a:xfrm>
              <a:off x="6408420" y="4272357"/>
              <a:ext cx="350358" cy="259176"/>
            </a:xfrm>
            <a:custGeom>
              <a:avLst/>
              <a:gdLst/>
              <a:ahLst/>
              <a:cxnLst/>
              <a:rect l="0" t="0" r="0" b="0"/>
              <a:pathLst>
                <a:path w="350358" h="259176">
                  <a:moveTo>
                    <a:pt x="0" y="116763"/>
                  </a:moveTo>
                  <a:lnTo>
                    <a:pt x="35790" y="83231"/>
                  </a:lnTo>
                  <a:lnTo>
                    <a:pt x="73525" y="57105"/>
                  </a:lnTo>
                  <a:lnTo>
                    <a:pt x="84815" y="46781"/>
                  </a:lnTo>
                  <a:lnTo>
                    <a:pt x="87870" y="45555"/>
                  </a:lnTo>
                  <a:lnTo>
                    <a:pt x="90753" y="45585"/>
                  </a:lnTo>
                  <a:lnTo>
                    <a:pt x="93522" y="46451"/>
                  </a:lnTo>
                  <a:lnTo>
                    <a:pt x="95368" y="46181"/>
                  </a:lnTo>
                  <a:lnTo>
                    <a:pt x="96598" y="45155"/>
                  </a:lnTo>
                  <a:lnTo>
                    <a:pt x="98574" y="41470"/>
                  </a:lnTo>
                  <a:lnTo>
                    <a:pt x="101101" y="43224"/>
                  </a:lnTo>
                  <a:lnTo>
                    <a:pt x="102961" y="44877"/>
                  </a:lnTo>
                  <a:lnTo>
                    <a:pt x="105027" y="48971"/>
                  </a:lnTo>
                  <a:lnTo>
                    <a:pt x="113212" y="84203"/>
                  </a:lnTo>
                  <a:lnTo>
                    <a:pt x="116414" y="109203"/>
                  </a:lnTo>
                  <a:lnTo>
                    <a:pt x="127468" y="145660"/>
                  </a:lnTo>
                  <a:lnTo>
                    <a:pt x="131184" y="162014"/>
                  </a:lnTo>
                  <a:lnTo>
                    <a:pt x="144925" y="198953"/>
                  </a:lnTo>
                  <a:lnTo>
                    <a:pt x="150771" y="209172"/>
                  </a:lnTo>
                  <a:lnTo>
                    <a:pt x="188094" y="240003"/>
                  </a:lnTo>
                  <a:lnTo>
                    <a:pt x="213377" y="249989"/>
                  </a:lnTo>
                  <a:lnTo>
                    <a:pt x="218451" y="253840"/>
                  </a:lnTo>
                  <a:lnTo>
                    <a:pt x="230863" y="258120"/>
                  </a:lnTo>
                  <a:lnTo>
                    <a:pt x="244846" y="259175"/>
                  </a:lnTo>
                  <a:lnTo>
                    <a:pt x="278028" y="254782"/>
                  </a:lnTo>
                  <a:lnTo>
                    <a:pt x="294233" y="254178"/>
                  </a:lnTo>
                  <a:lnTo>
                    <a:pt x="299449" y="251553"/>
                  </a:lnTo>
                  <a:lnTo>
                    <a:pt x="314033" y="236569"/>
                  </a:lnTo>
                  <a:lnTo>
                    <a:pt x="324940" y="221876"/>
                  </a:lnTo>
                  <a:lnTo>
                    <a:pt x="337672" y="210091"/>
                  </a:lnTo>
                  <a:lnTo>
                    <a:pt x="344245" y="198035"/>
                  </a:lnTo>
                  <a:lnTo>
                    <a:pt x="349281" y="165210"/>
                  </a:lnTo>
                  <a:lnTo>
                    <a:pt x="350357" y="131191"/>
                  </a:lnTo>
                  <a:lnTo>
                    <a:pt x="346427" y="104857"/>
                  </a:lnTo>
                  <a:lnTo>
                    <a:pt x="339952" y="90022"/>
                  </a:lnTo>
                  <a:lnTo>
                    <a:pt x="316265" y="55292"/>
                  </a:lnTo>
                  <a:lnTo>
                    <a:pt x="296061" y="34485"/>
                  </a:lnTo>
                  <a:lnTo>
                    <a:pt x="258933" y="16035"/>
                  </a:lnTo>
                  <a:lnTo>
                    <a:pt x="227725" y="5175"/>
                  </a:lnTo>
                  <a:lnTo>
                    <a:pt x="209302" y="0"/>
                  </a:lnTo>
                  <a:lnTo>
                    <a:pt x="192083" y="1650"/>
                  </a:lnTo>
                  <a:lnTo>
                    <a:pt x="157846" y="9819"/>
                  </a:lnTo>
                  <a:lnTo>
                    <a:pt x="137363" y="16684"/>
                  </a:lnTo>
                  <a:lnTo>
                    <a:pt x="109581" y="38558"/>
                  </a:lnTo>
                  <a:lnTo>
                    <a:pt x="103735" y="46162"/>
                  </a:lnTo>
                  <a:lnTo>
                    <a:pt x="95938" y="61989"/>
                  </a:lnTo>
                  <a:lnTo>
                    <a:pt x="95698" y="71534"/>
                  </a:lnTo>
                  <a:lnTo>
                    <a:pt x="96819" y="76451"/>
                  </a:lnTo>
                  <a:lnTo>
                    <a:pt x="102579" y="84171"/>
                  </a:lnTo>
                  <a:lnTo>
                    <a:pt x="106486" y="87415"/>
                  </a:lnTo>
                  <a:lnTo>
                    <a:pt x="115343" y="91019"/>
                  </a:lnTo>
                  <a:lnTo>
                    <a:pt x="125770" y="94315"/>
                  </a:lnTo>
                  <a:lnTo>
                    <a:pt x="157675" y="110228"/>
                  </a:lnTo>
                  <a:lnTo>
                    <a:pt x="190500" y="124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SMARTInkShape-364"/>
            <p:cNvSpPr/>
            <p:nvPr/>
          </p:nvSpPr>
          <p:spPr>
            <a:xfrm>
              <a:off x="6888831" y="4282440"/>
              <a:ext cx="586390" cy="259081"/>
            </a:xfrm>
            <a:custGeom>
              <a:avLst/>
              <a:gdLst/>
              <a:ahLst/>
              <a:cxnLst/>
              <a:rect l="0" t="0" r="0" b="0"/>
              <a:pathLst>
                <a:path w="586390" h="259081">
                  <a:moveTo>
                    <a:pt x="30130" y="0"/>
                  </a:moveTo>
                  <a:lnTo>
                    <a:pt x="30130" y="4390"/>
                  </a:lnTo>
                  <a:lnTo>
                    <a:pt x="30130" y="745"/>
                  </a:lnTo>
                  <a:lnTo>
                    <a:pt x="24893" y="11467"/>
                  </a:lnTo>
                  <a:lnTo>
                    <a:pt x="22368" y="19955"/>
                  </a:lnTo>
                  <a:lnTo>
                    <a:pt x="11996" y="41062"/>
                  </a:lnTo>
                  <a:lnTo>
                    <a:pt x="2309" y="78616"/>
                  </a:lnTo>
                  <a:lnTo>
                    <a:pt x="0" y="108169"/>
                  </a:lnTo>
                  <a:lnTo>
                    <a:pt x="6240" y="137880"/>
                  </a:lnTo>
                  <a:lnTo>
                    <a:pt x="15055" y="154871"/>
                  </a:lnTo>
                  <a:lnTo>
                    <a:pt x="19233" y="159127"/>
                  </a:lnTo>
                  <a:lnTo>
                    <a:pt x="28390" y="163857"/>
                  </a:lnTo>
                  <a:lnTo>
                    <a:pt x="49321" y="171658"/>
                  </a:lnTo>
                  <a:lnTo>
                    <a:pt x="62366" y="177892"/>
                  </a:lnTo>
                  <a:lnTo>
                    <a:pt x="76629" y="180663"/>
                  </a:lnTo>
                  <a:lnTo>
                    <a:pt x="89178" y="177379"/>
                  </a:lnTo>
                  <a:lnTo>
                    <a:pt x="101246" y="171969"/>
                  </a:lnTo>
                  <a:lnTo>
                    <a:pt x="131948" y="163979"/>
                  </a:lnTo>
                  <a:lnTo>
                    <a:pt x="158229" y="149058"/>
                  </a:lnTo>
                  <a:lnTo>
                    <a:pt x="193910" y="121259"/>
                  </a:lnTo>
                  <a:lnTo>
                    <a:pt x="226640" y="96546"/>
                  </a:lnTo>
                  <a:lnTo>
                    <a:pt x="260905" y="59203"/>
                  </a:lnTo>
                  <a:lnTo>
                    <a:pt x="282575" y="37168"/>
                  </a:lnTo>
                  <a:lnTo>
                    <a:pt x="286260" y="28937"/>
                  </a:lnTo>
                  <a:lnTo>
                    <a:pt x="287243" y="24372"/>
                  </a:lnTo>
                  <a:lnTo>
                    <a:pt x="288746" y="21328"/>
                  </a:lnTo>
                  <a:lnTo>
                    <a:pt x="290593" y="19299"/>
                  </a:lnTo>
                  <a:lnTo>
                    <a:pt x="295597" y="16042"/>
                  </a:lnTo>
                  <a:lnTo>
                    <a:pt x="296282" y="13339"/>
                  </a:lnTo>
                  <a:lnTo>
                    <a:pt x="296721" y="8750"/>
                  </a:lnTo>
                  <a:lnTo>
                    <a:pt x="296797" y="12000"/>
                  </a:lnTo>
                  <a:lnTo>
                    <a:pt x="297654" y="12234"/>
                  </a:lnTo>
                  <a:lnTo>
                    <a:pt x="300864" y="10234"/>
                  </a:lnTo>
                  <a:lnTo>
                    <a:pt x="302059" y="10210"/>
                  </a:lnTo>
                  <a:lnTo>
                    <a:pt x="302856" y="11040"/>
                  </a:lnTo>
                  <a:lnTo>
                    <a:pt x="303387" y="12440"/>
                  </a:lnTo>
                  <a:lnTo>
                    <a:pt x="305086" y="26007"/>
                  </a:lnTo>
                  <a:lnTo>
                    <a:pt x="324391" y="58411"/>
                  </a:lnTo>
                  <a:lnTo>
                    <a:pt x="351098" y="90936"/>
                  </a:lnTo>
                  <a:lnTo>
                    <a:pt x="386916" y="122667"/>
                  </a:lnTo>
                  <a:lnTo>
                    <a:pt x="418254" y="150834"/>
                  </a:lnTo>
                  <a:lnTo>
                    <a:pt x="444776" y="170613"/>
                  </a:lnTo>
                  <a:lnTo>
                    <a:pt x="473496" y="190692"/>
                  </a:lnTo>
                  <a:lnTo>
                    <a:pt x="505735" y="211752"/>
                  </a:lnTo>
                  <a:lnTo>
                    <a:pt x="524999" y="223295"/>
                  </a:lnTo>
                  <a:lnTo>
                    <a:pt x="559104" y="243175"/>
                  </a:lnTo>
                  <a:lnTo>
                    <a:pt x="586389" y="259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0" name="SMARTInkShape-365"/>
          <p:cNvSpPr/>
          <p:nvPr/>
        </p:nvSpPr>
        <p:spPr>
          <a:xfrm>
            <a:off x="579120" y="5074920"/>
            <a:ext cx="457201" cy="99061"/>
          </a:xfrm>
          <a:custGeom>
            <a:avLst/>
            <a:gdLst/>
            <a:ahLst/>
            <a:cxnLst/>
            <a:rect l="0" t="0" r="0" b="0"/>
            <a:pathLst>
              <a:path w="457201" h="99061">
                <a:moveTo>
                  <a:pt x="0" y="99060"/>
                </a:moveTo>
                <a:lnTo>
                  <a:pt x="0" y="95015"/>
                </a:lnTo>
                <a:lnTo>
                  <a:pt x="9031" y="90771"/>
                </a:lnTo>
                <a:lnTo>
                  <a:pt x="42424" y="77103"/>
                </a:lnTo>
                <a:lnTo>
                  <a:pt x="75694" y="67060"/>
                </a:lnTo>
                <a:lnTo>
                  <a:pt x="102222" y="61414"/>
                </a:lnTo>
                <a:lnTo>
                  <a:pt x="130945" y="56082"/>
                </a:lnTo>
                <a:lnTo>
                  <a:pt x="160645" y="50890"/>
                </a:lnTo>
                <a:lnTo>
                  <a:pt x="190778" y="43502"/>
                </a:lnTo>
                <a:lnTo>
                  <a:pt x="221950" y="36267"/>
                </a:lnTo>
                <a:lnTo>
                  <a:pt x="255560" y="33053"/>
                </a:lnTo>
                <a:lnTo>
                  <a:pt x="290253" y="29365"/>
                </a:lnTo>
                <a:lnTo>
                  <a:pt x="324581" y="24058"/>
                </a:lnTo>
                <a:lnTo>
                  <a:pt x="356772" y="16055"/>
                </a:lnTo>
                <a:lnTo>
                  <a:pt x="394785" y="9111"/>
                </a:lnTo>
                <a:lnTo>
                  <a:pt x="429460" y="4050"/>
                </a:lnTo>
                <a:lnTo>
                  <a:pt x="4572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SMARTInkShape-Group60"/>
          <p:cNvGrpSpPr/>
          <p:nvPr/>
        </p:nvGrpSpPr>
        <p:grpSpPr>
          <a:xfrm>
            <a:off x="541020" y="4771569"/>
            <a:ext cx="5608321" cy="1187272"/>
            <a:chOff x="541020" y="4771569"/>
            <a:chExt cx="5608321" cy="1187272"/>
          </a:xfrm>
        </p:grpSpPr>
        <p:sp>
          <p:nvSpPr>
            <p:cNvPr id="51" name="SMARTInkShape-366"/>
            <p:cNvSpPr/>
            <p:nvPr/>
          </p:nvSpPr>
          <p:spPr>
            <a:xfrm>
              <a:off x="1326004" y="4771569"/>
              <a:ext cx="975237" cy="527630"/>
            </a:xfrm>
            <a:custGeom>
              <a:avLst/>
              <a:gdLst/>
              <a:ahLst/>
              <a:cxnLst/>
              <a:rect l="0" t="0" r="0" b="0"/>
              <a:pathLst>
                <a:path w="975237" h="527630">
                  <a:moveTo>
                    <a:pt x="98936" y="227151"/>
                  </a:moveTo>
                  <a:lnTo>
                    <a:pt x="98936" y="262066"/>
                  </a:lnTo>
                  <a:lnTo>
                    <a:pt x="98936" y="296315"/>
                  </a:lnTo>
                  <a:lnTo>
                    <a:pt x="98936" y="333908"/>
                  </a:lnTo>
                  <a:lnTo>
                    <a:pt x="98089" y="368716"/>
                  </a:lnTo>
                  <a:lnTo>
                    <a:pt x="92375" y="403158"/>
                  </a:lnTo>
                  <a:lnTo>
                    <a:pt x="86288" y="437429"/>
                  </a:lnTo>
                  <a:lnTo>
                    <a:pt x="83848" y="472250"/>
                  </a:lnTo>
                  <a:lnTo>
                    <a:pt x="83726" y="483470"/>
                  </a:lnTo>
                  <a:lnTo>
                    <a:pt x="82869" y="484390"/>
                  </a:lnTo>
                  <a:lnTo>
                    <a:pt x="77138" y="485988"/>
                  </a:lnTo>
                  <a:lnTo>
                    <a:pt x="72345" y="486159"/>
                  </a:lnTo>
                  <a:lnTo>
                    <a:pt x="71049" y="484490"/>
                  </a:lnTo>
                  <a:lnTo>
                    <a:pt x="66710" y="471901"/>
                  </a:lnTo>
                  <a:lnTo>
                    <a:pt x="55526" y="451481"/>
                  </a:lnTo>
                  <a:lnTo>
                    <a:pt x="43026" y="417089"/>
                  </a:lnTo>
                  <a:lnTo>
                    <a:pt x="32610" y="385508"/>
                  </a:lnTo>
                  <a:lnTo>
                    <a:pt x="26756" y="348273"/>
                  </a:lnTo>
                  <a:lnTo>
                    <a:pt x="17234" y="310280"/>
                  </a:lnTo>
                  <a:lnTo>
                    <a:pt x="11489" y="276310"/>
                  </a:lnTo>
                  <a:lnTo>
                    <a:pt x="3048" y="243917"/>
                  </a:lnTo>
                  <a:lnTo>
                    <a:pt x="154" y="209728"/>
                  </a:lnTo>
                  <a:lnTo>
                    <a:pt x="0" y="199370"/>
                  </a:lnTo>
                  <a:lnTo>
                    <a:pt x="805" y="195930"/>
                  </a:lnTo>
                  <a:lnTo>
                    <a:pt x="2189" y="193637"/>
                  </a:lnTo>
                  <a:lnTo>
                    <a:pt x="3958" y="192108"/>
                  </a:lnTo>
                  <a:lnTo>
                    <a:pt x="5924" y="188152"/>
                  </a:lnTo>
                  <a:lnTo>
                    <a:pt x="6448" y="185911"/>
                  </a:lnTo>
                  <a:lnTo>
                    <a:pt x="11231" y="178714"/>
                  </a:lnTo>
                  <a:lnTo>
                    <a:pt x="15647" y="175990"/>
                  </a:lnTo>
                  <a:lnTo>
                    <a:pt x="41540" y="169505"/>
                  </a:lnTo>
                  <a:lnTo>
                    <a:pt x="76323" y="173321"/>
                  </a:lnTo>
                  <a:lnTo>
                    <a:pt x="111804" y="173747"/>
                  </a:lnTo>
                  <a:lnTo>
                    <a:pt x="145034" y="178188"/>
                  </a:lnTo>
                  <a:lnTo>
                    <a:pt x="173461" y="175484"/>
                  </a:lnTo>
                  <a:lnTo>
                    <a:pt x="203332" y="174307"/>
                  </a:lnTo>
                  <a:lnTo>
                    <a:pt x="233632" y="173958"/>
                  </a:lnTo>
                  <a:lnTo>
                    <a:pt x="263212" y="172161"/>
                  </a:lnTo>
                  <a:lnTo>
                    <a:pt x="298649" y="161757"/>
                  </a:lnTo>
                  <a:lnTo>
                    <a:pt x="333965" y="159201"/>
                  </a:lnTo>
                  <a:lnTo>
                    <a:pt x="349867" y="152078"/>
                  </a:lnTo>
                  <a:lnTo>
                    <a:pt x="364554" y="142985"/>
                  </a:lnTo>
                  <a:lnTo>
                    <a:pt x="387781" y="132632"/>
                  </a:lnTo>
                  <a:lnTo>
                    <a:pt x="397491" y="124183"/>
                  </a:lnTo>
                  <a:lnTo>
                    <a:pt x="421372" y="88903"/>
                  </a:lnTo>
                  <a:lnTo>
                    <a:pt x="424274" y="80759"/>
                  </a:lnTo>
                  <a:lnTo>
                    <a:pt x="426460" y="50762"/>
                  </a:lnTo>
                  <a:lnTo>
                    <a:pt x="418827" y="20349"/>
                  </a:lnTo>
                  <a:lnTo>
                    <a:pt x="417184" y="18163"/>
                  </a:lnTo>
                  <a:lnTo>
                    <a:pt x="415241" y="16706"/>
                  </a:lnTo>
                  <a:lnTo>
                    <a:pt x="413082" y="12829"/>
                  </a:lnTo>
                  <a:lnTo>
                    <a:pt x="412507" y="10610"/>
                  </a:lnTo>
                  <a:lnTo>
                    <a:pt x="407352" y="5886"/>
                  </a:lnTo>
                  <a:lnTo>
                    <a:pt x="398336" y="0"/>
                  </a:lnTo>
                  <a:lnTo>
                    <a:pt x="396749" y="364"/>
                  </a:lnTo>
                  <a:lnTo>
                    <a:pt x="388485" y="6396"/>
                  </a:lnTo>
                  <a:lnTo>
                    <a:pt x="382660" y="12917"/>
                  </a:lnTo>
                  <a:lnTo>
                    <a:pt x="376419" y="25197"/>
                  </a:lnTo>
                  <a:lnTo>
                    <a:pt x="367450" y="56234"/>
                  </a:lnTo>
                  <a:lnTo>
                    <a:pt x="357873" y="89093"/>
                  </a:lnTo>
                  <a:lnTo>
                    <a:pt x="347828" y="120294"/>
                  </a:lnTo>
                  <a:lnTo>
                    <a:pt x="344273" y="151369"/>
                  </a:lnTo>
                  <a:lnTo>
                    <a:pt x="339174" y="187388"/>
                  </a:lnTo>
                  <a:lnTo>
                    <a:pt x="336346" y="220825"/>
                  </a:lnTo>
                  <a:lnTo>
                    <a:pt x="331464" y="256227"/>
                  </a:lnTo>
                  <a:lnTo>
                    <a:pt x="328700" y="289483"/>
                  </a:lnTo>
                  <a:lnTo>
                    <a:pt x="327881" y="320785"/>
                  </a:lnTo>
                  <a:lnTo>
                    <a:pt x="327638" y="351508"/>
                  </a:lnTo>
                  <a:lnTo>
                    <a:pt x="327566" y="382061"/>
                  </a:lnTo>
                  <a:lnTo>
                    <a:pt x="328389" y="415795"/>
                  </a:lnTo>
                  <a:lnTo>
                    <a:pt x="334098" y="449057"/>
                  </a:lnTo>
                  <a:lnTo>
                    <a:pt x="336943" y="459267"/>
                  </a:lnTo>
                  <a:lnTo>
                    <a:pt x="341624" y="468675"/>
                  </a:lnTo>
                  <a:lnTo>
                    <a:pt x="343395" y="481854"/>
                  </a:lnTo>
                  <a:lnTo>
                    <a:pt x="346720" y="487954"/>
                  </a:lnTo>
                  <a:lnTo>
                    <a:pt x="347945" y="489073"/>
                  </a:lnTo>
                  <a:lnTo>
                    <a:pt x="348762" y="488972"/>
                  </a:lnTo>
                  <a:lnTo>
                    <a:pt x="349307" y="488059"/>
                  </a:lnTo>
                  <a:lnTo>
                    <a:pt x="350517" y="487450"/>
                  </a:lnTo>
                  <a:lnTo>
                    <a:pt x="356861" y="486391"/>
                  </a:lnTo>
                  <a:lnTo>
                    <a:pt x="361719" y="478188"/>
                  </a:lnTo>
                  <a:lnTo>
                    <a:pt x="367378" y="463650"/>
                  </a:lnTo>
                  <a:lnTo>
                    <a:pt x="371490" y="456722"/>
                  </a:lnTo>
                  <a:lnTo>
                    <a:pt x="383518" y="424395"/>
                  </a:lnTo>
                  <a:lnTo>
                    <a:pt x="399680" y="400701"/>
                  </a:lnTo>
                  <a:lnTo>
                    <a:pt x="413353" y="384030"/>
                  </a:lnTo>
                  <a:lnTo>
                    <a:pt x="423142" y="365921"/>
                  </a:lnTo>
                  <a:lnTo>
                    <a:pt x="428730" y="360793"/>
                  </a:lnTo>
                  <a:lnTo>
                    <a:pt x="456589" y="343671"/>
                  </a:lnTo>
                  <a:lnTo>
                    <a:pt x="459292" y="342931"/>
                  </a:lnTo>
                  <a:lnTo>
                    <a:pt x="461940" y="343284"/>
                  </a:lnTo>
                  <a:lnTo>
                    <a:pt x="467140" y="345934"/>
                  </a:lnTo>
                  <a:lnTo>
                    <a:pt x="468865" y="346133"/>
                  </a:lnTo>
                  <a:lnTo>
                    <a:pt x="470016" y="345419"/>
                  </a:lnTo>
                  <a:lnTo>
                    <a:pt x="470782" y="344097"/>
                  </a:lnTo>
                  <a:lnTo>
                    <a:pt x="472140" y="344061"/>
                  </a:lnTo>
                  <a:lnTo>
                    <a:pt x="475907" y="346280"/>
                  </a:lnTo>
                  <a:lnTo>
                    <a:pt x="497743" y="380778"/>
                  </a:lnTo>
                  <a:lnTo>
                    <a:pt x="520734" y="418859"/>
                  </a:lnTo>
                  <a:lnTo>
                    <a:pt x="547388" y="453506"/>
                  </a:lnTo>
                  <a:lnTo>
                    <a:pt x="556763" y="458986"/>
                  </a:lnTo>
                  <a:lnTo>
                    <a:pt x="566575" y="463115"/>
                  </a:lnTo>
                  <a:lnTo>
                    <a:pt x="595778" y="480281"/>
                  </a:lnTo>
                  <a:lnTo>
                    <a:pt x="619784" y="485056"/>
                  </a:lnTo>
                  <a:lnTo>
                    <a:pt x="645849" y="488256"/>
                  </a:lnTo>
                  <a:lnTo>
                    <a:pt x="651505" y="490121"/>
                  </a:lnTo>
                  <a:lnTo>
                    <a:pt x="664562" y="489935"/>
                  </a:lnTo>
                  <a:lnTo>
                    <a:pt x="677985" y="486184"/>
                  </a:lnTo>
                  <a:lnTo>
                    <a:pt x="716003" y="463740"/>
                  </a:lnTo>
                  <a:lnTo>
                    <a:pt x="721134" y="461077"/>
                  </a:lnTo>
                  <a:lnTo>
                    <a:pt x="729093" y="451345"/>
                  </a:lnTo>
                  <a:lnTo>
                    <a:pt x="749029" y="417917"/>
                  </a:lnTo>
                  <a:lnTo>
                    <a:pt x="764062" y="381990"/>
                  </a:lnTo>
                  <a:lnTo>
                    <a:pt x="768780" y="344030"/>
                  </a:lnTo>
                  <a:lnTo>
                    <a:pt x="768555" y="316391"/>
                  </a:lnTo>
                  <a:lnTo>
                    <a:pt x="763385" y="301759"/>
                  </a:lnTo>
                  <a:lnTo>
                    <a:pt x="758877" y="294741"/>
                  </a:lnTo>
                  <a:lnTo>
                    <a:pt x="743002" y="283337"/>
                  </a:lnTo>
                  <a:lnTo>
                    <a:pt x="733450" y="278087"/>
                  </a:lnTo>
                  <a:lnTo>
                    <a:pt x="728532" y="277195"/>
                  </a:lnTo>
                  <a:lnTo>
                    <a:pt x="718552" y="278462"/>
                  </a:lnTo>
                  <a:lnTo>
                    <a:pt x="684324" y="291789"/>
                  </a:lnTo>
                  <a:lnTo>
                    <a:pt x="668335" y="315563"/>
                  </a:lnTo>
                  <a:lnTo>
                    <a:pt x="663955" y="319113"/>
                  </a:lnTo>
                  <a:lnTo>
                    <a:pt x="653746" y="336244"/>
                  </a:lnTo>
                  <a:lnTo>
                    <a:pt x="648795" y="370024"/>
                  </a:lnTo>
                  <a:lnTo>
                    <a:pt x="647817" y="402035"/>
                  </a:lnTo>
                  <a:lnTo>
                    <a:pt x="649905" y="425159"/>
                  </a:lnTo>
                  <a:lnTo>
                    <a:pt x="658196" y="451683"/>
                  </a:lnTo>
                  <a:lnTo>
                    <a:pt x="678785" y="478409"/>
                  </a:lnTo>
                  <a:lnTo>
                    <a:pt x="704399" y="503138"/>
                  </a:lnTo>
                  <a:lnTo>
                    <a:pt x="739475" y="518802"/>
                  </a:lnTo>
                  <a:lnTo>
                    <a:pt x="774823" y="527629"/>
                  </a:lnTo>
                  <a:lnTo>
                    <a:pt x="807143" y="522975"/>
                  </a:lnTo>
                  <a:lnTo>
                    <a:pt x="842032" y="517948"/>
                  </a:lnTo>
                  <a:lnTo>
                    <a:pt x="867470" y="508987"/>
                  </a:lnTo>
                  <a:lnTo>
                    <a:pt x="904255" y="479852"/>
                  </a:lnTo>
                  <a:lnTo>
                    <a:pt x="938670" y="446444"/>
                  </a:lnTo>
                  <a:lnTo>
                    <a:pt x="975236" y="4100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SMARTInkShape-367"/>
            <p:cNvSpPr/>
            <p:nvPr/>
          </p:nvSpPr>
          <p:spPr>
            <a:xfrm>
              <a:off x="2263143" y="4977088"/>
              <a:ext cx="350383" cy="284503"/>
            </a:xfrm>
            <a:custGeom>
              <a:avLst/>
              <a:gdLst/>
              <a:ahLst/>
              <a:cxnLst/>
              <a:rect l="0" t="0" r="0" b="0"/>
              <a:pathLst>
                <a:path w="350383" h="284503">
                  <a:moveTo>
                    <a:pt x="68577" y="67352"/>
                  </a:moveTo>
                  <a:lnTo>
                    <a:pt x="68577" y="59262"/>
                  </a:lnTo>
                  <a:lnTo>
                    <a:pt x="66319" y="53032"/>
                  </a:lnTo>
                  <a:lnTo>
                    <a:pt x="45658" y="16096"/>
                  </a:lnTo>
                  <a:lnTo>
                    <a:pt x="40611" y="10704"/>
                  </a:lnTo>
                  <a:lnTo>
                    <a:pt x="24361" y="0"/>
                  </a:lnTo>
                  <a:lnTo>
                    <a:pt x="23860" y="437"/>
                  </a:lnTo>
                  <a:lnTo>
                    <a:pt x="23303" y="3181"/>
                  </a:lnTo>
                  <a:lnTo>
                    <a:pt x="22307" y="4251"/>
                  </a:lnTo>
                  <a:lnTo>
                    <a:pt x="18944" y="5440"/>
                  </a:lnTo>
                  <a:lnTo>
                    <a:pt x="17708" y="6604"/>
                  </a:lnTo>
                  <a:lnTo>
                    <a:pt x="16335" y="10155"/>
                  </a:lnTo>
                  <a:lnTo>
                    <a:pt x="13124" y="30082"/>
                  </a:lnTo>
                  <a:lnTo>
                    <a:pt x="9249" y="44738"/>
                  </a:lnTo>
                  <a:lnTo>
                    <a:pt x="2595" y="82092"/>
                  </a:lnTo>
                  <a:lnTo>
                    <a:pt x="510" y="116579"/>
                  </a:lnTo>
                  <a:lnTo>
                    <a:pt x="98" y="148290"/>
                  </a:lnTo>
                  <a:lnTo>
                    <a:pt x="17" y="180236"/>
                  </a:lnTo>
                  <a:lnTo>
                    <a:pt x="0" y="213116"/>
                  </a:lnTo>
                  <a:lnTo>
                    <a:pt x="844" y="236723"/>
                  </a:lnTo>
                  <a:lnTo>
                    <a:pt x="9735" y="271761"/>
                  </a:lnTo>
                  <a:lnTo>
                    <a:pt x="11569" y="274745"/>
                  </a:lnTo>
                  <a:lnTo>
                    <a:pt x="12792" y="275887"/>
                  </a:lnTo>
                  <a:lnTo>
                    <a:pt x="13607" y="275802"/>
                  </a:lnTo>
                  <a:lnTo>
                    <a:pt x="14150" y="274899"/>
                  </a:lnTo>
                  <a:lnTo>
                    <a:pt x="14513" y="275143"/>
                  </a:lnTo>
                  <a:lnTo>
                    <a:pt x="14915" y="277673"/>
                  </a:lnTo>
                  <a:lnTo>
                    <a:pt x="19187" y="283857"/>
                  </a:lnTo>
                  <a:lnTo>
                    <a:pt x="20410" y="284502"/>
                  </a:lnTo>
                  <a:lnTo>
                    <a:pt x="21226" y="284085"/>
                  </a:lnTo>
                  <a:lnTo>
                    <a:pt x="21769" y="282961"/>
                  </a:lnTo>
                  <a:lnTo>
                    <a:pt x="26874" y="265374"/>
                  </a:lnTo>
                  <a:lnTo>
                    <a:pt x="50823" y="231491"/>
                  </a:lnTo>
                  <a:lnTo>
                    <a:pt x="55888" y="221865"/>
                  </a:lnTo>
                  <a:lnTo>
                    <a:pt x="59271" y="218620"/>
                  </a:lnTo>
                  <a:lnTo>
                    <a:pt x="96449" y="200150"/>
                  </a:lnTo>
                  <a:lnTo>
                    <a:pt x="105235" y="198340"/>
                  </a:lnTo>
                  <a:lnTo>
                    <a:pt x="112527" y="199793"/>
                  </a:lnTo>
                  <a:lnTo>
                    <a:pt x="121392" y="203114"/>
                  </a:lnTo>
                  <a:lnTo>
                    <a:pt x="131973" y="204236"/>
                  </a:lnTo>
                  <a:lnTo>
                    <a:pt x="134548" y="206021"/>
                  </a:lnTo>
                  <a:lnTo>
                    <a:pt x="139666" y="212521"/>
                  </a:lnTo>
                  <a:lnTo>
                    <a:pt x="143063" y="214931"/>
                  </a:lnTo>
                  <a:lnTo>
                    <a:pt x="161495" y="223163"/>
                  </a:lnTo>
                  <a:lnTo>
                    <a:pt x="181749" y="237608"/>
                  </a:lnTo>
                  <a:lnTo>
                    <a:pt x="200089" y="243317"/>
                  </a:lnTo>
                  <a:lnTo>
                    <a:pt x="210743" y="252793"/>
                  </a:lnTo>
                  <a:lnTo>
                    <a:pt x="224248" y="256353"/>
                  </a:lnTo>
                  <a:lnTo>
                    <a:pt x="259120" y="257765"/>
                  </a:lnTo>
                  <a:lnTo>
                    <a:pt x="269256" y="256966"/>
                  </a:lnTo>
                  <a:lnTo>
                    <a:pt x="298767" y="250701"/>
                  </a:lnTo>
                  <a:lnTo>
                    <a:pt x="303317" y="250544"/>
                  </a:lnTo>
                  <a:lnTo>
                    <a:pt x="312889" y="245855"/>
                  </a:lnTo>
                  <a:lnTo>
                    <a:pt x="337399" y="225022"/>
                  </a:lnTo>
                  <a:lnTo>
                    <a:pt x="345313" y="213223"/>
                  </a:lnTo>
                  <a:lnTo>
                    <a:pt x="348975" y="199002"/>
                  </a:lnTo>
                  <a:lnTo>
                    <a:pt x="350382" y="179520"/>
                  </a:lnTo>
                  <a:lnTo>
                    <a:pt x="345941" y="171955"/>
                  </a:lnTo>
                  <a:lnTo>
                    <a:pt x="333338" y="157347"/>
                  </a:lnTo>
                  <a:lnTo>
                    <a:pt x="325666" y="153917"/>
                  </a:lnTo>
                  <a:lnTo>
                    <a:pt x="315765" y="150698"/>
                  </a:lnTo>
                  <a:lnTo>
                    <a:pt x="295912" y="141060"/>
                  </a:lnTo>
                  <a:lnTo>
                    <a:pt x="262956" y="136608"/>
                  </a:lnTo>
                  <a:lnTo>
                    <a:pt x="228104" y="136021"/>
                  </a:lnTo>
                  <a:lnTo>
                    <a:pt x="213984" y="136818"/>
                  </a:lnTo>
                  <a:lnTo>
                    <a:pt x="177700" y="143084"/>
                  </a:lnTo>
                  <a:lnTo>
                    <a:pt x="174346" y="143240"/>
                  </a:lnTo>
                  <a:lnTo>
                    <a:pt x="168361" y="145671"/>
                  </a:lnTo>
                  <a:lnTo>
                    <a:pt x="144777" y="166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SMARTInkShape-368"/>
            <p:cNvSpPr/>
            <p:nvPr/>
          </p:nvSpPr>
          <p:spPr>
            <a:xfrm>
              <a:off x="2682240" y="5097840"/>
              <a:ext cx="152401" cy="167581"/>
            </a:xfrm>
            <a:custGeom>
              <a:avLst/>
              <a:gdLst/>
              <a:ahLst/>
              <a:cxnLst/>
              <a:rect l="0" t="0" r="0" b="0"/>
              <a:pathLst>
                <a:path w="152401" h="167581">
                  <a:moveTo>
                    <a:pt x="0" y="167580"/>
                  </a:moveTo>
                  <a:lnTo>
                    <a:pt x="11572" y="167580"/>
                  </a:lnTo>
                  <a:lnTo>
                    <a:pt x="12795" y="166733"/>
                  </a:lnTo>
                  <a:lnTo>
                    <a:pt x="13610" y="165322"/>
                  </a:lnTo>
                  <a:lnTo>
                    <a:pt x="14757" y="159291"/>
                  </a:lnTo>
                  <a:lnTo>
                    <a:pt x="16068" y="127463"/>
                  </a:lnTo>
                  <a:lnTo>
                    <a:pt x="20471" y="115994"/>
                  </a:lnTo>
                  <a:lnTo>
                    <a:pt x="26591" y="82987"/>
                  </a:lnTo>
                  <a:lnTo>
                    <a:pt x="36336" y="49440"/>
                  </a:lnTo>
                  <a:lnTo>
                    <a:pt x="45631" y="20237"/>
                  </a:lnTo>
                  <a:lnTo>
                    <a:pt x="47354" y="18551"/>
                  </a:lnTo>
                  <a:lnTo>
                    <a:pt x="49349" y="17428"/>
                  </a:lnTo>
                  <a:lnTo>
                    <a:pt x="50680" y="14985"/>
                  </a:lnTo>
                  <a:lnTo>
                    <a:pt x="53398" y="5150"/>
                  </a:lnTo>
                  <a:lnTo>
                    <a:pt x="55072" y="3414"/>
                  </a:lnTo>
                  <a:lnTo>
                    <a:pt x="59797" y="626"/>
                  </a:lnTo>
                  <a:lnTo>
                    <a:pt x="71464" y="0"/>
                  </a:lnTo>
                  <a:lnTo>
                    <a:pt x="73889" y="1673"/>
                  </a:lnTo>
                  <a:lnTo>
                    <a:pt x="101603" y="36952"/>
                  </a:lnTo>
                  <a:lnTo>
                    <a:pt x="112043" y="58834"/>
                  </a:lnTo>
                  <a:lnTo>
                    <a:pt x="112795" y="62062"/>
                  </a:lnTo>
                  <a:lnTo>
                    <a:pt x="138651" y="99963"/>
                  </a:lnTo>
                  <a:lnTo>
                    <a:pt x="140694" y="102182"/>
                  </a:lnTo>
                  <a:lnTo>
                    <a:pt x="142964" y="109163"/>
                  </a:lnTo>
                  <a:lnTo>
                    <a:pt x="146500" y="122613"/>
                  </a:lnTo>
                  <a:lnTo>
                    <a:pt x="152400" y="137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SMARTInkShape-369"/>
            <p:cNvSpPr/>
            <p:nvPr/>
          </p:nvSpPr>
          <p:spPr>
            <a:xfrm>
              <a:off x="2857500" y="4979152"/>
              <a:ext cx="7621" cy="11949"/>
            </a:xfrm>
            <a:custGeom>
              <a:avLst/>
              <a:gdLst/>
              <a:ahLst/>
              <a:cxnLst/>
              <a:rect l="0" t="0" r="0" b="0"/>
              <a:pathLst>
                <a:path w="7621" h="11949">
                  <a:moveTo>
                    <a:pt x="7620" y="11948"/>
                  </a:moveTo>
                  <a:lnTo>
                    <a:pt x="3575" y="11948"/>
                  </a:lnTo>
                  <a:lnTo>
                    <a:pt x="2383" y="11102"/>
                  </a:lnTo>
                  <a:lnTo>
                    <a:pt x="1589" y="9691"/>
                  </a:lnTo>
                  <a:lnTo>
                    <a:pt x="93" y="4642"/>
                  </a:lnTo>
                  <a:lnTo>
                    <a:pt x="18" y="0"/>
                  </a:lnTo>
                  <a:lnTo>
                    <a:pt x="0" y="119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SMARTInkShape-370"/>
            <p:cNvSpPr/>
            <p:nvPr/>
          </p:nvSpPr>
          <p:spPr>
            <a:xfrm>
              <a:off x="2980956" y="4946287"/>
              <a:ext cx="829045" cy="288654"/>
            </a:xfrm>
            <a:custGeom>
              <a:avLst/>
              <a:gdLst/>
              <a:ahLst/>
              <a:cxnLst/>
              <a:rect l="0" t="0" r="0" b="0"/>
              <a:pathLst>
                <a:path w="829045" h="288654">
                  <a:moveTo>
                    <a:pt x="105144" y="60053"/>
                  </a:moveTo>
                  <a:lnTo>
                    <a:pt x="105144" y="55663"/>
                  </a:lnTo>
                  <a:lnTo>
                    <a:pt x="105144" y="57538"/>
                  </a:lnTo>
                  <a:lnTo>
                    <a:pt x="105144" y="55262"/>
                  </a:lnTo>
                  <a:lnTo>
                    <a:pt x="104297" y="54319"/>
                  </a:lnTo>
                  <a:lnTo>
                    <a:pt x="101099" y="53271"/>
                  </a:lnTo>
                  <a:lnTo>
                    <a:pt x="99061" y="53839"/>
                  </a:lnTo>
                  <a:lnTo>
                    <a:pt x="89706" y="60832"/>
                  </a:lnTo>
                  <a:lnTo>
                    <a:pt x="87232" y="63113"/>
                  </a:lnTo>
                  <a:lnTo>
                    <a:pt x="79968" y="65646"/>
                  </a:lnTo>
                  <a:lnTo>
                    <a:pt x="75660" y="66322"/>
                  </a:lnTo>
                  <a:lnTo>
                    <a:pt x="71941" y="68466"/>
                  </a:lnTo>
                  <a:lnTo>
                    <a:pt x="45911" y="93981"/>
                  </a:lnTo>
                  <a:lnTo>
                    <a:pt x="42795" y="95372"/>
                  </a:lnTo>
                  <a:lnTo>
                    <a:pt x="26475" y="115008"/>
                  </a:lnTo>
                  <a:lnTo>
                    <a:pt x="6237" y="151439"/>
                  </a:lnTo>
                  <a:lnTo>
                    <a:pt x="1918" y="162476"/>
                  </a:lnTo>
                  <a:lnTo>
                    <a:pt x="0" y="175848"/>
                  </a:lnTo>
                  <a:lnTo>
                    <a:pt x="2964" y="193610"/>
                  </a:lnTo>
                  <a:lnTo>
                    <a:pt x="16416" y="218499"/>
                  </a:lnTo>
                  <a:lnTo>
                    <a:pt x="23658" y="225865"/>
                  </a:lnTo>
                  <a:lnTo>
                    <a:pt x="39514" y="234771"/>
                  </a:lnTo>
                  <a:lnTo>
                    <a:pt x="75052" y="247942"/>
                  </a:lnTo>
                  <a:lnTo>
                    <a:pt x="105220" y="255901"/>
                  </a:lnTo>
                  <a:lnTo>
                    <a:pt x="139684" y="257724"/>
                  </a:lnTo>
                  <a:lnTo>
                    <a:pt x="173140" y="258040"/>
                  </a:lnTo>
                  <a:lnTo>
                    <a:pt x="205818" y="254089"/>
                  </a:lnTo>
                  <a:lnTo>
                    <a:pt x="236950" y="247555"/>
                  </a:lnTo>
                  <a:lnTo>
                    <a:pt x="267623" y="244302"/>
                  </a:lnTo>
                  <a:lnTo>
                    <a:pt x="298160" y="239293"/>
                  </a:lnTo>
                  <a:lnTo>
                    <a:pt x="332403" y="223775"/>
                  </a:lnTo>
                  <a:lnTo>
                    <a:pt x="342461" y="220871"/>
                  </a:lnTo>
                  <a:lnTo>
                    <a:pt x="349754" y="216759"/>
                  </a:lnTo>
                  <a:lnTo>
                    <a:pt x="358620" y="205639"/>
                  </a:lnTo>
                  <a:lnTo>
                    <a:pt x="362564" y="195664"/>
                  </a:lnTo>
                  <a:lnTo>
                    <a:pt x="362270" y="192794"/>
                  </a:lnTo>
                  <a:lnTo>
                    <a:pt x="357974" y="179846"/>
                  </a:lnTo>
                  <a:lnTo>
                    <a:pt x="357517" y="175475"/>
                  </a:lnTo>
                  <a:lnTo>
                    <a:pt x="356366" y="172561"/>
                  </a:lnTo>
                  <a:lnTo>
                    <a:pt x="354752" y="170618"/>
                  </a:lnTo>
                  <a:lnTo>
                    <a:pt x="334670" y="156354"/>
                  </a:lnTo>
                  <a:lnTo>
                    <a:pt x="310409" y="152453"/>
                  </a:lnTo>
                  <a:lnTo>
                    <a:pt x="293715" y="152624"/>
                  </a:lnTo>
                  <a:lnTo>
                    <a:pt x="257441" y="160125"/>
                  </a:lnTo>
                  <a:lnTo>
                    <a:pt x="219587" y="181660"/>
                  </a:lnTo>
                  <a:lnTo>
                    <a:pt x="199152" y="192071"/>
                  </a:lnTo>
                  <a:lnTo>
                    <a:pt x="195756" y="195478"/>
                  </a:lnTo>
                  <a:lnTo>
                    <a:pt x="183331" y="219599"/>
                  </a:lnTo>
                  <a:lnTo>
                    <a:pt x="182668" y="222298"/>
                  </a:lnTo>
                  <a:lnTo>
                    <a:pt x="184190" y="229810"/>
                  </a:lnTo>
                  <a:lnTo>
                    <a:pt x="185782" y="234184"/>
                  </a:lnTo>
                  <a:lnTo>
                    <a:pt x="187689" y="237100"/>
                  </a:lnTo>
                  <a:lnTo>
                    <a:pt x="192066" y="240341"/>
                  </a:lnTo>
                  <a:lnTo>
                    <a:pt x="229911" y="254192"/>
                  </a:lnTo>
                  <a:lnTo>
                    <a:pt x="267740" y="250745"/>
                  </a:lnTo>
                  <a:lnTo>
                    <a:pt x="290069" y="244507"/>
                  </a:lnTo>
                  <a:lnTo>
                    <a:pt x="310786" y="237380"/>
                  </a:lnTo>
                  <a:lnTo>
                    <a:pt x="326095" y="233668"/>
                  </a:lnTo>
                  <a:lnTo>
                    <a:pt x="339098" y="227205"/>
                  </a:lnTo>
                  <a:lnTo>
                    <a:pt x="345437" y="223243"/>
                  </a:lnTo>
                  <a:lnTo>
                    <a:pt x="353766" y="221012"/>
                  </a:lnTo>
                  <a:lnTo>
                    <a:pt x="370327" y="220110"/>
                  </a:lnTo>
                  <a:lnTo>
                    <a:pt x="370833" y="220944"/>
                  </a:lnTo>
                  <a:lnTo>
                    <a:pt x="371394" y="224129"/>
                  </a:lnTo>
                  <a:lnTo>
                    <a:pt x="372391" y="225317"/>
                  </a:lnTo>
                  <a:lnTo>
                    <a:pt x="375756" y="226638"/>
                  </a:lnTo>
                  <a:lnTo>
                    <a:pt x="376992" y="227836"/>
                  </a:lnTo>
                  <a:lnTo>
                    <a:pt x="378365" y="231426"/>
                  </a:lnTo>
                  <a:lnTo>
                    <a:pt x="379139" y="238207"/>
                  </a:lnTo>
                  <a:lnTo>
                    <a:pt x="380094" y="239782"/>
                  </a:lnTo>
                  <a:lnTo>
                    <a:pt x="381577" y="240832"/>
                  </a:lnTo>
                  <a:lnTo>
                    <a:pt x="383413" y="241532"/>
                  </a:lnTo>
                  <a:lnTo>
                    <a:pt x="384637" y="242846"/>
                  </a:lnTo>
                  <a:lnTo>
                    <a:pt x="392953" y="260238"/>
                  </a:lnTo>
                  <a:lnTo>
                    <a:pt x="397594" y="263324"/>
                  </a:lnTo>
                  <a:lnTo>
                    <a:pt x="408320" y="266999"/>
                  </a:lnTo>
                  <a:lnTo>
                    <a:pt x="421128" y="276122"/>
                  </a:lnTo>
                  <a:lnTo>
                    <a:pt x="430719" y="278851"/>
                  </a:lnTo>
                  <a:lnTo>
                    <a:pt x="440626" y="277805"/>
                  </a:lnTo>
                  <a:lnTo>
                    <a:pt x="445639" y="276342"/>
                  </a:lnTo>
                  <a:lnTo>
                    <a:pt x="455724" y="276972"/>
                  </a:lnTo>
                  <a:lnTo>
                    <a:pt x="460784" y="278325"/>
                  </a:lnTo>
                  <a:lnTo>
                    <a:pt x="470922" y="277572"/>
                  </a:lnTo>
                  <a:lnTo>
                    <a:pt x="503643" y="267747"/>
                  </a:lnTo>
                  <a:lnTo>
                    <a:pt x="522656" y="264114"/>
                  </a:lnTo>
                  <a:lnTo>
                    <a:pt x="533698" y="259120"/>
                  </a:lnTo>
                  <a:lnTo>
                    <a:pt x="569923" y="227451"/>
                  </a:lnTo>
                  <a:lnTo>
                    <a:pt x="590276" y="203280"/>
                  </a:lnTo>
                  <a:lnTo>
                    <a:pt x="609652" y="166528"/>
                  </a:lnTo>
                  <a:lnTo>
                    <a:pt x="617236" y="151402"/>
                  </a:lnTo>
                  <a:lnTo>
                    <a:pt x="626550" y="113381"/>
                  </a:lnTo>
                  <a:lnTo>
                    <a:pt x="629628" y="94574"/>
                  </a:lnTo>
                  <a:lnTo>
                    <a:pt x="624722" y="59582"/>
                  </a:lnTo>
                  <a:lnTo>
                    <a:pt x="623088" y="46297"/>
                  </a:lnTo>
                  <a:lnTo>
                    <a:pt x="619539" y="37570"/>
                  </a:lnTo>
                  <a:lnTo>
                    <a:pt x="612882" y="30870"/>
                  </a:lnTo>
                  <a:lnTo>
                    <a:pt x="605125" y="24222"/>
                  </a:lnTo>
                  <a:lnTo>
                    <a:pt x="590566" y="5308"/>
                  </a:lnTo>
                  <a:lnTo>
                    <a:pt x="588779" y="4083"/>
                  </a:lnTo>
                  <a:lnTo>
                    <a:pt x="587587" y="4113"/>
                  </a:lnTo>
                  <a:lnTo>
                    <a:pt x="586793" y="4980"/>
                  </a:lnTo>
                  <a:lnTo>
                    <a:pt x="585416" y="4711"/>
                  </a:lnTo>
                  <a:lnTo>
                    <a:pt x="578783" y="0"/>
                  </a:lnTo>
                  <a:lnTo>
                    <a:pt x="578117" y="4012"/>
                  </a:lnTo>
                  <a:lnTo>
                    <a:pt x="577939" y="7452"/>
                  </a:lnTo>
                  <a:lnTo>
                    <a:pt x="575484" y="13532"/>
                  </a:lnTo>
                  <a:lnTo>
                    <a:pt x="572417" y="19057"/>
                  </a:lnTo>
                  <a:lnTo>
                    <a:pt x="570691" y="28621"/>
                  </a:lnTo>
                  <a:lnTo>
                    <a:pt x="572365" y="56008"/>
                  </a:lnTo>
                  <a:lnTo>
                    <a:pt x="577743" y="92383"/>
                  </a:lnTo>
                  <a:lnTo>
                    <a:pt x="587995" y="123636"/>
                  </a:lnTo>
                  <a:lnTo>
                    <a:pt x="601271" y="147754"/>
                  </a:lnTo>
                  <a:lnTo>
                    <a:pt x="627646" y="183331"/>
                  </a:lnTo>
                  <a:lnTo>
                    <a:pt x="660506" y="216327"/>
                  </a:lnTo>
                  <a:lnTo>
                    <a:pt x="677091" y="227722"/>
                  </a:lnTo>
                  <a:lnTo>
                    <a:pt x="713076" y="246451"/>
                  </a:lnTo>
                  <a:lnTo>
                    <a:pt x="730936" y="258043"/>
                  </a:lnTo>
                  <a:lnTo>
                    <a:pt x="766484" y="270176"/>
                  </a:lnTo>
                  <a:lnTo>
                    <a:pt x="797289" y="279312"/>
                  </a:lnTo>
                  <a:lnTo>
                    <a:pt x="829044" y="2886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SMARTInkShape-371"/>
            <p:cNvSpPr/>
            <p:nvPr/>
          </p:nvSpPr>
          <p:spPr>
            <a:xfrm>
              <a:off x="4004185" y="5038268"/>
              <a:ext cx="1009776" cy="463229"/>
            </a:xfrm>
            <a:custGeom>
              <a:avLst/>
              <a:gdLst/>
              <a:ahLst/>
              <a:cxnLst/>
              <a:rect l="0" t="0" r="0" b="0"/>
              <a:pathLst>
                <a:path w="1009776" h="463229">
                  <a:moveTo>
                    <a:pt x="224915" y="89992"/>
                  </a:moveTo>
                  <a:lnTo>
                    <a:pt x="224915" y="81902"/>
                  </a:lnTo>
                  <a:lnTo>
                    <a:pt x="220399" y="73414"/>
                  </a:lnTo>
                  <a:lnTo>
                    <a:pt x="197096" y="35753"/>
                  </a:lnTo>
                  <a:lnTo>
                    <a:pt x="191949" y="32019"/>
                  </a:lnTo>
                  <a:lnTo>
                    <a:pt x="159493" y="18688"/>
                  </a:lnTo>
                  <a:lnTo>
                    <a:pt x="148989" y="18226"/>
                  </a:lnTo>
                  <a:lnTo>
                    <a:pt x="116001" y="21132"/>
                  </a:lnTo>
                  <a:lnTo>
                    <a:pt x="109126" y="21225"/>
                  </a:lnTo>
                  <a:lnTo>
                    <a:pt x="72319" y="35708"/>
                  </a:lnTo>
                  <a:lnTo>
                    <a:pt x="46041" y="46625"/>
                  </a:lnTo>
                  <a:lnTo>
                    <a:pt x="11708" y="75157"/>
                  </a:lnTo>
                  <a:lnTo>
                    <a:pt x="7390" y="81423"/>
                  </a:lnTo>
                  <a:lnTo>
                    <a:pt x="4624" y="87030"/>
                  </a:lnTo>
                  <a:lnTo>
                    <a:pt x="572" y="92344"/>
                  </a:lnTo>
                  <a:lnTo>
                    <a:pt x="0" y="95794"/>
                  </a:lnTo>
                  <a:lnTo>
                    <a:pt x="1622" y="104142"/>
                  </a:lnTo>
                  <a:lnTo>
                    <a:pt x="3239" y="107045"/>
                  </a:lnTo>
                  <a:lnTo>
                    <a:pt x="5164" y="108981"/>
                  </a:lnTo>
                  <a:lnTo>
                    <a:pt x="17644" y="119272"/>
                  </a:lnTo>
                  <a:lnTo>
                    <a:pt x="39962" y="137258"/>
                  </a:lnTo>
                  <a:lnTo>
                    <a:pt x="74061" y="146844"/>
                  </a:lnTo>
                  <a:lnTo>
                    <a:pt x="95833" y="149735"/>
                  </a:lnTo>
                  <a:lnTo>
                    <a:pt x="130336" y="145475"/>
                  </a:lnTo>
                  <a:lnTo>
                    <a:pt x="159729" y="143755"/>
                  </a:lnTo>
                  <a:lnTo>
                    <a:pt x="176470" y="141827"/>
                  </a:lnTo>
                  <a:lnTo>
                    <a:pt x="203273" y="131306"/>
                  </a:lnTo>
                  <a:lnTo>
                    <a:pt x="234232" y="126822"/>
                  </a:lnTo>
                  <a:lnTo>
                    <a:pt x="244861" y="120190"/>
                  </a:lnTo>
                  <a:lnTo>
                    <a:pt x="250713" y="113856"/>
                  </a:lnTo>
                  <a:lnTo>
                    <a:pt x="252274" y="110981"/>
                  </a:lnTo>
                  <a:lnTo>
                    <a:pt x="254161" y="109912"/>
                  </a:lnTo>
                  <a:lnTo>
                    <a:pt x="256266" y="110045"/>
                  </a:lnTo>
                  <a:lnTo>
                    <a:pt x="263273" y="112020"/>
                  </a:lnTo>
                  <a:lnTo>
                    <a:pt x="265727" y="112297"/>
                  </a:lnTo>
                  <a:lnTo>
                    <a:pt x="267363" y="111635"/>
                  </a:lnTo>
                  <a:lnTo>
                    <a:pt x="268454" y="110348"/>
                  </a:lnTo>
                  <a:lnTo>
                    <a:pt x="270597" y="105321"/>
                  </a:lnTo>
                  <a:lnTo>
                    <a:pt x="270634" y="129707"/>
                  </a:lnTo>
                  <a:lnTo>
                    <a:pt x="262874" y="166592"/>
                  </a:lnTo>
                  <a:lnTo>
                    <a:pt x="256547" y="201941"/>
                  </a:lnTo>
                  <a:lnTo>
                    <a:pt x="255623" y="239544"/>
                  </a:lnTo>
                  <a:lnTo>
                    <a:pt x="253182" y="272309"/>
                  </a:lnTo>
                  <a:lnTo>
                    <a:pt x="251025" y="288708"/>
                  </a:lnTo>
                  <a:lnTo>
                    <a:pt x="253724" y="316981"/>
                  </a:lnTo>
                  <a:lnTo>
                    <a:pt x="257323" y="352360"/>
                  </a:lnTo>
                  <a:lnTo>
                    <a:pt x="261891" y="380201"/>
                  </a:lnTo>
                  <a:lnTo>
                    <a:pt x="265125" y="415479"/>
                  </a:lnTo>
                  <a:lnTo>
                    <a:pt x="275657" y="452124"/>
                  </a:lnTo>
                  <a:lnTo>
                    <a:pt x="278225" y="463228"/>
                  </a:lnTo>
                  <a:lnTo>
                    <a:pt x="278254" y="429905"/>
                  </a:lnTo>
                  <a:lnTo>
                    <a:pt x="278255" y="392941"/>
                  </a:lnTo>
                  <a:lnTo>
                    <a:pt x="278255" y="359901"/>
                  </a:lnTo>
                  <a:lnTo>
                    <a:pt x="282300" y="330738"/>
                  </a:lnTo>
                  <a:lnTo>
                    <a:pt x="296489" y="295779"/>
                  </a:lnTo>
                  <a:lnTo>
                    <a:pt x="306424" y="266207"/>
                  </a:lnTo>
                  <a:lnTo>
                    <a:pt x="320562" y="232703"/>
                  </a:lnTo>
                  <a:lnTo>
                    <a:pt x="345408" y="195511"/>
                  </a:lnTo>
                  <a:lnTo>
                    <a:pt x="363910" y="165848"/>
                  </a:lnTo>
                  <a:lnTo>
                    <a:pt x="392918" y="129529"/>
                  </a:lnTo>
                  <a:lnTo>
                    <a:pt x="428445" y="96213"/>
                  </a:lnTo>
                  <a:lnTo>
                    <a:pt x="455764" y="66258"/>
                  </a:lnTo>
                  <a:lnTo>
                    <a:pt x="470362" y="53985"/>
                  </a:lnTo>
                  <a:lnTo>
                    <a:pt x="486078" y="28775"/>
                  </a:lnTo>
                  <a:lnTo>
                    <a:pt x="491412" y="24684"/>
                  </a:lnTo>
                  <a:lnTo>
                    <a:pt x="494020" y="23594"/>
                  </a:lnTo>
                  <a:lnTo>
                    <a:pt x="495758" y="22020"/>
                  </a:lnTo>
                  <a:lnTo>
                    <a:pt x="506501" y="6595"/>
                  </a:lnTo>
                  <a:lnTo>
                    <a:pt x="506785" y="1865"/>
                  </a:lnTo>
                  <a:lnTo>
                    <a:pt x="506852" y="16561"/>
                  </a:lnTo>
                  <a:lnTo>
                    <a:pt x="504596" y="21514"/>
                  </a:lnTo>
                  <a:lnTo>
                    <a:pt x="500771" y="28230"/>
                  </a:lnTo>
                  <a:lnTo>
                    <a:pt x="487976" y="65471"/>
                  </a:lnTo>
                  <a:lnTo>
                    <a:pt x="484519" y="99912"/>
                  </a:lnTo>
                  <a:lnTo>
                    <a:pt x="484911" y="123315"/>
                  </a:lnTo>
                  <a:lnTo>
                    <a:pt x="494610" y="148452"/>
                  </a:lnTo>
                  <a:lnTo>
                    <a:pt x="499437" y="154074"/>
                  </a:lnTo>
                  <a:lnTo>
                    <a:pt x="501910" y="155573"/>
                  </a:lnTo>
                  <a:lnTo>
                    <a:pt x="503558" y="157420"/>
                  </a:lnTo>
                  <a:lnTo>
                    <a:pt x="505390" y="161729"/>
                  </a:lnTo>
                  <a:lnTo>
                    <a:pt x="510720" y="166466"/>
                  </a:lnTo>
                  <a:lnTo>
                    <a:pt x="517886" y="170547"/>
                  </a:lnTo>
                  <a:lnTo>
                    <a:pt x="527990" y="173382"/>
                  </a:lnTo>
                  <a:lnTo>
                    <a:pt x="533249" y="177730"/>
                  </a:lnTo>
                  <a:lnTo>
                    <a:pt x="535458" y="178117"/>
                  </a:lnTo>
                  <a:lnTo>
                    <a:pt x="537777" y="177529"/>
                  </a:lnTo>
                  <a:lnTo>
                    <a:pt x="545086" y="172656"/>
                  </a:lnTo>
                  <a:lnTo>
                    <a:pt x="557672" y="160113"/>
                  </a:lnTo>
                  <a:lnTo>
                    <a:pt x="577976" y="122874"/>
                  </a:lnTo>
                  <a:lnTo>
                    <a:pt x="590675" y="99109"/>
                  </a:lnTo>
                  <a:lnTo>
                    <a:pt x="598295" y="79711"/>
                  </a:lnTo>
                  <a:lnTo>
                    <a:pt x="618897" y="45990"/>
                  </a:lnTo>
                  <a:lnTo>
                    <a:pt x="620152" y="41649"/>
                  </a:lnTo>
                  <a:lnTo>
                    <a:pt x="620486" y="41677"/>
                  </a:lnTo>
                  <a:lnTo>
                    <a:pt x="620709" y="42542"/>
                  </a:lnTo>
                  <a:lnTo>
                    <a:pt x="620857" y="42272"/>
                  </a:lnTo>
                  <a:lnTo>
                    <a:pt x="621129" y="32867"/>
                  </a:lnTo>
                  <a:lnTo>
                    <a:pt x="621144" y="34405"/>
                  </a:lnTo>
                  <a:lnTo>
                    <a:pt x="621994" y="35154"/>
                  </a:lnTo>
                  <a:lnTo>
                    <a:pt x="627715" y="36455"/>
                  </a:lnTo>
                  <a:lnTo>
                    <a:pt x="628304" y="38822"/>
                  </a:lnTo>
                  <a:lnTo>
                    <a:pt x="628461" y="40639"/>
                  </a:lnTo>
                  <a:lnTo>
                    <a:pt x="630893" y="44915"/>
                  </a:lnTo>
                  <a:lnTo>
                    <a:pt x="632727" y="47241"/>
                  </a:lnTo>
                  <a:lnTo>
                    <a:pt x="637023" y="49825"/>
                  </a:lnTo>
                  <a:lnTo>
                    <a:pt x="641754" y="51820"/>
                  </a:lnTo>
                  <a:lnTo>
                    <a:pt x="677340" y="79190"/>
                  </a:lnTo>
                  <a:lnTo>
                    <a:pt x="713625" y="99406"/>
                  </a:lnTo>
                  <a:lnTo>
                    <a:pt x="750831" y="104465"/>
                  </a:lnTo>
                  <a:lnTo>
                    <a:pt x="782048" y="110317"/>
                  </a:lnTo>
                  <a:lnTo>
                    <a:pt x="817692" y="112351"/>
                  </a:lnTo>
                  <a:lnTo>
                    <a:pt x="851083" y="111939"/>
                  </a:lnTo>
                  <a:lnTo>
                    <a:pt x="887784" y="97410"/>
                  </a:lnTo>
                  <a:lnTo>
                    <a:pt x="904116" y="87412"/>
                  </a:lnTo>
                  <a:lnTo>
                    <a:pt x="915495" y="71201"/>
                  </a:lnTo>
                  <a:lnTo>
                    <a:pt x="923638" y="53950"/>
                  </a:lnTo>
                  <a:lnTo>
                    <a:pt x="925497" y="38093"/>
                  </a:lnTo>
                  <a:lnTo>
                    <a:pt x="921774" y="23627"/>
                  </a:lnTo>
                  <a:lnTo>
                    <a:pt x="919781" y="20348"/>
                  </a:lnTo>
                  <a:lnTo>
                    <a:pt x="900512" y="3442"/>
                  </a:lnTo>
                  <a:lnTo>
                    <a:pt x="893199" y="726"/>
                  </a:lnTo>
                  <a:lnTo>
                    <a:pt x="888878" y="0"/>
                  </a:lnTo>
                  <a:lnTo>
                    <a:pt x="881818" y="1453"/>
                  </a:lnTo>
                  <a:lnTo>
                    <a:pt x="875012" y="4075"/>
                  </a:lnTo>
                  <a:lnTo>
                    <a:pt x="851941" y="5895"/>
                  </a:lnTo>
                  <a:lnTo>
                    <a:pt x="847826" y="8528"/>
                  </a:lnTo>
                  <a:lnTo>
                    <a:pt x="824478" y="42735"/>
                  </a:lnTo>
                  <a:lnTo>
                    <a:pt x="815066" y="68333"/>
                  </a:lnTo>
                  <a:lnTo>
                    <a:pt x="812104" y="101345"/>
                  </a:lnTo>
                  <a:lnTo>
                    <a:pt x="820003" y="136203"/>
                  </a:lnTo>
                  <a:lnTo>
                    <a:pt x="825525" y="150324"/>
                  </a:lnTo>
                  <a:lnTo>
                    <a:pt x="839001" y="167793"/>
                  </a:lnTo>
                  <a:lnTo>
                    <a:pt x="873206" y="198053"/>
                  </a:lnTo>
                  <a:lnTo>
                    <a:pt x="908448" y="216105"/>
                  </a:lnTo>
                  <a:lnTo>
                    <a:pt x="940747" y="235098"/>
                  </a:lnTo>
                  <a:lnTo>
                    <a:pt x="970696" y="252366"/>
                  </a:lnTo>
                  <a:lnTo>
                    <a:pt x="1009775" y="2728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SMARTInkShape-372"/>
            <p:cNvSpPr/>
            <p:nvPr/>
          </p:nvSpPr>
          <p:spPr>
            <a:xfrm>
              <a:off x="5044584" y="5002323"/>
              <a:ext cx="236077" cy="285958"/>
            </a:xfrm>
            <a:custGeom>
              <a:avLst/>
              <a:gdLst/>
              <a:ahLst/>
              <a:cxnLst/>
              <a:rect l="0" t="0" r="0" b="0"/>
              <a:pathLst>
                <a:path w="236077" h="285958">
                  <a:moveTo>
                    <a:pt x="236076" y="34497"/>
                  </a:moveTo>
                  <a:lnTo>
                    <a:pt x="236076" y="30452"/>
                  </a:lnTo>
                  <a:lnTo>
                    <a:pt x="231560" y="26208"/>
                  </a:lnTo>
                  <a:lnTo>
                    <a:pt x="223909" y="22346"/>
                  </a:lnTo>
                  <a:lnTo>
                    <a:pt x="209235" y="18479"/>
                  </a:lnTo>
                  <a:lnTo>
                    <a:pt x="178637" y="2210"/>
                  </a:lnTo>
                  <a:lnTo>
                    <a:pt x="165674" y="1238"/>
                  </a:lnTo>
                  <a:lnTo>
                    <a:pt x="151447" y="1935"/>
                  </a:lnTo>
                  <a:lnTo>
                    <a:pt x="119358" y="0"/>
                  </a:lnTo>
                  <a:lnTo>
                    <a:pt x="84704" y="7269"/>
                  </a:lnTo>
                  <a:lnTo>
                    <a:pt x="47969" y="11062"/>
                  </a:lnTo>
                  <a:lnTo>
                    <a:pt x="42092" y="11254"/>
                  </a:lnTo>
                  <a:lnTo>
                    <a:pt x="31045" y="15982"/>
                  </a:lnTo>
                  <a:lnTo>
                    <a:pt x="17564" y="23649"/>
                  </a:lnTo>
                  <a:lnTo>
                    <a:pt x="5423" y="26239"/>
                  </a:lnTo>
                  <a:lnTo>
                    <a:pt x="3568" y="28146"/>
                  </a:lnTo>
                  <a:lnTo>
                    <a:pt x="1506" y="34778"/>
                  </a:lnTo>
                  <a:lnTo>
                    <a:pt x="0" y="52079"/>
                  </a:lnTo>
                  <a:lnTo>
                    <a:pt x="2178" y="57269"/>
                  </a:lnTo>
                  <a:lnTo>
                    <a:pt x="28378" y="85738"/>
                  </a:lnTo>
                  <a:lnTo>
                    <a:pt x="64237" y="113969"/>
                  </a:lnTo>
                  <a:lnTo>
                    <a:pt x="91971" y="131444"/>
                  </a:lnTo>
                  <a:lnTo>
                    <a:pt x="128638" y="152062"/>
                  </a:lnTo>
                  <a:lnTo>
                    <a:pt x="165045" y="178650"/>
                  </a:lnTo>
                  <a:lnTo>
                    <a:pt x="171487" y="184925"/>
                  </a:lnTo>
                  <a:lnTo>
                    <a:pt x="179027" y="197131"/>
                  </a:lnTo>
                  <a:lnTo>
                    <a:pt x="182003" y="209270"/>
                  </a:lnTo>
                  <a:lnTo>
                    <a:pt x="182591" y="223866"/>
                  </a:lnTo>
                  <a:lnTo>
                    <a:pt x="180414" y="230985"/>
                  </a:lnTo>
                  <a:lnTo>
                    <a:pt x="178648" y="234069"/>
                  </a:lnTo>
                  <a:lnTo>
                    <a:pt x="154214" y="254347"/>
                  </a:lnTo>
                  <a:lnTo>
                    <a:pt x="144378" y="259208"/>
                  </a:lnTo>
                  <a:lnTo>
                    <a:pt x="109061" y="266915"/>
                  </a:lnTo>
                  <a:lnTo>
                    <a:pt x="74549" y="280989"/>
                  </a:lnTo>
                  <a:lnTo>
                    <a:pt x="60816" y="2859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SMARTInkShape-373"/>
            <p:cNvSpPr/>
            <p:nvPr/>
          </p:nvSpPr>
          <p:spPr>
            <a:xfrm>
              <a:off x="5364489" y="4968240"/>
              <a:ext cx="121912" cy="327661"/>
            </a:xfrm>
            <a:custGeom>
              <a:avLst/>
              <a:gdLst/>
              <a:ahLst/>
              <a:cxnLst/>
              <a:rect l="0" t="0" r="0" b="0"/>
              <a:pathLst>
                <a:path w="121912" h="327661">
                  <a:moveTo>
                    <a:pt x="15231" y="0"/>
                  </a:moveTo>
                  <a:lnTo>
                    <a:pt x="15231" y="18133"/>
                  </a:lnTo>
                  <a:lnTo>
                    <a:pt x="14384" y="19708"/>
                  </a:lnTo>
                  <a:lnTo>
                    <a:pt x="12973" y="20759"/>
                  </a:lnTo>
                  <a:lnTo>
                    <a:pt x="11186" y="21459"/>
                  </a:lnTo>
                  <a:lnTo>
                    <a:pt x="9200" y="29011"/>
                  </a:lnTo>
                  <a:lnTo>
                    <a:pt x="5824" y="45285"/>
                  </a:lnTo>
                  <a:lnTo>
                    <a:pt x="1719" y="60831"/>
                  </a:lnTo>
                  <a:lnTo>
                    <a:pt x="218" y="93273"/>
                  </a:lnTo>
                  <a:lnTo>
                    <a:pt x="36" y="125889"/>
                  </a:lnTo>
                  <a:lnTo>
                    <a:pt x="0" y="157229"/>
                  </a:lnTo>
                  <a:lnTo>
                    <a:pt x="6076" y="189949"/>
                  </a:lnTo>
                  <a:lnTo>
                    <a:pt x="17903" y="224482"/>
                  </a:lnTo>
                  <a:lnTo>
                    <a:pt x="34041" y="256542"/>
                  </a:lnTo>
                  <a:lnTo>
                    <a:pt x="48556" y="274509"/>
                  </a:lnTo>
                  <a:lnTo>
                    <a:pt x="83829" y="299151"/>
                  </a:lnTo>
                  <a:lnTo>
                    <a:pt x="121911" y="327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SMARTInkShape-374"/>
            <p:cNvSpPr/>
            <p:nvPr/>
          </p:nvSpPr>
          <p:spPr>
            <a:xfrm>
              <a:off x="5402580" y="5090160"/>
              <a:ext cx="160021" cy="129541"/>
            </a:xfrm>
            <a:custGeom>
              <a:avLst/>
              <a:gdLst/>
              <a:ahLst/>
              <a:cxnLst/>
              <a:rect l="0" t="0" r="0" b="0"/>
              <a:pathLst>
                <a:path w="160021" h="129541">
                  <a:moveTo>
                    <a:pt x="0" y="0"/>
                  </a:moveTo>
                  <a:lnTo>
                    <a:pt x="0" y="4390"/>
                  </a:lnTo>
                  <a:lnTo>
                    <a:pt x="0" y="2515"/>
                  </a:lnTo>
                  <a:lnTo>
                    <a:pt x="847" y="2524"/>
                  </a:lnTo>
                  <a:lnTo>
                    <a:pt x="6084" y="5734"/>
                  </a:lnTo>
                  <a:lnTo>
                    <a:pt x="15438" y="7247"/>
                  </a:lnTo>
                  <a:lnTo>
                    <a:pt x="48565" y="7606"/>
                  </a:lnTo>
                  <a:lnTo>
                    <a:pt x="63590" y="8463"/>
                  </a:lnTo>
                  <a:lnTo>
                    <a:pt x="99066" y="23058"/>
                  </a:lnTo>
                  <a:lnTo>
                    <a:pt x="112044" y="28281"/>
                  </a:lnTo>
                  <a:lnTo>
                    <a:pt x="115336" y="29014"/>
                  </a:lnTo>
                  <a:lnTo>
                    <a:pt x="118377" y="32042"/>
                  </a:lnTo>
                  <a:lnTo>
                    <a:pt x="131948" y="54079"/>
                  </a:lnTo>
                  <a:lnTo>
                    <a:pt x="137101" y="57901"/>
                  </a:lnTo>
                  <a:lnTo>
                    <a:pt x="139661" y="58921"/>
                  </a:lnTo>
                  <a:lnTo>
                    <a:pt x="144763" y="64570"/>
                  </a:lnTo>
                  <a:lnTo>
                    <a:pt x="149006" y="72724"/>
                  </a:lnTo>
                  <a:lnTo>
                    <a:pt x="152201" y="100743"/>
                  </a:lnTo>
                  <a:lnTo>
                    <a:pt x="153158" y="109121"/>
                  </a:lnTo>
                  <a:lnTo>
                    <a:pt x="159306" y="121532"/>
                  </a:lnTo>
                  <a:lnTo>
                    <a:pt x="160020" y="129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SMARTInkShape-375"/>
            <p:cNvSpPr/>
            <p:nvPr/>
          </p:nvSpPr>
          <p:spPr>
            <a:xfrm>
              <a:off x="5524500" y="4960620"/>
              <a:ext cx="7621" cy="30481"/>
            </a:xfrm>
            <a:custGeom>
              <a:avLst/>
              <a:gdLst/>
              <a:ahLst/>
              <a:cxnLst/>
              <a:rect l="0" t="0" r="0" b="0"/>
              <a:pathLst>
                <a:path w="7621" h="30481">
                  <a:moveTo>
                    <a:pt x="7620" y="30480"/>
                  </a:moveTo>
                  <a:lnTo>
                    <a:pt x="1059" y="23919"/>
                  </a:lnTo>
                  <a:lnTo>
                    <a:pt x="314" y="19128"/>
                  </a:lnTo>
                  <a:lnTo>
                    <a:pt x="62" y="11618"/>
                  </a:lnTo>
                  <a:lnTo>
                    <a:pt x="27" y="1306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MARTInkShape-376"/>
            <p:cNvSpPr/>
            <p:nvPr/>
          </p:nvSpPr>
          <p:spPr>
            <a:xfrm>
              <a:off x="5616312" y="5021580"/>
              <a:ext cx="143226" cy="196699"/>
            </a:xfrm>
            <a:custGeom>
              <a:avLst/>
              <a:gdLst/>
              <a:ahLst/>
              <a:cxnLst/>
              <a:rect l="0" t="0" r="0" b="0"/>
              <a:pathLst>
                <a:path w="143226" h="196699">
                  <a:moveTo>
                    <a:pt x="7248" y="0"/>
                  </a:moveTo>
                  <a:lnTo>
                    <a:pt x="7248" y="6561"/>
                  </a:lnTo>
                  <a:lnTo>
                    <a:pt x="3203" y="15396"/>
                  </a:lnTo>
                  <a:lnTo>
                    <a:pt x="3474" y="26316"/>
                  </a:lnTo>
                  <a:lnTo>
                    <a:pt x="4725" y="37943"/>
                  </a:lnTo>
                  <a:lnTo>
                    <a:pt x="0" y="71201"/>
                  </a:lnTo>
                  <a:lnTo>
                    <a:pt x="640" y="84138"/>
                  </a:lnTo>
                  <a:lnTo>
                    <a:pt x="9045" y="121790"/>
                  </a:lnTo>
                  <a:lnTo>
                    <a:pt x="20185" y="146456"/>
                  </a:lnTo>
                  <a:lnTo>
                    <a:pt x="36055" y="170038"/>
                  </a:lnTo>
                  <a:lnTo>
                    <a:pt x="48051" y="178699"/>
                  </a:lnTo>
                  <a:lnTo>
                    <a:pt x="60118" y="184312"/>
                  </a:lnTo>
                  <a:lnTo>
                    <a:pt x="74700" y="193323"/>
                  </a:lnTo>
                  <a:lnTo>
                    <a:pt x="84901" y="196698"/>
                  </a:lnTo>
                  <a:lnTo>
                    <a:pt x="87804" y="196326"/>
                  </a:lnTo>
                  <a:lnTo>
                    <a:pt x="93286" y="193654"/>
                  </a:lnTo>
                  <a:lnTo>
                    <a:pt x="95934" y="193449"/>
                  </a:lnTo>
                  <a:lnTo>
                    <a:pt x="101133" y="195479"/>
                  </a:lnTo>
                  <a:lnTo>
                    <a:pt x="103705" y="195513"/>
                  </a:lnTo>
                  <a:lnTo>
                    <a:pt x="108819" y="193292"/>
                  </a:lnTo>
                  <a:lnTo>
                    <a:pt x="125146" y="179221"/>
                  </a:lnTo>
                  <a:lnTo>
                    <a:pt x="132022" y="164298"/>
                  </a:lnTo>
                  <a:lnTo>
                    <a:pt x="138418" y="139647"/>
                  </a:lnTo>
                  <a:lnTo>
                    <a:pt x="140415" y="136278"/>
                  </a:lnTo>
                  <a:lnTo>
                    <a:pt x="143225" y="119401"/>
                  </a:lnTo>
                  <a:lnTo>
                    <a:pt x="136578" y="82277"/>
                  </a:lnTo>
                  <a:lnTo>
                    <a:pt x="133026" y="75231"/>
                  </a:lnTo>
                  <a:lnTo>
                    <a:pt x="101416" y="40030"/>
                  </a:lnTo>
                  <a:lnTo>
                    <a:pt x="96232" y="31620"/>
                  </a:lnTo>
                  <a:lnTo>
                    <a:pt x="92817" y="28700"/>
                  </a:lnTo>
                  <a:lnTo>
                    <a:pt x="84507" y="25455"/>
                  </a:lnTo>
                  <a:lnTo>
                    <a:pt x="71459" y="22526"/>
                  </a:lnTo>
                  <a:lnTo>
                    <a:pt x="62492" y="17775"/>
                  </a:lnTo>
                  <a:lnTo>
                    <a:pt x="54097" y="16367"/>
                  </a:lnTo>
                  <a:lnTo>
                    <a:pt x="46978" y="17998"/>
                  </a:lnTo>
                  <a:lnTo>
                    <a:pt x="43895" y="19619"/>
                  </a:lnTo>
                  <a:lnTo>
                    <a:pt x="3010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MARTInkShape-377"/>
            <p:cNvSpPr/>
            <p:nvPr/>
          </p:nvSpPr>
          <p:spPr>
            <a:xfrm>
              <a:off x="5791200" y="4998779"/>
              <a:ext cx="358141" cy="304742"/>
            </a:xfrm>
            <a:custGeom>
              <a:avLst/>
              <a:gdLst/>
              <a:ahLst/>
              <a:cxnLst/>
              <a:rect l="0" t="0" r="0" b="0"/>
              <a:pathLst>
                <a:path w="358141" h="304742">
                  <a:moveTo>
                    <a:pt x="0" y="159961"/>
                  </a:moveTo>
                  <a:lnTo>
                    <a:pt x="0" y="164351"/>
                  </a:lnTo>
                  <a:lnTo>
                    <a:pt x="0" y="162477"/>
                  </a:lnTo>
                  <a:lnTo>
                    <a:pt x="0" y="164848"/>
                  </a:lnTo>
                  <a:lnTo>
                    <a:pt x="0" y="162697"/>
                  </a:lnTo>
                  <a:lnTo>
                    <a:pt x="2257" y="158919"/>
                  </a:lnTo>
                  <a:lnTo>
                    <a:pt x="5237" y="154418"/>
                  </a:lnTo>
                  <a:lnTo>
                    <a:pt x="7761" y="147124"/>
                  </a:lnTo>
                  <a:lnTo>
                    <a:pt x="18133" y="130497"/>
                  </a:lnTo>
                  <a:lnTo>
                    <a:pt x="23619" y="112247"/>
                  </a:lnTo>
                  <a:lnTo>
                    <a:pt x="36996" y="95095"/>
                  </a:lnTo>
                  <a:lnTo>
                    <a:pt x="53243" y="57453"/>
                  </a:lnTo>
                  <a:lnTo>
                    <a:pt x="72810" y="27887"/>
                  </a:lnTo>
                  <a:lnTo>
                    <a:pt x="74693" y="21392"/>
                  </a:lnTo>
                  <a:lnTo>
                    <a:pt x="76043" y="19322"/>
                  </a:lnTo>
                  <a:lnTo>
                    <a:pt x="77788" y="17942"/>
                  </a:lnTo>
                  <a:lnTo>
                    <a:pt x="79799" y="17021"/>
                  </a:lnTo>
                  <a:lnTo>
                    <a:pt x="81139" y="14714"/>
                  </a:lnTo>
                  <a:lnTo>
                    <a:pt x="83467" y="2221"/>
                  </a:lnTo>
                  <a:lnTo>
                    <a:pt x="84431" y="1461"/>
                  </a:lnTo>
                  <a:lnTo>
                    <a:pt x="89833" y="391"/>
                  </a:lnTo>
                  <a:lnTo>
                    <a:pt x="101723" y="0"/>
                  </a:lnTo>
                  <a:lnTo>
                    <a:pt x="104222" y="1674"/>
                  </a:lnTo>
                  <a:lnTo>
                    <a:pt x="136126" y="36953"/>
                  </a:lnTo>
                  <a:lnTo>
                    <a:pt x="170268" y="71993"/>
                  </a:lnTo>
                  <a:lnTo>
                    <a:pt x="192775" y="101945"/>
                  </a:lnTo>
                  <a:lnTo>
                    <a:pt x="222816" y="138869"/>
                  </a:lnTo>
                  <a:lnTo>
                    <a:pt x="243701" y="170188"/>
                  </a:lnTo>
                  <a:lnTo>
                    <a:pt x="269222" y="207404"/>
                  </a:lnTo>
                  <a:lnTo>
                    <a:pt x="291814" y="238759"/>
                  </a:lnTo>
                  <a:lnTo>
                    <a:pt x="323567" y="275983"/>
                  </a:lnTo>
                  <a:lnTo>
                    <a:pt x="358140" y="3047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MARTInkShape-378"/>
            <p:cNvSpPr/>
            <p:nvPr/>
          </p:nvSpPr>
          <p:spPr>
            <a:xfrm>
              <a:off x="541020" y="5897880"/>
              <a:ext cx="525781" cy="60961"/>
            </a:xfrm>
            <a:custGeom>
              <a:avLst/>
              <a:gdLst/>
              <a:ahLst/>
              <a:cxnLst/>
              <a:rect l="0" t="0" r="0" b="0"/>
              <a:pathLst>
                <a:path w="525781" h="60961">
                  <a:moveTo>
                    <a:pt x="0" y="0"/>
                  </a:moveTo>
                  <a:lnTo>
                    <a:pt x="4045" y="8091"/>
                  </a:lnTo>
                  <a:lnTo>
                    <a:pt x="17320" y="12063"/>
                  </a:lnTo>
                  <a:lnTo>
                    <a:pt x="50852" y="16556"/>
                  </a:lnTo>
                  <a:lnTo>
                    <a:pt x="78481" y="20058"/>
                  </a:lnTo>
                  <a:lnTo>
                    <a:pt x="107694" y="21615"/>
                  </a:lnTo>
                  <a:lnTo>
                    <a:pt x="137611" y="22306"/>
                  </a:lnTo>
                  <a:lnTo>
                    <a:pt x="167840" y="23461"/>
                  </a:lnTo>
                  <a:lnTo>
                    <a:pt x="198209" y="26796"/>
                  </a:lnTo>
                  <a:lnTo>
                    <a:pt x="230897" y="31101"/>
                  </a:lnTo>
                  <a:lnTo>
                    <a:pt x="265181" y="34989"/>
                  </a:lnTo>
                  <a:lnTo>
                    <a:pt x="300174" y="36717"/>
                  </a:lnTo>
                  <a:lnTo>
                    <a:pt x="335482" y="39743"/>
                  </a:lnTo>
                  <a:lnTo>
                    <a:pt x="370930" y="43910"/>
                  </a:lnTo>
                  <a:lnTo>
                    <a:pt x="406440" y="48585"/>
                  </a:lnTo>
                  <a:lnTo>
                    <a:pt x="427593" y="51016"/>
                  </a:lnTo>
                  <a:lnTo>
                    <a:pt x="451009" y="53484"/>
                  </a:lnTo>
                  <a:lnTo>
                    <a:pt x="475933" y="55976"/>
                  </a:lnTo>
                  <a:lnTo>
                    <a:pt x="525780" y="60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7" name="SMARTInkShape-Group61"/>
          <p:cNvGrpSpPr/>
          <p:nvPr/>
        </p:nvGrpSpPr>
        <p:grpSpPr>
          <a:xfrm>
            <a:off x="1489598" y="5618223"/>
            <a:ext cx="2259443" cy="462475"/>
            <a:chOff x="1489598" y="5618223"/>
            <a:chExt cx="2259443" cy="462475"/>
          </a:xfrm>
        </p:grpSpPr>
        <p:sp>
          <p:nvSpPr>
            <p:cNvPr id="65" name="SMARTInkShape-379"/>
            <p:cNvSpPr/>
            <p:nvPr/>
          </p:nvSpPr>
          <p:spPr>
            <a:xfrm>
              <a:off x="1489598" y="5685294"/>
              <a:ext cx="125835" cy="326855"/>
            </a:xfrm>
            <a:custGeom>
              <a:avLst/>
              <a:gdLst/>
              <a:ahLst/>
              <a:cxnLst/>
              <a:rect l="0" t="0" r="0" b="0"/>
              <a:pathLst>
                <a:path w="125835" h="326855">
                  <a:moveTo>
                    <a:pt x="49642" y="90666"/>
                  </a:moveTo>
                  <a:lnTo>
                    <a:pt x="49642" y="84105"/>
                  </a:lnTo>
                  <a:lnTo>
                    <a:pt x="45597" y="79315"/>
                  </a:lnTo>
                  <a:lnTo>
                    <a:pt x="44405" y="78865"/>
                  </a:lnTo>
                  <a:lnTo>
                    <a:pt x="43611" y="79412"/>
                  </a:lnTo>
                  <a:lnTo>
                    <a:pt x="42336" y="82328"/>
                  </a:lnTo>
                  <a:lnTo>
                    <a:pt x="42084" y="78514"/>
                  </a:lnTo>
                  <a:lnTo>
                    <a:pt x="42024" y="82820"/>
                  </a:lnTo>
                  <a:lnTo>
                    <a:pt x="37978" y="87024"/>
                  </a:lnTo>
                  <a:lnTo>
                    <a:pt x="35461" y="101723"/>
                  </a:lnTo>
                  <a:lnTo>
                    <a:pt x="33765" y="117278"/>
                  </a:lnTo>
                  <a:lnTo>
                    <a:pt x="23824" y="139221"/>
                  </a:lnTo>
                  <a:lnTo>
                    <a:pt x="17518" y="172602"/>
                  </a:lnTo>
                  <a:lnTo>
                    <a:pt x="7092" y="204875"/>
                  </a:lnTo>
                  <a:lnTo>
                    <a:pt x="1850" y="242912"/>
                  </a:lnTo>
                  <a:lnTo>
                    <a:pt x="0" y="248043"/>
                  </a:lnTo>
                  <a:lnTo>
                    <a:pt x="204" y="258261"/>
                  </a:lnTo>
                  <a:lnTo>
                    <a:pt x="4624" y="293707"/>
                  </a:lnTo>
                  <a:lnTo>
                    <a:pt x="9963" y="306425"/>
                  </a:lnTo>
                  <a:lnTo>
                    <a:pt x="14509" y="312995"/>
                  </a:lnTo>
                  <a:lnTo>
                    <a:pt x="19352" y="316478"/>
                  </a:lnTo>
                  <a:lnTo>
                    <a:pt x="24326" y="318874"/>
                  </a:lnTo>
                  <a:lnTo>
                    <a:pt x="31887" y="324136"/>
                  </a:lnTo>
                  <a:lnTo>
                    <a:pt x="39489" y="326071"/>
                  </a:lnTo>
                  <a:lnTo>
                    <a:pt x="59802" y="326854"/>
                  </a:lnTo>
                  <a:lnTo>
                    <a:pt x="62342" y="325172"/>
                  </a:lnTo>
                  <a:lnTo>
                    <a:pt x="78429" y="306973"/>
                  </a:lnTo>
                  <a:lnTo>
                    <a:pt x="86707" y="301667"/>
                  </a:lnTo>
                  <a:lnTo>
                    <a:pt x="93773" y="291971"/>
                  </a:lnTo>
                  <a:lnTo>
                    <a:pt x="100254" y="274490"/>
                  </a:lnTo>
                  <a:lnTo>
                    <a:pt x="106488" y="253412"/>
                  </a:lnTo>
                  <a:lnTo>
                    <a:pt x="115026" y="231250"/>
                  </a:lnTo>
                  <a:lnTo>
                    <a:pt x="117801" y="198434"/>
                  </a:lnTo>
                  <a:lnTo>
                    <a:pt x="124198" y="166006"/>
                  </a:lnTo>
                  <a:lnTo>
                    <a:pt x="125746" y="128127"/>
                  </a:lnTo>
                  <a:lnTo>
                    <a:pt x="125834" y="93987"/>
                  </a:lnTo>
                  <a:lnTo>
                    <a:pt x="124995" y="60215"/>
                  </a:lnTo>
                  <a:lnTo>
                    <a:pt x="118928" y="40315"/>
                  </a:lnTo>
                  <a:lnTo>
                    <a:pt x="117585" y="31532"/>
                  </a:lnTo>
                  <a:lnTo>
                    <a:pt x="110924" y="15231"/>
                  </a:lnTo>
                  <a:lnTo>
                    <a:pt x="110605" y="2899"/>
                  </a:lnTo>
                  <a:lnTo>
                    <a:pt x="109757" y="1675"/>
                  </a:lnTo>
                  <a:lnTo>
                    <a:pt x="108345" y="858"/>
                  </a:lnTo>
                  <a:lnTo>
                    <a:pt x="106558" y="314"/>
                  </a:lnTo>
                  <a:lnTo>
                    <a:pt x="105366" y="798"/>
                  </a:lnTo>
                  <a:lnTo>
                    <a:pt x="104571" y="1967"/>
                  </a:lnTo>
                  <a:lnTo>
                    <a:pt x="104042" y="3594"/>
                  </a:lnTo>
                  <a:lnTo>
                    <a:pt x="103688" y="3831"/>
                  </a:lnTo>
                  <a:lnTo>
                    <a:pt x="103075" y="0"/>
                  </a:lnTo>
                  <a:lnTo>
                    <a:pt x="102983" y="10804"/>
                  </a:lnTo>
                  <a:lnTo>
                    <a:pt x="102136" y="12025"/>
                  </a:lnTo>
                  <a:lnTo>
                    <a:pt x="100725" y="12838"/>
                  </a:lnTo>
                  <a:lnTo>
                    <a:pt x="98937" y="13381"/>
                  </a:lnTo>
                  <a:lnTo>
                    <a:pt x="97745" y="12896"/>
                  </a:lnTo>
                  <a:lnTo>
                    <a:pt x="96951" y="11726"/>
                  </a:lnTo>
                  <a:lnTo>
                    <a:pt x="96421" y="10099"/>
                  </a:lnTo>
                  <a:lnTo>
                    <a:pt x="96068" y="9861"/>
                  </a:lnTo>
                  <a:lnTo>
                    <a:pt x="94725" y="13572"/>
                  </a:lnTo>
                  <a:lnTo>
                    <a:pt x="91410" y="17738"/>
                  </a:lnTo>
                  <a:lnTo>
                    <a:pt x="87114" y="20153"/>
                  </a:lnTo>
                  <a:lnTo>
                    <a:pt x="81503" y="21704"/>
                  </a:lnTo>
                  <a:lnTo>
                    <a:pt x="74311" y="32484"/>
                  </a:lnTo>
                  <a:lnTo>
                    <a:pt x="69637" y="35174"/>
                  </a:lnTo>
                  <a:lnTo>
                    <a:pt x="59738" y="37748"/>
                  </a:lnTo>
                  <a:lnTo>
                    <a:pt x="42018" y="50481"/>
                  </a:lnTo>
                  <a:lnTo>
                    <a:pt x="36940" y="52486"/>
                  </a:lnTo>
                  <a:lnTo>
                    <a:pt x="31861" y="56199"/>
                  </a:lnTo>
                  <a:lnTo>
                    <a:pt x="8688" y="89860"/>
                  </a:lnTo>
                  <a:lnTo>
                    <a:pt x="5334" y="99835"/>
                  </a:lnTo>
                  <a:lnTo>
                    <a:pt x="4046" y="120024"/>
                  </a:lnTo>
                  <a:lnTo>
                    <a:pt x="15277" y="155286"/>
                  </a:lnTo>
                  <a:lnTo>
                    <a:pt x="34402" y="189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SMARTInkShape-380"/>
            <p:cNvSpPr/>
            <p:nvPr/>
          </p:nvSpPr>
          <p:spPr>
            <a:xfrm>
              <a:off x="1615440" y="5618223"/>
              <a:ext cx="541021" cy="462475"/>
            </a:xfrm>
            <a:custGeom>
              <a:avLst/>
              <a:gdLst/>
              <a:ahLst/>
              <a:cxnLst/>
              <a:rect l="0" t="0" r="0" b="0"/>
              <a:pathLst>
                <a:path w="541021" h="462475">
                  <a:moveTo>
                    <a:pt x="22860" y="188217"/>
                  </a:moveTo>
                  <a:lnTo>
                    <a:pt x="22860" y="184172"/>
                  </a:lnTo>
                  <a:lnTo>
                    <a:pt x="13453" y="152118"/>
                  </a:lnTo>
                  <a:lnTo>
                    <a:pt x="10213" y="145080"/>
                  </a:lnTo>
                  <a:lnTo>
                    <a:pt x="7721" y="121491"/>
                  </a:lnTo>
                  <a:lnTo>
                    <a:pt x="1602" y="111592"/>
                  </a:lnTo>
                  <a:lnTo>
                    <a:pt x="19" y="100090"/>
                  </a:lnTo>
                  <a:lnTo>
                    <a:pt x="2" y="103663"/>
                  </a:lnTo>
                  <a:lnTo>
                    <a:pt x="1" y="99862"/>
                  </a:lnTo>
                  <a:lnTo>
                    <a:pt x="0" y="115681"/>
                  </a:lnTo>
                  <a:lnTo>
                    <a:pt x="7149" y="144328"/>
                  </a:lnTo>
                  <a:lnTo>
                    <a:pt x="8405" y="168139"/>
                  </a:lnTo>
                  <a:lnTo>
                    <a:pt x="20797" y="205728"/>
                  </a:lnTo>
                  <a:lnTo>
                    <a:pt x="28672" y="241009"/>
                  </a:lnTo>
                  <a:lnTo>
                    <a:pt x="35987" y="266065"/>
                  </a:lnTo>
                  <a:lnTo>
                    <a:pt x="43905" y="302734"/>
                  </a:lnTo>
                  <a:lnTo>
                    <a:pt x="51862" y="324594"/>
                  </a:lnTo>
                  <a:lnTo>
                    <a:pt x="67034" y="352096"/>
                  </a:lnTo>
                  <a:lnTo>
                    <a:pt x="81923" y="387379"/>
                  </a:lnTo>
                  <a:lnTo>
                    <a:pt x="104263" y="424462"/>
                  </a:lnTo>
                  <a:lnTo>
                    <a:pt x="116782" y="439779"/>
                  </a:lnTo>
                  <a:lnTo>
                    <a:pt x="143039" y="458919"/>
                  </a:lnTo>
                  <a:lnTo>
                    <a:pt x="149933" y="460929"/>
                  </a:lnTo>
                  <a:lnTo>
                    <a:pt x="177456" y="462474"/>
                  </a:lnTo>
                  <a:lnTo>
                    <a:pt x="189363" y="458473"/>
                  </a:lnTo>
                  <a:lnTo>
                    <a:pt x="196486" y="451982"/>
                  </a:lnTo>
                  <a:lnTo>
                    <a:pt x="219850" y="421701"/>
                  </a:lnTo>
                  <a:lnTo>
                    <a:pt x="224711" y="405723"/>
                  </a:lnTo>
                  <a:lnTo>
                    <a:pt x="234171" y="369260"/>
                  </a:lnTo>
                  <a:lnTo>
                    <a:pt x="241679" y="335738"/>
                  </a:lnTo>
                  <a:lnTo>
                    <a:pt x="245457" y="305587"/>
                  </a:lnTo>
                  <a:lnTo>
                    <a:pt x="254320" y="272644"/>
                  </a:lnTo>
                  <a:lnTo>
                    <a:pt x="257670" y="241267"/>
                  </a:lnTo>
                  <a:lnTo>
                    <a:pt x="253565" y="204905"/>
                  </a:lnTo>
                  <a:lnTo>
                    <a:pt x="251876" y="171006"/>
                  </a:lnTo>
                  <a:lnTo>
                    <a:pt x="251542" y="135992"/>
                  </a:lnTo>
                  <a:lnTo>
                    <a:pt x="246239" y="104617"/>
                  </a:lnTo>
                  <a:lnTo>
                    <a:pt x="242056" y="73961"/>
                  </a:lnTo>
                  <a:lnTo>
                    <a:pt x="235692" y="55585"/>
                  </a:lnTo>
                  <a:lnTo>
                    <a:pt x="230701" y="44779"/>
                  </a:lnTo>
                  <a:lnTo>
                    <a:pt x="221084" y="9458"/>
                  </a:lnTo>
                  <a:lnTo>
                    <a:pt x="220202" y="8084"/>
                  </a:lnTo>
                  <a:lnTo>
                    <a:pt x="218768" y="7169"/>
                  </a:lnTo>
                  <a:lnTo>
                    <a:pt x="216965" y="6558"/>
                  </a:lnTo>
                  <a:lnTo>
                    <a:pt x="215764" y="6998"/>
                  </a:lnTo>
                  <a:lnTo>
                    <a:pt x="214962" y="8137"/>
                  </a:lnTo>
                  <a:lnTo>
                    <a:pt x="213454" y="12675"/>
                  </a:lnTo>
                  <a:lnTo>
                    <a:pt x="214225" y="25069"/>
                  </a:lnTo>
                  <a:lnTo>
                    <a:pt x="219923" y="48774"/>
                  </a:lnTo>
                  <a:lnTo>
                    <a:pt x="220841" y="82240"/>
                  </a:lnTo>
                  <a:lnTo>
                    <a:pt x="221808" y="119730"/>
                  </a:lnTo>
                  <a:lnTo>
                    <a:pt x="231584" y="157749"/>
                  </a:lnTo>
                  <a:lnTo>
                    <a:pt x="241641" y="195838"/>
                  </a:lnTo>
                  <a:lnTo>
                    <a:pt x="247451" y="230363"/>
                  </a:lnTo>
                  <a:lnTo>
                    <a:pt x="265252" y="265535"/>
                  </a:lnTo>
                  <a:lnTo>
                    <a:pt x="280056" y="301817"/>
                  </a:lnTo>
                  <a:lnTo>
                    <a:pt x="306774" y="335252"/>
                  </a:lnTo>
                  <a:lnTo>
                    <a:pt x="324847" y="364299"/>
                  </a:lnTo>
                  <a:lnTo>
                    <a:pt x="345429" y="381438"/>
                  </a:lnTo>
                  <a:lnTo>
                    <a:pt x="347973" y="382224"/>
                  </a:lnTo>
                  <a:lnTo>
                    <a:pt x="350515" y="381902"/>
                  </a:lnTo>
                  <a:lnTo>
                    <a:pt x="358139" y="379661"/>
                  </a:lnTo>
                  <a:lnTo>
                    <a:pt x="364254" y="378903"/>
                  </a:lnTo>
                  <a:lnTo>
                    <a:pt x="369359" y="374727"/>
                  </a:lnTo>
                  <a:lnTo>
                    <a:pt x="385295" y="338401"/>
                  </a:lnTo>
                  <a:lnTo>
                    <a:pt x="392227" y="304629"/>
                  </a:lnTo>
                  <a:lnTo>
                    <a:pt x="404000" y="266953"/>
                  </a:lnTo>
                  <a:lnTo>
                    <a:pt x="408156" y="253691"/>
                  </a:lnTo>
                  <a:lnTo>
                    <a:pt x="413081" y="219840"/>
                  </a:lnTo>
                  <a:lnTo>
                    <a:pt x="417911" y="188443"/>
                  </a:lnTo>
                  <a:lnTo>
                    <a:pt x="424102" y="152545"/>
                  </a:lnTo>
                  <a:lnTo>
                    <a:pt x="426375" y="116382"/>
                  </a:lnTo>
                  <a:lnTo>
                    <a:pt x="426674" y="81108"/>
                  </a:lnTo>
                  <a:lnTo>
                    <a:pt x="426716" y="46326"/>
                  </a:lnTo>
                  <a:lnTo>
                    <a:pt x="425873" y="25881"/>
                  </a:lnTo>
                  <a:lnTo>
                    <a:pt x="420159" y="14826"/>
                  </a:lnTo>
                  <a:lnTo>
                    <a:pt x="419193" y="0"/>
                  </a:lnTo>
                  <a:lnTo>
                    <a:pt x="419162" y="85"/>
                  </a:lnTo>
                  <a:lnTo>
                    <a:pt x="419100" y="22482"/>
                  </a:lnTo>
                  <a:lnTo>
                    <a:pt x="416842" y="27915"/>
                  </a:lnTo>
                  <a:lnTo>
                    <a:pt x="415055" y="30548"/>
                  </a:lnTo>
                  <a:lnTo>
                    <a:pt x="412539" y="46392"/>
                  </a:lnTo>
                  <a:lnTo>
                    <a:pt x="417651" y="79668"/>
                  </a:lnTo>
                  <a:lnTo>
                    <a:pt x="419756" y="113621"/>
                  </a:lnTo>
                  <a:lnTo>
                    <a:pt x="425093" y="146420"/>
                  </a:lnTo>
                  <a:lnTo>
                    <a:pt x="432589" y="181960"/>
                  </a:lnTo>
                  <a:lnTo>
                    <a:pt x="440500" y="208000"/>
                  </a:lnTo>
                  <a:lnTo>
                    <a:pt x="462441" y="245297"/>
                  </a:lnTo>
                  <a:lnTo>
                    <a:pt x="481450" y="282553"/>
                  </a:lnTo>
                  <a:lnTo>
                    <a:pt x="489427" y="291669"/>
                  </a:lnTo>
                  <a:lnTo>
                    <a:pt x="493925" y="295285"/>
                  </a:lnTo>
                  <a:lnTo>
                    <a:pt x="515391" y="333309"/>
                  </a:lnTo>
                  <a:lnTo>
                    <a:pt x="520598" y="337369"/>
                  </a:lnTo>
                  <a:lnTo>
                    <a:pt x="541020" y="340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MARTInkShape-381"/>
            <p:cNvSpPr/>
            <p:nvPr/>
          </p:nvSpPr>
          <p:spPr>
            <a:xfrm>
              <a:off x="2202180" y="5905527"/>
              <a:ext cx="15241" cy="51875"/>
            </a:xfrm>
            <a:custGeom>
              <a:avLst/>
              <a:gdLst/>
              <a:ahLst/>
              <a:cxnLst/>
              <a:rect l="0" t="0" r="0" b="0"/>
              <a:pathLst>
                <a:path w="15241" h="51875">
                  <a:moveTo>
                    <a:pt x="0" y="7593"/>
                  </a:moveTo>
                  <a:lnTo>
                    <a:pt x="0" y="0"/>
                  </a:lnTo>
                  <a:lnTo>
                    <a:pt x="0" y="37230"/>
                  </a:lnTo>
                  <a:lnTo>
                    <a:pt x="0" y="41367"/>
                  </a:lnTo>
                  <a:lnTo>
                    <a:pt x="2258" y="46028"/>
                  </a:lnTo>
                  <a:lnTo>
                    <a:pt x="6561" y="51874"/>
                  </a:lnTo>
                  <a:lnTo>
                    <a:pt x="7760" y="51507"/>
                  </a:lnTo>
                  <a:lnTo>
                    <a:pt x="15240" y="456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SMARTInkShape-382"/>
            <p:cNvSpPr/>
            <p:nvPr/>
          </p:nvSpPr>
          <p:spPr>
            <a:xfrm>
              <a:off x="2186940" y="5669280"/>
              <a:ext cx="15241" cy="53341"/>
            </a:xfrm>
            <a:custGeom>
              <a:avLst/>
              <a:gdLst/>
              <a:ahLst/>
              <a:cxnLst/>
              <a:rect l="0" t="0" r="0" b="0"/>
              <a:pathLst>
                <a:path w="15241" h="53341">
                  <a:moveTo>
                    <a:pt x="15240" y="53340"/>
                  </a:moveTo>
                  <a:lnTo>
                    <a:pt x="1373" y="2812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SMARTInkShape-383"/>
            <p:cNvSpPr/>
            <p:nvPr/>
          </p:nvSpPr>
          <p:spPr>
            <a:xfrm>
              <a:off x="2263140" y="5654040"/>
              <a:ext cx="243485" cy="318912"/>
            </a:xfrm>
            <a:custGeom>
              <a:avLst/>
              <a:gdLst/>
              <a:ahLst/>
              <a:cxnLst/>
              <a:rect l="0" t="0" r="0" b="0"/>
              <a:pathLst>
                <a:path w="243485" h="318912">
                  <a:moveTo>
                    <a:pt x="0" y="0"/>
                  </a:moveTo>
                  <a:lnTo>
                    <a:pt x="847" y="33405"/>
                  </a:lnTo>
                  <a:lnTo>
                    <a:pt x="6914" y="59144"/>
                  </a:lnTo>
                  <a:lnTo>
                    <a:pt x="7527" y="92204"/>
                  </a:lnTo>
                  <a:lnTo>
                    <a:pt x="7612" y="124106"/>
                  </a:lnTo>
                  <a:lnTo>
                    <a:pt x="13650" y="160308"/>
                  </a:lnTo>
                  <a:lnTo>
                    <a:pt x="15031" y="198158"/>
                  </a:lnTo>
                  <a:lnTo>
                    <a:pt x="15212" y="232180"/>
                  </a:lnTo>
                  <a:lnTo>
                    <a:pt x="16081" y="253703"/>
                  </a:lnTo>
                  <a:lnTo>
                    <a:pt x="24647" y="287285"/>
                  </a:lnTo>
                  <a:lnTo>
                    <a:pt x="27887" y="294475"/>
                  </a:lnTo>
                  <a:lnTo>
                    <a:pt x="30139" y="309722"/>
                  </a:lnTo>
                  <a:lnTo>
                    <a:pt x="31099" y="310622"/>
                  </a:lnTo>
                  <a:lnTo>
                    <a:pt x="34424" y="311621"/>
                  </a:lnTo>
                  <a:lnTo>
                    <a:pt x="35649" y="312734"/>
                  </a:lnTo>
                  <a:lnTo>
                    <a:pt x="37777" y="318911"/>
                  </a:lnTo>
                  <a:lnTo>
                    <a:pt x="38004" y="315660"/>
                  </a:lnTo>
                  <a:lnTo>
                    <a:pt x="37190" y="314580"/>
                  </a:lnTo>
                  <a:lnTo>
                    <a:pt x="31531" y="312704"/>
                  </a:lnTo>
                  <a:lnTo>
                    <a:pt x="30498" y="276846"/>
                  </a:lnTo>
                  <a:lnTo>
                    <a:pt x="30480" y="239697"/>
                  </a:lnTo>
                  <a:lnTo>
                    <a:pt x="30480" y="234097"/>
                  </a:lnTo>
                  <a:lnTo>
                    <a:pt x="32738" y="228785"/>
                  </a:lnTo>
                  <a:lnTo>
                    <a:pt x="35717" y="223602"/>
                  </a:lnTo>
                  <a:lnTo>
                    <a:pt x="37891" y="213524"/>
                  </a:lnTo>
                  <a:lnTo>
                    <a:pt x="38007" y="209764"/>
                  </a:lnTo>
                  <a:lnTo>
                    <a:pt x="40316" y="205271"/>
                  </a:lnTo>
                  <a:lnTo>
                    <a:pt x="44653" y="199532"/>
                  </a:lnTo>
                  <a:lnTo>
                    <a:pt x="55983" y="197552"/>
                  </a:lnTo>
                  <a:lnTo>
                    <a:pt x="57642" y="196048"/>
                  </a:lnTo>
                  <a:lnTo>
                    <a:pt x="58748" y="194199"/>
                  </a:lnTo>
                  <a:lnTo>
                    <a:pt x="61179" y="192966"/>
                  </a:lnTo>
                  <a:lnTo>
                    <a:pt x="99214" y="185328"/>
                  </a:lnTo>
                  <a:lnTo>
                    <a:pt x="135952" y="180765"/>
                  </a:lnTo>
                  <a:lnTo>
                    <a:pt x="157241" y="176348"/>
                  </a:lnTo>
                  <a:lnTo>
                    <a:pt x="192179" y="174477"/>
                  </a:lnTo>
                  <a:lnTo>
                    <a:pt x="207326" y="169241"/>
                  </a:lnTo>
                  <a:lnTo>
                    <a:pt x="215758" y="167505"/>
                  </a:lnTo>
                  <a:lnTo>
                    <a:pt x="225265" y="161767"/>
                  </a:lnTo>
                  <a:lnTo>
                    <a:pt x="239788" y="148770"/>
                  </a:lnTo>
                  <a:lnTo>
                    <a:pt x="242039" y="144296"/>
                  </a:lnTo>
                  <a:lnTo>
                    <a:pt x="243484" y="134524"/>
                  </a:lnTo>
                  <a:lnTo>
                    <a:pt x="242756" y="132863"/>
                  </a:lnTo>
                  <a:lnTo>
                    <a:pt x="241424" y="131756"/>
                  </a:lnTo>
                  <a:lnTo>
                    <a:pt x="239689" y="131017"/>
                  </a:lnTo>
                  <a:lnTo>
                    <a:pt x="238533" y="128831"/>
                  </a:lnTo>
                  <a:lnTo>
                    <a:pt x="236059" y="119358"/>
                  </a:lnTo>
                  <a:lnTo>
                    <a:pt x="234419" y="117672"/>
                  </a:lnTo>
                  <a:lnTo>
                    <a:pt x="228520" y="113897"/>
                  </a:lnTo>
                  <a:lnTo>
                    <a:pt x="218204" y="106098"/>
                  </a:lnTo>
                  <a:lnTo>
                    <a:pt x="214050" y="103753"/>
                  </a:lnTo>
                  <a:lnTo>
                    <a:pt x="210433" y="103035"/>
                  </a:lnTo>
                  <a:lnTo>
                    <a:pt x="207175" y="103403"/>
                  </a:lnTo>
                  <a:lnTo>
                    <a:pt x="198545" y="105710"/>
                  </a:lnTo>
                  <a:lnTo>
                    <a:pt x="192382" y="107095"/>
                  </a:lnTo>
                  <a:lnTo>
                    <a:pt x="176886" y="114883"/>
                  </a:lnTo>
                  <a:lnTo>
                    <a:pt x="170903" y="120486"/>
                  </a:lnTo>
                  <a:lnTo>
                    <a:pt x="161927" y="132314"/>
                  </a:lnTo>
                  <a:lnTo>
                    <a:pt x="146411" y="146582"/>
                  </a:lnTo>
                  <a:lnTo>
                    <a:pt x="134942" y="165456"/>
                  </a:lnTo>
                  <a:lnTo>
                    <a:pt x="130607" y="184644"/>
                  </a:lnTo>
                  <a:lnTo>
                    <a:pt x="129681" y="208314"/>
                  </a:lnTo>
                  <a:lnTo>
                    <a:pt x="131860" y="217608"/>
                  </a:lnTo>
                  <a:lnTo>
                    <a:pt x="137848" y="227601"/>
                  </a:lnTo>
                  <a:lnTo>
                    <a:pt x="162744" y="260185"/>
                  </a:lnTo>
                  <a:lnTo>
                    <a:pt x="205740" y="289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SMARTInkShape-384"/>
            <p:cNvSpPr/>
            <p:nvPr/>
          </p:nvSpPr>
          <p:spPr>
            <a:xfrm>
              <a:off x="2560320" y="5768340"/>
              <a:ext cx="99061" cy="216941"/>
            </a:xfrm>
            <a:custGeom>
              <a:avLst/>
              <a:gdLst/>
              <a:ahLst/>
              <a:cxnLst/>
              <a:rect l="0" t="0" r="0" b="0"/>
              <a:pathLst>
                <a:path w="99061" h="216941">
                  <a:moveTo>
                    <a:pt x="0" y="137160"/>
                  </a:moveTo>
                  <a:lnTo>
                    <a:pt x="0" y="129070"/>
                  </a:lnTo>
                  <a:lnTo>
                    <a:pt x="2258" y="122840"/>
                  </a:lnTo>
                  <a:lnTo>
                    <a:pt x="4045" y="119993"/>
                  </a:lnTo>
                  <a:lnTo>
                    <a:pt x="7306" y="101678"/>
                  </a:lnTo>
                  <a:lnTo>
                    <a:pt x="7619" y="87072"/>
                  </a:lnTo>
                  <a:lnTo>
                    <a:pt x="7620" y="122953"/>
                  </a:lnTo>
                  <a:lnTo>
                    <a:pt x="8467" y="156685"/>
                  </a:lnTo>
                  <a:lnTo>
                    <a:pt x="20267" y="193420"/>
                  </a:lnTo>
                  <a:lnTo>
                    <a:pt x="21708" y="199700"/>
                  </a:lnTo>
                  <a:lnTo>
                    <a:pt x="22939" y="201713"/>
                  </a:lnTo>
                  <a:lnTo>
                    <a:pt x="24606" y="203055"/>
                  </a:lnTo>
                  <a:lnTo>
                    <a:pt x="26564" y="203950"/>
                  </a:lnTo>
                  <a:lnTo>
                    <a:pt x="27869" y="205394"/>
                  </a:lnTo>
                  <a:lnTo>
                    <a:pt x="32222" y="213793"/>
                  </a:lnTo>
                  <a:lnTo>
                    <a:pt x="34182" y="216189"/>
                  </a:lnTo>
                  <a:lnTo>
                    <a:pt x="35487" y="216940"/>
                  </a:lnTo>
                  <a:lnTo>
                    <a:pt x="36358" y="216593"/>
                  </a:lnTo>
                  <a:lnTo>
                    <a:pt x="37998" y="213550"/>
                  </a:lnTo>
                  <a:lnTo>
                    <a:pt x="38091" y="192165"/>
                  </a:lnTo>
                  <a:lnTo>
                    <a:pt x="35838" y="184749"/>
                  </a:lnTo>
                  <a:lnTo>
                    <a:pt x="32862" y="177784"/>
                  </a:lnTo>
                  <a:lnTo>
                    <a:pt x="30689" y="144398"/>
                  </a:lnTo>
                  <a:lnTo>
                    <a:pt x="30492" y="106806"/>
                  </a:lnTo>
                  <a:lnTo>
                    <a:pt x="31327" y="71281"/>
                  </a:lnTo>
                  <a:lnTo>
                    <a:pt x="38241" y="44664"/>
                  </a:lnTo>
                  <a:lnTo>
                    <a:pt x="39887" y="42476"/>
                  </a:lnTo>
                  <a:lnTo>
                    <a:pt x="72334" y="19190"/>
                  </a:lnTo>
                  <a:lnTo>
                    <a:pt x="990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SMARTInkShape-385"/>
            <p:cNvSpPr/>
            <p:nvPr/>
          </p:nvSpPr>
          <p:spPr>
            <a:xfrm>
              <a:off x="2682480" y="5741012"/>
              <a:ext cx="274081" cy="248309"/>
            </a:xfrm>
            <a:custGeom>
              <a:avLst/>
              <a:gdLst/>
              <a:ahLst/>
              <a:cxnLst/>
              <a:rect l="0" t="0" r="0" b="0"/>
              <a:pathLst>
                <a:path w="274081" h="248309">
                  <a:moveTo>
                    <a:pt x="136920" y="42568"/>
                  </a:moveTo>
                  <a:lnTo>
                    <a:pt x="140965" y="42568"/>
                  </a:lnTo>
                  <a:lnTo>
                    <a:pt x="145209" y="44826"/>
                  </a:lnTo>
                  <a:lnTo>
                    <a:pt x="147526" y="46613"/>
                  </a:lnTo>
                  <a:lnTo>
                    <a:pt x="154616" y="48599"/>
                  </a:lnTo>
                  <a:lnTo>
                    <a:pt x="158877" y="49129"/>
                  </a:lnTo>
                  <a:lnTo>
                    <a:pt x="161718" y="48635"/>
                  </a:lnTo>
                  <a:lnTo>
                    <a:pt x="163612" y="47459"/>
                  </a:lnTo>
                  <a:lnTo>
                    <a:pt x="173739" y="36293"/>
                  </a:lnTo>
                  <a:lnTo>
                    <a:pt x="174640" y="31302"/>
                  </a:lnTo>
                  <a:lnTo>
                    <a:pt x="172594" y="26836"/>
                  </a:lnTo>
                  <a:lnTo>
                    <a:pt x="169708" y="22029"/>
                  </a:lnTo>
                  <a:lnTo>
                    <a:pt x="168426" y="17071"/>
                  </a:lnTo>
                  <a:lnTo>
                    <a:pt x="167237" y="15410"/>
                  </a:lnTo>
                  <a:lnTo>
                    <a:pt x="165598" y="14303"/>
                  </a:lnTo>
                  <a:lnTo>
                    <a:pt x="163658" y="13565"/>
                  </a:lnTo>
                  <a:lnTo>
                    <a:pt x="154463" y="2753"/>
                  </a:lnTo>
                  <a:lnTo>
                    <a:pt x="152002" y="2478"/>
                  </a:lnTo>
                  <a:lnTo>
                    <a:pt x="137923" y="4075"/>
                  </a:lnTo>
                  <a:lnTo>
                    <a:pt x="118837" y="0"/>
                  </a:lnTo>
                  <a:lnTo>
                    <a:pt x="108845" y="1918"/>
                  </a:lnTo>
                  <a:lnTo>
                    <a:pt x="74443" y="21411"/>
                  </a:lnTo>
                  <a:lnTo>
                    <a:pt x="39918" y="43127"/>
                  </a:lnTo>
                  <a:lnTo>
                    <a:pt x="25488" y="57974"/>
                  </a:lnTo>
                  <a:lnTo>
                    <a:pt x="17968" y="67195"/>
                  </a:lnTo>
                  <a:lnTo>
                    <a:pt x="8981" y="74116"/>
                  </a:lnTo>
                  <a:lnTo>
                    <a:pt x="5908" y="78840"/>
                  </a:lnTo>
                  <a:lnTo>
                    <a:pt x="1581" y="96777"/>
                  </a:lnTo>
                  <a:lnTo>
                    <a:pt x="0" y="119583"/>
                  </a:lnTo>
                  <a:lnTo>
                    <a:pt x="5891" y="137211"/>
                  </a:lnTo>
                  <a:lnTo>
                    <a:pt x="10387" y="147002"/>
                  </a:lnTo>
                  <a:lnTo>
                    <a:pt x="13618" y="150291"/>
                  </a:lnTo>
                  <a:lnTo>
                    <a:pt x="50704" y="171263"/>
                  </a:lnTo>
                  <a:lnTo>
                    <a:pt x="56583" y="173237"/>
                  </a:lnTo>
                  <a:lnTo>
                    <a:pt x="93042" y="172319"/>
                  </a:lnTo>
                  <a:lnTo>
                    <a:pt x="123093" y="172136"/>
                  </a:lnTo>
                  <a:lnTo>
                    <a:pt x="128549" y="170433"/>
                  </a:lnTo>
                  <a:lnTo>
                    <a:pt x="141119" y="161640"/>
                  </a:lnTo>
                  <a:lnTo>
                    <a:pt x="155192" y="156588"/>
                  </a:lnTo>
                  <a:lnTo>
                    <a:pt x="165078" y="149406"/>
                  </a:lnTo>
                  <a:lnTo>
                    <a:pt x="170601" y="140569"/>
                  </a:lnTo>
                  <a:lnTo>
                    <a:pt x="173903" y="132691"/>
                  </a:lnTo>
                  <a:lnTo>
                    <a:pt x="175969" y="130590"/>
                  </a:lnTo>
                  <a:lnTo>
                    <a:pt x="185367" y="123173"/>
                  </a:lnTo>
                  <a:lnTo>
                    <a:pt x="188085" y="118468"/>
                  </a:lnTo>
                  <a:lnTo>
                    <a:pt x="190133" y="105016"/>
                  </a:lnTo>
                  <a:lnTo>
                    <a:pt x="190222" y="99923"/>
                  </a:lnTo>
                  <a:lnTo>
                    <a:pt x="189388" y="98585"/>
                  </a:lnTo>
                  <a:lnTo>
                    <a:pt x="187985" y="97693"/>
                  </a:lnTo>
                  <a:lnTo>
                    <a:pt x="186204" y="97098"/>
                  </a:lnTo>
                  <a:lnTo>
                    <a:pt x="185016" y="97548"/>
                  </a:lnTo>
                  <a:lnTo>
                    <a:pt x="184224" y="98694"/>
                  </a:lnTo>
                  <a:lnTo>
                    <a:pt x="182733" y="103245"/>
                  </a:lnTo>
                  <a:lnTo>
                    <a:pt x="181799" y="128659"/>
                  </a:lnTo>
                  <a:lnTo>
                    <a:pt x="177405" y="139949"/>
                  </a:lnTo>
                  <a:lnTo>
                    <a:pt x="176573" y="157782"/>
                  </a:lnTo>
                  <a:lnTo>
                    <a:pt x="188079" y="189745"/>
                  </a:lnTo>
                  <a:lnTo>
                    <a:pt x="202992" y="218662"/>
                  </a:lnTo>
                  <a:lnTo>
                    <a:pt x="208054" y="222432"/>
                  </a:lnTo>
                  <a:lnTo>
                    <a:pt x="240448" y="229228"/>
                  </a:lnTo>
                  <a:lnTo>
                    <a:pt x="274080" y="248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SMARTInkShape-386"/>
            <p:cNvSpPr/>
            <p:nvPr/>
          </p:nvSpPr>
          <p:spPr>
            <a:xfrm>
              <a:off x="3063584" y="5704015"/>
              <a:ext cx="52997" cy="277686"/>
            </a:xfrm>
            <a:custGeom>
              <a:avLst/>
              <a:gdLst/>
              <a:ahLst/>
              <a:cxnLst/>
              <a:rect l="0" t="0" r="0" b="0"/>
              <a:pathLst>
                <a:path w="52997" h="277686">
                  <a:moveTo>
                    <a:pt x="37756" y="56705"/>
                  </a:moveTo>
                  <a:lnTo>
                    <a:pt x="36909" y="44538"/>
                  </a:lnTo>
                  <a:lnTo>
                    <a:pt x="30842" y="21972"/>
                  </a:lnTo>
                  <a:lnTo>
                    <a:pt x="30450" y="16433"/>
                  </a:lnTo>
                  <a:lnTo>
                    <a:pt x="28018" y="11149"/>
                  </a:lnTo>
                  <a:lnTo>
                    <a:pt x="24961" y="5978"/>
                  </a:lnTo>
                  <a:lnTo>
                    <a:pt x="23240" y="0"/>
                  </a:lnTo>
                  <a:lnTo>
                    <a:pt x="22999" y="275"/>
                  </a:lnTo>
                  <a:lnTo>
                    <a:pt x="15956" y="35139"/>
                  </a:lnTo>
                  <a:lnTo>
                    <a:pt x="9005" y="61725"/>
                  </a:lnTo>
                  <a:lnTo>
                    <a:pt x="5530" y="84157"/>
                  </a:lnTo>
                  <a:lnTo>
                    <a:pt x="1396" y="103786"/>
                  </a:lnTo>
                  <a:lnTo>
                    <a:pt x="0" y="137218"/>
                  </a:lnTo>
                  <a:lnTo>
                    <a:pt x="570" y="164269"/>
                  </a:lnTo>
                  <a:lnTo>
                    <a:pt x="6226" y="199198"/>
                  </a:lnTo>
                  <a:lnTo>
                    <a:pt x="11010" y="219622"/>
                  </a:lnTo>
                  <a:lnTo>
                    <a:pt x="17684" y="228737"/>
                  </a:lnTo>
                  <a:lnTo>
                    <a:pt x="28704" y="240886"/>
                  </a:lnTo>
                  <a:lnTo>
                    <a:pt x="52996" y="277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SMARTInkShape-387"/>
            <p:cNvSpPr/>
            <p:nvPr/>
          </p:nvSpPr>
          <p:spPr>
            <a:xfrm>
              <a:off x="3032760" y="5784639"/>
              <a:ext cx="182881" cy="178485"/>
            </a:xfrm>
            <a:custGeom>
              <a:avLst/>
              <a:gdLst/>
              <a:ahLst/>
              <a:cxnLst/>
              <a:rect l="0" t="0" r="0" b="0"/>
              <a:pathLst>
                <a:path w="182881" h="178485">
                  <a:moveTo>
                    <a:pt x="0" y="6561"/>
                  </a:moveTo>
                  <a:lnTo>
                    <a:pt x="0" y="0"/>
                  </a:lnTo>
                  <a:lnTo>
                    <a:pt x="6930" y="4387"/>
                  </a:lnTo>
                  <a:lnTo>
                    <a:pt x="43351" y="10521"/>
                  </a:lnTo>
                  <a:lnTo>
                    <a:pt x="68603" y="19730"/>
                  </a:lnTo>
                  <a:lnTo>
                    <a:pt x="79597" y="22574"/>
                  </a:lnTo>
                  <a:lnTo>
                    <a:pt x="116135" y="40784"/>
                  </a:lnTo>
                  <a:lnTo>
                    <a:pt x="131871" y="45206"/>
                  </a:lnTo>
                  <a:lnTo>
                    <a:pt x="168667" y="72350"/>
                  </a:lnTo>
                  <a:lnTo>
                    <a:pt x="174587" y="78416"/>
                  </a:lnTo>
                  <a:lnTo>
                    <a:pt x="179195" y="86757"/>
                  </a:lnTo>
                  <a:lnTo>
                    <a:pt x="182664" y="112658"/>
                  </a:lnTo>
                  <a:lnTo>
                    <a:pt x="182877" y="149432"/>
                  </a:lnTo>
                  <a:lnTo>
                    <a:pt x="182880" y="178484"/>
                  </a:lnTo>
                  <a:lnTo>
                    <a:pt x="182880" y="1665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SMARTInkShape-388"/>
            <p:cNvSpPr/>
            <p:nvPr/>
          </p:nvSpPr>
          <p:spPr>
            <a:xfrm>
              <a:off x="3238500" y="5692140"/>
              <a:ext cx="15241" cy="15241"/>
            </a:xfrm>
            <a:custGeom>
              <a:avLst/>
              <a:gdLst/>
              <a:ahLst/>
              <a:cxnLst/>
              <a:rect l="0" t="0" r="0" b="0"/>
              <a:pathLst>
                <a:path w="15241" h="15241">
                  <a:moveTo>
                    <a:pt x="0" y="0"/>
                  </a:moveTo>
                  <a:lnTo>
                    <a:pt x="0" y="6561"/>
                  </a:lnTo>
                  <a:lnTo>
                    <a:pt x="4045" y="11351"/>
                  </a:lnTo>
                  <a:lnTo>
                    <a:pt x="5237" y="11801"/>
                  </a:lnTo>
                  <a:lnTo>
                    <a:pt x="6031" y="11254"/>
                  </a:lnTo>
                  <a:lnTo>
                    <a:pt x="7306" y="8338"/>
                  </a:lnTo>
                  <a:lnTo>
                    <a:pt x="7527" y="11878"/>
                  </a:lnTo>
                  <a:lnTo>
                    <a:pt x="8405" y="12999"/>
                  </a:lnTo>
                  <a:lnTo>
                    <a:pt x="15240" y="152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SMARTInkShape-389"/>
            <p:cNvSpPr/>
            <p:nvPr/>
          </p:nvSpPr>
          <p:spPr>
            <a:xfrm>
              <a:off x="3276600" y="5822549"/>
              <a:ext cx="166229" cy="150094"/>
            </a:xfrm>
            <a:custGeom>
              <a:avLst/>
              <a:gdLst/>
              <a:ahLst/>
              <a:cxnLst/>
              <a:rect l="0" t="0" r="0" b="0"/>
              <a:pathLst>
                <a:path w="166229" h="150094">
                  <a:moveTo>
                    <a:pt x="7620" y="90571"/>
                  </a:moveTo>
                  <a:lnTo>
                    <a:pt x="7620" y="84010"/>
                  </a:lnTo>
                  <a:lnTo>
                    <a:pt x="7620" y="93650"/>
                  </a:lnTo>
                  <a:lnTo>
                    <a:pt x="11665" y="104936"/>
                  </a:lnTo>
                  <a:lnTo>
                    <a:pt x="13703" y="107767"/>
                  </a:lnTo>
                  <a:lnTo>
                    <a:pt x="28028" y="119864"/>
                  </a:lnTo>
                  <a:lnTo>
                    <a:pt x="33059" y="127861"/>
                  </a:lnTo>
                  <a:lnTo>
                    <a:pt x="36433" y="130671"/>
                  </a:lnTo>
                  <a:lnTo>
                    <a:pt x="74472" y="149374"/>
                  </a:lnTo>
                  <a:lnTo>
                    <a:pt x="77588" y="150093"/>
                  </a:lnTo>
                  <a:lnTo>
                    <a:pt x="85566" y="148634"/>
                  </a:lnTo>
                  <a:lnTo>
                    <a:pt x="90064" y="147060"/>
                  </a:lnTo>
                  <a:lnTo>
                    <a:pt x="93909" y="146857"/>
                  </a:lnTo>
                  <a:lnTo>
                    <a:pt x="104213" y="148923"/>
                  </a:lnTo>
                  <a:lnTo>
                    <a:pt x="112921" y="146703"/>
                  </a:lnTo>
                  <a:lnTo>
                    <a:pt x="131736" y="137595"/>
                  </a:lnTo>
                  <a:lnTo>
                    <a:pt x="139598" y="136677"/>
                  </a:lnTo>
                  <a:lnTo>
                    <a:pt x="142172" y="134856"/>
                  </a:lnTo>
                  <a:lnTo>
                    <a:pt x="147289" y="128315"/>
                  </a:lnTo>
                  <a:lnTo>
                    <a:pt x="150129" y="119764"/>
                  </a:lnTo>
                  <a:lnTo>
                    <a:pt x="150886" y="115113"/>
                  </a:lnTo>
                  <a:lnTo>
                    <a:pt x="152237" y="112013"/>
                  </a:lnTo>
                  <a:lnTo>
                    <a:pt x="153984" y="109945"/>
                  </a:lnTo>
                  <a:lnTo>
                    <a:pt x="155996" y="108567"/>
                  </a:lnTo>
                  <a:lnTo>
                    <a:pt x="162873" y="98537"/>
                  </a:lnTo>
                  <a:lnTo>
                    <a:pt x="166228" y="84841"/>
                  </a:lnTo>
                  <a:lnTo>
                    <a:pt x="165852" y="81671"/>
                  </a:lnTo>
                  <a:lnTo>
                    <a:pt x="164754" y="79557"/>
                  </a:lnTo>
                  <a:lnTo>
                    <a:pt x="163176" y="78149"/>
                  </a:lnTo>
                  <a:lnTo>
                    <a:pt x="161423" y="72068"/>
                  </a:lnTo>
                  <a:lnTo>
                    <a:pt x="158178" y="59124"/>
                  </a:lnTo>
                  <a:lnTo>
                    <a:pt x="151854" y="46822"/>
                  </a:lnTo>
                  <a:lnTo>
                    <a:pt x="146231" y="40647"/>
                  </a:lnTo>
                  <a:lnTo>
                    <a:pt x="115639" y="19485"/>
                  </a:lnTo>
                  <a:lnTo>
                    <a:pt x="81210" y="8587"/>
                  </a:lnTo>
                  <a:lnTo>
                    <a:pt x="71089" y="3898"/>
                  </a:lnTo>
                  <a:lnTo>
                    <a:pt x="60946" y="3508"/>
                  </a:lnTo>
                  <a:lnTo>
                    <a:pt x="55871" y="4588"/>
                  </a:lnTo>
                  <a:lnTo>
                    <a:pt x="45716" y="3532"/>
                  </a:lnTo>
                  <a:lnTo>
                    <a:pt x="29444" y="0"/>
                  </a:lnTo>
                  <a:lnTo>
                    <a:pt x="0" y="67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SMARTInkShape-390"/>
            <p:cNvSpPr/>
            <p:nvPr/>
          </p:nvSpPr>
          <p:spPr>
            <a:xfrm>
              <a:off x="3444240" y="5875052"/>
              <a:ext cx="304801" cy="137129"/>
            </a:xfrm>
            <a:custGeom>
              <a:avLst/>
              <a:gdLst/>
              <a:ahLst/>
              <a:cxnLst/>
              <a:rect l="0" t="0" r="0" b="0"/>
              <a:pathLst>
                <a:path w="304801" h="137129">
                  <a:moveTo>
                    <a:pt x="0" y="106648"/>
                  </a:moveTo>
                  <a:lnTo>
                    <a:pt x="0" y="113954"/>
                  </a:lnTo>
                  <a:lnTo>
                    <a:pt x="6084" y="108970"/>
                  </a:lnTo>
                  <a:lnTo>
                    <a:pt x="12997" y="106489"/>
                  </a:lnTo>
                  <a:lnTo>
                    <a:pt x="25439" y="96133"/>
                  </a:lnTo>
                  <a:lnTo>
                    <a:pt x="36414" y="81867"/>
                  </a:lnTo>
                  <a:lnTo>
                    <a:pt x="48419" y="76163"/>
                  </a:lnTo>
                  <a:lnTo>
                    <a:pt x="82205" y="41479"/>
                  </a:lnTo>
                  <a:lnTo>
                    <a:pt x="99146" y="32400"/>
                  </a:lnTo>
                  <a:lnTo>
                    <a:pt x="120228" y="13761"/>
                  </a:lnTo>
                  <a:lnTo>
                    <a:pt x="157795" y="1798"/>
                  </a:lnTo>
                  <a:lnTo>
                    <a:pt x="185381" y="0"/>
                  </a:lnTo>
                  <a:lnTo>
                    <a:pt x="187934" y="1682"/>
                  </a:lnTo>
                  <a:lnTo>
                    <a:pt x="203198" y="19034"/>
                  </a:lnTo>
                  <a:lnTo>
                    <a:pt x="208279" y="21142"/>
                  </a:lnTo>
                  <a:lnTo>
                    <a:pt x="213360" y="26594"/>
                  </a:lnTo>
                  <a:lnTo>
                    <a:pt x="240594" y="62768"/>
                  </a:lnTo>
                  <a:lnTo>
                    <a:pt x="266688" y="98501"/>
                  </a:lnTo>
                  <a:lnTo>
                    <a:pt x="274316" y="108749"/>
                  </a:lnTo>
                  <a:lnTo>
                    <a:pt x="284479" y="123338"/>
                  </a:lnTo>
                  <a:lnTo>
                    <a:pt x="304800" y="137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SMARTInkShape-Group62"/>
          <p:cNvGrpSpPr/>
          <p:nvPr/>
        </p:nvGrpSpPr>
        <p:grpSpPr>
          <a:xfrm>
            <a:off x="274320" y="1607840"/>
            <a:ext cx="1295401" cy="243821"/>
            <a:chOff x="274320" y="1607840"/>
            <a:chExt cx="1295401" cy="243821"/>
          </a:xfrm>
        </p:grpSpPr>
        <p:sp>
          <p:nvSpPr>
            <p:cNvPr id="78" name="SMARTInkShape-391"/>
            <p:cNvSpPr/>
            <p:nvPr/>
          </p:nvSpPr>
          <p:spPr>
            <a:xfrm>
              <a:off x="274320" y="1729740"/>
              <a:ext cx="525781" cy="121921"/>
            </a:xfrm>
            <a:custGeom>
              <a:avLst/>
              <a:gdLst/>
              <a:ahLst/>
              <a:cxnLst/>
              <a:rect l="0" t="0" r="0" b="0"/>
              <a:pathLst>
                <a:path w="525781" h="121921">
                  <a:moveTo>
                    <a:pt x="0" y="121920"/>
                  </a:moveTo>
                  <a:lnTo>
                    <a:pt x="0" y="117875"/>
                  </a:lnTo>
                  <a:lnTo>
                    <a:pt x="2258" y="113631"/>
                  </a:lnTo>
                  <a:lnTo>
                    <a:pt x="4045" y="111314"/>
                  </a:lnTo>
                  <a:lnTo>
                    <a:pt x="8289" y="108740"/>
                  </a:lnTo>
                  <a:lnTo>
                    <a:pt x="17696" y="107290"/>
                  </a:lnTo>
                  <a:lnTo>
                    <a:pt x="36045" y="106801"/>
                  </a:lnTo>
                  <a:lnTo>
                    <a:pt x="45936" y="102218"/>
                  </a:lnTo>
                  <a:lnTo>
                    <a:pt x="50944" y="98626"/>
                  </a:lnTo>
                  <a:lnTo>
                    <a:pt x="63282" y="94633"/>
                  </a:lnTo>
                  <a:lnTo>
                    <a:pt x="100212" y="85777"/>
                  </a:lnTo>
                  <a:lnTo>
                    <a:pt x="135632" y="78343"/>
                  </a:lnTo>
                  <a:lnTo>
                    <a:pt x="171383" y="72578"/>
                  </a:lnTo>
                  <a:lnTo>
                    <a:pt x="201017" y="61674"/>
                  </a:lnTo>
                  <a:lnTo>
                    <a:pt x="231246" y="55810"/>
                  </a:lnTo>
                  <a:lnTo>
                    <a:pt x="261651" y="54072"/>
                  </a:lnTo>
                  <a:lnTo>
                    <a:pt x="292109" y="45466"/>
                  </a:lnTo>
                  <a:lnTo>
                    <a:pt x="322583" y="36237"/>
                  </a:lnTo>
                  <a:lnTo>
                    <a:pt x="357984" y="31617"/>
                  </a:lnTo>
                  <a:lnTo>
                    <a:pt x="394453" y="28447"/>
                  </a:lnTo>
                  <a:lnTo>
                    <a:pt x="426367" y="23964"/>
                  </a:lnTo>
                  <a:lnTo>
                    <a:pt x="457130" y="21385"/>
                  </a:lnTo>
                  <a:lnTo>
                    <a:pt x="492182" y="8583"/>
                  </a:lnTo>
                  <a:lnTo>
                    <a:pt x="52578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SMARTInkShape-392"/>
            <p:cNvSpPr/>
            <p:nvPr/>
          </p:nvSpPr>
          <p:spPr>
            <a:xfrm>
              <a:off x="964361" y="1607840"/>
              <a:ext cx="605360" cy="228456"/>
            </a:xfrm>
            <a:custGeom>
              <a:avLst/>
              <a:gdLst/>
              <a:ahLst/>
              <a:cxnLst/>
              <a:rect l="0" t="0" r="0" b="0"/>
              <a:pathLst>
                <a:path w="605360" h="228456">
                  <a:moveTo>
                    <a:pt x="247219" y="68560"/>
                  </a:moveTo>
                  <a:lnTo>
                    <a:pt x="247219" y="64515"/>
                  </a:lnTo>
                  <a:lnTo>
                    <a:pt x="246372" y="63323"/>
                  </a:lnTo>
                  <a:lnTo>
                    <a:pt x="244961" y="62529"/>
                  </a:lnTo>
                  <a:lnTo>
                    <a:pt x="240658" y="61254"/>
                  </a:lnTo>
                  <a:lnTo>
                    <a:pt x="233131" y="47846"/>
                  </a:lnTo>
                  <a:lnTo>
                    <a:pt x="231900" y="47131"/>
                  </a:lnTo>
                  <a:lnTo>
                    <a:pt x="226123" y="45277"/>
                  </a:lnTo>
                  <a:lnTo>
                    <a:pt x="210052" y="35150"/>
                  </a:lnTo>
                  <a:lnTo>
                    <a:pt x="206354" y="34433"/>
                  </a:lnTo>
                  <a:lnTo>
                    <a:pt x="203042" y="34802"/>
                  </a:lnTo>
                  <a:lnTo>
                    <a:pt x="199988" y="35895"/>
                  </a:lnTo>
                  <a:lnTo>
                    <a:pt x="192079" y="34851"/>
                  </a:lnTo>
                  <a:lnTo>
                    <a:pt x="178106" y="31761"/>
                  </a:lnTo>
                  <a:lnTo>
                    <a:pt x="168242" y="31885"/>
                  </a:lnTo>
                  <a:lnTo>
                    <a:pt x="130647" y="43674"/>
                  </a:lnTo>
                  <a:lnTo>
                    <a:pt x="123785" y="44349"/>
                  </a:lnTo>
                  <a:lnTo>
                    <a:pt x="111644" y="49615"/>
                  </a:lnTo>
                  <a:lnTo>
                    <a:pt x="100603" y="55907"/>
                  </a:lnTo>
                  <a:lnTo>
                    <a:pt x="74592" y="64322"/>
                  </a:lnTo>
                  <a:lnTo>
                    <a:pt x="39791" y="93460"/>
                  </a:lnTo>
                  <a:lnTo>
                    <a:pt x="24146" y="108800"/>
                  </a:lnTo>
                  <a:lnTo>
                    <a:pt x="3396" y="146061"/>
                  </a:lnTo>
                  <a:lnTo>
                    <a:pt x="851" y="150707"/>
                  </a:lnTo>
                  <a:lnTo>
                    <a:pt x="0" y="155498"/>
                  </a:lnTo>
                  <a:lnTo>
                    <a:pt x="4105" y="188504"/>
                  </a:lnTo>
                  <a:lnTo>
                    <a:pt x="9427" y="200713"/>
                  </a:lnTo>
                  <a:lnTo>
                    <a:pt x="13969" y="207164"/>
                  </a:lnTo>
                  <a:lnTo>
                    <a:pt x="18810" y="210595"/>
                  </a:lnTo>
                  <a:lnTo>
                    <a:pt x="23784" y="212967"/>
                  </a:lnTo>
                  <a:lnTo>
                    <a:pt x="39793" y="225384"/>
                  </a:lnTo>
                  <a:lnTo>
                    <a:pt x="61094" y="228299"/>
                  </a:lnTo>
                  <a:lnTo>
                    <a:pt x="66565" y="228455"/>
                  </a:lnTo>
                  <a:lnTo>
                    <a:pt x="71820" y="226267"/>
                  </a:lnTo>
                  <a:lnTo>
                    <a:pt x="89877" y="216422"/>
                  </a:lnTo>
                  <a:lnTo>
                    <a:pt x="108708" y="209701"/>
                  </a:lnTo>
                  <a:lnTo>
                    <a:pt x="115950" y="200716"/>
                  </a:lnTo>
                  <a:lnTo>
                    <a:pt x="121990" y="190796"/>
                  </a:lnTo>
                  <a:lnTo>
                    <a:pt x="132767" y="179912"/>
                  </a:lnTo>
                  <a:lnTo>
                    <a:pt x="151919" y="152121"/>
                  </a:lnTo>
                  <a:lnTo>
                    <a:pt x="154910" y="142952"/>
                  </a:lnTo>
                  <a:lnTo>
                    <a:pt x="160507" y="132183"/>
                  </a:lnTo>
                  <a:lnTo>
                    <a:pt x="163992" y="105601"/>
                  </a:lnTo>
                  <a:lnTo>
                    <a:pt x="165488" y="103414"/>
                  </a:lnTo>
                  <a:lnTo>
                    <a:pt x="167331" y="101956"/>
                  </a:lnTo>
                  <a:lnTo>
                    <a:pt x="173972" y="91814"/>
                  </a:lnTo>
                  <a:lnTo>
                    <a:pt x="178518" y="76702"/>
                  </a:lnTo>
                  <a:lnTo>
                    <a:pt x="178639" y="68589"/>
                  </a:lnTo>
                  <a:lnTo>
                    <a:pt x="178639" y="86693"/>
                  </a:lnTo>
                  <a:lnTo>
                    <a:pt x="186050" y="117480"/>
                  </a:lnTo>
                  <a:lnTo>
                    <a:pt x="187087" y="135282"/>
                  </a:lnTo>
                  <a:lnTo>
                    <a:pt x="194018" y="155893"/>
                  </a:lnTo>
                  <a:lnTo>
                    <a:pt x="195665" y="157262"/>
                  </a:lnTo>
                  <a:lnTo>
                    <a:pt x="197610" y="158174"/>
                  </a:lnTo>
                  <a:lnTo>
                    <a:pt x="198906" y="159630"/>
                  </a:lnTo>
                  <a:lnTo>
                    <a:pt x="203245" y="168049"/>
                  </a:lnTo>
                  <a:lnTo>
                    <a:pt x="205203" y="170446"/>
                  </a:lnTo>
                  <a:lnTo>
                    <a:pt x="209636" y="173109"/>
                  </a:lnTo>
                  <a:lnTo>
                    <a:pt x="214429" y="175140"/>
                  </a:lnTo>
                  <a:lnTo>
                    <a:pt x="231992" y="188365"/>
                  </a:lnTo>
                  <a:lnTo>
                    <a:pt x="234528" y="189070"/>
                  </a:lnTo>
                  <a:lnTo>
                    <a:pt x="237065" y="188693"/>
                  </a:lnTo>
                  <a:lnTo>
                    <a:pt x="242142" y="186017"/>
                  </a:lnTo>
                  <a:lnTo>
                    <a:pt x="244681" y="185811"/>
                  </a:lnTo>
                  <a:lnTo>
                    <a:pt x="257379" y="189698"/>
                  </a:lnTo>
                  <a:lnTo>
                    <a:pt x="259919" y="189112"/>
                  </a:lnTo>
                  <a:lnTo>
                    <a:pt x="270079" y="184346"/>
                  </a:lnTo>
                  <a:lnTo>
                    <a:pt x="282779" y="182209"/>
                  </a:lnTo>
                  <a:lnTo>
                    <a:pt x="287859" y="178902"/>
                  </a:lnTo>
                  <a:lnTo>
                    <a:pt x="290681" y="174610"/>
                  </a:lnTo>
                  <a:lnTo>
                    <a:pt x="291434" y="172280"/>
                  </a:lnTo>
                  <a:lnTo>
                    <a:pt x="292782" y="170727"/>
                  </a:lnTo>
                  <a:lnTo>
                    <a:pt x="296538" y="169001"/>
                  </a:lnTo>
                  <a:lnTo>
                    <a:pt x="301030" y="163718"/>
                  </a:lnTo>
                  <a:lnTo>
                    <a:pt x="305001" y="156572"/>
                  </a:lnTo>
                  <a:lnTo>
                    <a:pt x="308084" y="147790"/>
                  </a:lnTo>
                  <a:lnTo>
                    <a:pt x="336138" y="109910"/>
                  </a:lnTo>
                  <a:lnTo>
                    <a:pt x="341207" y="104436"/>
                  </a:lnTo>
                  <a:lnTo>
                    <a:pt x="344025" y="96922"/>
                  </a:lnTo>
                  <a:lnTo>
                    <a:pt x="346124" y="88786"/>
                  </a:lnTo>
                  <a:lnTo>
                    <a:pt x="352708" y="78007"/>
                  </a:lnTo>
                  <a:lnTo>
                    <a:pt x="358900" y="70457"/>
                  </a:lnTo>
                  <a:lnTo>
                    <a:pt x="360355" y="65734"/>
                  </a:lnTo>
                  <a:lnTo>
                    <a:pt x="361590" y="64136"/>
                  </a:lnTo>
                  <a:lnTo>
                    <a:pt x="367373" y="60194"/>
                  </a:lnTo>
                  <a:lnTo>
                    <a:pt x="373602" y="49900"/>
                  </a:lnTo>
                  <a:lnTo>
                    <a:pt x="375356" y="43898"/>
                  </a:lnTo>
                  <a:lnTo>
                    <a:pt x="376670" y="41959"/>
                  </a:lnTo>
                  <a:lnTo>
                    <a:pt x="378393" y="40666"/>
                  </a:lnTo>
                  <a:lnTo>
                    <a:pt x="382565" y="38383"/>
                  </a:lnTo>
                  <a:lnTo>
                    <a:pt x="387242" y="34546"/>
                  </a:lnTo>
                  <a:lnTo>
                    <a:pt x="389885" y="30018"/>
                  </a:lnTo>
                  <a:lnTo>
                    <a:pt x="390589" y="27625"/>
                  </a:lnTo>
                  <a:lnTo>
                    <a:pt x="391906" y="26030"/>
                  </a:lnTo>
                  <a:lnTo>
                    <a:pt x="414721" y="8540"/>
                  </a:lnTo>
                  <a:lnTo>
                    <a:pt x="418467" y="8018"/>
                  </a:lnTo>
                  <a:lnTo>
                    <a:pt x="422953" y="5528"/>
                  </a:lnTo>
                  <a:lnTo>
                    <a:pt x="428687" y="1076"/>
                  </a:lnTo>
                  <a:lnTo>
                    <a:pt x="430005" y="1557"/>
                  </a:lnTo>
                  <a:lnTo>
                    <a:pt x="433726" y="4350"/>
                  </a:lnTo>
                  <a:lnTo>
                    <a:pt x="435057" y="4587"/>
                  </a:lnTo>
                  <a:lnTo>
                    <a:pt x="435944" y="3898"/>
                  </a:lnTo>
                  <a:lnTo>
                    <a:pt x="437368" y="754"/>
                  </a:lnTo>
                  <a:lnTo>
                    <a:pt x="441660" y="209"/>
                  </a:lnTo>
                  <a:lnTo>
                    <a:pt x="451577" y="0"/>
                  </a:lnTo>
                  <a:lnTo>
                    <a:pt x="459398" y="6543"/>
                  </a:lnTo>
                  <a:lnTo>
                    <a:pt x="464274" y="7287"/>
                  </a:lnTo>
                  <a:lnTo>
                    <a:pt x="465583" y="8238"/>
                  </a:lnTo>
                  <a:lnTo>
                    <a:pt x="466455" y="9719"/>
                  </a:lnTo>
                  <a:lnTo>
                    <a:pt x="471900" y="22224"/>
                  </a:lnTo>
                  <a:lnTo>
                    <a:pt x="474053" y="24969"/>
                  </a:lnTo>
                  <a:lnTo>
                    <a:pt x="480281" y="29680"/>
                  </a:lnTo>
                  <a:lnTo>
                    <a:pt x="488399" y="48551"/>
                  </a:lnTo>
                  <a:lnTo>
                    <a:pt x="491117" y="57740"/>
                  </a:lnTo>
                  <a:lnTo>
                    <a:pt x="496062" y="66671"/>
                  </a:lnTo>
                  <a:lnTo>
                    <a:pt x="498750" y="78819"/>
                  </a:lnTo>
                  <a:lnTo>
                    <a:pt x="502380" y="85255"/>
                  </a:lnTo>
                  <a:lnTo>
                    <a:pt x="506815" y="88680"/>
                  </a:lnTo>
                  <a:lnTo>
                    <a:pt x="509183" y="89593"/>
                  </a:lnTo>
                  <a:lnTo>
                    <a:pt x="514072" y="95124"/>
                  </a:lnTo>
                  <a:lnTo>
                    <a:pt x="539634" y="124734"/>
                  </a:lnTo>
                  <a:lnTo>
                    <a:pt x="544539" y="127393"/>
                  </a:lnTo>
                  <a:lnTo>
                    <a:pt x="549541" y="129421"/>
                  </a:lnTo>
                  <a:lnTo>
                    <a:pt x="567263" y="142645"/>
                  </a:lnTo>
                  <a:lnTo>
                    <a:pt x="573374" y="144342"/>
                  </a:lnTo>
                  <a:lnTo>
                    <a:pt x="580665" y="149914"/>
                  </a:lnTo>
                  <a:lnTo>
                    <a:pt x="585353" y="151284"/>
                  </a:lnTo>
                  <a:lnTo>
                    <a:pt x="586942" y="150803"/>
                  </a:lnTo>
                  <a:lnTo>
                    <a:pt x="588001" y="149635"/>
                  </a:lnTo>
                  <a:lnTo>
                    <a:pt x="588707" y="148010"/>
                  </a:lnTo>
                  <a:lnTo>
                    <a:pt x="590024" y="147773"/>
                  </a:lnTo>
                  <a:lnTo>
                    <a:pt x="596556" y="151606"/>
                  </a:lnTo>
                  <a:lnTo>
                    <a:pt x="605359" y="160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8" name="SMARTInkShape-Group63"/>
          <p:cNvGrpSpPr/>
          <p:nvPr/>
        </p:nvGrpSpPr>
        <p:grpSpPr>
          <a:xfrm>
            <a:off x="1592580" y="1447801"/>
            <a:ext cx="1615441" cy="364319"/>
            <a:chOff x="1592580" y="1447801"/>
            <a:chExt cx="1615441" cy="364319"/>
          </a:xfrm>
        </p:grpSpPr>
        <p:sp>
          <p:nvSpPr>
            <p:cNvPr id="81" name="SMARTInkShape-393"/>
            <p:cNvSpPr/>
            <p:nvPr/>
          </p:nvSpPr>
          <p:spPr>
            <a:xfrm>
              <a:off x="1592580" y="1600485"/>
              <a:ext cx="312421" cy="211635"/>
            </a:xfrm>
            <a:custGeom>
              <a:avLst/>
              <a:gdLst/>
              <a:ahLst/>
              <a:cxnLst/>
              <a:rect l="0" t="0" r="0" b="0"/>
              <a:pathLst>
                <a:path w="312421" h="211635">
                  <a:moveTo>
                    <a:pt x="0" y="136875"/>
                  </a:moveTo>
                  <a:lnTo>
                    <a:pt x="0" y="141265"/>
                  </a:lnTo>
                  <a:lnTo>
                    <a:pt x="0" y="139391"/>
                  </a:lnTo>
                  <a:lnTo>
                    <a:pt x="847" y="139399"/>
                  </a:lnTo>
                  <a:lnTo>
                    <a:pt x="6561" y="143657"/>
                  </a:lnTo>
                  <a:lnTo>
                    <a:pt x="9407" y="141865"/>
                  </a:lnTo>
                  <a:lnTo>
                    <a:pt x="11351" y="140201"/>
                  </a:lnTo>
                  <a:lnTo>
                    <a:pt x="13494" y="139939"/>
                  </a:lnTo>
                  <a:lnTo>
                    <a:pt x="18133" y="141906"/>
                  </a:lnTo>
                  <a:lnTo>
                    <a:pt x="25275" y="141086"/>
                  </a:lnTo>
                  <a:lnTo>
                    <a:pt x="58357" y="130125"/>
                  </a:lnTo>
                  <a:lnTo>
                    <a:pt x="71854" y="128666"/>
                  </a:lnTo>
                  <a:lnTo>
                    <a:pt x="108981" y="119863"/>
                  </a:lnTo>
                  <a:lnTo>
                    <a:pt x="144313" y="106240"/>
                  </a:lnTo>
                  <a:lnTo>
                    <a:pt x="177477" y="91141"/>
                  </a:lnTo>
                  <a:lnTo>
                    <a:pt x="189792" y="85222"/>
                  </a:lnTo>
                  <a:lnTo>
                    <a:pt x="204597" y="72140"/>
                  </a:lnTo>
                  <a:lnTo>
                    <a:pt x="213021" y="69434"/>
                  </a:lnTo>
                  <a:lnTo>
                    <a:pt x="215674" y="69055"/>
                  </a:lnTo>
                  <a:lnTo>
                    <a:pt x="227498" y="60430"/>
                  </a:lnTo>
                  <a:lnTo>
                    <a:pt x="232344" y="54075"/>
                  </a:lnTo>
                  <a:lnTo>
                    <a:pt x="237329" y="45737"/>
                  </a:lnTo>
                  <a:lnTo>
                    <a:pt x="240946" y="40489"/>
                  </a:lnTo>
                  <a:lnTo>
                    <a:pt x="242554" y="35335"/>
                  </a:lnTo>
                  <a:lnTo>
                    <a:pt x="242136" y="32775"/>
                  </a:lnTo>
                  <a:lnTo>
                    <a:pt x="236851" y="22735"/>
                  </a:lnTo>
                  <a:lnTo>
                    <a:pt x="236500" y="18977"/>
                  </a:lnTo>
                  <a:lnTo>
                    <a:pt x="228213" y="8057"/>
                  </a:lnTo>
                  <a:lnTo>
                    <a:pt x="225802" y="6123"/>
                  </a:lnTo>
                  <a:lnTo>
                    <a:pt x="224194" y="5680"/>
                  </a:lnTo>
                  <a:lnTo>
                    <a:pt x="223123" y="6232"/>
                  </a:lnTo>
                  <a:lnTo>
                    <a:pt x="221562" y="5753"/>
                  </a:lnTo>
                  <a:lnTo>
                    <a:pt x="214473" y="1880"/>
                  </a:lnTo>
                  <a:lnTo>
                    <a:pt x="196563" y="0"/>
                  </a:lnTo>
                  <a:lnTo>
                    <a:pt x="161394" y="11074"/>
                  </a:lnTo>
                  <a:lnTo>
                    <a:pt x="154140" y="17746"/>
                  </a:lnTo>
                  <a:lnTo>
                    <a:pt x="123554" y="53598"/>
                  </a:lnTo>
                  <a:lnTo>
                    <a:pt x="118413" y="63456"/>
                  </a:lnTo>
                  <a:lnTo>
                    <a:pt x="112855" y="81325"/>
                  </a:lnTo>
                  <a:lnTo>
                    <a:pt x="103854" y="101349"/>
                  </a:lnTo>
                  <a:lnTo>
                    <a:pt x="103449" y="112901"/>
                  </a:lnTo>
                  <a:lnTo>
                    <a:pt x="112637" y="147698"/>
                  </a:lnTo>
                  <a:lnTo>
                    <a:pt x="124576" y="168477"/>
                  </a:lnTo>
                  <a:lnTo>
                    <a:pt x="155244" y="191982"/>
                  </a:lnTo>
                  <a:lnTo>
                    <a:pt x="191530" y="203405"/>
                  </a:lnTo>
                  <a:lnTo>
                    <a:pt x="228736" y="211634"/>
                  </a:lnTo>
                  <a:lnTo>
                    <a:pt x="266037" y="205860"/>
                  </a:lnTo>
                  <a:lnTo>
                    <a:pt x="312420" y="190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SMARTInkShape-394"/>
            <p:cNvSpPr/>
            <p:nvPr/>
          </p:nvSpPr>
          <p:spPr>
            <a:xfrm>
              <a:off x="1988953" y="1584960"/>
              <a:ext cx="129408" cy="198121"/>
            </a:xfrm>
            <a:custGeom>
              <a:avLst/>
              <a:gdLst/>
              <a:ahLst/>
              <a:cxnLst/>
              <a:rect l="0" t="0" r="0" b="0"/>
              <a:pathLst>
                <a:path w="129408" h="198121">
                  <a:moveTo>
                    <a:pt x="121787" y="0"/>
                  </a:moveTo>
                  <a:lnTo>
                    <a:pt x="117742" y="0"/>
                  </a:lnTo>
                  <a:lnTo>
                    <a:pt x="113498" y="2258"/>
                  </a:lnTo>
                  <a:lnTo>
                    <a:pt x="111181" y="4045"/>
                  </a:lnTo>
                  <a:lnTo>
                    <a:pt x="108790" y="4390"/>
                  </a:lnTo>
                  <a:lnTo>
                    <a:pt x="103875" y="2516"/>
                  </a:lnTo>
                  <a:lnTo>
                    <a:pt x="96610" y="3376"/>
                  </a:lnTo>
                  <a:lnTo>
                    <a:pt x="88584" y="6580"/>
                  </a:lnTo>
                  <a:lnTo>
                    <a:pt x="78459" y="12298"/>
                  </a:lnTo>
                  <a:lnTo>
                    <a:pt x="69792" y="13932"/>
                  </a:lnTo>
                  <a:lnTo>
                    <a:pt x="65957" y="16062"/>
                  </a:lnTo>
                  <a:lnTo>
                    <a:pt x="56514" y="27149"/>
                  </a:lnTo>
                  <a:lnTo>
                    <a:pt x="47508" y="40311"/>
                  </a:lnTo>
                  <a:lnTo>
                    <a:pt x="28896" y="55502"/>
                  </a:lnTo>
                  <a:lnTo>
                    <a:pt x="10091" y="92702"/>
                  </a:lnTo>
                  <a:lnTo>
                    <a:pt x="3273" y="103856"/>
                  </a:lnTo>
                  <a:lnTo>
                    <a:pt x="166" y="131431"/>
                  </a:lnTo>
                  <a:lnTo>
                    <a:pt x="0" y="138283"/>
                  </a:lnTo>
                  <a:lnTo>
                    <a:pt x="2184" y="144150"/>
                  </a:lnTo>
                  <a:lnTo>
                    <a:pt x="3952" y="146900"/>
                  </a:lnTo>
                  <a:lnTo>
                    <a:pt x="8482" y="162634"/>
                  </a:lnTo>
                  <a:lnTo>
                    <a:pt x="15267" y="169084"/>
                  </a:lnTo>
                  <a:lnTo>
                    <a:pt x="21669" y="172515"/>
                  </a:lnTo>
                  <a:lnTo>
                    <a:pt x="24562" y="173430"/>
                  </a:lnTo>
                  <a:lnTo>
                    <a:pt x="46163" y="187081"/>
                  </a:lnTo>
                  <a:lnTo>
                    <a:pt x="51051" y="188221"/>
                  </a:lnTo>
                  <a:lnTo>
                    <a:pt x="60998" y="187229"/>
                  </a:lnTo>
                  <a:lnTo>
                    <a:pt x="66021" y="185780"/>
                  </a:lnTo>
                  <a:lnTo>
                    <a:pt x="85226" y="187784"/>
                  </a:lnTo>
                  <a:lnTo>
                    <a:pt x="129407" y="198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SMARTInkShape-395"/>
            <p:cNvSpPr/>
            <p:nvPr/>
          </p:nvSpPr>
          <p:spPr>
            <a:xfrm>
              <a:off x="2194592" y="1447801"/>
              <a:ext cx="213312" cy="288537"/>
            </a:xfrm>
            <a:custGeom>
              <a:avLst/>
              <a:gdLst/>
              <a:ahLst/>
              <a:cxnLst/>
              <a:rect l="0" t="0" r="0" b="0"/>
              <a:pathLst>
                <a:path w="213312" h="288537">
                  <a:moveTo>
                    <a:pt x="198088" y="175259"/>
                  </a:moveTo>
                  <a:lnTo>
                    <a:pt x="198088" y="179649"/>
                  </a:lnTo>
                  <a:lnTo>
                    <a:pt x="198088" y="177775"/>
                  </a:lnTo>
                  <a:lnTo>
                    <a:pt x="197241" y="176936"/>
                  </a:lnTo>
                  <a:lnTo>
                    <a:pt x="194043" y="176004"/>
                  </a:lnTo>
                  <a:lnTo>
                    <a:pt x="192851" y="174909"/>
                  </a:lnTo>
                  <a:lnTo>
                    <a:pt x="188681" y="167068"/>
                  </a:lnTo>
                  <a:lnTo>
                    <a:pt x="186737" y="164718"/>
                  </a:lnTo>
                  <a:lnTo>
                    <a:pt x="184594" y="163999"/>
                  </a:lnTo>
                  <a:lnTo>
                    <a:pt x="182319" y="164365"/>
                  </a:lnTo>
                  <a:lnTo>
                    <a:pt x="179955" y="165457"/>
                  </a:lnTo>
                  <a:lnTo>
                    <a:pt x="177533" y="165337"/>
                  </a:lnTo>
                  <a:lnTo>
                    <a:pt x="172583" y="162947"/>
                  </a:lnTo>
                  <a:lnTo>
                    <a:pt x="165037" y="156841"/>
                  </a:lnTo>
                  <a:lnTo>
                    <a:pt x="161661" y="156207"/>
                  </a:lnTo>
                  <a:lnTo>
                    <a:pt x="124295" y="159821"/>
                  </a:lnTo>
                  <a:lnTo>
                    <a:pt x="104082" y="166063"/>
                  </a:lnTo>
                  <a:lnTo>
                    <a:pt x="65982" y="178896"/>
                  </a:lnTo>
                  <a:lnTo>
                    <a:pt x="60911" y="182764"/>
                  </a:lnTo>
                  <a:lnTo>
                    <a:pt x="44430" y="202706"/>
                  </a:lnTo>
                  <a:lnTo>
                    <a:pt x="17355" y="222971"/>
                  </a:lnTo>
                  <a:lnTo>
                    <a:pt x="11929" y="232024"/>
                  </a:lnTo>
                  <a:lnTo>
                    <a:pt x="8028" y="244948"/>
                  </a:lnTo>
                  <a:lnTo>
                    <a:pt x="6188" y="247118"/>
                  </a:lnTo>
                  <a:lnTo>
                    <a:pt x="4114" y="248565"/>
                  </a:lnTo>
                  <a:lnTo>
                    <a:pt x="2732" y="250376"/>
                  </a:lnTo>
                  <a:lnTo>
                    <a:pt x="1197" y="254647"/>
                  </a:lnTo>
                  <a:lnTo>
                    <a:pt x="0" y="273576"/>
                  </a:lnTo>
                  <a:lnTo>
                    <a:pt x="4023" y="282189"/>
                  </a:lnTo>
                  <a:lnTo>
                    <a:pt x="6058" y="283799"/>
                  </a:lnTo>
                  <a:lnTo>
                    <a:pt x="8261" y="284026"/>
                  </a:lnTo>
                  <a:lnTo>
                    <a:pt x="17665" y="282557"/>
                  </a:lnTo>
                  <a:lnTo>
                    <a:pt x="21926" y="282351"/>
                  </a:lnTo>
                  <a:lnTo>
                    <a:pt x="28918" y="284380"/>
                  </a:lnTo>
                  <a:lnTo>
                    <a:pt x="35695" y="287257"/>
                  </a:lnTo>
                  <a:lnTo>
                    <a:pt x="44351" y="288536"/>
                  </a:lnTo>
                  <a:lnTo>
                    <a:pt x="53843" y="284589"/>
                  </a:lnTo>
                  <a:lnTo>
                    <a:pt x="63706" y="278883"/>
                  </a:lnTo>
                  <a:lnTo>
                    <a:pt x="83835" y="275221"/>
                  </a:lnTo>
                  <a:lnTo>
                    <a:pt x="88899" y="274920"/>
                  </a:lnTo>
                  <a:lnTo>
                    <a:pt x="99042" y="270070"/>
                  </a:lnTo>
                  <a:lnTo>
                    <a:pt x="116530" y="260078"/>
                  </a:lnTo>
                  <a:lnTo>
                    <a:pt x="135541" y="254013"/>
                  </a:lnTo>
                  <a:lnTo>
                    <a:pt x="141150" y="253161"/>
                  </a:lnTo>
                  <a:lnTo>
                    <a:pt x="145736" y="250901"/>
                  </a:lnTo>
                  <a:lnTo>
                    <a:pt x="173400" y="225165"/>
                  </a:lnTo>
                  <a:lnTo>
                    <a:pt x="176549" y="223769"/>
                  </a:lnTo>
                  <a:lnTo>
                    <a:pt x="182306" y="217704"/>
                  </a:lnTo>
                  <a:lnTo>
                    <a:pt x="205694" y="181205"/>
                  </a:lnTo>
                  <a:lnTo>
                    <a:pt x="209935" y="171128"/>
                  </a:lnTo>
                  <a:lnTo>
                    <a:pt x="213030" y="135260"/>
                  </a:lnTo>
                  <a:lnTo>
                    <a:pt x="213311" y="99097"/>
                  </a:lnTo>
                  <a:lnTo>
                    <a:pt x="212479" y="78901"/>
                  </a:lnTo>
                  <a:lnTo>
                    <a:pt x="205567" y="52284"/>
                  </a:lnTo>
                  <a:lnTo>
                    <a:pt x="203921" y="50095"/>
                  </a:lnTo>
                  <a:lnTo>
                    <a:pt x="201976" y="48637"/>
                  </a:lnTo>
                  <a:lnTo>
                    <a:pt x="199816" y="42500"/>
                  </a:lnTo>
                  <a:lnTo>
                    <a:pt x="198009" y="34975"/>
                  </a:lnTo>
                  <a:lnTo>
                    <a:pt x="194384" y="28808"/>
                  </a:lnTo>
                  <a:lnTo>
                    <a:pt x="189951" y="25503"/>
                  </a:lnTo>
                  <a:lnTo>
                    <a:pt x="187583" y="24622"/>
                  </a:lnTo>
                  <a:lnTo>
                    <a:pt x="186005" y="23188"/>
                  </a:lnTo>
                  <a:lnTo>
                    <a:pt x="176410" y="2477"/>
                  </a:lnTo>
                  <a:lnTo>
                    <a:pt x="176016" y="2498"/>
                  </a:lnTo>
                  <a:lnTo>
                    <a:pt x="175578" y="4779"/>
                  </a:lnTo>
                  <a:lnTo>
                    <a:pt x="175462" y="4879"/>
                  </a:lnTo>
                  <a:lnTo>
                    <a:pt x="175228" y="0"/>
                  </a:lnTo>
                  <a:lnTo>
                    <a:pt x="175228" y="37773"/>
                  </a:lnTo>
                  <a:lnTo>
                    <a:pt x="175228" y="74131"/>
                  </a:lnTo>
                  <a:lnTo>
                    <a:pt x="175228" y="1142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SMARTInkShape-396"/>
            <p:cNvSpPr/>
            <p:nvPr/>
          </p:nvSpPr>
          <p:spPr>
            <a:xfrm>
              <a:off x="2484120" y="1578560"/>
              <a:ext cx="181373" cy="119927"/>
            </a:xfrm>
            <a:custGeom>
              <a:avLst/>
              <a:gdLst/>
              <a:ahLst/>
              <a:cxnLst/>
              <a:rect l="0" t="0" r="0" b="0"/>
              <a:pathLst>
                <a:path w="181373" h="119927">
                  <a:moveTo>
                    <a:pt x="7620" y="67360"/>
                  </a:moveTo>
                  <a:lnTo>
                    <a:pt x="7620" y="60799"/>
                  </a:lnTo>
                  <a:lnTo>
                    <a:pt x="8467" y="60446"/>
                  </a:lnTo>
                  <a:lnTo>
                    <a:pt x="11665" y="60054"/>
                  </a:lnTo>
                  <a:lnTo>
                    <a:pt x="12857" y="59102"/>
                  </a:lnTo>
                  <a:lnTo>
                    <a:pt x="14181" y="55788"/>
                  </a:lnTo>
                  <a:lnTo>
                    <a:pt x="14534" y="55412"/>
                  </a:lnTo>
                  <a:lnTo>
                    <a:pt x="14769" y="56008"/>
                  </a:lnTo>
                  <a:lnTo>
                    <a:pt x="16081" y="70170"/>
                  </a:lnTo>
                  <a:lnTo>
                    <a:pt x="17494" y="71774"/>
                  </a:lnTo>
                  <a:lnTo>
                    <a:pt x="21800" y="74347"/>
                  </a:lnTo>
                  <a:lnTo>
                    <a:pt x="27888" y="86175"/>
                  </a:lnTo>
                  <a:lnTo>
                    <a:pt x="29328" y="92091"/>
                  </a:lnTo>
                  <a:lnTo>
                    <a:pt x="30558" y="94007"/>
                  </a:lnTo>
                  <a:lnTo>
                    <a:pt x="32226" y="95285"/>
                  </a:lnTo>
                  <a:lnTo>
                    <a:pt x="34184" y="96137"/>
                  </a:lnTo>
                  <a:lnTo>
                    <a:pt x="35489" y="97551"/>
                  </a:lnTo>
                  <a:lnTo>
                    <a:pt x="39842" y="105905"/>
                  </a:lnTo>
                  <a:lnTo>
                    <a:pt x="41801" y="108297"/>
                  </a:lnTo>
                  <a:lnTo>
                    <a:pt x="46236" y="110954"/>
                  </a:lnTo>
                  <a:lnTo>
                    <a:pt x="58488" y="113647"/>
                  </a:lnTo>
                  <a:lnTo>
                    <a:pt x="66060" y="118234"/>
                  </a:lnTo>
                  <a:lnTo>
                    <a:pt x="71129" y="119604"/>
                  </a:lnTo>
                  <a:lnTo>
                    <a:pt x="86518" y="116093"/>
                  </a:lnTo>
                  <a:lnTo>
                    <a:pt x="105332" y="119926"/>
                  </a:lnTo>
                  <a:lnTo>
                    <a:pt x="114830" y="115840"/>
                  </a:lnTo>
                  <a:lnTo>
                    <a:pt x="138923" y="101590"/>
                  </a:lnTo>
                  <a:lnTo>
                    <a:pt x="148877" y="98105"/>
                  </a:lnTo>
                  <a:lnTo>
                    <a:pt x="170142" y="79971"/>
                  </a:lnTo>
                  <a:lnTo>
                    <a:pt x="177789" y="68369"/>
                  </a:lnTo>
                  <a:lnTo>
                    <a:pt x="181372" y="54206"/>
                  </a:lnTo>
                  <a:lnTo>
                    <a:pt x="179952" y="46556"/>
                  </a:lnTo>
                  <a:lnTo>
                    <a:pt x="176651" y="37489"/>
                  </a:lnTo>
                  <a:lnTo>
                    <a:pt x="173414" y="27183"/>
                  </a:lnTo>
                  <a:lnTo>
                    <a:pt x="167093" y="15662"/>
                  </a:lnTo>
                  <a:lnTo>
                    <a:pt x="162317" y="10517"/>
                  </a:lnTo>
                  <a:lnTo>
                    <a:pt x="141215" y="1525"/>
                  </a:lnTo>
                  <a:lnTo>
                    <a:pt x="131625" y="0"/>
                  </a:lnTo>
                  <a:lnTo>
                    <a:pt x="96493" y="5765"/>
                  </a:lnTo>
                  <a:lnTo>
                    <a:pt x="86348" y="6118"/>
                  </a:lnTo>
                  <a:lnTo>
                    <a:pt x="76195" y="10790"/>
                  </a:lnTo>
                  <a:lnTo>
                    <a:pt x="40796" y="36738"/>
                  </a:lnTo>
                  <a:lnTo>
                    <a:pt x="28081" y="48503"/>
                  </a:lnTo>
                  <a:lnTo>
                    <a:pt x="18574" y="61020"/>
                  </a:lnTo>
                  <a:lnTo>
                    <a:pt x="11242" y="66328"/>
                  </a:lnTo>
                  <a:lnTo>
                    <a:pt x="0" y="90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SMARTInkShape-397"/>
            <p:cNvSpPr/>
            <p:nvPr/>
          </p:nvSpPr>
          <p:spPr>
            <a:xfrm>
              <a:off x="2682240" y="1478528"/>
              <a:ext cx="144781" cy="173736"/>
            </a:xfrm>
            <a:custGeom>
              <a:avLst/>
              <a:gdLst/>
              <a:ahLst/>
              <a:cxnLst/>
              <a:rect l="0" t="0" r="0" b="0"/>
              <a:pathLst>
                <a:path w="144781" h="173736">
                  <a:moveTo>
                    <a:pt x="0" y="7372"/>
                  </a:moveTo>
                  <a:lnTo>
                    <a:pt x="4045" y="3327"/>
                  </a:lnTo>
                  <a:lnTo>
                    <a:pt x="5237" y="2982"/>
                  </a:lnTo>
                  <a:lnTo>
                    <a:pt x="6031" y="3599"/>
                  </a:lnTo>
                  <a:lnTo>
                    <a:pt x="6561" y="4856"/>
                  </a:lnTo>
                  <a:lnTo>
                    <a:pt x="6914" y="4848"/>
                  </a:lnTo>
                  <a:lnTo>
                    <a:pt x="7592" y="0"/>
                  </a:lnTo>
                  <a:lnTo>
                    <a:pt x="7614" y="4191"/>
                  </a:lnTo>
                  <a:lnTo>
                    <a:pt x="7618" y="2289"/>
                  </a:lnTo>
                  <a:lnTo>
                    <a:pt x="7618" y="2290"/>
                  </a:lnTo>
                  <a:lnTo>
                    <a:pt x="7620" y="39431"/>
                  </a:lnTo>
                  <a:lnTo>
                    <a:pt x="7620" y="73833"/>
                  </a:lnTo>
                  <a:lnTo>
                    <a:pt x="8467" y="77079"/>
                  </a:lnTo>
                  <a:lnTo>
                    <a:pt x="9878" y="79244"/>
                  </a:lnTo>
                  <a:lnTo>
                    <a:pt x="11665" y="80686"/>
                  </a:lnTo>
                  <a:lnTo>
                    <a:pt x="13651" y="86805"/>
                  </a:lnTo>
                  <a:lnTo>
                    <a:pt x="17027" y="99770"/>
                  </a:lnTo>
                  <a:lnTo>
                    <a:pt x="23390" y="112078"/>
                  </a:lnTo>
                  <a:lnTo>
                    <a:pt x="27329" y="118255"/>
                  </a:lnTo>
                  <a:lnTo>
                    <a:pt x="30393" y="126492"/>
                  </a:lnTo>
                  <a:lnTo>
                    <a:pt x="40963" y="139418"/>
                  </a:lnTo>
                  <a:lnTo>
                    <a:pt x="45864" y="142259"/>
                  </a:lnTo>
                  <a:lnTo>
                    <a:pt x="48356" y="143017"/>
                  </a:lnTo>
                  <a:lnTo>
                    <a:pt x="53383" y="148374"/>
                  </a:lnTo>
                  <a:lnTo>
                    <a:pt x="58439" y="154706"/>
                  </a:lnTo>
                  <a:lnTo>
                    <a:pt x="63509" y="157521"/>
                  </a:lnTo>
                  <a:lnTo>
                    <a:pt x="75168" y="159105"/>
                  </a:lnTo>
                  <a:lnTo>
                    <a:pt x="78898" y="161021"/>
                  </a:lnTo>
                  <a:lnTo>
                    <a:pt x="89041" y="170114"/>
                  </a:lnTo>
                  <a:lnTo>
                    <a:pt x="102394" y="173561"/>
                  </a:lnTo>
                  <a:lnTo>
                    <a:pt x="117922" y="173735"/>
                  </a:lnTo>
                  <a:lnTo>
                    <a:pt x="144780" y="167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SMARTInkShape-398"/>
            <p:cNvSpPr/>
            <p:nvPr/>
          </p:nvSpPr>
          <p:spPr>
            <a:xfrm>
              <a:off x="2712720" y="1471434"/>
              <a:ext cx="335281" cy="150559"/>
            </a:xfrm>
            <a:custGeom>
              <a:avLst/>
              <a:gdLst/>
              <a:ahLst/>
              <a:cxnLst/>
              <a:rect l="0" t="0" r="0" b="0"/>
              <a:pathLst>
                <a:path w="335281" h="150559">
                  <a:moveTo>
                    <a:pt x="0" y="98286"/>
                  </a:moveTo>
                  <a:lnTo>
                    <a:pt x="0" y="93896"/>
                  </a:lnTo>
                  <a:lnTo>
                    <a:pt x="0" y="97541"/>
                  </a:lnTo>
                  <a:lnTo>
                    <a:pt x="0" y="91660"/>
                  </a:lnTo>
                  <a:lnTo>
                    <a:pt x="4045" y="95006"/>
                  </a:lnTo>
                  <a:lnTo>
                    <a:pt x="5237" y="95253"/>
                  </a:lnTo>
                  <a:lnTo>
                    <a:pt x="6031" y="94570"/>
                  </a:lnTo>
                  <a:lnTo>
                    <a:pt x="7306" y="91437"/>
                  </a:lnTo>
                  <a:lnTo>
                    <a:pt x="13641" y="96055"/>
                  </a:lnTo>
                  <a:lnTo>
                    <a:pt x="18199" y="97294"/>
                  </a:lnTo>
                  <a:lnTo>
                    <a:pt x="20599" y="96778"/>
                  </a:lnTo>
                  <a:lnTo>
                    <a:pt x="25524" y="93947"/>
                  </a:lnTo>
                  <a:lnTo>
                    <a:pt x="28023" y="93700"/>
                  </a:lnTo>
                  <a:lnTo>
                    <a:pt x="33057" y="95683"/>
                  </a:lnTo>
                  <a:lnTo>
                    <a:pt x="35584" y="95704"/>
                  </a:lnTo>
                  <a:lnTo>
                    <a:pt x="52308" y="91497"/>
                  </a:lnTo>
                  <a:lnTo>
                    <a:pt x="84350" y="88441"/>
                  </a:lnTo>
                  <a:lnTo>
                    <a:pt x="96959" y="82387"/>
                  </a:lnTo>
                  <a:lnTo>
                    <a:pt x="100199" y="80066"/>
                  </a:lnTo>
                  <a:lnTo>
                    <a:pt x="104053" y="79366"/>
                  </a:lnTo>
                  <a:lnTo>
                    <a:pt x="117567" y="80733"/>
                  </a:lnTo>
                  <a:lnTo>
                    <a:pt x="127323" y="78349"/>
                  </a:lnTo>
                  <a:lnTo>
                    <a:pt x="162634" y="61982"/>
                  </a:lnTo>
                  <a:lnTo>
                    <a:pt x="171989" y="55732"/>
                  </a:lnTo>
                  <a:lnTo>
                    <a:pt x="180124" y="53504"/>
                  </a:lnTo>
                  <a:lnTo>
                    <a:pt x="185324" y="52983"/>
                  </a:lnTo>
                  <a:lnTo>
                    <a:pt x="190457" y="50494"/>
                  </a:lnTo>
                  <a:lnTo>
                    <a:pt x="193012" y="48644"/>
                  </a:lnTo>
                  <a:lnTo>
                    <a:pt x="195850" y="44332"/>
                  </a:lnTo>
                  <a:lnTo>
                    <a:pt x="196606" y="41997"/>
                  </a:lnTo>
                  <a:lnTo>
                    <a:pt x="197958" y="40440"/>
                  </a:lnTo>
                  <a:lnTo>
                    <a:pt x="201717" y="38710"/>
                  </a:lnTo>
                  <a:lnTo>
                    <a:pt x="203058" y="37402"/>
                  </a:lnTo>
                  <a:lnTo>
                    <a:pt x="205387" y="30887"/>
                  </a:lnTo>
                  <a:lnTo>
                    <a:pt x="207841" y="30231"/>
                  </a:lnTo>
                  <a:lnTo>
                    <a:pt x="209681" y="30056"/>
                  </a:lnTo>
                  <a:lnTo>
                    <a:pt x="210907" y="29093"/>
                  </a:lnTo>
                  <a:lnTo>
                    <a:pt x="212270" y="25764"/>
                  </a:lnTo>
                  <a:lnTo>
                    <a:pt x="213359" y="7171"/>
                  </a:lnTo>
                  <a:lnTo>
                    <a:pt x="206799" y="314"/>
                  </a:lnTo>
                  <a:lnTo>
                    <a:pt x="206446" y="798"/>
                  </a:lnTo>
                  <a:lnTo>
                    <a:pt x="205949" y="3831"/>
                  </a:lnTo>
                  <a:lnTo>
                    <a:pt x="205833" y="1837"/>
                  </a:lnTo>
                  <a:lnTo>
                    <a:pt x="204955" y="967"/>
                  </a:lnTo>
                  <a:lnTo>
                    <a:pt x="201722" y="0"/>
                  </a:lnTo>
                  <a:lnTo>
                    <a:pt x="200522" y="588"/>
                  </a:lnTo>
                  <a:lnTo>
                    <a:pt x="199721" y="1828"/>
                  </a:lnTo>
                  <a:lnTo>
                    <a:pt x="199188" y="3500"/>
                  </a:lnTo>
                  <a:lnTo>
                    <a:pt x="194391" y="9900"/>
                  </a:lnTo>
                  <a:lnTo>
                    <a:pt x="189972" y="12437"/>
                  </a:lnTo>
                  <a:lnTo>
                    <a:pt x="187608" y="13113"/>
                  </a:lnTo>
                  <a:lnTo>
                    <a:pt x="186032" y="14411"/>
                  </a:lnTo>
                  <a:lnTo>
                    <a:pt x="179250" y="24953"/>
                  </a:lnTo>
                  <a:lnTo>
                    <a:pt x="174775" y="27594"/>
                  </a:lnTo>
                  <a:lnTo>
                    <a:pt x="169965" y="29614"/>
                  </a:lnTo>
                  <a:lnTo>
                    <a:pt x="165004" y="33334"/>
                  </a:lnTo>
                  <a:lnTo>
                    <a:pt x="140337" y="69809"/>
                  </a:lnTo>
                  <a:lnTo>
                    <a:pt x="135530" y="76574"/>
                  </a:lnTo>
                  <a:lnTo>
                    <a:pt x="125092" y="88277"/>
                  </a:lnTo>
                  <a:lnTo>
                    <a:pt x="122860" y="95791"/>
                  </a:lnTo>
                  <a:lnTo>
                    <a:pt x="122044" y="108452"/>
                  </a:lnTo>
                  <a:lnTo>
                    <a:pt x="124233" y="113529"/>
                  </a:lnTo>
                  <a:lnTo>
                    <a:pt x="140054" y="131620"/>
                  </a:lnTo>
                  <a:lnTo>
                    <a:pt x="144937" y="134268"/>
                  </a:lnTo>
                  <a:lnTo>
                    <a:pt x="149930" y="136291"/>
                  </a:lnTo>
                  <a:lnTo>
                    <a:pt x="157501" y="141344"/>
                  </a:lnTo>
                  <a:lnTo>
                    <a:pt x="165953" y="143217"/>
                  </a:lnTo>
                  <a:lnTo>
                    <a:pt x="198318" y="146218"/>
                  </a:lnTo>
                  <a:lnTo>
                    <a:pt x="214434" y="150558"/>
                  </a:lnTo>
                  <a:lnTo>
                    <a:pt x="251601" y="144435"/>
                  </a:lnTo>
                  <a:lnTo>
                    <a:pt x="260836" y="143350"/>
                  </a:lnTo>
                  <a:lnTo>
                    <a:pt x="275921" y="138013"/>
                  </a:lnTo>
                  <a:lnTo>
                    <a:pt x="290035" y="134610"/>
                  </a:lnTo>
                  <a:lnTo>
                    <a:pt x="302683" y="128240"/>
                  </a:lnTo>
                  <a:lnTo>
                    <a:pt x="335280" y="982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SMARTInkShape-399"/>
            <p:cNvSpPr/>
            <p:nvPr/>
          </p:nvSpPr>
          <p:spPr>
            <a:xfrm>
              <a:off x="3124305" y="1466123"/>
              <a:ext cx="83716" cy="172178"/>
            </a:xfrm>
            <a:custGeom>
              <a:avLst/>
              <a:gdLst/>
              <a:ahLst/>
              <a:cxnLst/>
              <a:rect l="0" t="0" r="0" b="0"/>
              <a:pathLst>
                <a:path w="83716" h="172178">
                  <a:moveTo>
                    <a:pt x="83715" y="19777"/>
                  </a:moveTo>
                  <a:lnTo>
                    <a:pt x="83715" y="4878"/>
                  </a:lnTo>
                  <a:lnTo>
                    <a:pt x="79670" y="4638"/>
                  </a:lnTo>
                  <a:lnTo>
                    <a:pt x="75426" y="2324"/>
                  </a:lnTo>
                  <a:lnTo>
                    <a:pt x="73109" y="522"/>
                  </a:lnTo>
                  <a:lnTo>
                    <a:pt x="70718" y="167"/>
                  </a:lnTo>
                  <a:lnTo>
                    <a:pt x="58276" y="3794"/>
                  </a:lnTo>
                  <a:lnTo>
                    <a:pt x="55749" y="3195"/>
                  </a:lnTo>
                  <a:lnTo>
                    <a:pt x="50683" y="272"/>
                  </a:lnTo>
                  <a:lnTo>
                    <a:pt x="48147" y="0"/>
                  </a:lnTo>
                  <a:lnTo>
                    <a:pt x="43072" y="1956"/>
                  </a:lnTo>
                  <a:lnTo>
                    <a:pt x="35454" y="7818"/>
                  </a:lnTo>
                  <a:lnTo>
                    <a:pt x="32914" y="8417"/>
                  </a:lnTo>
                  <a:lnTo>
                    <a:pt x="30375" y="7971"/>
                  </a:lnTo>
                  <a:lnTo>
                    <a:pt x="27835" y="6826"/>
                  </a:lnTo>
                  <a:lnTo>
                    <a:pt x="25295" y="6910"/>
                  </a:lnTo>
                  <a:lnTo>
                    <a:pt x="20215" y="9260"/>
                  </a:lnTo>
                  <a:lnTo>
                    <a:pt x="9020" y="18464"/>
                  </a:lnTo>
                  <a:lnTo>
                    <a:pt x="3916" y="19388"/>
                  </a:lnTo>
                  <a:lnTo>
                    <a:pt x="2576" y="21211"/>
                  </a:lnTo>
                  <a:lnTo>
                    <a:pt x="130" y="34429"/>
                  </a:lnTo>
                  <a:lnTo>
                    <a:pt x="0" y="38424"/>
                  </a:lnTo>
                  <a:lnTo>
                    <a:pt x="6465" y="59434"/>
                  </a:lnTo>
                  <a:lnTo>
                    <a:pt x="7662" y="61455"/>
                  </a:lnTo>
                  <a:lnTo>
                    <a:pt x="9306" y="62802"/>
                  </a:lnTo>
                  <a:lnTo>
                    <a:pt x="11249" y="63700"/>
                  </a:lnTo>
                  <a:lnTo>
                    <a:pt x="42390" y="100199"/>
                  </a:lnTo>
                  <a:lnTo>
                    <a:pt x="63073" y="118787"/>
                  </a:lnTo>
                  <a:lnTo>
                    <a:pt x="73523" y="124942"/>
                  </a:lnTo>
                  <a:lnTo>
                    <a:pt x="83334" y="141030"/>
                  </a:lnTo>
                  <a:lnTo>
                    <a:pt x="76399" y="148986"/>
                  </a:lnTo>
                  <a:lnTo>
                    <a:pt x="72140" y="149219"/>
                  </a:lnTo>
                  <a:lnTo>
                    <a:pt x="67846" y="151531"/>
                  </a:lnTo>
                  <a:lnTo>
                    <a:pt x="63116" y="154534"/>
                  </a:lnTo>
                  <a:lnTo>
                    <a:pt x="55692" y="157072"/>
                  </a:lnTo>
                  <a:lnTo>
                    <a:pt x="37990" y="170076"/>
                  </a:lnTo>
                  <a:lnTo>
                    <a:pt x="15135" y="172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06784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Read through the further information about women in politics.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149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5259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language techniques persuade an audience?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2" name="SMARTInkShape-324"/>
          <p:cNvSpPr/>
          <p:nvPr/>
        </p:nvSpPr>
        <p:spPr>
          <a:xfrm>
            <a:off x="441960" y="2209843"/>
            <a:ext cx="518161" cy="30438"/>
          </a:xfrm>
          <a:custGeom>
            <a:avLst/>
            <a:gdLst/>
            <a:ahLst/>
            <a:cxnLst/>
            <a:rect l="0" t="0" r="0" b="0"/>
            <a:pathLst>
              <a:path w="518161" h="30438">
                <a:moveTo>
                  <a:pt x="0" y="30437"/>
                </a:moveTo>
                <a:lnTo>
                  <a:pt x="29302" y="26392"/>
                </a:lnTo>
                <a:lnTo>
                  <a:pt x="61081" y="19831"/>
                </a:lnTo>
                <a:lnTo>
                  <a:pt x="87261" y="14999"/>
                </a:lnTo>
                <a:lnTo>
                  <a:pt x="114983" y="10876"/>
                </a:lnTo>
                <a:lnTo>
                  <a:pt x="141414" y="9043"/>
                </a:lnTo>
                <a:lnTo>
                  <a:pt x="169531" y="8229"/>
                </a:lnTo>
                <a:lnTo>
                  <a:pt x="198114" y="7020"/>
                </a:lnTo>
                <a:lnTo>
                  <a:pt x="224928" y="3660"/>
                </a:lnTo>
                <a:lnTo>
                  <a:pt x="250957" y="1603"/>
                </a:lnTo>
                <a:lnTo>
                  <a:pt x="277483" y="689"/>
                </a:lnTo>
                <a:lnTo>
                  <a:pt x="306206" y="282"/>
                </a:lnTo>
                <a:lnTo>
                  <a:pt x="333647" y="102"/>
                </a:lnTo>
                <a:lnTo>
                  <a:pt x="370638" y="0"/>
                </a:lnTo>
                <a:lnTo>
                  <a:pt x="403048" y="2227"/>
                </a:lnTo>
                <a:lnTo>
                  <a:pt x="434099" y="5992"/>
                </a:lnTo>
                <a:lnTo>
                  <a:pt x="471522" y="7107"/>
                </a:lnTo>
                <a:lnTo>
                  <a:pt x="518160" y="757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SMARTInkShape-Group51"/>
          <p:cNvGrpSpPr/>
          <p:nvPr/>
        </p:nvGrpSpPr>
        <p:grpSpPr>
          <a:xfrm>
            <a:off x="1264920" y="1829678"/>
            <a:ext cx="1859281" cy="448694"/>
            <a:chOff x="1264920" y="1829678"/>
            <a:chExt cx="1859281" cy="448694"/>
          </a:xfrm>
        </p:grpSpPr>
        <p:sp>
          <p:nvSpPr>
            <p:cNvPr id="4" name="SMARTInkShape-325"/>
            <p:cNvSpPr/>
            <p:nvPr/>
          </p:nvSpPr>
          <p:spPr>
            <a:xfrm>
              <a:off x="1264920" y="1951498"/>
              <a:ext cx="1028672" cy="326874"/>
            </a:xfrm>
            <a:custGeom>
              <a:avLst/>
              <a:gdLst/>
              <a:ahLst/>
              <a:cxnLst/>
              <a:rect l="0" t="0" r="0" b="0"/>
              <a:pathLst>
                <a:path w="1028672" h="326874">
                  <a:moveTo>
                    <a:pt x="0" y="151622"/>
                  </a:moveTo>
                  <a:lnTo>
                    <a:pt x="14899" y="151622"/>
                  </a:lnTo>
                  <a:lnTo>
                    <a:pt x="15139" y="155667"/>
                  </a:lnTo>
                  <a:lnTo>
                    <a:pt x="17453" y="159911"/>
                  </a:lnTo>
                  <a:lnTo>
                    <a:pt x="20457" y="164619"/>
                  </a:lnTo>
                  <a:lnTo>
                    <a:pt x="22148" y="172877"/>
                  </a:lnTo>
                  <a:lnTo>
                    <a:pt x="22832" y="206132"/>
                  </a:lnTo>
                  <a:lnTo>
                    <a:pt x="16297" y="243834"/>
                  </a:lnTo>
                  <a:lnTo>
                    <a:pt x="15281" y="281465"/>
                  </a:lnTo>
                  <a:lnTo>
                    <a:pt x="15248" y="297497"/>
                  </a:lnTo>
                  <a:lnTo>
                    <a:pt x="14399" y="299672"/>
                  </a:lnTo>
                  <a:lnTo>
                    <a:pt x="12986" y="301122"/>
                  </a:lnTo>
                  <a:lnTo>
                    <a:pt x="11197" y="302088"/>
                  </a:lnTo>
                  <a:lnTo>
                    <a:pt x="10005" y="304426"/>
                  </a:lnTo>
                  <a:lnTo>
                    <a:pt x="8680" y="311539"/>
                  </a:lnTo>
                  <a:lnTo>
                    <a:pt x="9173" y="314114"/>
                  </a:lnTo>
                  <a:lnTo>
                    <a:pt x="10349" y="315830"/>
                  </a:lnTo>
                  <a:lnTo>
                    <a:pt x="11979" y="316974"/>
                  </a:lnTo>
                  <a:lnTo>
                    <a:pt x="12219" y="316890"/>
                  </a:lnTo>
                  <a:lnTo>
                    <a:pt x="10229" y="314539"/>
                  </a:lnTo>
                  <a:lnTo>
                    <a:pt x="9359" y="314420"/>
                  </a:lnTo>
                  <a:lnTo>
                    <a:pt x="8779" y="315187"/>
                  </a:lnTo>
                  <a:lnTo>
                    <a:pt x="8393" y="316546"/>
                  </a:lnTo>
                  <a:lnTo>
                    <a:pt x="8982" y="317451"/>
                  </a:lnTo>
                  <a:lnTo>
                    <a:pt x="14249" y="319023"/>
                  </a:lnTo>
                  <a:lnTo>
                    <a:pt x="8592" y="319241"/>
                  </a:lnTo>
                  <a:lnTo>
                    <a:pt x="6790" y="283682"/>
                  </a:lnTo>
                  <a:lnTo>
                    <a:pt x="1592" y="263158"/>
                  </a:lnTo>
                  <a:lnTo>
                    <a:pt x="140" y="228248"/>
                  </a:lnTo>
                  <a:lnTo>
                    <a:pt x="18" y="192851"/>
                  </a:lnTo>
                  <a:lnTo>
                    <a:pt x="1" y="159054"/>
                  </a:lnTo>
                  <a:lnTo>
                    <a:pt x="0" y="142930"/>
                  </a:lnTo>
                  <a:lnTo>
                    <a:pt x="847" y="140747"/>
                  </a:lnTo>
                  <a:lnTo>
                    <a:pt x="2258" y="139292"/>
                  </a:lnTo>
                  <a:lnTo>
                    <a:pt x="4045" y="138322"/>
                  </a:lnTo>
                  <a:lnTo>
                    <a:pt x="5237" y="136829"/>
                  </a:lnTo>
                  <a:lnTo>
                    <a:pt x="6561" y="132912"/>
                  </a:lnTo>
                  <a:lnTo>
                    <a:pt x="7411" y="125192"/>
                  </a:lnTo>
                  <a:lnTo>
                    <a:pt x="7592" y="128125"/>
                  </a:lnTo>
                  <a:lnTo>
                    <a:pt x="7612" y="124528"/>
                  </a:lnTo>
                  <a:lnTo>
                    <a:pt x="8461" y="124246"/>
                  </a:lnTo>
                  <a:lnTo>
                    <a:pt x="15908" y="127619"/>
                  </a:lnTo>
                  <a:lnTo>
                    <a:pt x="28028" y="129458"/>
                  </a:lnTo>
                  <a:lnTo>
                    <a:pt x="48425" y="140899"/>
                  </a:lnTo>
                  <a:lnTo>
                    <a:pt x="59409" y="143083"/>
                  </a:lnTo>
                  <a:lnTo>
                    <a:pt x="94356" y="143075"/>
                  </a:lnTo>
                  <a:lnTo>
                    <a:pt x="132179" y="131844"/>
                  </a:lnTo>
                  <a:lnTo>
                    <a:pt x="167988" y="129168"/>
                  </a:lnTo>
                  <a:lnTo>
                    <a:pt x="203528" y="114495"/>
                  </a:lnTo>
                  <a:lnTo>
                    <a:pt x="236085" y="100104"/>
                  </a:lnTo>
                  <a:lnTo>
                    <a:pt x="268159" y="79526"/>
                  </a:lnTo>
                  <a:lnTo>
                    <a:pt x="275250" y="77246"/>
                  </a:lnTo>
                  <a:lnTo>
                    <a:pt x="281225" y="71717"/>
                  </a:lnTo>
                  <a:lnTo>
                    <a:pt x="294860" y="52906"/>
                  </a:lnTo>
                  <a:lnTo>
                    <a:pt x="296722" y="42470"/>
                  </a:lnTo>
                  <a:lnTo>
                    <a:pt x="292999" y="30757"/>
                  </a:lnTo>
                  <a:lnTo>
                    <a:pt x="291006" y="28712"/>
                  </a:lnTo>
                  <a:lnTo>
                    <a:pt x="288831" y="28195"/>
                  </a:lnTo>
                  <a:lnTo>
                    <a:pt x="286534" y="28698"/>
                  </a:lnTo>
                  <a:lnTo>
                    <a:pt x="284156" y="28186"/>
                  </a:lnTo>
                  <a:lnTo>
                    <a:pt x="275071" y="24267"/>
                  </a:lnTo>
                  <a:lnTo>
                    <a:pt x="263647" y="23053"/>
                  </a:lnTo>
                  <a:lnTo>
                    <a:pt x="252361" y="27029"/>
                  </a:lnTo>
                  <a:lnTo>
                    <a:pt x="218801" y="44707"/>
                  </a:lnTo>
                  <a:lnTo>
                    <a:pt x="194115" y="55056"/>
                  </a:lnTo>
                  <a:lnTo>
                    <a:pt x="185616" y="64677"/>
                  </a:lnTo>
                  <a:lnTo>
                    <a:pt x="161849" y="100266"/>
                  </a:lnTo>
                  <a:lnTo>
                    <a:pt x="147561" y="136643"/>
                  </a:lnTo>
                  <a:lnTo>
                    <a:pt x="138697" y="170471"/>
                  </a:lnTo>
                  <a:lnTo>
                    <a:pt x="138310" y="197208"/>
                  </a:lnTo>
                  <a:lnTo>
                    <a:pt x="143333" y="213483"/>
                  </a:lnTo>
                  <a:lnTo>
                    <a:pt x="163659" y="243009"/>
                  </a:lnTo>
                  <a:lnTo>
                    <a:pt x="173209" y="250940"/>
                  </a:lnTo>
                  <a:lnTo>
                    <a:pt x="183097" y="255030"/>
                  </a:lnTo>
                  <a:lnTo>
                    <a:pt x="215637" y="260272"/>
                  </a:lnTo>
                  <a:lnTo>
                    <a:pt x="228765" y="262564"/>
                  </a:lnTo>
                  <a:lnTo>
                    <a:pt x="260272" y="254985"/>
                  </a:lnTo>
                  <a:lnTo>
                    <a:pt x="290642" y="244602"/>
                  </a:lnTo>
                  <a:lnTo>
                    <a:pt x="326118" y="227123"/>
                  </a:lnTo>
                  <a:lnTo>
                    <a:pt x="357835" y="207364"/>
                  </a:lnTo>
                  <a:lnTo>
                    <a:pt x="387713" y="186308"/>
                  </a:lnTo>
                  <a:lnTo>
                    <a:pt x="405379" y="168390"/>
                  </a:lnTo>
                  <a:lnTo>
                    <a:pt x="442955" y="148993"/>
                  </a:lnTo>
                  <a:lnTo>
                    <a:pt x="448998" y="144440"/>
                  </a:lnTo>
                  <a:lnTo>
                    <a:pt x="453453" y="144132"/>
                  </a:lnTo>
                  <a:lnTo>
                    <a:pt x="454702" y="144935"/>
                  </a:lnTo>
                  <a:lnTo>
                    <a:pt x="455535" y="146318"/>
                  </a:lnTo>
                  <a:lnTo>
                    <a:pt x="456460" y="150958"/>
                  </a:lnTo>
                  <a:lnTo>
                    <a:pt x="457982" y="176563"/>
                  </a:lnTo>
                  <a:lnTo>
                    <a:pt x="462418" y="187987"/>
                  </a:lnTo>
                  <a:lnTo>
                    <a:pt x="468549" y="220977"/>
                  </a:lnTo>
                  <a:lnTo>
                    <a:pt x="476144" y="255384"/>
                  </a:lnTo>
                  <a:lnTo>
                    <a:pt x="481802" y="284886"/>
                  </a:lnTo>
                  <a:lnTo>
                    <a:pt x="485068" y="292977"/>
                  </a:lnTo>
                  <a:lnTo>
                    <a:pt x="487680" y="326873"/>
                  </a:lnTo>
                  <a:lnTo>
                    <a:pt x="487680" y="291582"/>
                  </a:lnTo>
                  <a:lnTo>
                    <a:pt x="481119" y="256820"/>
                  </a:lnTo>
                  <a:lnTo>
                    <a:pt x="480269" y="222292"/>
                  </a:lnTo>
                  <a:lnTo>
                    <a:pt x="480101" y="190135"/>
                  </a:lnTo>
                  <a:lnTo>
                    <a:pt x="484113" y="155278"/>
                  </a:lnTo>
                  <a:lnTo>
                    <a:pt x="489468" y="122292"/>
                  </a:lnTo>
                  <a:lnTo>
                    <a:pt x="503077" y="86990"/>
                  </a:lnTo>
                  <a:lnTo>
                    <a:pt x="520709" y="61448"/>
                  </a:lnTo>
                  <a:lnTo>
                    <a:pt x="524093" y="58486"/>
                  </a:lnTo>
                  <a:lnTo>
                    <a:pt x="532368" y="55195"/>
                  </a:lnTo>
                  <a:lnTo>
                    <a:pt x="569313" y="48585"/>
                  </a:lnTo>
                  <a:lnTo>
                    <a:pt x="579277" y="48819"/>
                  </a:lnTo>
                  <a:lnTo>
                    <a:pt x="611159" y="53263"/>
                  </a:lnTo>
                  <a:lnTo>
                    <a:pt x="613179" y="54722"/>
                  </a:lnTo>
                  <a:lnTo>
                    <a:pt x="623544" y="72984"/>
                  </a:lnTo>
                  <a:lnTo>
                    <a:pt x="624726" y="96420"/>
                  </a:lnTo>
                  <a:lnTo>
                    <a:pt x="622532" y="103946"/>
                  </a:lnTo>
                  <a:lnTo>
                    <a:pt x="614278" y="115200"/>
                  </a:lnTo>
                  <a:lnTo>
                    <a:pt x="585533" y="151696"/>
                  </a:lnTo>
                  <a:lnTo>
                    <a:pt x="548494" y="182675"/>
                  </a:lnTo>
                  <a:lnTo>
                    <a:pt x="539262" y="190823"/>
                  </a:lnTo>
                  <a:lnTo>
                    <a:pt x="532336" y="194445"/>
                  </a:lnTo>
                  <a:lnTo>
                    <a:pt x="523677" y="196484"/>
                  </a:lnTo>
                  <a:lnTo>
                    <a:pt x="521838" y="197617"/>
                  </a:lnTo>
                  <a:lnTo>
                    <a:pt x="520612" y="199218"/>
                  </a:lnTo>
                  <a:lnTo>
                    <a:pt x="518202" y="204862"/>
                  </a:lnTo>
                  <a:lnTo>
                    <a:pt x="522218" y="200887"/>
                  </a:lnTo>
                  <a:lnTo>
                    <a:pt x="524197" y="196660"/>
                  </a:lnTo>
                  <a:lnTo>
                    <a:pt x="524725" y="194347"/>
                  </a:lnTo>
                  <a:lnTo>
                    <a:pt x="526770" y="193652"/>
                  </a:lnTo>
                  <a:lnTo>
                    <a:pt x="536892" y="195026"/>
                  </a:lnTo>
                  <a:lnTo>
                    <a:pt x="542854" y="192644"/>
                  </a:lnTo>
                  <a:lnTo>
                    <a:pt x="562198" y="178044"/>
                  </a:lnTo>
                  <a:lnTo>
                    <a:pt x="587679" y="168021"/>
                  </a:lnTo>
                  <a:lnTo>
                    <a:pt x="625703" y="147201"/>
                  </a:lnTo>
                  <a:lnTo>
                    <a:pt x="663054" y="129883"/>
                  </a:lnTo>
                  <a:lnTo>
                    <a:pt x="695024" y="114004"/>
                  </a:lnTo>
                  <a:lnTo>
                    <a:pt x="730885" y="99192"/>
                  </a:lnTo>
                  <a:lnTo>
                    <a:pt x="748359" y="83594"/>
                  </a:lnTo>
                  <a:lnTo>
                    <a:pt x="763415" y="76150"/>
                  </a:lnTo>
                  <a:lnTo>
                    <a:pt x="781998" y="56570"/>
                  </a:lnTo>
                  <a:lnTo>
                    <a:pt x="788998" y="52903"/>
                  </a:lnTo>
                  <a:lnTo>
                    <a:pt x="790932" y="49045"/>
                  </a:lnTo>
                  <a:lnTo>
                    <a:pt x="792344" y="34696"/>
                  </a:lnTo>
                  <a:lnTo>
                    <a:pt x="791543" y="33878"/>
                  </a:lnTo>
                  <a:lnTo>
                    <a:pt x="790162" y="34179"/>
                  </a:lnTo>
                  <a:lnTo>
                    <a:pt x="788395" y="35227"/>
                  </a:lnTo>
                  <a:lnTo>
                    <a:pt x="786370" y="34232"/>
                  </a:lnTo>
                  <a:lnTo>
                    <a:pt x="781862" y="28611"/>
                  </a:lnTo>
                  <a:lnTo>
                    <a:pt x="779475" y="27281"/>
                  </a:lnTo>
                  <a:lnTo>
                    <a:pt x="777036" y="27241"/>
                  </a:lnTo>
                  <a:lnTo>
                    <a:pt x="772069" y="29455"/>
                  </a:lnTo>
                  <a:lnTo>
                    <a:pt x="755403" y="40164"/>
                  </a:lnTo>
                  <a:lnTo>
                    <a:pt x="737147" y="45692"/>
                  </a:lnTo>
                  <a:lnTo>
                    <a:pt x="699130" y="81343"/>
                  </a:lnTo>
                  <a:lnTo>
                    <a:pt x="680998" y="115579"/>
                  </a:lnTo>
                  <a:lnTo>
                    <a:pt x="674029" y="132005"/>
                  </a:lnTo>
                  <a:lnTo>
                    <a:pt x="666475" y="167837"/>
                  </a:lnTo>
                  <a:lnTo>
                    <a:pt x="670937" y="187668"/>
                  </a:lnTo>
                  <a:lnTo>
                    <a:pt x="674396" y="196147"/>
                  </a:lnTo>
                  <a:lnTo>
                    <a:pt x="681014" y="203302"/>
                  </a:lnTo>
                  <a:lnTo>
                    <a:pt x="688753" y="208458"/>
                  </a:lnTo>
                  <a:lnTo>
                    <a:pt x="695015" y="210749"/>
                  </a:lnTo>
                  <a:lnTo>
                    <a:pt x="721723" y="212421"/>
                  </a:lnTo>
                  <a:lnTo>
                    <a:pt x="757788" y="204812"/>
                  </a:lnTo>
                  <a:lnTo>
                    <a:pt x="777403" y="198238"/>
                  </a:lnTo>
                  <a:lnTo>
                    <a:pt x="815288" y="171575"/>
                  </a:lnTo>
                  <a:lnTo>
                    <a:pt x="853369" y="135346"/>
                  </a:lnTo>
                  <a:lnTo>
                    <a:pt x="880994" y="101045"/>
                  </a:lnTo>
                  <a:lnTo>
                    <a:pt x="900478" y="67162"/>
                  </a:lnTo>
                  <a:lnTo>
                    <a:pt x="914239" y="46196"/>
                  </a:lnTo>
                  <a:lnTo>
                    <a:pt x="916833" y="43238"/>
                  </a:lnTo>
                  <a:lnTo>
                    <a:pt x="919715" y="33178"/>
                  </a:lnTo>
                  <a:lnTo>
                    <a:pt x="921980" y="3435"/>
                  </a:lnTo>
                  <a:lnTo>
                    <a:pt x="921147" y="2031"/>
                  </a:lnTo>
                  <a:lnTo>
                    <a:pt x="919744" y="1095"/>
                  </a:lnTo>
                  <a:lnTo>
                    <a:pt x="917963" y="470"/>
                  </a:lnTo>
                  <a:lnTo>
                    <a:pt x="916775" y="901"/>
                  </a:lnTo>
                  <a:lnTo>
                    <a:pt x="915984" y="2035"/>
                  </a:lnTo>
                  <a:lnTo>
                    <a:pt x="915456" y="3637"/>
                  </a:lnTo>
                  <a:lnTo>
                    <a:pt x="915104" y="3859"/>
                  </a:lnTo>
                  <a:lnTo>
                    <a:pt x="914493" y="0"/>
                  </a:lnTo>
                  <a:lnTo>
                    <a:pt x="912143" y="26665"/>
                  </a:lnTo>
                  <a:lnTo>
                    <a:pt x="904993" y="62173"/>
                  </a:lnTo>
                  <a:lnTo>
                    <a:pt x="893845" y="98544"/>
                  </a:lnTo>
                  <a:lnTo>
                    <a:pt x="881349" y="132371"/>
                  </a:lnTo>
                  <a:lnTo>
                    <a:pt x="870466" y="169909"/>
                  </a:lnTo>
                  <a:lnTo>
                    <a:pt x="869474" y="173296"/>
                  </a:lnTo>
                  <a:lnTo>
                    <a:pt x="868711" y="188270"/>
                  </a:lnTo>
                  <a:lnTo>
                    <a:pt x="868686" y="185045"/>
                  </a:lnTo>
                  <a:lnTo>
                    <a:pt x="868681" y="188939"/>
                  </a:lnTo>
                  <a:lnTo>
                    <a:pt x="868680" y="183092"/>
                  </a:lnTo>
                  <a:lnTo>
                    <a:pt x="893857" y="146014"/>
                  </a:lnTo>
                  <a:lnTo>
                    <a:pt x="928254" y="114619"/>
                  </a:lnTo>
                  <a:lnTo>
                    <a:pt x="949686" y="97464"/>
                  </a:lnTo>
                  <a:lnTo>
                    <a:pt x="987181" y="78909"/>
                  </a:lnTo>
                  <a:lnTo>
                    <a:pt x="996418" y="76972"/>
                  </a:lnTo>
                  <a:lnTo>
                    <a:pt x="1003911" y="78369"/>
                  </a:lnTo>
                  <a:lnTo>
                    <a:pt x="1007094" y="79926"/>
                  </a:lnTo>
                  <a:lnTo>
                    <a:pt x="1010062" y="80118"/>
                  </a:lnTo>
                  <a:lnTo>
                    <a:pt x="1015619" y="78074"/>
                  </a:lnTo>
                  <a:lnTo>
                    <a:pt x="1017439" y="78036"/>
                  </a:lnTo>
                  <a:lnTo>
                    <a:pt x="1018653" y="78858"/>
                  </a:lnTo>
                  <a:lnTo>
                    <a:pt x="1019462" y="80253"/>
                  </a:lnTo>
                  <a:lnTo>
                    <a:pt x="1020601" y="86261"/>
                  </a:lnTo>
                  <a:lnTo>
                    <a:pt x="1021607" y="87728"/>
                  </a:lnTo>
                  <a:lnTo>
                    <a:pt x="1023125" y="88706"/>
                  </a:lnTo>
                  <a:lnTo>
                    <a:pt x="1024983" y="89358"/>
                  </a:lnTo>
                  <a:lnTo>
                    <a:pt x="1026222" y="90639"/>
                  </a:lnTo>
                  <a:lnTo>
                    <a:pt x="1027599" y="94321"/>
                  </a:lnTo>
                  <a:lnTo>
                    <a:pt x="1028671" y="116837"/>
                  </a:lnTo>
                  <a:lnTo>
                    <a:pt x="1026429" y="121486"/>
                  </a:lnTo>
                  <a:lnTo>
                    <a:pt x="1013460" y="1440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SMARTInkShape-326"/>
            <p:cNvSpPr/>
            <p:nvPr/>
          </p:nvSpPr>
          <p:spPr>
            <a:xfrm>
              <a:off x="2247900" y="1912620"/>
              <a:ext cx="7621" cy="7621"/>
            </a:xfrm>
            <a:custGeom>
              <a:avLst/>
              <a:gdLst/>
              <a:ahLst/>
              <a:cxnLst/>
              <a:rect l="0" t="0" r="0" b="0"/>
              <a:pathLst>
                <a:path w="7621" h="7621">
                  <a:moveTo>
                    <a:pt x="7620" y="0"/>
                  </a:moveTo>
                  <a:lnTo>
                    <a:pt x="3575" y="4045"/>
                  </a:lnTo>
                  <a:lnTo>
                    <a:pt x="2383" y="4390"/>
                  </a:lnTo>
                  <a:lnTo>
                    <a:pt x="1589" y="3773"/>
                  </a:lnTo>
                  <a:lnTo>
                    <a:pt x="1059" y="2516"/>
                  </a:lnTo>
                  <a:lnTo>
                    <a:pt x="706" y="2524"/>
                  </a:lnTo>
                  <a:lnTo>
                    <a:pt x="0" y="76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SMARTInkShape-327"/>
            <p:cNvSpPr/>
            <p:nvPr/>
          </p:nvSpPr>
          <p:spPr>
            <a:xfrm>
              <a:off x="2339340" y="1866900"/>
              <a:ext cx="167641" cy="187416"/>
            </a:xfrm>
            <a:custGeom>
              <a:avLst/>
              <a:gdLst/>
              <a:ahLst/>
              <a:cxnLst/>
              <a:rect l="0" t="0" r="0" b="0"/>
              <a:pathLst>
                <a:path w="167641" h="187416">
                  <a:moveTo>
                    <a:pt x="0" y="0"/>
                  </a:moveTo>
                  <a:lnTo>
                    <a:pt x="0" y="6561"/>
                  </a:lnTo>
                  <a:lnTo>
                    <a:pt x="6914" y="22233"/>
                  </a:lnTo>
                  <a:lnTo>
                    <a:pt x="9837" y="46501"/>
                  </a:lnTo>
                  <a:lnTo>
                    <a:pt x="14173" y="62149"/>
                  </a:lnTo>
                  <a:lnTo>
                    <a:pt x="15178" y="98588"/>
                  </a:lnTo>
                  <a:lnTo>
                    <a:pt x="15238" y="134849"/>
                  </a:lnTo>
                  <a:lnTo>
                    <a:pt x="15239" y="149928"/>
                  </a:lnTo>
                  <a:lnTo>
                    <a:pt x="14393" y="153292"/>
                  </a:lnTo>
                  <a:lnTo>
                    <a:pt x="12982" y="155535"/>
                  </a:lnTo>
                  <a:lnTo>
                    <a:pt x="11195" y="157030"/>
                  </a:lnTo>
                  <a:lnTo>
                    <a:pt x="9209" y="163207"/>
                  </a:lnTo>
                  <a:lnTo>
                    <a:pt x="7934" y="176924"/>
                  </a:lnTo>
                  <a:lnTo>
                    <a:pt x="6982" y="178910"/>
                  </a:lnTo>
                  <a:lnTo>
                    <a:pt x="5502" y="180233"/>
                  </a:lnTo>
                  <a:lnTo>
                    <a:pt x="1087" y="182357"/>
                  </a:lnTo>
                  <a:lnTo>
                    <a:pt x="483" y="184906"/>
                  </a:lnTo>
                  <a:lnTo>
                    <a:pt x="215" y="187167"/>
                  </a:lnTo>
                  <a:lnTo>
                    <a:pt x="28" y="183612"/>
                  </a:lnTo>
                  <a:lnTo>
                    <a:pt x="6" y="187415"/>
                  </a:lnTo>
                  <a:lnTo>
                    <a:pt x="1" y="179599"/>
                  </a:lnTo>
                  <a:lnTo>
                    <a:pt x="847" y="178153"/>
                  </a:lnTo>
                  <a:lnTo>
                    <a:pt x="2258" y="177189"/>
                  </a:lnTo>
                  <a:lnTo>
                    <a:pt x="4045" y="176546"/>
                  </a:lnTo>
                  <a:lnTo>
                    <a:pt x="10606" y="167551"/>
                  </a:lnTo>
                  <a:lnTo>
                    <a:pt x="21255" y="150187"/>
                  </a:lnTo>
                  <a:lnTo>
                    <a:pt x="58556" y="123067"/>
                  </a:lnTo>
                  <a:lnTo>
                    <a:pt x="77920" y="110795"/>
                  </a:lnTo>
                  <a:lnTo>
                    <a:pt x="108030" y="100280"/>
                  </a:lnTo>
                  <a:lnTo>
                    <a:pt x="116029" y="101860"/>
                  </a:lnTo>
                  <a:lnTo>
                    <a:pt x="120533" y="103467"/>
                  </a:lnTo>
                  <a:lnTo>
                    <a:pt x="124382" y="103691"/>
                  </a:lnTo>
                  <a:lnTo>
                    <a:pt x="139355" y="99837"/>
                  </a:lnTo>
                  <a:lnTo>
                    <a:pt x="141164" y="101271"/>
                  </a:lnTo>
                  <a:lnTo>
                    <a:pt x="148349" y="116295"/>
                  </a:lnTo>
                  <a:lnTo>
                    <a:pt x="152857" y="119420"/>
                  </a:lnTo>
                  <a:lnTo>
                    <a:pt x="155245" y="120253"/>
                  </a:lnTo>
                  <a:lnTo>
                    <a:pt x="156836" y="121656"/>
                  </a:lnTo>
                  <a:lnTo>
                    <a:pt x="165865" y="137293"/>
                  </a:lnTo>
                  <a:lnTo>
                    <a:pt x="167640" y="1600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SMARTInkShape-328"/>
            <p:cNvSpPr/>
            <p:nvPr/>
          </p:nvSpPr>
          <p:spPr>
            <a:xfrm>
              <a:off x="2514914" y="1882140"/>
              <a:ext cx="7307" cy="14182"/>
            </a:xfrm>
            <a:custGeom>
              <a:avLst/>
              <a:gdLst/>
              <a:ahLst/>
              <a:cxnLst/>
              <a:rect l="0" t="0" r="0" b="0"/>
              <a:pathLst>
                <a:path w="7307" h="14182">
                  <a:moveTo>
                    <a:pt x="7306" y="7620"/>
                  </a:moveTo>
                  <a:lnTo>
                    <a:pt x="745" y="14181"/>
                  </a:lnTo>
                  <a:lnTo>
                    <a:pt x="392" y="13687"/>
                  </a:lnTo>
                  <a:lnTo>
                    <a:pt x="0" y="10881"/>
                  </a:lnTo>
                  <a:lnTo>
                    <a:pt x="2083" y="6812"/>
                  </a:lnTo>
                  <a:lnTo>
                    <a:pt x="73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MARTInkShape-329"/>
            <p:cNvSpPr/>
            <p:nvPr/>
          </p:nvSpPr>
          <p:spPr>
            <a:xfrm>
              <a:off x="2667000" y="1905134"/>
              <a:ext cx="152354" cy="118152"/>
            </a:xfrm>
            <a:custGeom>
              <a:avLst/>
              <a:gdLst/>
              <a:ahLst/>
              <a:cxnLst/>
              <a:rect l="0" t="0" r="0" b="0"/>
              <a:pathLst>
                <a:path w="152354" h="118152">
                  <a:moveTo>
                    <a:pt x="0" y="83686"/>
                  </a:moveTo>
                  <a:lnTo>
                    <a:pt x="4045" y="91776"/>
                  </a:lnTo>
                  <a:lnTo>
                    <a:pt x="6930" y="94159"/>
                  </a:lnTo>
                  <a:lnTo>
                    <a:pt x="23727" y="102500"/>
                  </a:lnTo>
                  <a:lnTo>
                    <a:pt x="33405" y="108981"/>
                  </a:lnTo>
                  <a:lnTo>
                    <a:pt x="48374" y="112630"/>
                  </a:lnTo>
                  <a:lnTo>
                    <a:pt x="83827" y="116334"/>
                  </a:lnTo>
                  <a:lnTo>
                    <a:pt x="88904" y="118151"/>
                  </a:lnTo>
                  <a:lnTo>
                    <a:pt x="93136" y="117670"/>
                  </a:lnTo>
                  <a:lnTo>
                    <a:pt x="96804" y="115655"/>
                  </a:lnTo>
                  <a:lnTo>
                    <a:pt x="103137" y="110595"/>
                  </a:lnTo>
                  <a:lnTo>
                    <a:pt x="108774" y="108345"/>
                  </a:lnTo>
                  <a:lnTo>
                    <a:pt x="124529" y="106055"/>
                  </a:lnTo>
                  <a:lnTo>
                    <a:pt x="133888" y="100568"/>
                  </a:lnTo>
                  <a:lnTo>
                    <a:pt x="148351" y="87672"/>
                  </a:lnTo>
                  <a:lnTo>
                    <a:pt x="150600" y="80942"/>
                  </a:lnTo>
                  <a:lnTo>
                    <a:pt x="152353" y="48817"/>
                  </a:lnTo>
                  <a:lnTo>
                    <a:pt x="151533" y="37709"/>
                  </a:lnTo>
                  <a:lnTo>
                    <a:pt x="148346" y="29949"/>
                  </a:lnTo>
                  <a:lnTo>
                    <a:pt x="134487" y="12754"/>
                  </a:lnTo>
                  <a:lnTo>
                    <a:pt x="122915" y="5002"/>
                  </a:lnTo>
                  <a:lnTo>
                    <a:pt x="112808" y="1388"/>
                  </a:lnTo>
                  <a:lnTo>
                    <a:pt x="86006" y="0"/>
                  </a:lnTo>
                  <a:lnTo>
                    <a:pt x="81891" y="1648"/>
                  </a:lnTo>
                  <a:lnTo>
                    <a:pt x="62930" y="18938"/>
                  </a:lnTo>
                  <a:lnTo>
                    <a:pt x="30480" y="303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MARTInkShape-330"/>
            <p:cNvSpPr/>
            <p:nvPr/>
          </p:nvSpPr>
          <p:spPr>
            <a:xfrm>
              <a:off x="2857500" y="1829678"/>
              <a:ext cx="266701" cy="143903"/>
            </a:xfrm>
            <a:custGeom>
              <a:avLst/>
              <a:gdLst/>
              <a:ahLst/>
              <a:cxnLst/>
              <a:rect l="0" t="0" r="0" b="0"/>
              <a:pathLst>
                <a:path w="266701" h="143903">
                  <a:moveTo>
                    <a:pt x="0" y="143902"/>
                  </a:moveTo>
                  <a:lnTo>
                    <a:pt x="22588" y="105876"/>
                  </a:lnTo>
                  <a:lnTo>
                    <a:pt x="44107" y="71555"/>
                  </a:lnTo>
                  <a:lnTo>
                    <a:pt x="71214" y="35382"/>
                  </a:lnTo>
                  <a:lnTo>
                    <a:pt x="89532" y="17186"/>
                  </a:lnTo>
                  <a:lnTo>
                    <a:pt x="108132" y="4240"/>
                  </a:lnTo>
                  <a:lnTo>
                    <a:pt x="111035" y="3380"/>
                  </a:lnTo>
                  <a:lnTo>
                    <a:pt x="113817" y="3654"/>
                  </a:lnTo>
                  <a:lnTo>
                    <a:pt x="116518" y="4683"/>
                  </a:lnTo>
                  <a:lnTo>
                    <a:pt x="119165" y="4523"/>
                  </a:lnTo>
                  <a:lnTo>
                    <a:pt x="132052" y="0"/>
                  </a:lnTo>
                  <a:lnTo>
                    <a:pt x="134601" y="554"/>
                  </a:lnTo>
                  <a:lnTo>
                    <a:pt x="144776" y="5269"/>
                  </a:lnTo>
                  <a:lnTo>
                    <a:pt x="154939" y="6451"/>
                  </a:lnTo>
                  <a:lnTo>
                    <a:pt x="157479" y="8241"/>
                  </a:lnTo>
                  <a:lnTo>
                    <a:pt x="169898" y="21024"/>
                  </a:lnTo>
                  <a:lnTo>
                    <a:pt x="192491" y="35403"/>
                  </a:lnTo>
                  <a:lnTo>
                    <a:pt x="219825" y="72909"/>
                  </a:lnTo>
                  <a:lnTo>
                    <a:pt x="247167" y="108366"/>
                  </a:lnTo>
                  <a:lnTo>
                    <a:pt x="266700" y="143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SMARTInkShape-331"/>
          <p:cNvSpPr/>
          <p:nvPr/>
        </p:nvSpPr>
        <p:spPr>
          <a:xfrm>
            <a:off x="411480" y="2875989"/>
            <a:ext cx="434341" cy="27232"/>
          </a:xfrm>
          <a:custGeom>
            <a:avLst/>
            <a:gdLst/>
            <a:ahLst/>
            <a:cxnLst/>
            <a:rect l="0" t="0" r="0" b="0"/>
            <a:pathLst>
              <a:path w="434341" h="27232">
                <a:moveTo>
                  <a:pt x="0" y="27231"/>
                </a:moveTo>
                <a:lnTo>
                  <a:pt x="0" y="22841"/>
                </a:lnTo>
                <a:lnTo>
                  <a:pt x="0" y="24715"/>
                </a:lnTo>
                <a:lnTo>
                  <a:pt x="847" y="25554"/>
                </a:lnTo>
                <a:lnTo>
                  <a:pt x="4045" y="26486"/>
                </a:lnTo>
                <a:lnTo>
                  <a:pt x="10606" y="27010"/>
                </a:lnTo>
                <a:lnTo>
                  <a:pt x="26492" y="22797"/>
                </a:lnTo>
                <a:lnTo>
                  <a:pt x="50944" y="26480"/>
                </a:lnTo>
                <a:lnTo>
                  <a:pt x="84508" y="21101"/>
                </a:lnTo>
                <a:lnTo>
                  <a:pt x="122011" y="18960"/>
                </a:lnTo>
                <a:lnTo>
                  <a:pt x="154676" y="13619"/>
                </a:lnTo>
                <a:lnTo>
                  <a:pt x="183554" y="12473"/>
                </a:lnTo>
                <a:lnTo>
                  <a:pt x="213560" y="9876"/>
                </a:lnTo>
                <a:lnTo>
                  <a:pt x="243899" y="6002"/>
                </a:lnTo>
                <a:lnTo>
                  <a:pt x="274338" y="4854"/>
                </a:lnTo>
                <a:lnTo>
                  <a:pt x="304805" y="4514"/>
                </a:lnTo>
                <a:lnTo>
                  <a:pt x="335282" y="2156"/>
                </a:lnTo>
                <a:lnTo>
                  <a:pt x="355601" y="0"/>
                </a:lnTo>
                <a:lnTo>
                  <a:pt x="386927" y="3546"/>
                </a:lnTo>
                <a:lnTo>
                  <a:pt x="434340" y="1199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SMARTInkShape-Group53"/>
          <p:cNvGrpSpPr/>
          <p:nvPr/>
        </p:nvGrpSpPr>
        <p:grpSpPr>
          <a:xfrm>
            <a:off x="1379220" y="2194560"/>
            <a:ext cx="4305301" cy="1074421"/>
            <a:chOff x="1379220" y="2194560"/>
            <a:chExt cx="4305301" cy="1074421"/>
          </a:xfrm>
        </p:grpSpPr>
        <p:sp>
          <p:nvSpPr>
            <p:cNvPr id="12" name="SMARTInkShape-332"/>
            <p:cNvSpPr/>
            <p:nvPr/>
          </p:nvSpPr>
          <p:spPr>
            <a:xfrm>
              <a:off x="1379220" y="2761670"/>
              <a:ext cx="533401" cy="247139"/>
            </a:xfrm>
            <a:custGeom>
              <a:avLst/>
              <a:gdLst/>
              <a:ahLst/>
              <a:cxnLst/>
              <a:rect l="0" t="0" r="0" b="0"/>
              <a:pathLst>
                <a:path w="533401" h="247139">
                  <a:moveTo>
                    <a:pt x="0" y="4390"/>
                  </a:moveTo>
                  <a:lnTo>
                    <a:pt x="0" y="345"/>
                  </a:lnTo>
                  <a:lnTo>
                    <a:pt x="847" y="0"/>
                  </a:lnTo>
                  <a:lnTo>
                    <a:pt x="6561" y="3645"/>
                  </a:lnTo>
                  <a:lnTo>
                    <a:pt x="11351" y="8214"/>
                  </a:lnTo>
                  <a:lnTo>
                    <a:pt x="13512" y="14838"/>
                  </a:lnTo>
                  <a:lnTo>
                    <a:pt x="16986" y="28088"/>
                  </a:lnTo>
                  <a:lnTo>
                    <a:pt x="21120" y="42738"/>
                  </a:lnTo>
                  <a:lnTo>
                    <a:pt x="27868" y="74006"/>
                  </a:lnTo>
                  <a:lnTo>
                    <a:pt x="34181" y="107161"/>
                  </a:lnTo>
                  <a:lnTo>
                    <a:pt x="39842" y="144296"/>
                  </a:lnTo>
                  <a:lnTo>
                    <a:pt x="45793" y="180545"/>
                  </a:lnTo>
                  <a:lnTo>
                    <a:pt x="58649" y="216916"/>
                  </a:lnTo>
                  <a:lnTo>
                    <a:pt x="63602" y="225281"/>
                  </a:lnTo>
                  <a:lnTo>
                    <a:pt x="68625" y="229564"/>
                  </a:lnTo>
                  <a:lnTo>
                    <a:pt x="76213" y="234233"/>
                  </a:lnTo>
                  <a:lnTo>
                    <a:pt x="81286" y="237776"/>
                  </a:lnTo>
                  <a:lnTo>
                    <a:pt x="88902" y="239770"/>
                  </a:lnTo>
                  <a:lnTo>
                    <a:pt x="93981" y="240237"/>
                  </a:lnTo>
                  <a:lnTo>
                    <a:pt x="99060" y="242702"/>
                  </a:lnTo>
                  <a:lnTo>
                    <a:pt x="104140" y="245773"/>
                  </a:lnTo>
                  <a:lnTo>
                    <a:pt x="109220" y="247138"/>
                  </a:lnTo>
                  <a:lnTo>
                    <a:pt x="111760" y="245809"/>
                  </a:lnTo>
                  <a:lnTo>
                    <a:pt x="127000" y="229102"/>
                  </a:lnTo>
                  <a:lnTo>
                    <a:pt x="132080" y="227028"/>
                  </a:lnTo>
                  <a:lnTo>
                    <a:pt x="143745" y="213726"/>
                  </a:lnTo>
                  <a:lnTo>
                    <a:pt x="170974" y="176325"/>
                  </a:lnTo>
                  <a:lnTo>
                    <a:pt x="199730" y="141112"/>
                  </a:lnTo>
                  <a:lnTo>
                    <a:pt x="233375" y="106397"/>
                  </a:lnTo>
                  <a:lnTo>
                    <a:pt x="270694" y="79591"/>
                  </a:lnTo>
                  <a:lnTo>
                    <a:pt x="297037" y="69326"/>
                  </a:lnTo>
                  <a:lnTo>
                    <a:pt x="310120" y="61166"/>
                  </a:lnTo>
                  <a:lnTo>
                    <a:pt x="313426" y="60021"/>
                  </a:lnTo>
                  <a:lnTo>
                    <a:pt x="321616" y="61006"/>
                  </a:lnTo>
                  <a:lnTo>
                    <a:pt x="349131" y="69141"/>
                  </a:lnTo>
                  <a:lnTo>
                    <a:pt x="356394" y="75784"/>
                  </a:lnTo>
                  <a:lnTo>
                    <a:pt x="363291" y="83534"/>
                  </a:lnTo>
                  <a:lnTo>
                    <a:pt x="396393" y="111614"/>
                  </a:lnTo>
                  <a:lnTo>
                    <a:pt x="431809" y="142617"/>
                  </a:lnTo>
                  <a:lnTo>
                    <a:pt x="462281" y="165761"/>
                  </a:lnTo>
                  <a:lnTo>
                    <a:pt x="496993" y="177747"/>
                  </a:lnTo>
                  <a:lnTo>
                    <a:pt x="509871" y="185138"/>
                  </a:lnTo>
                  <a:lnTo>
                    <a:pt x="512634" y="185849"/>
                  </a:lnTo>
                  <a:lnTo>
                    <a:pt x="520219" y="184380"/>
                  </a:lnTo>
                  <a:lnTo>
                    <a:pt x="533400" y="1796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MARTInkShape-333"/>
            <p:cNvSpPr/>
            <p:nvPr/>
          </p:nvSpPr>
          <p:spPr>
            <a:xfrm>
              <a:off x="1577340" y="2606040"/>
              <a:ext cx="45721" cy="45721"/>
            </a:xfrm>
            <a:custGeom>
              <a:avLst/>
              <a:gdLst/>
              <a:ahLst/>
              <a:cxnLst/>
              <a:rect l="0" t="0" r="0" b="0"/>
              <a:pathLst>
                <a:path w="45721" h="45721">
                  <a:moveTo>
                    <a:pt x="45720" y="45720"/>
                  </a:moveTo>
                  <a:lnTo>
                    <a:pt x="17901" y="18748"/>
                  </a:lnTo>
                  <a:lnTo>
                    <a:pt x="7787" y="14701"/>
                  </a:lnTo>
                  <a:lnTo>
                    <a:pt x="4025" y="11332"/>
                  </a:lnTo>
                  <a:lnTo>
                    <a:pt x="1789" y="701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SMARTInkShape-334"/>
            <p:cNvSpPr/>
            <p:nvPr/>
          </p:nvSpPr>
          <p:spPr>
            <a:xfrm>
              <a:off x="1944328" y="2628900"/>
              <a:ext cx="181653" cy="239422"/>
            </a:xfrm>
            <a:custGeom>
              <a:avLst/>
              <a:gdLst/>
              <a:ahLst/>
              <a:cxnLst/>
              <a:rect l="0" t="0" r="0" b="0"/>
              <a:pathLst>
                <a:path w="181653" h="239422">
                  <a:moveTo>
                    <a:pt x="181652" y="0"/>
                  </a:moveTo>
                  <a:lnTo>
                    <a:pt x="181652" y="4390"/>
                  </a:lnTo>
                  <a:lnTo>
                    <a:pt x="181652" y="2516"/>
                  </a:lnTo>
                  <a:lnTo>
                    <a:pt x="180805" y="2524"/>
                  </a:lnTo>
                  <a:lnTo>
                    <a:pt x="175091" y="6782"/>
                  </a:lnTo>
                  <a:lnTo>
                    <a:pt x="172245" y="4990"/>
                  </a:lnTo>
                  <a:lnTo>
                    <a:pt x="170301" y="3327"/>
                  </a:lnTo>
                  <a:lnTo>
                    <a:pt x="168158" y="3064"/>
                  </a:lnTo>
                  <a:lnTo>
                    <a:pt x="152796" y="7108"/>
                  </a:lnTo>
                  <a:lnTo>
                    <a:pt x="139988" y="8315"/>
                  </a:lnTo>
                  <a:lnTo>
                    <a:pt x="130397" y="11598"/>
                  </a:lnTo>
                  <a:lnTo>
                    <a:pt x="94419" y="35785"/>
                  </a:lnTo>
                  <a:lnTo>
                    <a:pt x="74807" y="49926"/>
                  </a:lnTo>
                  <a:lnTo>
                    <a:pt x="47397" y="85726"/>
                  </a:lnTo>
                  <a:lnTo>
                    <a:pt x="23886" y="119767"/>
                  </a:lnTo>
                  <a:lnTo>
                    <a:pt x="9281" y="149190"/>
                  </a:lnTo>
                  <a:lnTo>
                    <a:pt x="0" y="187159"/>
                  </a:lnTo>
                  <a:lnTo>
                    <a:pt x="1576" y="195506"/>
                  </a:lnTo>
                  <a:lnTo>
                    <a:pt x="7223" y="204965"/>
                  </a:lnTo>
                  <a:lnTo>
                    <a:pt x="20048" y="222728"/>
                  </a:lnTo>
                  <a:lnTo>
                    <a:pt x="54575" y="236545"/>
                  </a:lnTo>
                  <a:lnTo>
                    <a:pt x="61374" y="238977"/>
                  </a:lnTo>
                  <a:lnTo>
                    <a:pt x="75702" y="239421"/>
                  </a:lnTo>
                  <a:lnTo>
                    <a:pt x="113168" y="231405"/>
                  </a:lnTo>
                  <a:lnTo>
                    <a:pt x="148087" y="229154"/>
                  </a:lnTo>
                  <a:lnTo>
                    <a:pt x="181652" y="2286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SMARTInkShape-335"/>
            <p:cNvSpPr/>
            <p:nvPr/>
          </p:nvSpPr>
          <p:spPr>
            <a:xfrm>
              <a:off x="2286000" y="2529840"/>
              <a:ext cx="472441" cy="265573"/>
            </a:xfrm>
            <a:custGeom>
              <a:avLst/>
              <a:gdLst/>
              <a:ahLst/>
              <a:cxnLst/>
              <a:rect l="0" t="0" r="0" b="0"/>
              <a:pathLst>
                <a:path w="472441" h="265573">
                  <a:moveTo>
                    <a:pt x="7620" y="0"/>
                  </a:moveTo>
                  <a:lnTo>
                    <a:pt x="1059" y="6561"/>
                  </a:lnTo>
                  <a:lnTo>
                    <a:pt x="93" y="14088"/>
                  </a:lnTo>
                  <a:lnTo>
                    <a:pt x="1" y="52022"/>
                  </a:lnTo>
                  <a:lnTo>
                    <a:pt x="0" y="89478"/>
                  </a:lnTo>
                  <a:lnTo>
                    <a:pt x="6031" y="123250"/>
                  </a:lnTo>
                  <a:lnTo>
                    <a:pt x="11351" y="156708"/>
                  </a:lnTo>
                  <a:lnTo>
                    <a:pt x="23017" y="189395"/>
                  </a:lnTo>
                  <a:lnTo>
                    <a:pt x="38114" y="224656"/>
                  </a:lnTo>
                  <a:lnTo>
                    <a:pt x="58420" y="253156"/>
                  </a:lnTo>
                  <a:lnTo>
                    <a:pt x="63500" y="256447"/>
                  </a:lnTo>
                  <a:lnTo>
                    <a:pt x="73660" y="259407"/>
                  </a:lnTo>
                  <a:lnTo>
                    <a:pt x="81280" y="264163"/>
                  </a:lnTo>
                  <a:lnTo>
                    <a:pt x="86360" y="265572"/>
                  </a:lnTo>
                  <a:lnTo>
                    <a:pt x="98025" y="262321"/>
                  </a:lnTo>
                  <a:lnTo>
                    <a:pt x="111054" y="253637"/>
                  </a:lnTo>
                  <a:lnTo>
                    <a:pt x="119171" y="245426"/>
                  </a:lnTo>
                  <a:lnTo>
                    <a:pt x="134602" y="212896"/>
                  </a:lnTo>
                  <a:lnTo>
                    <a:pt x="147318" y="181648"/>
                  </a:lnTo>
                  <a:lnTo>
                    <a:pt x="160020" y="149133"/>
                  </a:lnTo>
                  <a:lnTo>
                    <a:pt x="164253" y="140788"/>
                  </a:lnTo>
                  <a:lnTo>
                    <a:pt x="167508" y="109634"/>
                  </a:lnTo>
                  <a:lnTo>
                    <a:pt x="168398" y="108649"/>
                  </a:lnTo>
                  <a:lnTo>
                    <a:pt x="171646" y="107555"/>
                  </a:lnTo>
                  <a:lnTo>
                    <a:pt x="172851" y="106417"/>
                  </a:lnTo>
                  <a:lnTo>
                    <a:pt x="174943" y="100196"/>
                  </a:lnTo>
                  <a:lnTo>
                    <a:pt x="181820" y="135173"/>
                  </a:lnTo>
                  <a:lnTo>
                    <a:pt x="186832" y="166678"/>
                  </a:lnTo>
                  <a:lnTo>
                    <a:pt x="195859" y="191000"/>
                  </a:lnTo>
                  <a:lnTo>
                    <a:pt x="202436" y="202689"/>
                  </a:lnTo>
                  <a:lnTo>
                    <a:pt x="207345" y="219123"/>
                  </a:lnTo>
                  <a:lnTo>
                    <a:pt x="209350" y="222282"/>
                  </a:lnTo>
                  <a:lnTo>
                    <a:pt x="212380" y="224388"/>
                  </a:lnTo>
                  <a:lnTo>
                    <a:pt x="227152" y="230026"/>
                  </a:lnTo>
                  <a:lnTo>
                    <a:pt x="238474" y="239042"/>
                  </a:lnTo>
                  <a:lnTo>
                    <a:pt x="241109" y="239794"/>
                  </a:lnTo>
                  <a:lnTo>
                    <a:pt x="243713" y="239450"/>
                  </a:lnTo>
                  <a:lnTo>
                    <a:pt x="251422" y="237177"/>
                  </a:lnTo>
                  <a:lnTo>
                    <a:pt x="264155" y="235499"/>
                  </a:lnTo>
                  <a:lnTo>
                    <a:pt x="269238" y="232231"/>
                  </a:lnTo>
                  <a:lnTo>
                    <a:pt x="284480" y="211752"/>
                  </a:lnTo>
                  <a:lnTo>
                    <a:pt x="287302" y="203896"/>
                  </a:lnTo>
                  <a:lnTo>
                    <a:pt x="295393" y="169067"/>
                  </a:lnTo>
                  <a:lnTo>
                    <a:pt x="298908" y="152823"/>
                  </a:lnTo>
                  <a:lnTo>
                    <a:pt x="302181" y="141581"/>
                  </a:lnTo>
                  <a:lnTo>
                    <a:pt x="304871" y="122666"/>
                  </a:lnTo>
                  <a:lnTo>
                    <a:pt x="311904" y="105432"/>
                  </a:lnTo>
                  <a:lnTo>
                    <a:pt x="312352" y="95509"/>
                  </a:lnTo>
                  <a:lnTo>
                    <a:pt x="312411" y="98425"/>
                  </a:lnTo>
                  <a:lnTo>
                    <a:pt x="330332" y="127562"/>
                  </a:lnTo>
                  <a:lnTo>
                    <a:pt x="338891" y="161574"/>
                  </a:lnTo>
                  <a:lnTo>
                    <a:pt x="349038" y="189961"/>
                  </a:lnTo>
                  <a:lnTo>
                    <a:pt x="370999" y="223250"/>
                  </a:lnTo>
                  <a:lnTo>
                    <a:pt x="393780" y="252283"/>
                  </a:lnTo>
                  <a:lnTo>
                    <a:pt x="421024" y="263720"/>
                  </a:lnTo>
                  <a:lnTo>
                    <a:pt x="427857" y="265375"/>
                  </a:lnTo>
                  <a:lnTo>
                    <a:pt x="430865" y="264970"/>
                  </a:lnTo>
                  <a:lnTo>
                    <a:pt x="472440" y="2438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SMARTInkShape-336"/>
            <p:cNvSpPr/>
            <p:nvPr/>
          </p:nvSpPr>
          <p:spPr>
            <a:xfrm>
              <a:off x="2743753" y="2537460"/>
              <a:ext cx="219970" cy="320041"/>
            </a:xfrm>
            <a:custGeom>
              <a:avLst/>
              <a:gdLst/>
              <a:ahLst/>
              <a:cxnLst/>
              <a:rect l="0" t="0" r="0" b="0"/>
              <a:pathLst>
                <a:path w="219970" h="320041">
                  <a:moveTo>
                    <a:pt x="167087" y="0"/>
                  </a:moveTo>
                  <a:lnTo>
                    <a:pt x="160157" y="6084"/>
                  </a:lnTo>
                  <a:lnTo>
                    <a:pt x="132835" y="24798"/>
                  </a:lnTo>
                  <a:lnTo>
                    <a:pt x="98010" y="37822"/>
                  </a:lnTo>
                  <a:lnTo>
                    <a:pt x="66373" y="59000"/>
                  </a:lnTo>
                  <a:lnTo>
                    <a:pt x="41265" y="70733"/>
                  </a:lnTo>
                  <a:lnTo>
                    <a:pt x="32708" y="78286"/>
                  </a:lnTo>
                  <a:lnTo>
                    <a:pt x="25237" y="86440"/>
                  </a:lnTo>
                  <a:lnTo>
                    <a:pt x="12356" y="94944"/>
                  </a:lnTo>
                  <a:lnTo>
                    <a:pt x="5749" y="97231"/>
                  </a:lnTo>
                  <a:lnTo>
                    <a:pt x="3648" y="99534"/>
                  </a:lnTo>
                  <a:lnTo>
                    <a:pt x="1314" y="106608"/>
                  </a:lnTo>
                  <a:lnTo>
                    <a:pt x="0" y="116066"/>
                  </a:lnTo>
                  <a:lnTo>
                    <a:pt x="662" y="118017"/>
                  </a:lnTo>
                  <a:lnTo>
                    <a:pt x="1951" y="119319"/>
                  </a:lnTo>
                  <a:lnTo>
                    <a:pt x="5640" y="120764"/>
                  </a:lnTo>
                  <a:lnTo>
                    <a:pt x="17165" y="123949"/>
                  </a:lnTo>
                  <a:lnTo>
                    <a:pt x="25948" y="127055"/>
                  </a:lnTo>
                  <a:lnTo>
                    <a:pt x="60660" y="131015"/>
                  </a:lnTo>
                  <a:lnTo>
                    <a:pt x="78356" y="139949"/>
                  </a:lnTo>
                  <a:lnTo>
                    <a:pt x="114104" y="144144"/>
                  </a:lnTo>
                  <a:lnTo>
                    <a:pt x="126888" y="149013"/>
                  </a:lnTo>
                  <a:lnTo>
                    <a:pt x="159347" y="164654"/>
                  </a:lnTo>
                  <a:lnTo>
                    <a:pt x="187057" y="177741"/>
                  </a:lnTo>
                  <a:lnTo>
                    <a:pt x="195153" y="185112"/>
                  </a:lnTo>
                  <a:lnTo>
                    <a:pt x="215206" y="212010"/>
                  </a:lnTo>
                  <a:lnTo>
                    <a:pt x="218880" y="226413"/>
                  </a:lnTo>
                  <a:lnTo>
                    <a:pt x="219969" y="237359"/>
                  </a:lnTo>
                  <a:lnTo>
                    <a:pt x="214253" y="254727"/>
                  </a:lnTo>
                  <a:lnTo>
                    <a:pt x="204971" y="272206"/>
                  </a:lnTo>
                  <a:lnTo>
                    <a:pt x="202503" y="275450"/>
                  </a:lnTo>
                  <a:lnTo>
                    <a:pt x="195245" y="279056"/>
                  </a:lnTo>
                  <a:lnTo>
                    <a:pt x="190939" y="280017"/>
                  </a:lnTo>
                  <a:lnTo>
                    <a:pt x="183897" y="285601"/>
                  </a:lnTo>
                  <a:lnTo>
                    <a:pt x="151847" y="3200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SMARTInkShape-337"/>
            <p:cNvSpPr/>
            <p:nvPr/>
          </p:nvSpPr>
          <p:spPr>
            <a:xfrm>
              <a:off x="3032760" y="2682240"/>
              <a:ext cx="14154" cy="83821"/>
            </a:xfrm>
            <a:custGeom>
              <a:avLst/>
              <a:gdLst/>
              <a:ahLst/>
              <a:cxnLst/>
              <a:rect l="0" t="0" r="0" b="0"/>
              <a:pathLst>
                <a:path w="14154" h="83821">
                  <a:moveTo>
                    <a:pt x="0" y="0"/>
                  </a:moveTo>
                  <a:lnTo>
                    <a:pt x="6031" y="14320"/>
                  </a:lnTo>
                  <a:lnTo>
                    <a:pt x="9738" y="42462"/>
                  </a:lnTo>
                  <a:lnTo>
                    <a:pt x="13610" y="52374"/>
                  </a:lnTo>
                  <a:lnTo>
                    <a:pt x="14153" y="55236"/>
                  </a:lnTo>
                  <a:lnTo>
                    <a:pt x="13669" y="57991"/>
                  </a:lnTo>
                  <a:lnTo>
                    <a:pt x="9789" y="66760"/>
                  </a:lnTo>
                  <a:lnTo>
                    <a:pt x="7620" y="83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SMARTInkShape-338"/>
            <p:cNvSpPr/>
            <p:nvPr/>
          </p:nvSpPr>
          <p:spPr>
            <a:xfrm>
              <a:off x="2994660" y="2590800"/>
              <a:ext cx="7621" cy="22861"/>
            </a:xfrm>
            <a:custGeom>
              <a:avLst/>
              <a:gdLst/>
              <a:ahLst/>
              <a:cxnLst/>
              <a:rect l="0" t="0" r="0" b="0"/>
              <a:pathLst>
                <a:path w="7621" h="22861">
                  <a:moveTo>
                    <a:pt x="0" y="22860"/>
                  </a:moveTo>
                  <a:lnTo>
                    <a:pt x="0" y="11288"/>
                  </a:lnTo>
                  <a:lnTo>
                    <a:pt x="2258" y="6992"/>
                  </a:lnTo>
                  <a:lnTo>
                    <a:pt x="76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SMARTInkShape-339"/>
            <p:cNvSpPr/>
            <p:nvPr/>
          </p:nvSpPr>
          <p:spPr>
            <a:xfrm>
              <a:off x="3108960" y="2583313"/>
              <a:ext cx="434341" cy="199729"/>
            </a:xfrm>
            <a:custGeom>
              <a:avLst/>
              <a:gdLst/>
              <a:ahLst/>
              <a:cxnLst/>
              <a:rect l="0" t="0" r="0" b="0"/>
              <a:pathLst>
                <a:path w="434341" h="199729">
                  <a:moveTo>
                    <a:pt x="0" y="68447"/>
                  </a:moveTo>
                  <a:lnTo>
                    <a:pt x="4045" y="72492"/>
                  </a:lnTo>
                  <a:lnTo>
                    <a:pt x="6031" y="76736"/>
                  </a:lnTo>
                  <a:lnTo>
                    <a:pt x="11351" y="94450"/>
                  </a:lnTo>
                  <a:lnTo>
                    <a:pt x="25792" y="115478"/>
                  </a:lnTo>
                  <a:lnTo>
                    <a:pt x="53303" y="151731"/>
                  </a:lnTo>
                  <a:lnTo>
                    <a:pt x="71118" y="170015"/>
                  </a:lnTo>
                  <a:lnTo>
                    <a:pt x="76199" y="172855"/>
                  </a:lnTo>
                  <a:lnTo>
                    <a:pt x="86360" y="174678"/>
                  </a:lnTo>
                  <a:lnTo>
                    <a:pt x="88053" y="175674"/>
                  </a:lnTo>
                  <a:lnTo>
                    <a:pt x="89182" y="177185"/>
                  </a:lnTo>
                  <a:lnTo>
                    <a:pt x="90994" y="181648"/>
                  </a:lnTo>
                  <a:lnTo>
                    <a:pt x="91242" y="180001"/>
                  </a:lnTo>
                  <a:lnTo>
                    <a:pt x="91401" y="176090"/>
                  </a:lnTo>
                  <a:lnTo>
                    <a:pt x="91432" y="179707"/>
                  </a:lnTo>
                  <a:lnTo>
                    <a:pt x="91439" y="171852"/>
                  </a:lnTo>
                  <a:lnTo>
                    <a:pt x="92286" y="170404"/>
                  </a:lnTo>
                  <a:lnTo>
                    <a:pt x="93697" y="169438"/>
                  </a:lnTo>
                  <a:lnTo>
                    <a:pt x="95485" y="168795"/>
                  </a:lnTo>
                  <a:lnTo>
                    <a:pt x="96677" y="166672"/>
                  </a:lnTo>
                  <a:lnTo>
                    <a:pt x="98589" y="148841"/>
                  </a:lnTo>
                  <a:lnTo>
                    <a:pt x="99033" y="111848"/>
                  </a:lnTo>
                  <a:lnTo>
                    <a:pt x="105619" y="76334"/>
                  </a:lnTo>
                  <a:lnTo>
                    <a:pt x="108466" y="69694"/>
                  </a:lnTo>
                  <a:lnTo>
                    <a:pt x="120519" y="48224"/>
                  </a:lnTo>
                  <a:lnTo>
                    <a:pt x="121833" y="47345"/>
                  </a:lnTo>
                  <a:lnTo>
                    <a:pt x="146356" y="39095"/>
                  </a:lnTo>
                  <a:lnTo>
                    <a:pt x="149217" y="39566"/>
                  </a:lnTo>
                  <a:lnTo>
                    <a:pt x="162476" y="44627"/>
                  </a:lnTo>
                  <a:lnTo>
                    <a:pt x="174200" y="45303"/>
                  </a:lnTo>
                  <a:lnTo>
                    <a:pt x="183538" y="49976"/>
                  </a:lnTo>
                  <a:lnTo>
                    <a:pt x="193332" y="56004"/>
                  </a:lnTo>
                  <a:lnTo>
                    <a:pt x="213418" y="59874"/>
                  </a:lnTo>
                  <a:lnTo>
                    <a:pt x="218478" y="60192"/>
                  </a:lnTo>
                  <a:lnTo>
                    <a:pt x="228617" y="65060"/>
                  </a:lnTo>
                  <a:lnTo>
                    <a:pt x="238767" y="71175"/>
                  </a:lnTo>
                  <a:lnTo>
                    <a:pt x="254849" y="74617"/>
                  </a:lnTo>
                  <a:lnTo>
                    <a:pt x="291394" y="76787"/>
                  </a:lnTo>
                  <a:lnTo>
                    <a:pt x="307131" y="80419"/>
                  </a:lnTo>
                  <a:lnTo>
                    <a:pt x="322518" y="76886"/>
                  </a:lnTo>
                  <a:lnTo>
                    <a:pt x="343927" y="69726"/>
                  </a:lnTo>
                  <a:lnTo>
                    <a:pt x="352612" y="68826"/>
                  </a:lnTo>
                  <a:lnTo>
                    <a:pt x="355301" y="67006"/>
                  </a:lnTo>
                  <a:lnTo>
                    <a:pt x="363132" y="58048"/>
                  </a:lnTo>
                  <a:lnTo>
                    <a:pt x="369967" y="53795"/>
                  </a:lnTo>
                  <a:lnTo>
                    <a:pt x="371863" y="49799"/>
                  </a:lnTo>
                  <a:lnTo>
                    <a:pt x="373341" y="20478"/>
                  </a:lnTo>
                  <a:lnTo>
                    <a:pt x="371105" y="15237"/>
                  </a:lnTo>
                  <a:lnTo>
                    <a:pt x="362771" y="4973"/>
                  </a:lnTo>
                  <a:lnTo>
                    <a:pt x="355682" y="2136"/>
                  </a:lnTo>
                  <a:lnTo>
                    <a:pt x="322436" y="0"/>
                  </a:lnTo>
                  <a:lnTo>
                    <a:pt x="312356" y="4441"/>
                  </a:lnTo>
                  <a:lnTo>
                    <a:pt x="299419" y="11947"/>
                  </a:lnTo>
                  <a:lnTo>
                    <a:pt x="283417" y="18528"/>
                  </a:lnTo>
                  <a:lnTo>
                    <a:pt x="276105" y="25376"/>
                  </a:lnTo>
                  <a:lnTo>
                    <a:pt x="267229" y="41010"/>
                  </a:lnTo>
                  <a:lnTo>
                    <a:pt x="253764" y="71892"/>
                  </a:lnTo>
                  <a:lnTo>
                    <a:pt x="251764" y="106154"/>
                  </a:lnTo>
                  <a:lnTo>
                    <a:pt x="253777" y="131086"/>
                  </a:lnTo>
                  <a:lnTo>
                    <a:pt x="258417" y="144546"/>
                  </a:lnTo>
                  <a:lnTo>
                    <a:pt x="270548" y="160798"/>
                  </a:lnTo>
                  <a:lnTo>
                    <a:pt x="285715" y="171352"/>
                  </a:lnTo>
                  <a:lnTo>
                    <a:pt x="310908" y="184761"/>
                  </a:lnTo>
                  <a:lnTo>
                    <a:pt x="323601" y="192955"/>
                  </a:lnTo>
                  <a:lnTo>
                    <a:pt x="340532" y="199419"/>
                  </a:lnTo>
                  <a:lnTo>
                    <a:pt x="369103" y="199728"/>
                  </a:lnTo>
                  <a:lnTo>
                    <a:pt x="407108" y="194458"/>
                  </a:lnTo>
                  <a:lnTo>
                    <a:pt x="434340" y="190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SMARTInkShape-340"/>
            <p:cNvSpPr/>
            <p:nvPr/>
          </p:nvSpPr>
          <p:spPr>
            <a:xfrm>
              <a:off x="3932708" y="2492274"/>
              <a:ext cx="219828" cy="270537"/>
            </a:xfrm>
            <a:custGeom>
              <a:avLst/>
              <a:gdLst/>
              <a:ahLst/>
              <a:cxnLst/>
              <a:rect l="0" t="0" r="0" b="0"/>
              <a:pathLst>
                <a:path w="219828" h="270537">
                  <a:moveTo>
                    <a:pt x="6832" y="205206"/>
                  </a:moveTo>
                  <a:lnTo>
                    <a:pt x="6832" y="201161"/>
                  </a:lnTo>
                  <a:lnTo>
                    <a:pt x="7679" y="200816"/>
                  </a:lnTo>
                  <a:lnTo>
                    <a:pt x="10877" y="202690"/>
                  </a:lnTo>
                  <a:lnTo>
                    <a:pt x="12069" y="204376"/>
                  </a:lnTo>
                  <a:lnTo>
                    <a:pt x="13393" y="208506"/>
                  </a:lnTo>
                  <a:lnTo>
                    <a:pt x="15089" y="223293"/>
                  </a:lnTo>
                  <a:lnTo>
                    <a:pt x="20985" y="237932"/>
                  </a:lnTo>
                  <a:lnTo>
                    <a:pt x="22704" y="248328"/>
                  </a:lnTo>
                  <a:lnTo>
                    <a:pt x="28604" y="257033"/>
                  </a:lnTo>
                  <a:lnTo>
                    <a:pt x="29683" y="266062"/>
                  </a:lnTo>
                  <a:lnTo>
                    <a:pt x="29690" y="270536"/>
                  </a:lnTo>
                  <a:lnTo>
                    <a:pt x="29692" y="259825"/>
                  </a:lnTo>
                  <a:lnTo>
                    <a:pt x="24455" y="251869"/>
                  </a:lnTo>
                  <a:lnTo>
                    <a:pt x="13922" y="217946"/>
                  </a:lnTo>
                  <a:lnTo>
                    <a:pt x="8933" y="194588"/>
                  </a:lnTo>
                  <a:lnTo>
                    <a:pt x="3202" y="160399"/>
                  </a:lnTo>
                  <a:lnTo>
                    <a:pt x="0" y="128340"/>
                  </a:lnTo>
                  <a:lnTo>
                    <a:pt x="1625" y="92530"/>
                  </a:lnTo>
                  <a:lnTo>
                    <a:pt x="10573" y="54828"/>
                  </a:lnTo>
                  <a:lnTo>
                    <a:pt x="19769" y="36617"/>
                  </a:lnTo>
                  <a:lnTo>
                    <a:pt x="24717" y="32911"/>
                  </a:lnTo>
                  <a:lnTo>
                    <a:pt x="60374" y="8592"/>
                  </a:lnTo>
                  <a:lnTo>
                    <a:pt x="71269" y="3522"/>
                  </a:lnTo>
                  <a:lnTo>
                    <a:pt x="106350" y="0"/>
                  </a:lnTo>
                  <a:lnTo>
                    <a:pt x="131226" y="418"/>
                  </a:lnTo>
                  <a:lnTo>
                    <a:pt x="168606" y="7236"/>
                  </a:lnTo>
                  <a:lnTo>
                    <a:pt x="198956" y="20022"/>
                  </a:lnTo>
                  <a:lnTo>
                    <a:pt x="210612" y="28472"/>
                  </a:lnTo>
                  <a:lnTo>
                    <a:pt x="217422" y="40975"/>
                  </a:lnTo>
                  <a:lnTo>
                    <a:pt x="219827" y="51081"/>
                  </a:lnTo>
                  <a:lnTo>
                    <a:pt x="217772" y="54297"/>
                  </a:lnTo>
                  <a:lnTo>
                    <a:pt x="202482" y="74208"/>
                  </a:lnTo>
                  <a:lnTo>
                    <a:pt x="165202" y="97406"/>
                  </a:lnTo>
                  <a:lnTo>
                    <a:pt x="130792" y="113284"/>
                  </a:lnTo>
                  <a:lnTo>
                    <a:pt x="97537" y="126403"/>
                  </a:lnTo>
                  <a:lnTo>
                    <a:pt x="76041" y="132374"/>
                  </a:lnTo>
                  <a:lnTo>
                    <a:pt x="50920" y="127664"/>
                  </a:lnTo>
                  <a:lnTo>
                    <a:pt x="29692" y="1213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SMARTInkShape-341"/>
            <p:cNvSpPr/>
            <p:nvPr/>
          </p:nvSpPr>
          <p:spPr>
            <a:xfrm>
              <a:off x="4191003" y="2194560"/>
              <a:ext cx="308369" cy="453762"/>
            </a:xfrm>
            <a:custGeom>
              <a:avLst/>
              <a:gdLst/>
              <a:ahLst/>
              <a:cxnLst/>
              <a:rect l="0" t="0" r="0" b="0"/>
              <a:pathLst>
                <a:path w="308369" h="453762">
                  <a:moveTo>
                    <a:pt x="7617" y="441960"/>
                  </a:moveTo>
                  <a:lnTo>
                    <a:pt x="7617" y="453761"/>
                  </a:lnTo>
                  <a:lnTo>
                    <a:pt x="7617" y="452002"/>
                  </a:lnTo>
                  <a:lnTo>
                    <a:pt x="311" y="442337"/>
                  </a:lnTo>
                  <a:lnTo>
                    <a:pt x="0" y="404952"/>
                  </a:lnTo>
                  <a:lnTo>
                    <a:pt x="844" y="382059"/>
                  </a:lnTo>
                  <a:lnTo>
                    <a:pt x="6081" y="365509"/>
                  </a:lnTo>
                  <a:lnTo>
                    <a:pt x="10603" y="357746"/>
                  </a:lnTo>
                  <a:lnTo>
                    <a:pt x="15435" y="353732"/>
                  </a:lnTo>
                  <a:lnTo>
                    <a:pt x="20405" y="351101"/>
                  </a:lnTo>
                  <a:lnTo>
                    <a:pt x="40801" y="334105"/>
                  </a:lnTo>
                  <a:lnTo>
                    <a:pt x="44133" y="333650"/>
                  </a:lnTo>
                  <a:lnTo>
                    <a:pt x="47201" y="334193"/>
                  </a:lnTo>
                  <a:lnTo>
                    <a:pt x="69965" y="328624"/>
                  </a:lnTo>
                  <a:lnTo>
                    <a:pt x="82441" y="331991"/>
                  </a:lnTo>
                  <a:lnTo>
                    <a:pt x="120466" y="346546"/>
                  </a:lnTo>
                  <a:lnTo>
                    <a:pt x="154519" y="375635"/>
                  </a:lnTo>
                  <a:lnTo>
                    <a:pt x="167582" y="398387"/>
                  </a:lnTo>
                  <a:lnTo>
                    <a:pt x="198117" y="424479"/>
                  </a:lnTo>
                  <a:lnTo>
                    <a:pt x="235746" y="433852"/>
                  </a:lnTo>
                  <a:lnTo>
                    <a:pt x="250329" y="434243"/>
                  </a:lnTo>
                  <a:lnTo>
                    <a:pt x="257447" y="432039"/>
                  </a:lnTo>
                  <a:lnTo>
                    <a:pt x="272409" y="422184"/>
                  </a:lnTo>
                  <a:lnTo>
                    <a:pt x="287926" y="417451"/>
                  </a:lnTo>
                  <a:lnTo>
                    <a:pt x="299395" y="408614"/>
                  </a:lnTo>
                  <a:lnTo>
                    <a:pt x="302396" y="403716"/>
                  </a:lnTo>
                  <a:lnTo>
                    <a:pt x="304576" y="398716"/>
                  </a:lnTo>
                  <a:lnTo>
                    <a:pt x="308368" y="393672"/>
                  </a:lnTo>
                  <a:lnTo>
                    <a:pt x="308359" y="384092"/>
                  </a:lnTo>
                  <a:lnTo>
                    <a:pt x="299079" y="350791"/>
                  </a:lnTo>
                  <a:lnTo>
                    <a:pt x="298445" y="345621"/>
                  </a:lnTo>
                  <a:lnTo>
                    <a:pt x="293225" y="335360"/>
                  </a:lnTo>
                  <a:lnTo>
                    <a:pt x="289462" y="330254"/>
                  </a:lnTo>
                  <a:lnTo>
                    <a:pt x="278508" y="322322"/>
                  </a:lnTo>
                  <a:lnTo>
                    <a:pt x="249469" y="308487"/>
                  </a:lnTo>
                  <a:lnTo>
                    <a:pt x="219544" y="301240"/>
                  </a:lnTo>
                  <a:lnTo>
                    <a:pt x="213248" y="301580"/>
                  </a:lnTo>
                  <a:lnTo>
                    <a:pt x="181692" y="314704"/>
                  </a:lnTo>
                  <a:lnTo>
                    <a:pt x="169368" y="279286"/>
                  </a:lnTo>
                  <a:lnTo>
                    <a:pt x="163711" y="249690"/>
                  </a:lnTo>
                  <a:lnTo>
                    <a:pt x="157400" y="208794"/>
                  </a:lnTo>
                  <a:lnTo>
                    <a:pt x="12953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SMARTInkShape-342"/>
            <p:cNvSpPr/>
            <p:nvPr/>
          </p:nvSpPr>
          <p:spPr>
            <a:xfrm>
              <a:off x="4328185" y="2842260"/>
              <a:ext cx="555750" cy="426721"/>
            </a:xfrm>
            <a:custGeom>
              <a:avLst/>
              <a:gdLst/>
              <a:ahLst/>
              <a:cxnLst/>
              <a:rect l="0" t="0" r="0" b="0"/>
              <a:pathLst>
                <a:path w="555750" h="426721">
                  <a:moveTo>
                    <a:pt x="45695" y="0"/>
                  </a:moveTo>
                  <a:lnTo>
                    <a:pt x="41650" y="0"/>
                  </a:lnTo>
                  <a:lnTo>
                    <a:pt x="31044" y="8090"/>
                  </a:lnTo>
                  <a:lnTo>
                    <a:pt x="15555" y="30343"/>
                  </a:lnTo>
                  <a:lnTo>
                    <a:pt x="3168" y="56314"/>
                  </a:lnTo>
                  <a:lnTo>
                    <a:pt x="162" y="93723"/>
                  </a:lnTo>
                  <a:lnTo>
                    <a:pt x="0" y="128994"/>
                  </a:lnTo>
                  <a:lnTo>
                    <a:pt x="2237" y="154048"/>
                  </a:lnTo>
                  <a:lnTo>
                    <a:pt x="12973" y="189870"/>
                  </a:lnTo>
                  <a:lnTo>
                    <a:pt x="27941" y="224088"/>
                  </a:lnTo>
                  <a:lnTo>
                    <a:pt x="33007" y="237601"/>
                  </a:lnTo>
                  <a:lnTo>
                    <a:pt x="42595" y="247558"/>
                  </a:lnTo>
                  <a:lnTo>
                    <a:pt x="53631" y="255653"/>
                  </a:lnTo>
                  <a:lnTo>
                    <a:pt x="78558" y="279617"/>
                  </a:lnTo>
                  <a:lnTo>
                    <a:pt x="90216" y="285141"/>
                  </a:lnTo>
                  <a:lnTo>
                    <a:pt x="122741" y="289825"/>
                  </a:lnTo>
                  <a:lnTo>
                    <a:pt x="156061" y="296044"/>
                  </a:lnTo>
                  <a:lnTo>
                    <a:pt x="187973" y="290872"/>
                  </a:lnTo>
                  <a:lnTo>
                    <a:pt x="221796" y="283284"/>
                  </a:lnTo>
                  <a:lnTo>
                    <a:pt x="236569" y="275764"/>
                  </a:lnTo>
                  <a:lnTo>
                    <a:pt x="273498" y="255194"/>
                  </a:lnTo>
                  <a:lnTo>
                    <a:pt x="285512" y="249451"/>
                  </a:lnTo>
                  <a:lnTo>
                    <a:pt x="319288" y="216580"/>
                  </a:lnTo>
                  <a:lnTo>
                    <a:pt x="322070" y="215507"/>
                  </a:lnTo>
                  <a:lnTo>
                    <a:pt x="327420" y="209798"/>
                  </a:lnTo>
                  <a:lnTo>
                    <a:pt x="331773" y="201617"/>
                  </a:lnTo>
                  <a:lnTo>
                    <a:pt x="335119" y="179665"/>
                  </a:lnTo>
                  <a:lnTo>
                    <a:pt x="332937" y="174960"/>
                  </a:lnTo>
                  <a:lnTo>
                    <a:pt x="327636" y="167641"/>
                  </a:lnTo>
                  <a:lnTo>
                    <a:pt x="341955" y="173671"/>
                  </a:lnTo>
                  <a:lnTo>
                    <a:pt x="377003" y="181282"/>
                  </a:lnTo>
                  <a:lnTo>
                    <a:pt x="404556" y="188428"/>
                  </a:lnTo>
                  <a:lnTo>
                    <a:pt x="419395" y="191273"/>
                  </a:lnTo>
                  <a:lnTo>
                    <a:pt x="457217" y="207545"/>
                  </a:lnTo>
                  <a:lnTo>
                    <a:pt x="493023" y="214852"/>
                  </a:lnTo>
                  <a:lnTo>
                    <a:pt x="504434" y="219950"/>
                  </a:lnTo>
                  <a:lnTo>
                    <a:pt x="520378" y="230647"/>
                  </a:lnTo>
                  <a:lnTo>
                    <a:pt x="538679" y="237377"/>
                  </a:lnTo>
                  <a:lnTo>
                    <a:pt x="545045" y="242661"/>
                  </a:lnTo>
                  <a:lnTo>
                    <a:pt x="552543" y="254309"/>
                  </a:lnTo>
                  <a:lnTo>
                    <a:pt x="555141" y="263499"/>
                  </a:lnTo>
                  <a:lnTo>
                    <a:pt x="555749" y="268946"/>
                  </a:lnTo>
                  <a:lnTo>
                    <a:pt x="552046" y="284863"/>
                  </a:lnTo>
                  <a:lnTo>
                    <a:pt x="545587" y="297576"/>
                  </a:lnTo>
                  <a:lnTo>
                    <a:pt x="507509" y="330372"/>
                  </a:lnTo>
                  <a:lnTo>
                    <a:pt x="472019" y="355623"/>
                  </a:lnTo>
                  <a:lnTo>
                    <a:pt x="434263" y="377230"/>
                  </a:lnTo>
                  <a:lnTo>
                    <a:pt x="399779" y="408666"/>
                  </a:lnTo>
                  <a:lnTo>
                    <a:pt x="380975" y="426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SMARTInkShape-343"/>
            <p:cNvSpPr/>
            <p:nvPr/>
          </p:nvSpPr>
          <p:spPr>
            <a:xfrm>
              <a:off x="5120640" y="2492553"/>
              <a:ext cx="563881" cy="182068"/>
            </a:xfrm>
            <a:custGeom>
              <a:avLst/>
              <a:gdLst/>
              <a:ahLst/>
              <a:cxnLst/>
              <a:rect l="0" t="0" r="0" b="0"/>
              <a:pathLst>
                <a:path w="563881" h="182068">
                  <a:moveTo>
                    <a:pt x="0" y="6807"/>
                  </a:moveTo>
                  <a:lnTo>
                    <a:pt x="0" y="2417"/>
                  </a:lnTo>
                  <a:lnTo>
                    <a:pt x="0" y="10107"/>
                  </a:lnTo>
                  <a:lnTo>
                    <a:pt x="2258" y="14765"/>
                  </a:lnTo>
                  <a:lnTo>
                    <a:pt x="6561" y="20608"/>
                  </a:lnTo>
                  <a:lnTo>
                    <a:pt x="8257" y="38320"/>
                  </a:lnTo>
                  <a:lnTo>
                    <a:pt x="13610" y="53985"/>
                  </a:lnTo>
                  <a:lnTo>
                    <a:pt x="15097" y="89166"/>
                  </a:lnTo>
                  <a:lnTo>
                    <a:pt x="16023" y="98444"/>
                  </a:lnTo>
                  <a:lnTo>
                    <a:pt x="17456" y="100919"/>
                  </a:lnTo>
                  <a:lnTo>
                    <a:pt x="19257" y="102568"/>
                  </a:lnTo>
                  <a:lnTo>
                    <a:pt x="21259" y="106659"/>
                  </a:lnTo>
                  <a:lnTo>
                    <a:pt x="26589" y="120229"/>
                  </a:lnTo>
                  <a:lnTo>
                    <a:pt x="28733" y="122215"/>
                  </a:lnTo>
                  <a:lnTo>
                    <a:pt x="31008" y="122692"/>
                  </a:lnTo>
                  <a:lnTo>
                    <a:pt x="33372" y="122164"/>
                  </a:lnTo>
                  <a:lnTo>
                    <a:pt x="34948" y="122658"/>
                  </a:lnTo>
                  <a:lnTo>
                    <a:pt x="35999" y="123834"/>
                  </a:lnTo>
                  <a:lnTo>
                    <a:pt x="36699" y="125465"/>
                  </a:lnTo>
                  <a:lnTo>
                    <a:pt x="38013" y="126553"/>
                  </a:lnTo>
                  <a:lnTo>
                    <a:pt x="41730" y="127761"/>
                  </a:lnTo>
                  <a:lnTo>
                    <a:pt x="48583" y="128441"/>
                  </a:lnTo>
                  <a:lnTo>
                    <a:pt x="50169" y="127689"/>
                  </a:lnTo>
                  <a:lnTo>
                    <a:pt x="51226" y="126342"/>
                  </a:lnTo>
                  <a:lnTo>
                    <a:pt x="51930" y="124597"/>
                  </a:lnTo>
                  <a:lnTo>
                    <a:pt x="53247" y="124280"/>
                  </a:lnTo>
                  <a:lnTo>
                    <a:pt x="56968" y="126186"/>
                  </a:lnTo>
                  <a:lnTo>
                    <a:pt x="59145" y="126187"/>
                  </a:lnTo>
                  <a:lnTo>
                    <a:pt x="63822" y="123929"/>
                  </a:lnTo>
                  <a:lnTo>
                    <a:pt x="86090" y="98630"/>
                  </a:lnTo>
                  <a:lnTo>
                    <a:pt x="90413" y="95962"/>
                  </a:lnTo>
                  <a:lnTo>
                    <a:pt x="97475" y="86225"/>
                  </a:lnTo>
                  <a:lnTo>
                    <a:pt x="116747" y="51680"/>
                  </a:lnTo>
                  <a:lnTo>
                    <a:pt x="132072" y="34896"/>
                  </a:lnTo>
                  <a:lnTo>
                    <a:pt x="133768" y="33999"/>
                  </a:lnTo>
                  <a:lnTo>
                    <a:pt x="134899" y="34249"/>
                  </a:lnTo>
                  <a:lnTo>
                    <a:pt x="135652" y="35261"/>
                  </a:lnTo>
                  <a:lnTo>
                    <a:pt x="136155" y="35090"/>
                  </a:lnTo>
                  <a:lnTo>
                    <a:pt x="137027" y="30548"/>
                  </a:lnTo>
                  <a:lnTo>
                    <a:pt x="141166" y="33973"/>
                  </a:lnTo>
                  <a:lnTo>
                    <a:pt x="143174" y="38072"/>
                  </a:lnTo>
                  <a:lnTo>
                    <a:pt x="150799" y="75731"/>
                  </a:lnTo>
                  <a:lnTo>
                    <a:pt x="154183" y="90729"/>
                  </a:lnTo>
                  <a:lnTo>
                    <a:pt x="167797" y="118858"/>
                  </a:lnTo>
                  <a:lnTo>
                    <a:pt x="181052" y="138815"/>
                  </a:lnTo>
                  <a:lnTo>
                    <a:pt x="185737" y="141677"/>
                  </a:lnTo>
                  <a:lnTo>
                    <a:pt x="195642" y="143515"/>
                  </a:lnTo>
                  <a:lnTo>
                    <a:pt x="200688" y="143766"/>
                  </a:lnTo>
                  <a:lnTo>
                    <a:pt x="202372" y="144680"/>
                  </a:lnTo>
                  <a:lnTo>
                    <a:pt x="203495" y="146135"/>
                  </a:lnTo>
                  <a:lnTo>
                    <a:pt x="204243" y="147953"/>
                  </a:lnTo>
                  <a:lnTo>
                    <a:pt x="206436" y="148318"/>
                  </a:lnTo>
                  <a:lnTo>
                    <a:pt x="213387" y="146465"/>
                  </a:lnTo>
                  <a:lnTo>
                    <a:pt x="215918" y="144786"/>
                  </a:lnTo>
                  <a:lnTo>
                    <a:pt x="217605" y="142819"/>
                  </a:lnTo>
                  <a:lnTo>
                    <a:pt x="218730" y="140662"/>
                  </a:lnTo>
                  <a:lnTo>
                    <a:pt x="221173" y="139224"/>
                  </a:lnTo>
                  <a:lnTo>
                    <a:pt x="235004" y="134657"/>
                  </a:lnTo>
                  <a:lnTo>
                    <a:pt x="265644" y="106873"/>
                  </a:lnTo>
                  <a:lnTo>
                    <a:pt x="283724" y="79031"/>
                  </a:lnTo>
                  <a:lnTo>
                    <a:pt x="292047" y="70233"/>
                  </a:lnTo>
                  <a:lnTo>
                    <a:pt x="318299" y="32292"/>
                  </a:lnTo>
                  <a:lnTo>
                    <a:pt x="329403" y="22825"/>
                  </a:lnTo>
                  <a:lnTo>
                    <a:pt x="333901" y="20026"/>
                  </a:lnTo>
                  <a:lnTo>
                    <a:pt x="336901" y="16466"/>
                  </a:lnTo>
                  <a:lnTo>
                    <a:pt x="341969" y="5059"/>
                  </a:lnTo>
                  <a:lnTo>
                    <a:pt x="343973" y="3102"/>
                  </a:lnTo>
                  <a:lnTo>
                    <a:pt x="346155" y="1797"/>
                  </a:lnTo>
                  <a:lnTo>
                    <a:pt x="348457" y="1773"/>
                  </a:lnTo>
                  <a:lnTo>
                    <a:pt x="353272" y="4005"/>
                  </a:lnTo>
                  <a:lnTo>
                    <a:pt x="355741" y="4093"/>
                  </a:lnTo>
                  <a:lnTo>
                    <a:pt x="372363" y="0"/>
                  </a:lnTo>
                  <a:lnTo>
                    <a:pt x="381677" y="4064"/>
                  </a:lnTo>
                  <a:lnTo>
                    <a:pt x="419588" y="31853"/>
                  </a:lnTo>
                  <a:lnTo>
                    <a:pt x="454689" y="67871"/>
                  </a:lnTo>
                  <a:lnTo>
                    <a:pt x="480063" y="99264"/>
                  </a:lnTo>
                  <a:lnTo>
                    <a:pt x="510541" y="135767"/>
                  </a:lnTo>
                  <a:lnTo>
                    <a:pt x="545943" y="170881"/>
                  </a:lnTo>
                  <a:lnTo>
                    <a:pt x="563880" y="1820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SMARTInkShape-344"/>
            <p:cNvSpPr/>
            <p:nvPr/>
          </p:nvSpPr>
          <p:spPr>
            <a:xfrm>
              <a:off x="4937760" y="2463576"/>
              <a:ext cx="120479" cy="154322"/>
            </a:xfrm>
            <a:custGeom>
              <a:avLst/>
              <a:gdLst/>
              <a:ahLst/>
              <a:cxnLst/>
              <a:rect l="0" t="0" r="0" b="0"/>
              <a:pathLst>
                <a:path w="120479" h="154322">
                  <a:moveTo>
                    <a:pt x="7620" y="51024"/>
                  </a:moveTo>
                  <a:lnTo>
                    <a:pt x="7620" y="37157"/>
                  </a:lnTo>
                  <a:lnTo>
                    <a:pt x="7620" y="67870"/>
                  </a:lnTo>
                  <a:lnTo>
                    <a:pt x="314" y="105507"/>
                  </a:lnTo>
                  <a:lnTo>
                    <a:pt x="7779" y="135906"/>
                  </a:lnTo>
                  <a:lnTo>
                    <a:pt x="9419" y="138092"/>
                  </a:lnTo>
                  <a:lnTo>
                    <a:pt x="25745" y="152994"/>
                  </a:lnTo>
                  <a:lnTo>
                    <a:pt x="28170" y="153717"/>
                  </a:lnTo>
                  <a:lnTo>
                    <a:pt x="30633" y="153353"/>
                  </a:lnTo>
                  <a:lnTo>
                    <a:pt x="38146" y="151052"/>
                  </a:lnTo>
                  <a:lnTo>
                    <a:pt x="40670" y="150730"/>
                  </a:lnTo>
                  <a:lnTo>
                    <a:pt x="52314" y="154321"/>
                  </a:lnTo>
                  <a:lnTo>
                    <a:pt x="56043" y="153755"/>
                  </a:lnTo>
                  <a:lnTo>
                    <a:pt x="59376" y="151685"/>
                  </a:lnTo>
                  <a:lnTo>
                    <a:pt x="62443" y="148611"/>
                  </a:lnTo>
                  <a:lnTo>
                    <a:pt x="70368" y="145196"/>
                  </a:lnTo>
                  <a:lnTo>
                    <a:pt x="78688" y="142832"/>
                  </a:lnTo>
                  <a:lnTo>
                    <a:pt x="88979" y="135894"/>
                  </a:lnTo>
                  <a:lnTo>
                    <a:pt x="97684" y="127973"/>
                  </a:lnTo>
                  <a:lnTo>
                    <a:pt x="102682" y="118808"/>
                  </a:lnTo>
                  <a:lnTo>
                    <a:pt x="104015" y="113993"/>
                  </a:lnTo>
                  <a:lnTo>
                    <a:pt x="105750" y="110784"/>
                  </a:lnTo>
                  <a:lnTo>
                    <a:pt x="107753" y="108644"/>
                  </a:lnTo>
                  <a:lnTo>
                    <a:pt x="109935" y="107217"/>
                  </a:lnTo>
                  <a:lnTo>
                    <a:pt x="117052" y="97119"/>
                  </a:lnTo>
                  <a:lnTo>
                    <a:pt x="120478" y="79357"/>
                  </a:lnTo>
                  <a:lnTo>
                    <a:pt x="119021" y="69826"/>
                  </a:lnTo>
                  <a:lnTo>
                    <a:pt x="116398" y="61920"/>
                  </a:lnTo>
                  <a:lnTo>
                    <a:pt x="110531" y="34041"/>
                  </a:lnTo>
                  <a:lnTo>
                    <a:pt x="103876" y="24285"/>
                  </a:lnTo>
                  <a:lnTo>
                    <a:pt x="96120" y="17973"/>
                  </a:lnTo>
                  <a:lnTo>
                    <a:pt x="81985" y="9406"/>
                  </a:lnTo>
                  <a:lnTo>
                    <a:pt x="72845" y="2894"/>
                  </a:lnTo>
                  <a:lnTo>
                    <a:pt x="63138" y="0"/>
                  </a:lnTo>
                  <a:lnTo>
                    <a:pt x="53179" y="971"/>
                  </a:lnTo>
                  <a:lnTo>
                    <a:pt x="37033" y="4448"/>
                  </a:lnTo>
                  <a:lnTo>
                    <a:pt x="0" y="53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SMARTInkShape-345"/>
            <p:cNvSpPr/>
            <p:nvPr/>
          </p:nvSpPr>
          <p:spPr>
            <a:xfrm>
              <a:off x="4617720" y="2469231"/>
              <a:ext cx="236221" cy="189379"/>
            </a:xfrm>
            <a:custGeom>
              <a:avLst/>
              <a:gdLst/>
              <a:ahLst/>
              <a:cxnLst/>
              <a:rect l="0" t="0" r="0" b="0"/>
              <a:pathLst>
                <a:path w="236221" h="189379">
                  <a:moveTo>
                    <a:pt x="0" y="83469"/>
                  </a:moveTo>
                  <a:lnTo>
                    <a:pt x="0" y="71668"/>
                  </a:lnTo>
                  <a:lnTo>
                    <a:pt x="0" y="92997"/>
                  </a:lnTo>
                  <a:lnTo>
                    <a:pt x="847" y="94901"/>
                  </a:lnTo>
                  <a:lnTo>
                    <a:pt x="2258" y="96171"/>
                  </a:lnTo>
                  <a:lnTo>
                    <a:pt x="4045" y="97017"/>
                  </a:lnTo>
                  <a:lnTo>
                    <a:pt x="5237" y="98427"/>
                  </a:lnTo>
                  <a:lnTo>
                    <a:pt x="6561" y="102253"/>
                  </a:lnTo>
                  <a:lnTo>
                    <a:pt x="8461" y="139658"/>
                  </a:lnTo>
                  <a:lnTo>
                    <a:pt x="14180" y="150250"/>
                  </a:lnTo>
                  <a:lnTo>
                    <a:pt x="15238" y="185363"/>
                  </a:lnTo>
                  <a:lnTo>
                    <a:pt x="16085" y="186112"/>
                  </a:lnTo>
                  <a:lnTo>
                    <a:pt x="17497" y="185764"/>
                  </a:lnTo>
                  <a:lnTo>
                    <a:pt x="21801" y="183168"/>
                  </a:lnTo>
                  <a:lnTo>
                    <a:pt x="22154" y="183802"/>
                  </a:lnTo>
                  <a:lnTo>
                    <a:pt x="22651" y="187046"/>
                  </a:lnTo>
                  <a:lnTo>
                    <a:pt x="22832" y="183291"/>
                  </a:lnTo>
                  <a:lnTo>
                    <a:pt x="22858" y="189157"/>
                  </a:lnTo>
                  <a:lnTo>
                    <a:pt x="22860" y="185563"/>
                  </a:lnTo>
                  <a:lnTo>
                    <a:pt x="22860" y="189378"/>
                  </a:lnTo>
                  <a:lnTo>
                    <a:pt x="22860" y="182823"/>
                  </a:lnTo>
                  <a:lnTo>
                    <a:pt x="16829" y="168248"/>
                  </a:lnTo>
                  <a:lnTo>
                    <a:pt x="14603" y="159105"/>
                  </a:lnTo>
                  <a:lnTo>
                    <a:pt x="9250" y="145572"/>
                  </a:lnTo>
                  <a:lnTo>
                    <a:pt x="7633" y="107926"/>
                  </a:lnTo>
                  <a:lnTo>
                    <a:pt x="7620" y="74396"/>
                  </a:lnTo>
                  <a:lnTo>
                    <a:pt x="8467" y="72340"/>
                  </a:lnTo>
                  <a:lnTo>
                    <a:pt x="9878" y="70970"/>
                  </a:lnTo>
                  <a:lnTo>
                    <a:pt x="11666" y="70056"/>
                  </a:lnTo>
                  <a:lnTo>
                    <a:pt x="12857" y="68601"/>
                  </a:lnTo>
                  <a:lnTo>
                    <a:pt x="14181" y="64725"/>
                  </a:lnTo>
                  <a:lnTo>
                    <a:pt x="15877" y="55339"/>
                  </a:lnTo>
                  <a:lnTo>
                    <a:pt x="20415" y="47853"/>
                  </a:lnTo>
                  <a:lnTo>
                    <a:pt x="26583" y="31156"/>
                  </a:lnTo>
                  <a:lnTo>
                    <a:pt x="28729" y="28274"/>
                  </a:lnTo>
                  <a:lnTo>
                    <a:pt x="50821" y="10508"/>
                  </a:lnTo>
                  <a:lnTo>
                    <a:pt x="77682" y="835"/>
                  </a:lnTo>
                  <a:lnTo>
                    <a:pt x="90092" y="0"/>
                  </a:lnTo>
                  <a:lnTo>
                    <a:pt x="108609" y="4108"/>
                  </a:lnTo>
                  <a:lnTo>
                    <a:pt x="118446" y="2193"/>
                  </a:lnTo>
                  <a:lnTo>
                    <a:pt x="124045" y="4449"/>
                  </a:lnTo>
                  <a:lnTo>
                    <a:pt x="154615" y="32414"/>
                  </a:lnTo>
                  <a:lnTo>
                    <a:pt x="175247" y="69535"/>
                  </a:lnTo>
                  <a:lnTo>
                    <a:pt x="193039" y="103865"/>
                  </a:lnTo>
                  <a:lnTo>
                    <a:pt x="203953" y="137283"/>
                  </a:lnTo>
                  <a:lnTo>
                    <a:pt x="204548" y="142205"/>
                  </a:lnTo>
                  <a:lnTo>
                    <a:pt x="205792" y="145486"/>
                  </a:lnTo>
                  <a:lnTo>
                    <a:pt x="207468" y="147674"/>
                  </a:lnTo>
                  <a:lnTo>
                    <a:pt x="209432" y="149132"/>
                  </a:lnTo>
                  <a:lnTo>
                    <a:pt x="211614" y="153010"/>
                  </a:lnTo>
                  <a:lnTo>
                    <a:pt x="213977" y="169266"/>
                  </a:lnTo>
                  <a:lnTo>
                    <a:pt x="215465" y="171147"/>
                  </a:lnTo>
                  <a:lnTo>
                    <a:pt x="219891" y="174166"/>
                  </a:lnTo>
                  <a:lnTo>
                    <a:pt x="220496" y="176837"/>
                  </a:lnTo>
                  <a:lnTo>
                    <a:pt x="220658" y="178734"/>
                  </a:lnTo>
                  <a:lnTo>
                    <a:pt x="221612" y="179999"/>
                  </a:lnTo>
                  <a:lnTo>
                    <a:pt x="224929" y="181404"/>
                  </a:lnTo>
                  <a:lnTo>
                    <a:pt x="226153" y="180086"/>
                  </a:lnTo>
                  <a:lnTo>
                    <a:pt x="236220" y="1596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SMARTInkShape-Group54"/>
          <p:cNvGrpSpPr/>
          <p:nvPr/>
        </p:nvGrpSpPr>
        <p:grpSpPr>
          <a:xfrm>
            <a:off x="4282471" y="2975507"/>
            <a:ext cx="1386351" cy="727814"/>
            <a:chOff x="4282471" y="2975507"/>
            <a:chExt cx="1386351" cy="727814"/>
          </a:xfrm>
        </p:grpSpPr>
        <p:sp>
          <p:nvSpPr>
            <p:cNvPr id="27" name="SMARTInkShape-346"/>
            <p:cNvSpPr/>
            <p:nvPr/>
          </p:nvSpPr>
          <p:spPr>
            <a:xfrm>
              <a:off x="4282471" y="3348410"/>
              <a:ext cx="525617" cy="354911"/>
            </a:xfrm>
            <a:custGeom>
              <a:avLst/>
              <a:gdLst/>
              <a:ahLst/>
              <a:cxnLst/>
              <a:rect l="0" t="0" r="0" b="0"/>
              <a:pathLst>
                <a:path w="525617" h="354911">
                  <a:moveTo>
                    <a:pt x="53309" y="4390"/>
                  </a:moveTo>
                  <a:lnTo>
                    <a:pt x="49264" y="345"/>
                  </a:lnTo>
                  <a:lnTo>
                    <a:pt x="46379" y="0"/>
                  </a:lnTo>
                  <a:lnTo>
                    <a:pt x="28836" y="3645"/>
                  </a:lnTo>
                  <a:lnTo>
                    <a:pt x="25987" y="5586"/>
                  </a:lnTo>
                  <a:lnTo>
                    <a:pt x="15331" y="20870"/>
                  </a:lnTo>
                  <a:lnTo>
                    <a:pt x="9883" y="32980"/>
                  </a:lnTo>
                  <a:lnTo>
                    <a:pt x="1759" y="62748"/>
                  </a:lnTo>
                  <a:lnTo>
                    <a:pt x="205" y="97024"/>
                  </a:lnTo>
                  <a:lnTo>
                    <a:pt x="0" y="131683"/>
                  </a:lnTo>
                  <a:lnTo>
                    <a:pt x="6059" y="163966"/>
                  </a:lnTo>
                  <a:lnTo>
                    <a:pt x="13151" y="194802"/>
                  </a:lnTo>
                  <a:lnTo>
                    <a:pt x="18847" y="225352"/>
                  </a:lnTo>
                  <a:lnTo>
                    <a:pt x="39646" y="260483"/>
                  </a:lnTo>
                  <a:lnTo>
                    <a:pt x="51989" y="276037"/>
                  </a:lnTo>
                  <a:lnTo>
                    <a:pt x="61471" y="281756"/>
                  </a:lnTo>
                  <a:lnTo>
                    <a:pt x="97488" y="294217"/>
                  </a:lnTo>
                  <a:lnTo>
                    <a:pt x="109351" y="298302"/>
                  </a:lnTo>
                  <a:lnTo>
                    <a:pt x="130310" y="299755"/>
                  </a:lnTo>
                  <a:lnTo>
                    <a:pt x="167715" y="294882"/>
                  </a:lnTo>
                  <a:lnTo>
                    <a:pt x="194546" y="290181"/>
                  </a:lnTo>
                  <a:lnTo>
                    <a:pt x="223944" y="275335"/>
                  </a:lnTo>
                  <a:lnTo>
                    <a:pt x="258982" y="258884"/>
                  </a:lnTo>
                  <a:lnTo>
                    <a:pt x="295379" y="240205"/>
                  </a:lnTo>
                  <a:lnTo>
                    <a:pt x="327279" y="220210"/>
                  </a:lnTo>
                  <a:lnTo>
                    <a:pt x="351110" y="210428"/>
                  </a:lnTo>
                  <a:lnTo>
                    <a:pt x="376897" y="183748"/>
                  </a:lnTo>
                  <a:lnTo>
                    <a:pt x="379159" y="179213"/>
                  </a:lnTo>
                  <a:lnTo>
                    <a:pt x="379762" y="176819"/>
                  </a:lnTo>
                  <a:lnTo>
                    <a:pt x="380165" y="176069"/>
                  </a:lnTo>
                  <a:lnTo>
                    <a:pt x="380433" y="176416"/>
                  </a:lnTo>
                  <a:lnTo>
                    <a:pt x="380863" y="179011"/>
                  </a:lnTo>
                  <a:lnTo>
                    <a:pt x="380960" y="173033"/>
                  </a:lnTo>
                  <a:lnTo>
                    <a:pt x="380967" y="176618"/>
                  </a:lnTo>
                  <a:lnTo>
                    <a:pt x="380968" y="174634"/>
                  </a:lnTo>
                  <a:lnTo>
                    <a:pt x="381815" y="174613"/>
                  </a:lnTo>
                  <a:lnTo>
                    <a:pt x="385014" y="176847"/>
                  </a:lnTo>
                  <a:lnTo>
                    <a:pt x="387000" y="180661"/>
                  </a:lnTo>
                  <a:lnTo>
                    <a:pt x="387530" y="182864"/>
                  </a:lnTo>
                  <a:lnTo>
                    <a:pt x="388729" y="184333"/>
                  </a:lnTo>
                  <a:lnTo>
                    <a:pt x="392320" y="185965"/>
                  </a:lnTo>
                  <a:lnTo>
                    <a:pt x="399102" y="186883"/>
                  </a:lnTo>
                  <a:lnTo>
                    <a:pt x="403986" y="191614"/>
                  </a:lnTo>
                  <a:lnTo>
                    <a:pt x="409826" y="198514"/>
                  </a:lnTo>
                  <a:lnTo>
                    <a:pt x="418065" y="204403"/>
                  </a:lnTo>
                  <a:lnTo>
                    <a:pt x="455728" y="220587"/>
                  </a:lnTo>
                  <a:lnTo>
                    <a:pt x="489407" y="231173"/>
                  </a:lnTo>
                  <a:lnTo>
                    <a:pt x="510314" y="246014"/>
                  </a:lnTo>
                  <a:lnTo>
                    <a:pt x="512919" y="246753"/>
                  </a:lnTo>
                  <a:lnTo>
                    <a:pt x="518071" y="252089"/>
                  </a:lnTo>
                  <a:lnTo>
                    <a:pt x="522336" y="259259"/>
                  </a:lnTo>
                  <a:lnTo>
                    <a:pt x="524738" y="268055"/>
                  </a:lnTo>
                  <a:lnTo>
                    <a:pt x="525616" y="285230"/>
                  </a:lnTo>
                  <a:lnTo>
                    <a:pt x="521664" y="299456"/>
                  </a:lnTo>
                  <a:lnTo>
                    <a:pt x="515132" y="310351"/>
                  </a:lnTo>
                  <a:lnTo>
                    <a:pt x="481241" y="345970"/>
                  </a:lnTo>
                  <a:lnTo>
                    <a:pt x="472409" y="3549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SMARTInkShape-347"/>
            <p:cNvSpPr/>
            <p:nvPr/>
          </p:nvSpPr>
          <p:spPr>
            <a:xfrm>
              <a:off x="5036820" y="2975507"/>
              <a:ext cx="632002" cy="208784"/>
            </a:xfrm>
            <a:custGeom>
              <a:avLst/>
              <a:gdLst/>
              <a:ahLst/>
              <a:cxnLst/>
              <a:rect l="0" t="0" r="0" b="0"/>
              <a:pathLst>
                <a:path w="632002" h="208784">
                  <a:moveTo>
                    <a:pt x="0" y="34393"/>
                  </a:moveTo>
                  <a:lnTo>
                    <a:pt x="4045" y="34393"/>
                  </a:lnTo>
                  <a:lnTo>
                    <a:pt x="8289" y="41166"/>
                  </a:lnTo>
                  <a:lnTo>
                    <a:pt x="25439" y="77524"/>
                  </a:lnTo>
                  <a:lnTo>
                    <a:pt x="40643" y="114609"/>
                  </a:lnTo>
                  <a:lnTo>
                    <a:pt x="51506" y="151171"/>
                  </a:lnTo>
                  <a:lnTo>
                    <a:pt x="64586" y="181265"/>
                  </a:lnTo>
                  <a:lnTo>
                    <a:pt x="71442" y="189200"/>
                  </a:lnTo>
                  <a:lnTo>
                    <a:pt x="76343" y="192096"/>
                  </a:lnTo>
                  <a:lnTo>
                    <a:pt x="82343" y="193955"/>
                  </a:lnTo>
                  <a:lnTo>
                    <a:pt x="82836" y="194955"/>
                  </a:lnTo>
                  <a:lnTo>
                    <a:pt x="83690" y="200934"/>
                  </a:lnTo>
                  <a:lnTo>
                    <a:pt x="83809" y="195376"/>
                  </a:lnTo>
                  <a:lnTo>
                    <a:pt x="86073" y="194841"/>
                  </a:lnTo>
                  <a:lnTo>
                    <a:pt x="87862" y="194698"/>
                  </a:lnTo>
                  <a:lnTo>
                    <a:pt x="89054" y="192910"/>
                  </a:lnTo>
                  <a:lnTo>
                    <a:pt x="95171" y="173226"/>
                  </a:lnTo>
                  <a:lnTo>
                    <a:pt x="112088" y="142826"/>
                  </a:lnTo>
                  <a:lnTo>
                    <a:pt x="114164" y="136772"/>
                  </a:lnTo>
                  <a:lnTo>
                    <a:pt x="132174" y="115704"/>
                  </a:lnTo>
                  <a:lnTo>
                    <a:pt x="137202" y="112864"/>
                  </a:lnTo>
                  <a:lnTo>
                    <a:pt x="144629" y="110892"/>
                  </a:lnTo>
                  <a:lnTo>
                    <a:pt x="148381" y="110726"/>
                  </a:lnTo>
                  <a:lnTo>
                    <a:pt x="152872" y="112910"/>
                  </a:lnTo>
                  <a:lnTo>
                    <a:pt x="165162" y="122752"/>
                  </a:lnTo>
                  <a:lnTo>
                    <a:pt x="181853" y="129472"/>
                  </a:lnTo>
                  <a:lnTo>
                    <a:pt x="188915" y="136200"/>
                  </a:lnTo>
                  <a:lnTo>
                    <a:pt x="195722" y="143987"/>
                  </a:lnTo>
                  <a:lnTo>
                    <a:pt x="211632" y="158143"/>
                  </a:lnTo>
                  <a:lnTo>
                    <a:pt x="237600" y="187935"/>
                  </a:lnTo>
                  <a:lnTo>
                    <a:pt x="245582" y="191534"/>
                  </a:lnTo>
                  <a:lnTo>
                    <a:pt x="269469" y="200117"/>
                  </a:lnTo>
                  <a:lnTo>
                    <a:pt x="279502" y="204851"/>
                  </a:lnTo>
                  <a:lnTo>
                    <a:pt x="283701" y="205605"/>
                  </a:lnTo>
                  <a:lnTo>
                    <a:pt x="293656" y="204314"/>
                  </a:lnTo>
                  <a:lnTo>
                    <a:pt x="307210" y="208783"/>
                  </a:lnTo>
                  <a:lnTo>
                    <a:pt x="309794" y="208226"/>
                  </a:lnTo>
                  <a:lnTo>
                    <a:pt x="320023" y="203507"/>
                  </a:lnTo>
                  <a:lnTo>
                    <a:pt x="326151" y="202324"/>
                  </a:lnTo>
                  <a:lnTo>
                    <a:pt x="331258" y="194029"/>
                  </a:lnTo>
                  <a:lnTo>
                    <a:pt x="335332" y="177749"/>
                  </a:lnTo>
                  <a:lnTo>
                    <a:pt x="337008" y="175684"/>
                  </a:lnTo>
                  <a:lnTo>
                    <a:pt x="338972" y="174307"/>
                  </a:lnTo>
                  <a:lnTo>
                    <a:pt x="341154" y="168261"/>
                  </a:lnTo>
                  <a:lnTo>
                    <a:pt x="342855" y="131779"/>
                  </a:lnTo>
                  <a:lnTo>
                    <a:pt x="342899" y="95068"/>
                  </a:lnTo>
                  <a:lnTo>
                    <a:pt x="342900" y="89182"/>
                  </a:lnTo>
                  <a:lnTo>
                    <a:pt x="342900" y="92207"/>
                  </a:lnTo>
                  <a:lnTo>
                    <a:pt x="343747" y="92409"/>
                  </a:lnTo>
                  <a:lnTo>
                    <a:pt x="349461" y="88516"/>
                  </a:lnTo>
                  <a:lnTo>
                    <a:pt x="382272" y="87753"/>
                  </a:lnTo>
                  <a:lnTo>
                    <a:pt x="419881" y="94296"/>
                  </a:lnTo>
                  <a:lnTo>
                    <a:pt x="457303" y="86925"/>
                  </a:lnTo>
                  <a:lnTo>
                    <a:pt x="472486" y="83987"/>
                  </a:lnTo>
                  <a:lnTo>
                    <a:pt x="496160" y="84554"/>
                  </a:lnTo>
                  <a:lnTo>
                    <a:pt x="531814" y="75377"/>
                  </a:lnTo>
                  <a:lnTo>
                    <a:pt x="563567" y="73063"/>
                  </a:lnTo>
                  <a:lnTo>
                    <a:pt x="588215" y="66522"/>
                  </a:lnTo>
                  <a:lnTo>
                    <a:pt x="607132" y="57077"/>
                  </a:lnTo>
                  <a:lnTo>
                    <a:pt x="627235" y="39463"/>
                  </a:lnTo>
                  <a:lnTo>
                    <a:pt x="630138" y="34388"/>
                  </a:lnTo>
                  <a:lnTo>
                    <a:pt x="632001" y="24232"/>
                  </a:lnTo>
                  <a:lnTo>
                    <a:pt x="629998" y="19153"/>
                  </a:lnTo>
                  <a:lnTo>
                    <a:pt x="628279" y="16613"/>
                  </a:lnTo>
                  <a:lnTo>
                    <a:pt x="617769" y="8993"/>
                  </a:lnTo>
                  <a:lnTo>
                    <a:pt x="603930" y="5418"/>
                  </a:lnTo>
                  <a:lnTo>
                    <a:pt x="569943" y="0"/>
                  </a:lnTo>
                  <a:lnTo>
                    <a:pt x="555568" y="2456"/>
                  </a:lnTo>
                  <a:lnTo>
                    <a:pt x="523306" y="16421"/>
                  </a:lnTo>
                  <a:lnTo>
                    <a:pt x="487354" y="33333"/>
                  </a:lnTo>
                  <a:lnTo>
                    <a:pt x="452537" y="58418"/>
                  </a:lnTo>
                  <a:lnTo>
                    <a:pt x="444403" y="68777"/>
                  </a:lnTo>
                  <a:lnTo>
                    <a:pt x="430428" y="97404"/>
                  </a:lnTo>
                  <a:lnTo>
                    <a:pt x="428368" y="107836"/>
                  </a:lnTo>
                  <a:lnTo>
                    <a:pt x="429710" y="118116"/>
                  </a:lnTo>
                  <a:lnTo>
                    <a:pt x="437471" y="138514"/>
                  </a:lnTo>
                  <a:lnTo>
                    <a:pt x="444480" y="146426"/>
                  </a:lnTo>
                  <a:lnTo>
                    <a:pt x="481712" y="170385"/>
                  </a:lnTo>
                  <a:lnTo>
                    <a:pt x="507455" y="180614"/>
                  </a:lnTo>
                  <a:lnTo>
                    <a:pt x="524409" y="181789"/>
                  </a:lnTo>
                  <a:lnTo>
                    <a:pt x="555007" y="179948"/>
                  </a:lnTo>
                  <a:lnTo>
                    <a:pt x="594360" y="17917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" name="SMARTInkShape-Group55"/>
          <p:cNvGrpSpPr/>
          <p:nvPr/>
        </p:nvGrpSpPr>
        <p:grpSpPr>
          <a:xfrm>
            <a:off x="5015019" y="3391956"/>
            <a:ext cx="691873" cy="379945"/>
            <a:chOff x="5015019" y="3391956"/>
            <a:chExt cx="691873" cy="379945"/>
          </a:xfrm>
        </p:grpSpPr>
        <p:sp>
          <p:nvSpPr>
            <p:cNvPr id="30" name="SMARTInkShape-348"/>
            <p:cNvSpPr/>
            <p:nvPr/>
          </p:nvSpPr>
          <p:spPr>
            <a:xfrm>
              <a:off x="5433130" y="3391956"/>
              <a:ext cx="273762" cy="379945"/>
            </a:xfrm>
            <a:custGeom>
              <a:avLst/>
              <a:gdLst/>
              <a:ahLst/>
              <a:cxnLst/>
              <a:rect l="0" t="0" r="0" b="0"/>
              <a:pathLst>
                <a:path w="273762" h="379945">
                  <a:moveTo>
                    <a:pt x="144710" y="6564"/>
                  </a:moveTo>
                  <a:lnTo>
                    <a:pt x="140665" y="2519"/>
                  </a:lnTo>
                  <a:lnTo>
                    <a:pt x="126014" y="3"/>
                  </a:lnTo>
                  <a:lnTo>
                    <a:pt x="99154" y="0"/>
                  </a:lnTo>
                  <a:lnTo>
                    <a:pt x="67361" y="5532"/>
                  </a:lnTo>
                  <a:lnTo>
                    <a:pt x="49355" y="6258"/>
                  </a:lnTo>
                  <a:lnTo>
                    <a:pt x="38548" y="10944"/>
                  </a:lnTo>
                  <a:lnTo>
                    <a:pt x="25201" y="18586"/>
                  </a:lnTo>
                  <a:lnTo>
                    <a:pt x="13627" y="20851"/>
                  </a:lnTo>
                  <a:lnTo>
                    <a:pt x="9061" y="21169"/>
                  </a:lnTo>
                  <a:lnTo>
                    <a:pt x="6018" y="23074"/>
                  </a:lnTo>
                  <a:lnTo>
                    <a:pt x="3989" y="26037"/>
                  </a:lnTo>
                  <a:lnTo>
                    <a:pt x="167" y="42961"/>
                  </a:lnTo>
                  <a:lnTo>
                    <a:pt x="0" y="52250"/>
                  </a:lnTo>
                  <a:lnTo>
                    <a:pt x="4476" y="61018"/>
                  </a:lnTo>
                  <a:lnTo>
                    <a:pt x="12111" y="69713"/>
                  </a:lnTo>
                  <a:lnTo>
                    <a:pt x="26775" y="79367"/>
                  </a:lnTo>
                  <a:lnTo>
                    <a:pt x="54057" y="94730"/>
                  </a:lnTo>
                  <a:lnTo>
                    <a:pt x="83905" y="117677"/>
                  </a:lnTo>
                  <a:lnTo>
                    <a:pt x="119497" y="134126"/>
                  </a:lnTo>
                  <a:lnTo>
                    <a:pt x="154123" y="160079"/>
                  </a:lnTo>
                  <a:lnTo>
                    <a:pt x="189279" y="181574"/>
                  </a:lnTo>
                  <a:lnTo>
                    <a:pt x="219836" y="206140"/>
                  </a:lnTo>
                  <a:lnTo>
                    <a:pt x="256541" y="243789"/>
                  </a:lnTo>
                  <a:lnTo>
                    <a:pt x="270538" y="267470"/>
                  </a:lnTo>
                  <a:lnTo>
                    <a:pt x="273150" y="278226"/>
                  </a:lnTo>
                  <a:lnTo>
                    <a:pt x="273761" y="287041"/>
                  </a:lnTo>
                  <a:lnTo>
                    <a:pt x="267646" y="312493"/>
                  </a:lnTo>
                  <a:lnTo>
                    <a:pt x="264768" y="315503"/>
                  </a:lnTo>
                  <a:lnTo>
                    <a:pt x="228644" y="340200"/>
                  </a:lnTo>
                  <a:lnTo>
                    <a:pt x="217574" y="345347"/>
                  </a:lnTo>
                  <a:lnTo>
                    <a:pt x="187514" y="350909"/>
                  </a:lnTo>
                  <a:lnTo>
                    <a:pt x="159086" y="357512"/>
                  </a:lnTo>
                  <a:lnTo>
                    <a:pt x="126956" y="367089"/>
                  </a:lnTo>
                  <a:lnTo>
                    <a:pt x="91370" y="3799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SMARTInkShape-349"/>
            <p:cNvSpPr/>
            <p:nvPr/>
          </p:nvSpPr>
          <p:spPr>
            <a:xfrm>
              <a:off x="5015019" y="3429000"/>
              <a:ext cx="364702" cy="225262"/>
            </a:xfrm>
            <a:custGeom>
              <a:avLst/>
              <a:gdLst/>
              <a:ahLst/>
              <a:cxnLst/>
              <a:rect l="0" t="0" r="0" b="0"/>
              <a:pathLst>
                <a:path w="364702" h="225262">
                  <a:moveTo>
                    <a:pt x="6561" y="0"/>
                  </a:moveTo>
                  <a:lnTo>
                    <a:pt x="6561" y="34274"/>
                  </a:lnTo>
                  <a:lnTo>
                    <a:pt x="4303" y="71422"/>
                  </a:lnTo>
                  <a:lnTo>
                    <a:pt x="0" y="103667"/>
                  </a:lnTo>
                  <a:lnTo>
                    <a:pt x="5595" y="141529"/>
                  </a:lnTo>
                  <a:lnTo>
                    <a:pt x="17082" y="179219"/>
                  </a:lnTo>
                  <a:lnTo>
                    <a:pt x="39590" y="214680"/>
                  </a:lnTo>
                  <a:lnTo>
                    <a:pt x="46922" y="218180"/>
                  </a:lnTo>
                  <a:lnTo>
                    <a:pt x="64276" y="221458"/>
                  </a:lnTo>
                  <a:lnTo>
                    <a:pt x="69747" y="224861"/>
                  </a:lnTo>
                  <a:lnTo>
                    <a:pt x="73239" y="225261"/>
                  </a:lnTo>
                  <a:lnTo>
                    <a:pt x="100219" y="221197"/>
                  </a:lnTo>
                  <a:lnTo>
                    <a:pt x="102866" y="219431"/>
                  </a:lnTo>
                  <a:lnTo>
                    <a:pt x="131019" y="183970"/>
                  </a:lnTo>
                  <a:lnTo>
                    <a:pt x="148801" y="149775"/>
                  </a:lnTo>
                  <a:lnTo>
                    <a:pt x="155574" y="133748"/>
                  </a:lnTo>
                  <a:lnTo>
                    <a:pt x="158664" y="98070"/>
                  </a:lnTo>
                  <a:lnTo>
                    <a:pt x="158961" y="60990"/>
                  </a:lnTo>
                  <a:lnTo>
                    <a:pt x="158961" y="69059"/>
                  </a:lnTo>
                  <a:lnTo>
                    <a:pt x="161219" y="75284"/>
                  </a:lnTo>
                  <a:lnTo>
                    <a:pt x="164198" y="80873"/>
                  </a:lnTo>
                  <a:lnTo>
                    <a:pt x="165875" y="90473"/>
                  </a:lnTo>
                  <a:lnTo>
                    <a:pt x="170533" y="122796"/>
                  </a:lnTo>
                  <a:lnTo>
                    <a:pt x="177159" y="136949"/>
                  </a:lnTo>
                  <a:lnTo>
                    <a:pt x="202306" y="170316"/>
                  </a:lnTo>
                  <a:lnTo>
                    <a:pt x="215642" y="184614"/>
                  </a:lnTo>
                  <a:lnTo>
                    <a:pt x="246238" y="207296"/>
                  </a:lnTo>
                  <a:lnTo>
                    <a:pt x="271686" y="212162"/>
                  </a:lnTo>
                  <a:lnTo>
                    <a:pt x="288034" y="215263"/>
                  </a:lnTo>
                  <a:lnTo>
                    <a:pt x="303602" y="219286"/>
                  </a:lnTo>
                  <a:lnTo>
                    <a:pt x="308729" y="219851"/>
                  </a:lnTo>
                  <a:lnTo>
                    <a:pt x="321198" y="215962"/>
                  </a:lnTo>
                  <a:lnTo>
                    <a:pt x="364701" y="1905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SMARTInkShape-350"/>
          <p:cNvSpPr/>
          <p:nvPr/>
        </p:nvSpPr>
        <p:spPr>
          <a:xfrm>
            <a:off x="350520" y="4434840"/>
            <a:ext cx="525781" cy="38101"/>
          </a:xfrm>
          <a:custGeom>
            <a:avLst/>
            <a:gdLst/>
            <a:ahLst/>
            <a:cxnLst/>
            <a:rect l="0" t="0" r="0" b="0"/>
            <a:pathLst>
              <a:path w="525781" h="38101">
                <a:moveTo>
                  <a:pt x="0" y="0"/>
                </a:moveTo>
                <a:lnTo>
                  <a:pt x="14320" y="6032"/>
                </a:lnTo>
                <a:lnTo>
                  <a:pt x="49368" y="12795"/>
                </a:lnTo>
                <a:lnTo>
                  <a:pt x="87370" y="15025"/>
                </a:lnTo>
                <a:lnTo>
                  <a:pt x="123123" y="17455"/>
                </a:lnTo>
                <a:lnTo>
                  <a:pt x="142775" y="19611"/>
                </a:lnTo>
                <a:lnTo>
                  <a:pt x="172878" y="17758"/>
                </a:lnTo>
                <a:lnTo>
                  <a:pt x="203247" y="20972"/>
                </a:lnTo>
                <a:lnTo>
                  <a:pt x="233694" y="22301"/>
                </a:lnTo>
                <a:lnTo>
                  <a:pt x="265011" y="22694"/>
                </a:lnTo>
                <a:lnTo>
                  <a:pt x="299878" y="23658"/>
                </a:lnTo>
                <a:lnTo>
                  <a:pt x="332034" y="28082"/>
                </a:lnTo>
                <a:lnTo>
                  <a:pt x="362164" y="29770"/>
                </a:lnTo>
                <a:lnTo>
                  <a:pt x="395530" y="30339"/>
                </a:lnTo>
                <a:lnTo>
                  <a:pt x="418890" y="32696"/>
                </a:lnTo>
                <a:lnTo>
                  <a:pt x="433400" y="34852"/>
                </a:lnTo>
                <a:lnTo>
                  <a:pt x="467054" y="31822"/>
                </a:lnTo>
                <a:lnTo>
                  <a:pt x="482510" y="35017"/>
                </a:lnTo>
                <a:lnTo>
                  <a:pt x="496966" y="33047"/>
                </a:lnTo>
                <a:lnTo>
                  <a:pt x="525780" y="3810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SMARTInkShape-Group57"/>
          <p:cNvGrpSpPr/>
          <p:nvPr/>
        </p:nvGrpSpPr>
        <p:grpSpPr>
          <a:xfrm>
            <a:off x="1295866" y="4104621"/>
            <a:ext cx="4396275" cy="513100"/>
            <a:chOff x="1295866" y="4104621"/>
            <a:chExt cx="4396275" cy="513100"/>
          </a:xfrm>
        </p:grpSpPr>
        <p:sp>
          <p:nvSpPr>
            <p:cNvPr id="34" name="SMARTInkShape-351"/>
            <p:cNvSpPr/>
            <p:nvPr/>
          </p:nvSpPr>
          <p:spPr>
            <a:xfrm>
              <a:off x="1295866" y="4104621"/>
              <a:ext cx="471975" cy="463830"/>
            </a:xfrm>
            <a:custGeom>
              <a:avLst/>
              <a:gdLst/>
              <a:ahLst/>
              <a:cxnLst/>
              <a:rect l="0" t="0" r="0" b="0"/>
              <a:pathLst>
                <a:path w="471975" h="463830">
                  <a:moveTo>
                    <a:pt x="342434" y="330219"/>
                  </a:moveTo>
                  <a:lnTo>
                    <a:pt x="338389" y="326174"/>
                  </a:lnTo>
                  <a:lnTo>
                    <a:pt x="336403" y="321930"/>
                  </a:lnTo>
                  <a:lnTo>
                    <a:pt x="333986" y="294651"/>
                  </a:lnTo>
                  <a:lnTo>
                    <a:pt x="326529" y="284498"/>
                  </a:lnTo>
                  <a:lnTo>
                    <a:pt x="306001" y="259789"/>
                  </a:lnTo>
                  <a:lnTo>
                    <a:pt x="297737" y="256583"/>
                  </a:lnTo>
                  <a:lnTo>
                    <a:pt x="262080" y="250199"/>
                  </a:lnTo>
                  <a:lnTo>
                    <a:pt x="242143" y="247525"/>
                  </a:lnTo>
                  <a:lnTo>
                    <a:pt x="211804" y="251858"/>
                  </a:lnTo>
                  <a:lnTo>
                    <a:pt x="176335" y="255850"/>
                  </a:lnTo>
                  <a:lnTo>
                    <a:pt x="152391" y="264439"/>
                  </a:lnTo>
                  <a:lnTo>
                    <a:pt x="121544" y="282512"/>
                  </a:lnTo>
                  <a:lnTo>
                    <a:pt x="86602" y="297151"/>
                  </a:lnTo>
                  <a:lnTo>
                    <a:pt x="67289" y="311484"/>
                  </a:lnTo>
                  <a:lnTo>
                    <a:pt x="49995" y="329748"/>
                  </a:lnTo>
                  <a:lnTo>
                    <a:pt x="30854" y="342967"/>
                  </a:lnTo>
                  <a:lnTo>
                    <a:pt x="19068" y="362219"/>
                  </a:lnTo>
                  <a:lnTo>
                    <a:pt x="3075" y="399622"/>
                  </a:lnTo>
                  <a:lnTo>
                    <a:pt x="233" y="415456"/>
                  </a:lnTo>
                  <a:lnTo>
                    <a:pt x="0" y="420064"/>
                  </a:lnTo>
                  <a:lnTo>
                    <a:pt x="1999" y="427441"/>
                  </a:lnTo>
                  <a:lnTo>
                    <a:pt x="10181" y="439076"/>
                  </a:lnTo>
                  <a:lnTo>
                    <a:pt x="17458" y="446952"/>
                  </a:lnTo>
                  <a:lnTo>
                    <a:pt x="26974" y="449833"/>
                  </a:lnTo>
                  <a:lnTo>
                    <a:pt x="38823" y="450268"/>
                  </a:lnTo>
                  <a:lnTo>
                    <a:pt x="71382" y="439899"/>
                  </a:lnTo>
                  <a:lnTo>
                    <a:pt x="91096" y="436094"/>
                  </a:lnTo>
                  <a:lnTo>
                    <a:pt x="122641" y="415804"/>
                  </a:lnTo>
                  <a:lnTo>
                    <a:pt x="159710" y="394850"/>
                  </a:lnTo>
                  <a:lnTo>
                    <a:pt x="190065" y="363494"/>
                  </a:lnTo>
                  <a:lnTo>
                    <a:pt x="215283" y="330771"/>
                  </a:lnTo>
                  <a:lnTo>
                    <a:pt x="241588" y="297590"/>
                  </a:lnTo>
                  <a:lnTo>
                    <a:pt x="263341" y="262720"/>
                  </a:lnTo>
                  <a:lnTo>
                    <a:pt x="282875" y="235054"/>
                  </a:lnTo>
                  <a:lnTo>
                    <a:pt x="296659" y="201363"/>
                  </a:lnTo>
                  <a:lnTo>
                    <a:pt x="314138" y="165066"/>
                  </a:lnTo>
                  <a:lnTo>
                    <a:pt x="329353" y="127211"/>
                  </a:lnTo>
                  <a:lnTo>
                    <a:pt x="338972" y="95385"/>
                  </a:lnTo>
                  <a:lnTo>
                    <a:pt x="346520" y="60477"/>
                  </a:lnTo>
                  <a:lnTo>
                    <a:pt x="342643" y="23652"/>
                  </a:lnTo>
                  <a:lnTo>
                    <a:pt x="342446" y="5160"/>
                  </a:lnTo>
                  <a:lnTo>
                    <a:pt x="342439" y="7384"/>
                  </a:lnTo>
                  <a:lnTo>
                    <a:pt x="341591" y="6622"/>
                  </a:lnTo>
                  <a:lnTo>
                    <a:pt x="337198" y="0"/>
                  </a:lnTo>
                  <a:lnTo>
                    <a:pt x="336404" y="6"/>
                  </a:lnTo>
                  <a:lnTo>
                    <a:pt x="314424" y="32888"/>
                  </a:lnTo>
                  <a:lnTo>
                    <a:pt x="301785" y="66907"/>
                  </a:lnTo>
                  <a:lnTo>
                    <a:pt x="292479" y="96361"/>
                  </a:lnTo>
                  <a:lnTo>
                    <a:pt x="289250" y="127531"/>
                  </a:lnTo>
                  <a:lnTo>
                    <a:pt x="283261" y="163934"/>
                  </a:lnTo>
                  <a:lnTo>
                    <a:pt x="282003" y="193461"/>
                  </a:lnTo>
                  <a:lnTo>
                    <a:pt x="281631" y="225916"/>
                  </a:lnTo>
                  <a:lnTo>
                    <a:pt x="283778" y="257828"/>
                  </a:lnTo>
                  <a:lnTo>
                    <a:pt x="292089" y="291366"/>
                  </a:lnTo>
                  <a:lnTo>
                    <a:pt x="301884" y="327687"/>
                  </a:lnTo>
                  <a:lnTo>
                    <a:pt x="310287" y="351482"/>
                  </a:lnTo>
                  <a:lnTo>
                    <a:pt x="332724" y="384520"/>
                  </a:lnTo>
                  <a:lnTo>
                    <a:pt x="351702" y="417270"/>
                  </a:lnTo>
                  <a:lnTo>
                    <a:pt x="385710" y="445743"/>
                  </a:lnTo>
                  <a:lnTo>
                    <a:pt x="408769" y="457328"/>
                  </a:lnTo>
                  <a:lnTo>
                    <a:pt x="433892" y="463829"/>
                  </a:lnTo>
                  <a:lnTo>
                    <a:pt x="441784" y="462132"/>
                  </a:lnTo>
                  <a:lnTo>
                    <a:pt x="471974" y="4445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SMARTInkShape-352"/>
            <p:cNvSpPr/>
            <p:nvPr/>
          </p:nvSpPr>
          <p:spPr>
            <a:xfrm>
              <a:off x="1836448" y="4412818"/>
              <a:ext cx="7593" cy="90603"/>
            </a:xfrm>
            <a:custGeom>
              <a:avLst/>
              <a:gdLst/>
              <a:ahLst/>
              <a:cxnLst/>
              <a:rect l="0" t="0" r="0" b="0"/>
              <a:pathLst>
                <a:path w="7593" h="90603">
                  <a:moveTo>
                    <a:pt x="7592" y="6782"/>
                  </a:moveTo>
                  <a:lnTo>
                    <a:pt x="7592" y="2392"/>
                  </a:lnTo>
                  <a:lnTo>
                    <a:pt x="7592" y="4267"/>
                  </a:lnTo>
                  <a:lnTo>
                    <a:pt x="7592" y="0"/>
                  </a:lnTo>
                  <a:lnTo>
                    <a:pt x="6745" y="21775"/>
                  </a:lnTo>
                  <a:lnTo>
                    <a:pt x="286" y="54438"/>
                  </a:lnTo>
                  <a:lnTo>
                    <a:pt x="0" y="76790"/>
                  </a:lnTo>
                  <a:lnTo>
                    <a:pt x="2242" y="82487"/>
                  </a:lnTo>
                  <a:lnTo>
                    <a:pt x="7592" y="906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SMARTInkShape-353"/>
            <p:cNvSpPr/>
            <p:nvPr/>
          </p:nvSpPr>
          <p:spPr>
            <a:xfrm>
              <a:off x="1798320" y="4267200"/>
              <a:ext cx="15241" cy="38101"/>
            </a:xfrm>
            <a:custGeom>
              <a:avLst/>
              <a:gdLst/>
              <a:ahLst/>
              <a:cxnLst/>
              <a:rect l="0" t="0" r="0" b="0"/>
              <a:pathLst>
                <a:path w="15241" h="38101">
                  <a:moveTo>
                    <a:pt x="15240" y="38100"/>
                  </a:moveTo>
                  <a:lnTo>
                    <a:pt x="9209" y="23780"/>
                  </a:lnTo>
                  <a:lnTo>
                    <a:pt x="8679" y="20933"/>
                  </a:lnTo>
                  <a:lnTo>
                    <a:pt x="5833" y="15512"/>
                  </a:lnTo>
                  <a:lnTo>
                    <a:pt x="2593" y="10281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SMARTInkShape-354"/>
            <p:cNvSpPr/>
            <p:nvPr/>
          </p:nvSpPr>
          <p:spPr>
            <a:xfrm>
              <a:off x="1897380" y="4359756"/>
              <a:ext cx="419101" cy="227001"/>
            </a:xfrm>
            <a:custGeom>
              <a:avLst/>
              <a:gdLst/>
              <a:ahLst/>
              <a:cxnLst/>
              <a:rect l="0" t="0" r="0" b="0"/>
              <a:pathLst>
                <a:path w="419101" h="227001">
                  <a:moveTo>
                    <a:pt x="0" y="44604"/>
                  </a:moveTo>
                  <a:lnTo>
                    <a:pt x="4045" y="52694"/>
                  </a:lnTo>
                  <a:lnTo>
                    <a:pt x="7760" y="86309"/>
                  </a:lnTo>
                  <a:lnTo>
                    <a:pt x="15319" y="123615"/>
                  </a:lnTo>
                  <a:lnTo>
                    <a:pt x="25745" y="155229"/>
                  </a:lnTo>
                  <a:lnTo>
                    <a:pt x="30633" y="161504"/>
                  </a:lnTo>
                  <a:lnTo>
                    <a:pt x="33122" y="163177"/>
                  </a:lnTo>
                  <a:lnTo>
                    <a:pt x="34782" y="165986"/>
                  </a:lnTo>
                  <a:lnTo>
                    <a:pt x="39702" y="180403"/>
                  </a:lnTo>
                  <a:lnTo>
                    <a:pt x="41708" y="183397"/>
                  </a:lnTo>
                  <a:lnTo>
                    <a:pt x="46195" y="186723"/>
                  </a:lnTo>
                  <a:lnTo>
                    <a:pt x="51929" y="188859"/>
                  </a:lnTo>
                  <a:lnTo>
                    <a:pt x="52399" y="189880"/>
                  </a:lnTo>
                  <a:lnTo>
                    <a:pt x="52922" y="193273"/>
                  </a:lnTo>
                  <a:lnTo>
                    <a:pt x="53908" y="194517"/>
                  </a:lnTo>
                  <a:lnTo>
                    <a:pt x="57261" y="195898"/>
                  </a:lnTo>
                  <a:lnTo>
                    <a:pt x="58494" y="195420"/>
                  </a:lnTo>
                  <a:lnTo>
                    <a:pt x="59316" y="194255"/>
                  </a:lnTo>
                  <a:lnTo>
                    <a:pt x="59864" y="192631"/>
                  </a:lnTo>
                  <a:lnTo>
                    <a:pt x="60229" y="192396"/>
                  </a:lnTo>
                  <a:lnTo>
                    <a:pt x="60635" y="194391"/>
                  </a:lnTo>
                  <a:lnTo>
                    <a:pt x="60744" y="194416"/>
                  </a:lnTo>
                  <a:lnTo>
                    <a:pt x="60864" y="192185"/>
                  </a:lnTo>
                  <a:lnTo>
                    <a:pt x="54041" y="168790"/>
                  </a:lnTo>
                  <a:lnTo>
                    <a:pt x="48165" y="134794"/>
                  </a:lnTo>
                  <a:lnTo>
                    <a:pt x="46042" y="101824"/>
                  </a:lnTo>
                  <a:lnTo>
                    <a:pt x="46630" y="69955"/>
                  </a:lnTo>
                  <a:lnTo>
                    <a:pt x="53979" y="34009"/>
                  </a:lnTo>
                  <a:lnTo>
                    <a:pt x="59873" y="23526"/>
                  </a:lnTo>
                  <a:lnTo>
                    <a:pt x="62735" y="22536"/>
                  </a:lnTo>
                  <a:lnTo>
                    <a:pt x="64683" y="22272"/>
                  </a:lnTo>
                  <a:lnTo>
                    <a:pt x="65982" y="21249"/>
                  </a:lnTo>
                  <a:lnTo>
                    <a:pt x="67425" y="17855"/>
                  </a:lnTo>
                  <a:lnTo>
                    <a:pt x="69504" y="16611"/>
                  </a:lnTo>
                  <a:lnTo>
                    <a:pt x="76328" y="15230"/>
                  </a:lnTo>
                  <a:lnTo>
                    <a:pt x="82748" y="16873"/>
                  </a:lnTo>
                  <a:lnTo>
                    <a:pt x="88424" y="19579"/>
                  </a:lnTo>
                  <a:lnTo>
                    <a:pt x="101224" y="21317"/>
                  </a:lnTo>
                  <a:lnTo>
                    <a:pt x="105582" y="21459"/>
                  </a:lnTo>
                  <a:lnTo>
                    <a:pt x="114941" y="26133"/>
                  </a:lnTo>
                  <a:lnTo>
                    <a:pt x="127472" y="33769"/>
                  </a:lnTo>
                  <a:lnTo>
                    <a:pt x="138805" y="36032"/>
                  </a:lnTo>
                  <a:lnTo>
                    <a:pt x="143337" y="36349"/>
                  </a:lnTo>
                  <a:lnTo>
                    <a:pt x="152887" y="41217"/>
                  </a:lnTo>
                  <a:lnTo>
                    <a:pt x="157805" y="44886"/>
                  </a:lnTo>
                  <a:lnTo>
                    <a:pt x="170042" y="48962"/>
                  </a:lnTo>
                  <a:lnTo>
                    <a:pt x="183101" y="49928"/>
                  </a:lnTo>
                  <a:lnTo>
                    <a:pt x="200819" y="47404"/>
                  </a:lnTo>
                  <a:lnTo>
                    <a:pt x="237994" y="50843"/>
                  </a:lnTo>
                  <a:lnTo>
                    <a:pt x="274410" y="45263"/>
                  </a:lnTo>
                  <a:lnTo>
                    <a:pt x="290527" y="43953"/>
                  </a:lnTo>
                  <a:lnTo>
                    <a:pt x="306798" y="38069"/>
                  </a:lnTo>
                  <a:lnTo>
                    <a:pt x="321783" y="36352"/>
                  </a:lnTo>
                  <a:lnTo>
                    <a:pt x="323742" y="34869"/>
                  </a:lnTo>
                  <a:lnTo>
                    <a:pt x="334898" y="22153"/>
                  </a:lnTo>
                  <a:lnTo>
                    <a:pt x="331122" y="13775"/>
                  </a:lnTo>
                  <a:lnTo>
                    <a:pt x="328274" y="11351"/>
                  </a:lnTo>
                  <a:lnTo>
                    <a:pt x="320595" y="8658"/>
                  </a:lnTo>
                  <a:lnTo>
                    <a:pt x="284115" y="0"/>
                  </a:lnTo>
                  <a:lnTo>
                    <a:pt x="269132" y="3260"/>
                  </a:lnTo>
                  <a:lnTo>
                    <a:pt x="233674" y="20158"/>
                  </a:lnTo>
                  <a:lnTo>
                    <a:pt x="199601" y="50880"/>
                  </a:lnTo>
                  <a:lnTo>
                    <a:pt x="194545" y="64891"/>
                  </a:lnTo>
                  <a:lnTo>
                    <a:pt x="185796" y="99988"/>
                  </a:lnTo>
                  <a:lnTo>
                    <a:pt x="183264" y="136313"/>
                  </a:lnTo>
                  <a:lnTo>
                    <a:pt x="187039" y="158984"/>
                  </a:lnTo>
                  <a:lnTo>
                    <a:pt x="193520" y="173697"/>
                  </a:lnTo>
                  <a:lnTo>
                    <a:pt x="210225" y="192337"/>
                  </a:lnTo>
                  <a:lnTo>
                    <a:pt x="240385" y="213333"/>
                  </a:lnTo>
                  <a:lnTo>
                    <a:pt x="267523" y="223811"/>
                  </a:lnTo>
                  <a:lnTo>
                    <a:pt x="304908" y="227000"/>
                  </a:lnTo>
                  <a:lnTo>
                    <a:pt x="336148" y="221305"/>
                  </a:lnTo>
                  <a:lnTo>
                    <a:pt x="365923" y="215305"/>
                  </a:lnTo>
                  <a:lnTo>
                    <a:pt x="419100" y="2122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SMARTInkShape-355"/>
            <p:cNvSpPr/>
            <p:nvPr/>
          </p:nvSpPr>
          <p:spPr>
            <a:xfrm>
              <a:off x="2355063" y="4308592"/>
              <a:ext cx="212878" cy="293761"/>
            </a:xfrm>
            <a:custGeom>
              <a:avLst/>
              <a:gdLst/>
              <a:ahLst/>
              <a:cxnLst/>
              <a:rect l="0" t="0" r="0" b="0"/>
              <a:pathLst>
                <a:path w="212878" h="293761">
                  <a:moveTo>
                    <a:pt x="190017" y="11948"/>
                  </a:moveTo>
                  <a:lnTo>
                    <a:pt x="185972" y="7903"/>
                  </a:lnTo>
                  <a:lnTo>
                    <a:pt x="179470" y="5917"/>
                  </a:lnTo>
                  <a:lnTo>
                    <a:pt x="141643" y="0"/>
                  </a:lnTo>
                  <a:lnTo>
                    <a:pt x="126483" y="3516"/>
                  </a:lnTo>
                  <a:lnTo>
                    <a:pt x="106190" y="10031"/>
                  </a:lnTo>
                  <a:lnTo>
                    <a:pt x="101113" y="10670"/>
                  </a:lnTo>
                  <a:lnTo>
                    <a:pt x="90955" y="15896"/>
                  </a:lnTo>
                  <a:lnTo>
                    <a:pt x="61167" y="43104"/>
                  </a:lnTo>
                  <a:lnTo>
                    <a:pt x="39412" y="74168"/>
                  </a:lnTo>
                  <a:lnTo>
                    <a:pt x="20537" y="109720"/>
                  </a:lnTo>
                  <a:lnTo>
                    <a:pt x="7777" y="147098"/>
                  </a:lnTo>
                  <a:lnTo>
                    <a:pt x="1964" y="173630"/>
                  </a:lnTo>
                  <a:lnTo>
                    <a:pt x="0" y="208891"/>
                  </a:lnTo>
                  <a:lnTo>
                    <a:pt x="7870" y="241982"/>
                  </a:lnTo>
                  <a:lnTo>
                    <a:pt x="17442" y="267266"/>
                  </a:lnTo>
                  <a:lnTo>
                    <a:pt x="20780" y="271060"/>
                  </a:lnTo>
                  <a:lnTo>
                    <a:pt x="55557" y="288958"/>
                  </a:lnTo>
                  <a:lnTo>
                    <a:pt x="85281" y="293239"/>
                  </a:lnTo>
                  <a:lnTo>
                    <a:pt x="114201" y="293760"/>
                  </a:lnTo>
                  <a:lnTo>
                    <a:pt x="136791" y="285760"/>
                  </a:lnTo>
                  <a:lnTo>
                    <a:pt x="168873" y="266192"/>
                  </a:lnTo>
                  <a:lnTo>
                    <a:pt x="212877" y="232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SMARTInkShape-356"/>
            <p:cNvSpPr/>
            <p:nvPr/>
          </p:nvSpPr>
          <p:spPr>
            <a:xfrm>
              <a:off x="2614098" y="4323770"/>
              <a:ext cx="83383" cy="293951"/>
            </a:xfrm>
            <a:custGeom>
              <a:avLst/>
              <a:gdLst/>
              <a:ahLst/>
              <a:cxnLst/>
              <a:rect l="0" t="0" r="0" b="0"/>
              <a:pathLst>
                <a:path w="83383" h="293951">
                  <a:moveTo>
                    <a:pt x="52902" y="4390"/>
                  </a:moveTo>
                  <a:lnTo>
                    <a:pt x="48857" y="345"/>
                  </a:lnTo>
                  <a:lnTo>
                    <a:pt x="46819" y="0"/>
                  </a:lnTo>
                  <a:lnTo>
                    <a:pt x="44613" y="617"/>
                  </a:lnTo>
                  <a:lnTo>
                    <a:pt x="39035" y="3645"/>
                  </a:lnTo>
                  <a:lnTo>
                    <a:pt x="34024" y="4169"/>
                  </a:lnTo>
                  <a:lnTo>
                    <a:pt x="29554" y="11065"/>
                  </a:lnTo>
                  <a:lnTo>
                    <a:pt x="24535" y="26970"/>
                  </a:lnTo>
                  <a:lnTo>
                    <a:pt x="22514" y="36439"/>
                  </a:lnTo>
                  <a:lnTo>
                    <a:pt x="9507" y="67895"/>
                  </a:lnTo>
                  <a:lnTo>
                    <a:pt x="1778" y="102197"/>
                  </a:lnTo>
                  <a:lnTo>
                    <a:pt x="0" y="133683"/>
                  </a:lnTo>
                  <a:lnTo>
                    <a:pt x="495" y="169598"/>
                  </a:lnTo>
                  <a:lnTo>
                    <a:pt x="6134" y="205764"/>
                  </a:lnTo>
                  <a:lnTo>
                    <a:pt x="15333" y="238781"/>
                  </a:lnTo>
                  <a:lnTo>
                    <a:pt x="22579" y="253050"/>
                  </a:lnTo>
                  <a:lnTo>
                    <a:pt x="40211" y="273466"/>
                  </a:lnTo>
                  <a:lnTo>
                    <a:pt x="45286" y="276379"/>
                  </a:lnTo>
                  <a:lnTo>
                    <a:pt x="57983" y="279250"/>
                  </a:lnTo>
                  <a:lnTo>
                    <a:pt x="83382" y="2939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SMARTInkShape-357"/>
            <p:cNvSpPr/>
            <p:nvPr/>
          </p:nvSpPr>
          <p:spPr>
            <a:xfrm>
              <a:off x="2606040" y="4427220"/>
              <a:ext cx="182881" cy="22861"/>
            </a:xfrm>
            <a:custGeom>
              <a:avLst/>
              <a:gdLst/>
              <a:ahLst/>
              <a:cxnLst/>
              <a:rect l="0" t="0" r="0" b="0"/>
              <a:pathLst>
                <a:path w="182881" h="22861">
                  <a:moveTo>
                    <a:pt x="0" y="22860"/>
                  </a:moveTo>
                  <a:lnTo>
                    <a:pt x="35768" y="22860"/>
                  </a:lnTo>
                  <a:lnTo>
                    <a:pt x="42990" y="22013"/>
                  </a:lnTo>
                  <a:lnTo>
                    <a:pt x="51845" y="18815"/>
                  </a:lnTo>
                  <a:lnTo>
                    <a:pt x="61424" y="19087"/>
                  </a:lnTo>
                  <a:lnTo>
                    <a:pt x="66350" y="20345"/>
                  </a:lnTo>
                  <a:lnTo>
                    <a:pt x="85417" y="18070"/>
                  </a:lnTo>
                  <a:lnTo>
                    <a:pt x="122130" y="9581"/>
                  </a:lnTo>
                  <a:lnTo>
                    <a:pt x="149358" y="5943"/>
                  </a:lnTo>
                  <a:lnTo>
                    <a:pt x="18288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SMARTInkShape-358"/>
            <p:cNvSpPr/>
            <p:nvPr/>
          </p:nvSpPr>
          <p:spPr>
            <a:xfrm>
              <a:off x="3063480" y="4230324"/>
              <a:ext cx="1409461" cy="288197"/>
            </a:xfrm>
            <a:custGeom>
              <a:avLst/>
              <a:gdLst/>
              <a:ahLst/>
              <a:cxnLst/>
              <a:rect l="0" t="0" r="0" b="0"/>
              <a:pathLst>
                <a:path w="1409461" h="288197">
                  <a:moveTo>
                    <a:pt x="213120" y="135936"/>
                  </a:moveTo>
                  <a:lnTo>
                    <a:pt x="189393" y="114467"/>
                  </a:lnTo>
                  <a:lnTo>
                    <a:pt x="179715" y="109461"/>
                  </a:lnTo>
                  <a:lnTo>
                    <a:pt x="157446" y="106247"/>
                  </a:lnTo>
                  <a:lnTo>
                    <a:pt x="132884" y="105612"/>
                  </a:lnTo>
                  <a:lnTo>
                    <a:pt x="98288" y="117539"/>
                  </a:lnTo>
                  <a:lnTo>
                    <a:pt x="72280" y="124118"/>
                  </a:lnTo>
                  <a:lnTo>
                    <a:pt x="39633" y="150372"/>
                  </a:lnTo>
                  <a:lnTo>
                    <a:pt x="8964" y="180128"/>
                  </a:lnTo>
                  <a:lnTo>
                    <a:pt x="3851" y="191984"/>
                  </a:lnTo>
                  <a:lnTo>
                    <a:pt x="0" y="225608"/>
                  </a:lnTo>
                  <a:lnTo>
                    <a:pt x="654" y="244462"/>
                  </a:lnTo>
                  <a:lnTo>
                    <a:pt x="3826" y="251339"/>
                  </a:lnTo>
                  <a:lnTo>
                    <a:pt x="5857" y="253511"/>
                  </a:lnTo>
                  <a:lnTo>
                    <a:pt x="21719" y="261329"/>
                  </a:lnTo>
                  <a:lnTo>
                    <a:pt x="35806" y="264247"/>
                  </a:lnTo>
                  <a:lnTo>
                    <a:pt x="43438" y="262672"/>
                  </a:lnTo>
                  <a:lnTo>
                    <a:pt x="50499" y="259996"/>
                  </a:lnTo>
                  <a:lnTo>
                    <a:pt x="78718" y="256351"/>
                  </a:lnTo>
                  <a:lnTo>
                    <a:pt x="88757" y="249849"/>
                  </a:lnTo>
                  <a:lnTo>
                    <a:pt x="122155" y="215795"/>
                  </a:lnTo>
                  <a:lnTo>
                    <a:pt x="153222" y="180835"/>
                  </a:lnTo>
                  <a:lnTo>
                    <a:pt x="168958" y="164059"/>
                  </a:lnTo>
                  <a:lnTo>
                    <a:pt x="174071" y="155370"/>
                  </a:lnTo>
                  <a:lnTo>
                    <a:pt x="179725" y="151572"/>
                  </a:lnTo>
                  <a:lnTo>
                    <a:pt x="186301" y="140734"/>
                  </a:lnTo>
                  <a:lnTo>
                    <a:pt x="187621" y="139981"/>
                  </a:lnTo>
                  <a:lnTo>
                    <a:pt x="188501" y="140326"/>
                  </a:lnTo>
                  <a:lnTo>
                    <a:pt x="189087" y="141403"/>
                  </a:lnTo>
                  <a:lnTo>
                    <a:pt x="190191" y="151191"/>
                  </a:lnTo>
                  <a:lnTo>
                    <a:pt x="190230" y="154851"/>
                  </a:lnTo>
                  <a:lnTo>
                    <a:pt x="203754" y="192630"/>
                  </a:lnTo>
                  <a:lnTo>
                    <a:pt x="215535" y="212297"/>
                  </a:lnTo>
                  <a:lnTo>
                    <a:pt x="242261" y="241145"/>
                  </a:lnTo>
                  <a:lnTo>
                    <a:pt x="260701" y="251587"/>
                  </a:lnTo>
                  <a:lnTo>
                    <a:pt x="297185" y="259289"/>
                  </a:lnTo>
                  <a:lnTo>
                    <a:pt x="335072" y="269898"/>
                  </a:lnTo>
                  <a:lnTo>
                    <a:pt x="373144" y="272675"/>
                  </a:lnTo>
                  <a:lnTo>
                    <a:pt x="411240" y="270783"/>
                  </a:lnTo>
                  <a:lnTo>
                    <a:pt x="448671" y="257653"/>
                  </a:lnTo>
                  <a:lnTo>
                    <a:pt x="469528" y="247656"/>
                  </a:lnTo>
                  <a:lnTo>
                    <a:pt x="477503" y="240341"/>
                  </a:lnTo>
                  <a:lnTo>
                    <a:pt x="497464" y="217529"/>
                  </a:lnTo>
                  <a:lnTo>
                    <a:pt x="500362" y="207760"/>
                  </a:lnTo>
                  <a:lnTo>
                    <a:pt x="502545" y="173191"/>
                  </a:lnTo>
                  <a:lnTo>
                    <a:pt x="498595" y="160333"/>
                  </a:lnTo>
                  <a:lnTo>
                    <a:pt x="492062" y="149844"/>
                  </a:lnTo>
                  <a:lnTo>
                    <a:pt x="487237" y="146351"/>
                  </a:lnTo>
                  <a:lnTo>
                    <a:pt x="481423" y="144798"/>
                  </a:lnTo>
                  <a:lnTo>
                    <a:pt x="454997" y="143719"/>
                  </a:lnTo>
                  <a:lnTo>
                    <a:pt x="437564" y="147649"/>
                  </a:lnTo>
                  <a:lnTo>
                    <a:pt x="399680" y="168033"/>
                  </a:lnTo>
                  <a:lnTo>
                    <a:pt x="378446" y="185864"/>
                  </a:lnTo>
                  <a:lnTo>
                    <a:pt x="350962" y="220922"/>
                  </a:lnTo>
                  <a:lnTo>
                    <a:pt x="336585" y="253855"/>
                  </a:lnTo>
                  <a:lnTo>
                    <a:pt x="337984" y="260593"/>
                  </a:lnTo>
                  <a:lnTo>
                    <a:pt x="343532" y="271649"/>
                  </a:lnTo>
                  <a:lnTo>
                    <a:pt x="352992" y="282970"/>
                  </a:lnTo>
                  <a:lnTo>
                    <a:pt x="360235" y="285951"/>
                  </a:lnTo>
                  <a:lnTo>
                    <a:pt x="393597" y="288196"/>
                  </a:lnTo>
                  <a:lnTo>
                    <a:pt x="401423" y="286016"/>
                  </a:lnTo>
                  <a:lnTo>
                    <a:pt x="404696" y="284250"/>
                  </a:lnTo>
                  <a:lnTo>
                    <a:pt x="438438" y="281026"/>
                  </a:lnTo>
                  <a:lnTo>
                    <a:pt x="442919" y="279229"/>
                  </a:lnTo>
                  <a:lnTo>
                    <a:pt x="477574" y="251461"/>
                  </a:lnTo>
                  <a:lnTo>
                    <a:pt x="501225" y="218135"/>
                  </a:lnTo>
                  <a:lnTo>
                    <a:pt x="520109" y="180455"/>
                  </a:lnTo>
                  <a:lnTo>
                    <a:pt x="533114" y="145656"/>
                  </a:lnTo>
                  <a:lnTo>
                    <a:pt x="537373" y="133483"/>
                  </a:lnTo>
                  <a:lnTo>
                    <a:pt x="540331" y="97513"/>
                  </a:lnTo>
                  <a:lnTo>
                    <a:pt x="540741" y="70784"/>
                  </a:lnTo>
                  <a:lnTo>
                    <a:pt x="534216" y="50490"/>
                  </a:lnTo>
                  <a:lnTo>
                    <a:pt x="533018" y="48492"/>
                  </a:lnTo>
                  <a:lnTo>
                    <a:pt x="531372" y="47160"/>
                  </a:lnTo>
                  <a:lnTo>
                    <a:pt x="527285" y="44833"/>
                  </a:lnTo>
                  <a:lnTo>
                    <a:pt x="522647" y="40977"/>
                  </a:lnTo>
                  <a:lnTo>
                    <a:pt x="520021" y="36441"/>
                  </a:lnTo>
                  <a:lnTo>
                    <a:pt x="519321" y="34046"/>
                  </a:lnTo>
                  <a:lnTo>
                    <a:pt x="518854" y="33296"/>
                  </a:lnTo>
                  <a:lnTo>
                    <a:pt x="518542" y="33643"/>
                  </a:lnTo>
                  <a:lnTo>
                    <a:pt x="518043" y="36237"/>
                  </a:lnTo>
                  <a:lnTo>
                    <a:pt x="513911" y="36687"/>
                  </a:lnTo>
                  <a:lnTo>
                    <a:pt x="512708" y="38443"/>
                  </a:lnTo>
                  <a:lnTo>
                    <a:pt x="510775" y="53429"/>
                  </a:lnTo>
                  <a:lnTo>
                    <a:pt x="510328" y="87753"/>
                  </a:lnTo>
                  <a:lnTo>
                    <a:pt x="518593" y="119117"/>
                  </a:lnTo>
                  <a:lnTo>
                    <a:pt x="535477" y="153295"/>
                  </a:lnTo>
                  <a:lnTo>
                    <a:pt x="544350" y="165665"/>
                  </a:lnTo>
                  <a:lnTo>
                    <a:pt x="563844" y="180504"/>
                  </a:lnTo>
                  <a:lnTo>
                    <a:pt x="600169" y="205084"/>
                  </a:lnTo>
                  <a:lnTo>
                    <a:pt x="605773" y="209975"/>
                  </a:lnTo>
                  <a:lnTo>
                    <a:pt x="621030" y="215409"/>
                  </a:lnTo>
                  <a:lnTo>
                    <a:pt x="654375" y="222942"/>
                  </a:lnTo>
                  <a:lnTo>
                    <a:pt x="686267" y="230891"/>
                  </a:lnTo>
                  <a:lnTo>
                    <a:pt x="722044" y="228321"/>
                  </a:lnTo>
                  <a:lnTo>
                    <a:pt x="746041" y="229914"/>
                  </a:lnTo>
                  <a:lnTo>
                    <a:pt x="761547" y="231890"/>
                  </a:lnTo>
                  <a:lnTo>
                    <a:pt x="789940" y="226261"/>
                  </a:lnTo>
                  <a:lnTo>
                    <a:pt x="795787" y="224093"/>
                  </a:lnTo>
                  <a:lnTo>
                    <a:pt x="809056" y="223941"/>
                  </a:lnTo>
                  <a:lnTo>
                    <a:pt x="822574" y="225003"/>
                  </a:lnTo>
                  <a:lnTo>
                    <a:pt x="834226" y="222652"/>
                  </a:lnTo>
                  <a:lnTo>
                    <a:pt x="842792" y="216527"/>
                  </a:lnTo>
                  <a:lnTo>
                    <a:pt x="849421" y="209855"/>
                  </a:lnTo>
                  <a:lnTo>
                    <a:pt x="863197" y="201174"/>
                  </a:lnTo>
                  <a:lnTo>
                    <a:pt x="870932" y="190073"/>
                  </a:lnTo>
                  <a:lnTo>
                    <a:pt x="874541" y="180105"/>
                  </a:lnTo>
                  <a:lnTo>
                    <a:pt x="875610" y="171789"/>
                  </a:lnTo>
                  <a:lnTo>
                    <a:pt x="871881" y="159918"/>
                  </a:lnTo>
                  <a:lnTo>
                    <a:pt x="869041" y="157004"/>
                  </a:lnTo>
                  <a:lnTo>
                    <a:pt x="861370" y="153766"/>
                  </a:lnTo>
                  <a:lnTo>
                    <a:pt x="851575" y="151944"/>
                  </a:lnTo>
                  <a:lnTo>
                    <a:pt x="829791" y="139215"/>
                  </a:lnTo>
                  <a:lnTo>
                    <a:pt x="824894" y="138122"/>
                  </a:lnTo>
                  <a:lnTo>
                    <a:pt x="814938" y="139165"/>
                  </a:lnTo>
                  <a:lnTo>
                    <a:pt x="779530" y="149860"/>
                  </a:lnTo>
                  <a:lnTo>
                    <a:pt x="769376" y="155107"/>
                  </a:lnTo>
                  <a:lnTo>
                    <a:pt x="734823" y="179819"/>
                  </a:lnTo>
                  <a:lnTo>
                    <a:pt x="717584" y="209252"/>
                  </a:lnTo>
                  <a:lnTo>
                    <a:pt x="716497" y="215327"/>
                  </a:lnTo>
                  <a:lnTo>
                    <a:pt x="720221" y="226534"/>
                  </a:lnTo>
                  <a:lnTo>
                    <a:pt x="722214" y="229355"/>
                  </a:lnTo>
                  <a:lnTo>
                    <a:pt x="726686" y="232489"/>
                  </a:lnTo>
                  <a:lnTo>
                    <a:pt x="733964" y="234253"/>
                  </a:lnTo>
                  <a:lnTo>
                    <a:pt x="759678" y="234931"/>
                  </a:lnTo>
                  <a:lnTo>
                    <a:pt x="769584" y="230451"/>
                  </a:lnTo>
                  <a:lnTo>
                    <a:pt x="779630" y="224510"/>
                  </a:lnTo>
                  <a:lnTo>
                    <a:pt x="808997" y="216337"/>
                  </a:lnTo>
                  <a:lnTo>
                    <a:pt x="821137" y="207230"/>
                  </a:lnTo>
                  <a:lnTo>
                    <a:pt x="858187" y="175676"/>
                  </a:lnTo>
                  <a:lnTo>
                    <a:pt x="881410" y="138995"/>
                  </a:lnTo>
                  <a:lnTo>
                    <a:pt x="904752" y="103467"/>
                  </a:lnTo>
                  <a:lnTo>
                    <a:pt x="916347" y="70538"/>
                  </a:lnTo>
                  <a:lnTo>
                    <a:pt x="923322" y="40222"/>
                  </a:lnTo>
                  <a:lnTo>
                    <a:pt x="926699" y="32436"/>
                  </a:lnTo>
                  <a:lnTo>
                    <a:pt x="928199" y="23332"/>
                  </a:lnTo>
                  <a:lnTo>
                    <a:pt x="926609" y="15899"/>
                  </a:lnTo>
                  <a:lnTo>
                    <a:pt x="922734" y="8273"/>
                  </a:lnTo>
                  <a:lnTo>
                    <a:pt x="921864" y="0"/>
                  </a:lnTo>
                  <a:lnTo>
                    <a:pt x="921805" y="3184"/>
                  </a:lnTo>
                  <a:lnTo>
                    <a:pt x="920950" y="3408"/>
                  </a:lnTo>
                  <a:lnTo>
                    <a:pt x="917742" y="1399"/>
                  </a:lnTo>
                  <a:lnTo>
                    <a:pt x="915701" y="1371"/>
                  </a:lnTo>
                  <a:lnTo>
                    <a:pt x="911176" y="3598"/>
                  </a:lnTo>
                  <a:lnTo>
                    <a:pt x="909631" y="6224"/>
                  </a:lnTo>
                  <a:lnTo>
                    <a:pt x="907456" y="18010"/>
                  </a:lnTo>
                  <a:lnTo>
                    <a:pt x="906576" y="54737"/>
                  </a:lnTo>
                  <a:lnTo>
                    <a:pt x="906544" y="89976"/>
                  </a:lnTo>
                  <a:lnTo>
                    <a:pt x="910586" y="107643"/>
                  </a:lnTo>
                  <a:lnTo>
                    <a:pt x="921192" y="124919"/>
                  </a:lnTo>
                  <a:lnTo>
                    <a:pt x="934709" y="139843"/>
                  </a:lnTo>
                  <a:lnTo>
                    <a:pt x="947153" y="149135"/>
                  </a:lnTo>
                  <a:lnTo>
                    <a:pt x="953659" y="157607"/>
                  </a:lnTo>
                  <a:lnTo>
                    <a:pt x="958273" y="160543"/>
                  </a:lnTo>
                  <a:lnTo>
                    <a:pt x="976055" y="164676"/>
                  </a:lnTo>
                  <a:lnTo>
                    <a:pt x="1013126" y="166314"/>
                  </a:lnTo>
                  <a:lnTo>
                    <a:pt x="1023338" y="165524"/>
                  </a:lnTo>
                  <a:lnTo>
                    <a:pt x="1057458" y="155063"/>
                  </a:lnTo>
                  <a:lnTo>
                    <a:pt x="1094824" y="124967"/>
                  </a:lnTo>
                  <a:lnTo>
                    <a:pt x="1098102" y="123544"/>
                  </a:lnTo>
                  <a:lnTo>
                    <a:pt x="1104004" y="117446"/>
                  </a:lnTo>
                  <a:lnTo>
                    <a:pt x="1109448" y="110785"/>
                  </a:lnTo>
                  <a:lnTo>
                    <a:pt x="1114690" y="107824"/>
                  </a:lnTo>
                  <a:lnTo>
                    <a:pt x="1122401" y="106158"/>
                  </a:lnTo>
                  <a:lnTo>
                    <a:pt x="1124108" y="105077"/>
                  </a:lnTo>
                  <a:lnTo>
                    <a:pt x="1125245" y="103510"/>
                  </a:lnTo>
                  <a:lnTo>
                    <a:pt x="1126509" y="99511"/>
                  </a:lnTo>
                  <a:lnTo>
                    <a:pt x="1127220" y="94193"/>
                  </a:lnTo>
                  <a:lnTo>
                    <a:pt x="1127387" y="95652"/>
                  </a:lnTo>
                  <a:lnTo>
                    <a:pt x="1131884" y="101795"/>
                  </a:lnTo>
                  <a:lnTo>
                    <a:pt x="1130024" y="100160"/>
                  </a:lnTo>
                  <a:lnTo>
                    <a:pt x="1129189" y="101078"/>
                  </a:lnTo>
                  <a:lnTo>
                    <a:pt x="1127585" y="119069"/>
                  </a:lnTo>
                  <a:lnTo>
                    <a:pt x="1127521" y="153649"/>
                  </a:lnTo>
                  <a:lnTo>
                    <a:pt x="1135113" y="180530"/>
                  </a:lnTo>
                  <a:lnTo>
                    <a:pt x="1135134" y="177043"/>
                  </a:lnTo>
                  <a:lnTo>
                    <a:pt x="1135137" y="179041"/>
                  </a:lnTo>
                  <a:lnTo>
                    <a:pt x="1135985" y="179913"/>
                  </a:lnTo>
                  <a:lnTo>
                    <a:pt x="1139184" y="180881"/>
                  </a:lnTo>
                  <a:lnTo>
                    <a:pt x="1140377" y="180293"/>
                  </a:lnTo>
                  <a:lnTo>
                    <a:pt x="1141171" y="179054"/>
                  </a:lnTo>
                  <a:lnTo>
                    <a:pt x="1141701" y="177381"/>
                  </a:lnTo>
                  <a:lnTo>
                    <a:pt x="1141207" y="175419"/>
                  </a:lnTo>
                  <a:lnTo>
                    <a:pt x="1136590" y="166187"/>
                  </a:lnTo>
                  <a:lnTo>
                    <a:pt x="1135225" y="131455"/>
                  </a:lnTo>
                  <a:lnTo>
                    <a:pt x="1137436" y="123220"/>
                  </a:lnTo>
                  <a:lnTo>
                    <a:pt x="1140394" y="115891"/>
                  </a:lnTo>
                  <a:lnTo>
                    <a:pt x="1143399" y="89170"/>
                  </a:lnTo>
                  <a:lnTo>
                    <a:pt x="1144879" y="86979"/>
                  </a:lnTo>
                  <a:lnTo>
                    <a:pt x="1149293" y="83462"/>
                  </a:lnTo>
                  <a:lnTo>
                    <a:pt x="1149897" y="80723"/>
                  </a:lnTo>
                  <a:lnTo>
                    <a:pt x="1150285" y="76111"/>
                  </a:lnTo>
                  <a:lnTo>
                    <a:pt x="1150361" y="79590"/>
                  </a:lnTo>
                  <a:lnTo>
                    <a:pt x="1150371" y="77591"/>
                  </a:lnTo>
                  <a:lnTo>
                    <a:pt x="1151221" y="76719"/>
                  </a:lnTo>
                  <a:lnTo>
                    <a:pt x="1154423" y="75751"/>
                  </a:lnTo>
                  <a:lnTo>
                    <a:pt x="1156462" y="76339"/>
                  </a:lnTo>
                  <a:lnTo>
                    <a:pt x="1165818" y="81109"/>
                  </a:lnTo>
                  <a:lnTo>
                    <a:pt x="1201629" y="89131"/>
                  </a:lnTo>
                  <a:lnTo>
                    <a:pt x="1228897" y="86300"/>
                  </a:lnTo>
                  <a:lnTo>
                    <a:pt x="1264138" y="89700"/>
                  </a:lnTo>
                  <a:lnTo>
                    <a:pt x="1298276" y="90171"/>
                  </a:lnTo>
                  <a:lnTo>
                    <a:pt x="1318097" y="89356"/>
                  </a:lnTo>
                  <a:lnTo>
                    <a:pt x="1354543" y="82909"/>
                  </a:lnTo>
                  <a:lnTo>
                    <a:pt x="1361910" y="80478"/>
                  </a:lnTo>
                  <a:lnTo>
                    <a:pt x="1365060" y="78644"/>
                  </a:lnTo>
                  <a:lnTo>
                    <a:pt x="1367160" y="76574"/>
                  </a:lnTo>
                  <a:lnTo>
                    <a:pt x="1370962" y="70464"/>
                  </a:lnTo>
                  <a:lnTo>
                    <a:pt x="1374852" y="68738"/>
                  </a:lnTo>
                  <a:lnTo>
                    <a:pt x="1376228" y="67430"/>
                  </a:lnTo>
                  <a:lnTo>
                    <a:pt x="1377757" y="63720"/>
                  </a:lnTo>
                  <a:lnTo>
                    <a:pt x="1378948" y="52534"/>
                  </a:lnTo>
                  <a:lnTo>
                    <a:pt x="1374925" y="44149"/>
                  </a:lnTo>
                  <a:lnTo>
                    <a:pt x="1372890" y="41725"/>
                  </a:lnTo>
                  <a:lnTo>
                    <a:pt x="1368371" y="39031"/>
                  </a:lnTo>
                  <a:lnTo>
                    <a:pt x="1365981" y="39159"/>
                  </a:lnTo>
                  <a:lnTo>
                    <a:pt x="1353803" y="43191"/>
                  </a:lnTo>
                  <a:lnTo>
                    <a:pt x="1345777" y="44763"/>
                  </a:lnTo>
                  <a:lnTo>
                    <a:pt x="1339388" y="48283"/>
                  </a:lnTo>
                  <a:lnTo>
                    <a:pt x="1331030" y="59071"/>
                  </a:lnTo>
                  <a:lnTo>
                    <a:pt x="1319775" y="77039"/>
                  </a:lnTo>
                  <a:lnTo>
                    <a:pt x="1307721" y="88476"/>
                  </a:lnTo>
                  <a:lnTo>
                    <a:pt x="1299258" y="106352"/>
                  </a:lnTo>
                  <a:lnTo>
                    <a:pt x="1293712" y="125733"/>
                  </a:lnTo>
                  <a:lnTo>
                    <a:pt x="1291655" y="129134"/>
                  </a:lnTo>
                  <a:lnTo>
                    <a:pt x="1288759" y="146056"/>
                  </a:lnTo>
                  <a:lnTo>
                    <a:pt x="1291946" y="163112"/>
                  </a:lnTo>
                  <a:lnTo>
                    <a:pt x="1298253" y="174844"/>
                  </a:lnTo>
                  <a:lnTo>
                    <a:pt x="1317034" y="195709"/>
                  </a:lnTo>
                  <a:lnTo>
                    <a:pt x="1326331" y="200602"/>
                  </a:lnTo>
                  <a:lnTo>
                    <a:pt x="1358438" y="212461"/>
                  </a:lnTo>
                  <a:lnTo>
                    <a:pt x="1391103" y="226406"/>
                  </a:lnTo>
                  <a:lnTo>
                    <a:pt x="1409460" y="2349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SMARTInkShape-359"/>
            <p:cNvSpPr/>
            <p:nvPr/>
          </p:nvSpPr>
          <p:spPr>
            <a:xfrm>
              <a:off x="4580817" y="4237724"/>
              <a:ext cx="181196" cy="262384"/>
            </a:xfrm>
            <a:custGeom>
              <a:avLst/>
              <a:gdLst/>
              <a:ahLst/>
              <a:cxnLst/>
              <a:rect l="0" t="0" r="0" b="0"/>
              <a:pathLst>
                <a:path w="181196" h="262384">
                  <a:moveTo>
                    <a:pt x="151203" y="29476"/>
                  </a:moveTo>
                  <a:lnTo>
                    <a:pt x="151203" y="21385"/>
                  </a:lnTo>
                  <a:lnTo>
                    <a:pt x="149510" y="19002"/>
                  </a:lnTo>
                  <a:lnTo>
                    <a:pt x="146687" y="17413"/>
                  </a:lnTo>
                  <a:lnTo>
                    <a:pt x="139882" y="14802"/>
                  </a:lnTo>
                  <a:lnTo>
                    <a:pt x="121939" y="3816"/>
                  </a:lnTo>
                  <a:lnTo>
                    <a:pt x="117300" y="3056"/>
                  </a:lnTo>
                  <a:lnTo>
                    <a:pt x="87625" y="5345"/>
                  </a:lnTo>
                  <a:lnTo>
                    <a:pt x="62293" y="0"/>
                  </a:lnTo>
                  <a:lnTo>
                    <a:pt x="25912" y="5969"/>
                  </a:lnTo>
                  <a:lnTo>
                    <a:pt x="19883" y="6328"/>
                  </a:lnTo>
                  <a:lnTo>
                    <a:pt x="17089" y="8118"/>
                  </a:lnTo>
                  <a:lnTo>
                    <a:pt x="7995" y="19712"/>
                  </a:lnTo>
                  <a:lnTo>
                    <a:pt x="4864" y="20903"/>
                  </a:lnTo>
                  <a:lnTo>
                    <a:pt x="2844" y="21221"/>
                  </a:lnTo>
                  <a:lnTo>
                    <a:pt x="1497" y="23126"/>
                  </a:lnTo>
                  <a:lnTo>
                    <a:pt x="0" y="29758"/>
                  </a:lnTo>
                  <a:lnTo>
                    <a:pt x="448" y="33051"/>
                  </a:lnTo>
                  <a:lnTo>
                    <a:pt x="3203" y="38967"/>
                  </a:lnTo>
                  <a:lnTo>
                    <a:pt x="5123" y="40883"/>
                  </a:lnTo>
                  <a:lnTo>
                    <a:pt x="11870" y="45274"/>
                  </a:lnTo>
                  <a:lnTo>
                    <a:pt x="32859" y="69764"/>
                  </a:lnTo>
                  <a:lnTo>
                    <a:pt x="64087" y="94572"/>
                  </a:lnTo>
                  <a:lnTo>
                    <a:pt x="100836" y="125036"/>
                  </a:lnTo>
                  <a:lnTo>
                    <a:pt x="134097" y="151269"/>
                  </a:lnTo>
                  <a:lnTo>
                    <a:pt x="164022" y="181865"/>
                  </a:lnTo>
                  <a:lnTo>
                    <a:pt x="177977" y="206428"/>
                  </a:lnTo>
                  <a:lnTo>
                    <a:pt x="180951" y="219307"/>
                  </a:lnTo>
                  <a:lnTo>
                    <a:pt x="181195" y="222070"/>
                  </a:lnTo>
                  <a:lnTo>
                    <a:pt x="179208" y="227398"/>
                  </a:lnTo>
                  <a:lnTo>
                    <a:pt x="176350" y="232588"/>
                  </a:lnTo>
                  <a:lnTo>
                    <a:pt x="175080" y="237717"/>
                  </a:lnTo>
                  <a:lnTo>
                    <a:pt x="173894" y="239423"/>
                  </a:lnTo>
                  <a:lnTo>
                    <a:pt x="172257" y="240561"/>
                  </a:lnTo>
                  <a:lnTo>
                    <a:pt x="135718" y="255957"/>
                  </a:lnTo>
                  <a:lnTo>
                    <a:pt x="111377" y="258644"/>
                  </a:lnTo>
                  <a:lnTo>
                    <a:pt x="104433" y="261997"/>
                  </a:lnTo>
                  <a:lnTo>
                    <a:pt x="100550" y="262383"/>
                  </a:lnTo>
                  <a:lnTo>
                    <a:pt x="67383" y="2580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SMARTInkShape-360"/>
            <p:cNvSpPr/>
            <p:nvPr/>
          </p:nvSpPr>
          <p:spPr>
            <a:xfrm>
              <a:off x="4854084" y="4285693"/>
              <a:ext cx="159877" cy="232968"/>
            </a:xfrm>
            <a:custGeom>
              <a:avLst/>
              <a:gdLst/>
              <a:ahLst/>
              <a:cxnLst/>
              <a:rect l="0" t="0" r="0" b="0"/>
              <a:pathLst>
                <a:path w="159877" h="232968">
                  <a:moveTo>
                    <a:pt x="159876" y="19607"/>
                  </a:moveTo>
                  <a:lnTo>
                    <a:pt x="159876" y="15562"/>
                  </a:lnTo>
                  <a:lnTo>
                    <a:pt x="155360" y="11318"/>
                  </a:lnTo>
                  <a:lnTo>
                    <a:pt x="147709" y="7456"/>
                  </a:lnTo>
                  <a:lnTo>
                    <a:pt x="111514" y="4488"/>
                  </a:lnTo>
                  <a:lnTo>
                    <a:pt x="88390" y="0"/>
                  </a:lnTo>
                  <a:lnTo>
                    <a:pt x="51404" y="3872"/>
                  </a:lnTo>
                  <a:lnTo>
                    <a:pt x="35638" y="5067"/>
                  </a:lnTo>
                  <a:lnTo>
                    <a:pt x="21089" y="10407"/>
                  </a:lnTo>
                  <a:lnTo>
                    <a:pt x="14090" y="14953"/>
                  </a:lnTo>
                  <a:lnTo>
                    <a:pt x="11039" y="15658"/>
                  </a:lnTo>
                  <a:lnTo>
                    <a:pt x="8158" y="15281"/>
                  </a:lnTo>
                  <a:lnTo>
                    <a:pt x="5391" y="14183"/>
                  </a:lnTo>
                  <a:lnTo>
                    <a:pt x="3546" y="14298"/>
                  </a:lnTo>
                  <a:lnTo>
                    <a:pt x="2316" y="15220"/>
                  </a:lnTo>
                  <a:lnTo>
                    <a:pt x="949" y="18504"/>
                  </a:lnTo>
                  <a:lnTo>
                    <a:pt x="0" y="25911"/>
                  </a:lnTo>
                  <a:lnTo>
                    <a:pt x="28807" y="63311"/>
                  </a:lnTo>
                  <a:lnTo>
                    <a:pt x="65193" y="97640"/>
                  </a:lnTo>
                  <a:lnTo>
                    <a:pt x="101415" y="135426"/>
                  </a:lnTo>
                  <a:lnTo>
                    <a:pt x="125848" y="172830"/>
                  </a:lnTo>
                  <a:lnTo>
                    <a:pt x="141161" y="197190"/>
                  </a:lnTo>
                  <a:lnTo>
                    <a:pt x="144178" y="208239"/>
                  </a:lnTo>
                  <a:lnTo>
                    <a:pt x="144500" y="217644"/>
                  </a:lnTo>
                  <a:lnTo>
                    <a:pt x="143699" y="220212"/>
                  </a:lnTo>
                  <a:lnTo>
                    <a:pt x="142318" y="221923"/>
                  </a:lnTo>
                  <a:lnTo>
                    <a:pt x="138526" y="223826"/>
                  </a:lnTo>
                  <a:lnTo>
                    <a:pt x="131631" y="225742"/>
                  </a:lnTo>
                  <a:lnTo>
                    <a:pt x="123379" y="230450"/>
                  </a:lnTo>
                  <a:lnTo>
                    <a:pt x="91296" y="2329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SMARTInkShape-361"/>
            <p:cNvSpPr/>
            <p:nvPr/>
          </p:nvSpPr>
          <p:spPr>
            <a:xfrm>
              <a:off x="5151120" y="4331735"/>
              <a:ext cx="541021" cy="33738"/>
            </a:xfrm>
            <a:custGeom>
              <a:avLst/>
              <a:gdLst/>
              <a:ahLst/>
              <a:cxnLst/>
              <a:rect l="0" t="0" r="0" b="0"/>
              <a:pathLst>
                <a:path w="541021" h="33738">
                  <a:moveTo>
                    <a:pt x="0" y="4045"/>
                  </a:moveTo>
                  <a:lnTo>
                    <a:pt x="33347" y="0"/>
                  </a:lnTo>
                  <a:lnTo>
                    <a:pt x="60259" y="272"/>
                  </a:lnTo>
                  <a:lnTo>
                    <a:pt x="91129" y="3215"/>
                  </a:lnTo>
                  <a:lnTo>
                    <a:pt x="121781" y="7345"/>
                  </a:lnTo>
                  <a:lnTo>
                    <a:pt x="154596" y="9745"/>
                  </a:lnTo>
                  <a:lnTo>
                    <a:pt x="188936" y="11658"/>
                  </a:lnTo>
                  <a:lnTo>
                    <a:pt x="223953" y="15331"/>
                  </a:lnTo>
                  <a:lnTo>
                    <a:pt x="259272" y="19785"/>
                  </a:lnTo>
                  <a:lnTo>
                    <a:pt x="293879" y="23741"/>
                  </a:lnTo>
                  <a:lnTo>
                    <a:pt x="326193" y="25498"/>
                  </a:lnTo>
                  <a:lnTo>
                    <a:pt x="357488" y="28538"/>
                  </a:lnTo>
                  <a:lnTo>
                    <a:pt x="386637" y="31864"/>
                  </a:lnTo>
                  <a:lnTo>
                    <a:pt x="422934" y="33737"/>
                  </a:lnTo>
                  <a:lnTo>
                    <a:pt x="459277" y="33445"/>
                  </a:lnTo>
                  <a:lnTo>
                    <a:pt x="492717" y="28373"/>
                  </a:lnTo>
                  <a:lnTo>
                    <a:pt x="541020" y="192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SMARTInkShape-Group58"/>
          <p:cNvGrpSpPr/>
          <p:nvPr/>
        </p:nvGrpSpPr>
        <p:grpSpPr>
          <a:xfrm>
            <a:off x="5936023" y="4171881"/>
            <a:ext cx="1539198" cy="883645"/>
            <a:chOff x="5936023" y="4171881"/>
            <a:chExt cx="1539198" cy="883645"/>
          </a:xfrm>
        </p:grpSpPr>
        <p:sp>
          <p:nvSpPr>
            <p:cNvPr id="46" name="SMARTInkShape-362"/>
            <p:cNvSpPr/>
            <p:nvPr/>
          </p:nvSpPr>
          <p:spPr>
            <a:xfrm>
              <a:off x="5936023" y="4171881"/>
              <a:ext cx="441719" cy="883645"/>
            </a:xfrm>
            <a:custGeom>
              <a:avLst/>
              <a:gdLst/>
              <a:ahLst/>
              <a:cxnLst/>
              <a:rect l="0" t="0" r="0" b="0"/>
              <a:pathLst>
                <a:path w="441719" h="883645">
                  <a:moveTo>
                    <a:pt x="15197" y="34359"/>
                  </a:moveTo>
                  <a:lnTo>
                    <a:pt x="15197" y="27053"/>
                  </a:lnTo>
                  <a:lnTo>
                    <a:pt x="9960" y="38121"/>
                  </a:lnTo>
                  <a:lnTo>
                    <a:pt x="8048" y="51597"/>
                  </a:lnTo>
                  <a:lnTo>
                    <a:pt x="6940" y="60647"/>
                  </a:lnTo>
                  <a:lnTo>
                    <a:pt x="1587" y="84770"/>
                  </a:lnTo>
                  <a:lnTo>
                    <a:pt x="172" y="120176"/>
                  </a:lnTo>
                  <a:lnTo>
                    <a:pt x="0" y="151312"/>
                  </a:lnTo>
                  <a:lnTo>
                    <a:pt x="2227" y="175409"/>
                  </a:lnTo>
                  <a:lnTo>
                    <a:pt x="12956" y="205741"/>
                  </a:lnTo>
                  <a:lnTo>
                    <a:pt x="21212" y="230107"/>
                  </a:lnTo>
                  <a:lnTo>
                    <a:pt x="48522" y="265914"/>
                  </a:lnTo>
                  <a:lnTo>
                    <a:pt x="64394" y="285001"/>
                  </a:lnTo>
                  <a:lnTo>
                    <a:pt x="77702" y="293358"/>
                  </a:lnTo>
                  <a:lnTo>
                    <a:pt x="112203" y="302302"/>
                  </a:lnTo>
                  <a:lnTo>
                    <a:pt x="138217" y="311465"/>
                  </a:lnTo>
                  <a:lnTo>
                    <a:pt x="152846" y="311893"/>
                  </a:lnTo>
                  <a:lnTo>
                    <a:pt x="190521" y="303865"/>
                  </a:lnTo>
                  <a:lnTo>
                    <a:pt x="213336" y="300197"/>
                  </a:lnTo>
                  <a:lnTo>
                    <a:pt x="228565" y="293338"/>
                  </a:lnTo>
                  <a:lnTo>
                    <a:pt x="260627" y="264200"/>
                  </a:lnTo>
                  <a:lnTo>
                    <a:pt x="295653" y="236029"/>
                  </a:lnTo>
                  <a:lnTo>
                    <a:pt x="313339" y="202951"/>
                  </a:lnTo>
                  <a:lnTo>
                    <a:pt x="328842" y="171707"/>
                  </a:lnTo>
                  <a:lnTo>
                    <a:pt x="340057" y="134993"/>
                  </a:lnTo>
                  <a:lnTo>
                    <a:pt x="350426" y="99644"/>
                  </a:lnTo>
                  <a:lnTo>
                    <a:pt x="355824" y="79103"/>
                  </a:lnTo>
                  <a:lnTo>
                    <a:pt x="357797" y="43544"/>
                  </a:lnTo>
                  <a:lnTo>
                    <a:pt x="358094" y="5775"/>
                  </a:lnTo>
                  <a:lnTo>
                    <a:pt x="358096" y="0"/>
                  </a:lnTo>
                  <a:lnTo>
                    <a:pt x="358944" y="22473"/>
                  </a:lnTo>
                  <a:lnTo>
                    <a:pt x="366705" y="59141"/>
                  </a:lnTo>
                  <a:lnTo>
                    <a:pt x="379898" y="93943"/>
                  </a:lnTo>
                  <a:lnTo>
                    <a:pt x="390908" y="129572"/>
                  </a:lnTo>
                  <a:lnTo>
                    <a:pt x="402720" y="167275"/>
                  </a:lnTo>
                  <a:lnTo>
                    <a:pt x="409821" y="193622"/>
                  </a:lnTo>
                  <a:lnTo>
                    <a:pt x="415799" y="219442"/>
                  </a:lnTo>
                  <a:lnTo>
                    <a:pt x="421278" y="245029"/>
                  </a:lnTo>
                  <a:lnTo>
                    <a:pt x="426534" y="272770"/>
                  </a:lnTo>
                  <a:lnTo>
                    <a:pt x="431694" y="302880"/>
                  </a:lnTo>
                  <a:lnTo>
                    <a:pt x="436809" y="336017"/>
                  </a:lnTo>
                  <a:lnTo>
                    <a:pt x="439647" y="368243"/>
                  </a:lnTo>
                  <a:lnTo>
                    <a:pt x="440908" y="399498"/>
                  </a:lnTo>
                  <a:lnTo>
                    <a:pt x="441468" y="430323"/>
                  </a:lnTo>
                  <a:lnTo>
                    <a:pt x="441718" y="463214"/>
                  </a:lnTo>
                  <a:lnTo>
                    <a:pt x="440982" y="496741"/>
                  </a:lnTo>
                  <a:lnTo>
                    <a:pt x="437833" y="528576"/>
                  </a:lnTo>
                  <a:lnTo>
                    <a:pt x="433611" y="559657"/>
                  </a:lnTo>
                  <a:lnTo>
                    <a:pt x="428912" y="591252"/>
                  </a:lnTo>
                  <a:lnTo>
                    <a:pt x="424002" y="625049"/>
                  </a:lnTo>
                  <a:lnTo>
                    <a:pt x="418997" y="655310"/>
                  </a:lnTo>
                  <a:lnTo>
                    <a:pt x="413103" y="682871"/>
                  </a:lnTo>
                  <a:lnTo>
                    <a:pt x="404840" y="709231"/>
                  </a:lnTo>
                  <a:lnTo>
                    <a:pt x="395523" y="737316"/>
                  </a:lnTo>
                  <a:lnTo>
                    <a:pt x="384890" y="765037"/>
                  </a:lnTo>
                  <a:lnTo>
                    <a:pt x="364625" y="797991"/>
                  </a:lnTo>
                  <a:lnTo>
                    <a:pt x="337279" y="829670"/>
                  </a:lnTo>
                  <a:lnTo>
                    <a:pt x="318344" y="853642"/>
                  </a:lnTo>
                  <a:lnTo>
                    <a:pt x="304869" y="864152"/>
                  </a:lnTo>
                  <a:lnTo>
                    <a:pt x="273121" y="875497"/>
                  </a:lnTo>
                  <a:lnTo>
                    <a:pt x="244415" y="883644"/>
                  </a:lnTo>
                  <a:lnTo>
                    <a:pt x="219303" y="878856"/>
                  </a:lnTo>
                  <a:lnTo>
                    <a:pt x="194180" y="869758"/>
                  </a:lnTo>
                  <a:lnTo>
                    <a:pt x="178107" y="854231"/>
                  </a:lnTo>
                  <a:lnTo>
                    <a:pt x="163590" y="825383"/>
                  </a:lnTo>
                  <a:lnTo>
                    <a:pt x="152569" y="787950"/>
                  </a:lnTo>
                  <a:lnTo>
                    <a:pt x="147058" y="753509"/>
                  </a:lnTo>
                  <a:lnTo>
                    <a:pt x="147682" y="715647"/>
                  </a:lnTo>
                  <a:lnTo>
                    <a:pt x="155487" y="680722"/>
                  </a:lnTo>
                  <a:lnTo>
                    <a:pt x="163062" y="654372"/>
                  </a:lnTo>
                  <a:lnTo>
                    <a:pt x="169250" y="622905"/>
                  </a:lnTo>
                  <a:lnTo>
                    <a:pt x="174626" y="603676"/>
                  </a:lnTo>
                  <a:lnTo>
                    <a:pt x="181596" y="582390"/>
                  </a:lnTo>
                  <a:lnTo>
                    <a:pt x="194985" y="544628"/>
                  </a:lnTo>
                  <a:lnTo>
                    <a:pt x="205697" y="514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SMARTInkShape-363"/>
            <p:cNvSpPr/>
            <p:nvPr/>
          </p:nvSpPr>
          <p:spPr>
            <a:xfrm>
              <a:off x="6408420" y="4272357"/>
              <a:ext cx="350358" cy="259176"/>
            </a:xfrm>
            <a:custGeom>
              <a:avLst/>
              <a:gdLst/>
              <a:ahLst/>
              <a:cxnLst/>
              <a:rect l="0" t="0" r="0" b="0"/>
              <a:pathLst>
                <a:path w="350358" h="259176">
                  <a:moveTo>
                    <a:pt x="0" y="116763"/>
                  </a:moveTo>
                  <a:lnTo>
                    <a:pt x="35790" y="83231"/>
                  </a:lnTo>
                  <a:lnTo>
                    <a:pt x="73525" y="57105"/>
                  </a:lnTo>
                  <a:lnTo>
                    <a:pt x="84815" y="46781"/>
                  </a:lnTo>
                  <a:lnTo>
                    <a:pt x="87870" y="45555"/>
                  </a:lnTo>
                  <a:lnTo>
                    <a:pt x="90753" y="45585"/>
                  </a:lnTo>
                  <a:lnTo>
                    <a:pt x="93522" y="46451"/>
                  </a:lnTo>
                  <a:lnTo>
                    <a:pt x="95368" y="46181"/>
                  </a:lnTo>
                  <a:lnTo>
                    <a:pt x="96598" y="45155"/>
                  </a:lnTo>
                  <a:lnTo>
                    <a:pt x="98574" y="41470"/>
                  </a:lnTo>
                  <a:lnTo>
                    <a:pt x="101101" y="43224"/>
                  </a:lnTo>
                  <a:lnTo>
                    <a:pt x="102961" y="44877"/>
                  </a:lnTo>
                  <a:lnTo>
                    <a:pt x="105027" y="48971"/>
                  </a:lnTo>
                  <a:lnTo>
                    <a:pt x="113212" y="84203"/>
                  </a:lnTo>
                  <a:lnTo>
                    <a:pt x="116414" y="109203"/>
                  </a:lnTo>
                  <a:lnTo>
                    <a:pt x="127468" y="145660"/>
                  </a:lnTo>
                  <a:lnTo>
                    <a:pt x="131184" y="162014"/>
                  </a:lnTo>
                  <a:lnTo>
                    <a:pt x="144925" y="198953"/>
                  </a:lnTo>
                  <a:lnTo>
                    <a:pt x="150771" y="209172"/>
                  </a:lnTo>
                  <a:lnTo>
                    <a:pt x="188094" y="240003"/>
                  </a:lnTo>
                  <a:lnTo>
                    <a:pt x="213377" y="249989"/>
                  </a:lnTo>
                  <a:lnTo>
                    <a:pt x="218451" y="253840"/>
                  </a:lnTo>
                  <a:lnTo>
                    <a:pt x="230863" y="258120"/>
                  </a:lnTo>
                  <a:lnTo>
                    <a:pt x="244846" y="259175"/>
                  </a:lnTo>
                  <a:lnTo>
                    <a:pt x="278028" y="254782"/>
                  </a:lnTo>
                  <a:lnTo>
                    <a:pt x="294233" y="254178"/>
                  </a:lnTo>
                  <a:lnTo>
                    <a:pt x="299449" y="251553"/>
                  </a:lnTo>
                  <a:lnTo>
                    <a:pt x="314033" y="236569"/>
                  </a:lnTo>
                  <a:lnTo>
                    <a:pt x="324940" y="221876"/>
                  </a:lnTo>
                  <a:lnTo>
                    <a:pt x="337672" y="210091"/>
                  </a:lnTo>
                  <a:lnTo>
                    <a:pt x="344245" y="198035"/>
                  </a:lnTo>
                  <a:lnTo>
                    <a:pt x="349281" y="165210"/>
                  </a:lnTo>
                  <a:lnTo>
                    <a:pt x="350357" y="131191"/>
                  </a:lnTo>
                  <a:lnTo>
                    <a:pt x="346427" y="104857"/>
                  </a:lnTo>
                  <a:lnTo>
                    <a:pt x="339952" y="90022"/>
                  </a:lnTo>
                  <a:lnTo>
                    <a:pt x="316265" y="55292"/>
                  </a:lnTo>
                  <a:lnTo>
                    <a:pt x="296061" y="34485"/>
                  </a:lnTo>
                  <a:lnTo>
                    <a:pt x="258933" y="16035"/>
                  </a:lnTo>
                  <a:lnTo>
                    <a:pt x="227725" y="5175"/>
                  </a:lnTo>
                  <a:lnTo>
                    <a:pt x="209302" y="0"/>
                  </a:lnTo>
                  <a:lnTo>
                    <a:pt x="192083" y="1650"/>
                  </a:lnTo>
                  <a:lnTo>
                    <a:pt x="157846" y="9819"/>
                  </a:lnTo>
                  <a:lnTo>
                    <a:pt x="137363" y="16684"/>
                  </a:lnTo>
                  <a:lnTo>
                    <a:pt x="109581" y="38558"/>
                  </a:lnTo>
                  <a:lnTo>
                    <a:pt x="103735" y="46162"/>
                  </a:lnTo>
                  <a:lnTo>
                    <a:pt x="95938" y="61989"/>
                  </a:lnTo>
                  <a:lnTo>
                    <a:pt x="95698" y="71534"/>
                  </a:lnTo>
                  <a:lnTo>
                    <a:pt x="96819" y="76451"/>
                  </a:lnTo>
                  <a:lnTo>
                    <a:pt x="102579" y="84171"/>
                  </a:lnTo>
                  <a:lnTo>
                    <a:pt x="106486" y="87415"/>
                  </a:lnTo>
                  <a:lnTo>
                    <a:pt x="115343" y="91019"/>
                  </a:lnTo>
                  <a:lnTo>
                    <a:pt x="125770" y="94315"/>
                  </a:lnTo>
                  <a:lnTo>
                    <a:pt x="157675" y="110228"/>
                  </a:lnTo>
                  <a:lnTo>
                    <a:pt x="190500" y="124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SMARTInkShape-364"/>
            <p:cNvSpPr/>
            <p:nvPr/>
          </p:nvSpPr>
          <p:spPr>
            <a:xfrm>
              <a:off x="6888831" y="4282440"/>
              <a:ext cx="586390" cy="259081"/>
            </a:xfrm>
            <a:custGeom>
              <a:avLst/>
              <a:gdLst/>
              <a:ahLst/>
              <a:cxnLst/>
              <a:rect l="0" t="0" r="0" b="0"/>
              <a:pathLst>
                <a:path w="586390" h="259081">
                  <a:moveTo>
                    <a:pt x="30130" y="0"/>
                  </a:moveTo>
                  <a:lnTo>
                    <a:pt x="30130" y="4390"/>
                  </a:lnTo>
                  <a:lnTo>
                    <a:pt x="30130" y="745"/>
                  </a:lnTo>
                  <a:lnTo>
                    <a:pt x="24893" y="11467"/>
                  </a:lnTo>
                  <a:lnTo>
                    <a:pt x="22368" y="19955"/>
                  </a:lnTo>
                  <a:lnTo>
                    <a:pt x="11996" y="41062"/>
                  </a:lnTo>
                  <a:lnTo>
                    <a:pt x="2309" y="78616"/>
                  </a:lnTo>
                  <a:lnTo>
                    <a:pt x="0" y="108169"/>
                  </a:lnTo>
                  <a:lnTo>
                    <a:pt x="6240" y="137880"/>
                  </a:lnTo>
                  <a:lnTo>
                    <a:pt x="15055" y="154871"/>
                  </a:lnTo>
                  <a:lnTo>
                    <a:pt x="19233" y="159127"/>
                  </a:lnTo>
                  <a:lnTo>
                    <a:pt x="28390" y="163857"/>
                  </a:lnTo>
                  <a:lnTo>
                    <a:pt x="49321" y="171658"/>
                  </a:lnTo>
                  <a:lnTo>
                    <a:pt x="62366" y="177892"/>
                  </a:lnTo>
                  <a:lnTo>
                    <a:pt x="76629" y="180663"/>
                  </a:lnTo>
                  <a:lnTo>
                    <a:pt x="89178" y="177379"/>
                  </a:lnTo>
                  <a:lnTo>
                    <a:pt x="101246" y="171969"/>
                  </a:lnTo>
                  <a:lnTo>
                    <a:pt x="131948" y="163979"/>
                  </a:lnTo>
                  <a:lnTo>
                    <a:pt x="158229" y="149058"/>
                  </a:lnTo>
                  <a:lnTo>
                    <a:pt x="193910" y="121259"/>
                  </a:lnTo>
                  <a:lnTo>
                    <a:pt x="226640" y="96546"/>
                  </a:lnTo>
                  <a:lnTo>
                    <a:pt x="260905" y="59203"/>
                  </a:lnTo>
                  <a:lnTo>
                    <a:pt x="282575" y="37168"/>
                  </a:lnTo>
                  <a:lnTo>
                    <a:pt x="286260" y="28937"/>
                  </a:lnTo>
                  <a:lnTo>
                    <a:pt x="287243" y="24372"/>
                  </a:lnTo>
                  <a:lnTo>
                    <a:pt x="288746" y="21328"/>
                  </a:lnTo>
                  <a:lnTo>
                    <a:pt x="290593" y="19299"/>
                  </a:lnTo>
                  <a:lnTo>
                    <a:pt x="295597" y="16042"/>
                  </a:lnTo>
                  <a:lnTo>
                    <a:pt x="296282" y="13339"/>
                  </a:lnTo>
                  <a:lnTo>
                    <a:pt x="296721" y="8750"/>
                  </a:lnTo>
                  <a:lnTo>
                    <a:pt x="296797" y="12000"/>
                  </a:lnTo>
                  <a:lnTo>
                    <a:pt x="297654" y="12234"/>
                  </a:lnTo>
                  <a:lnTo>
                    <a:pt x="300864" y="10234"/>
                  </a:lnTo>
                  <a:lnTo>
                    <a:pt x="302059" y="10210"/>
                  </a:lnTo>
                  <a:lnTo>
                    <a:pt x="302856" y="11040"/>
                  </a:lnTo>
                  <a:lnTo>
                    <a:pt x="303387" y="12440"/>
                  </a:lnTo>
                  <a:lnTo>
                    <a:pt x="305086" y="26007"/>
                  </a:lnTo>
                  <a:lnTo>
                    <a:pt x="324391" y="58411"/>
                  </a:lnTo>
                  <a:lnTo>
                    <a:pt x="351098" y="90936"/>
                  </a:lnTo>
                  <a:lnTo>
                    <a:pt x="386916" y="122667"/>
                  </a:lnTo>
                  <a:lnTo>
                    <a:pt x="418254" y="150834"/>
                  </a:lnTo>
                  <a:lnTo>
                    <a:pt x="444776" y="170613"/>
                  </a:lnTo>
                  <a:lnTo>
                    <a:pt x="473496" y="190692"/>
                  </a:lnTo>
                  <a:lnTo>
                    <a:pt x="505735" y="211752"/>
                  </a:lnTo>
                  <a:lnTo>
                    <a:pt x="524999" y="223295"/>
                  </a:lnTo>
                  <a:lnTo>
                    <a:pt x="559104" y="243175"/>
                  </a:lnTo>
                  <a:lnTo>
                    <a:pt x="586389" y="2590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0" name="SMARTInkShape-365"/>
          <p:cNvSpPr/>
          <p:nvPr/>
        </p:nvSpPr>
        <p:spPr>
          <a:xfrm>
            <a:off x="579120" y="5074920"/>
            <a:ext cx="457201" cy="99061"/>
          </a:xfrm>
          <a:custGeom>
            <a:avLst/>
            <a:gdLst/>
            <a:ahLst/>
            <a:cxnLst/>
            <a:rect l="0" t="0" r="0" b="0"/>
            <a:pathLst>
              <a:path w="457201" h="99061">
                <a:moveTo>
                  <a:pt x="0" y="99060"/>
                </a:moveTo>
                <a:lnTo>
                  <a:pt x="0" y="95015"/>
                </a:lnTo>
                <a:lnTo>
                  <a:pt x="9031" y="90771"/>
                </a:lnTo>
                <a:lnTo>
                  <a:pt x="42424" y="77103"/>
                </a:lnTo>
                <a:lnTo>
                  <a:pt x="75694" y="67060"/>
                </a:lnTo>
                <a:lnTo>
                  <a:pt x="102222" y="61414"/>
                </a:lnTo>
                <a:lnTo>
                  <a:pt x="130945" y="56082"/>
                </a:lnTo>
                <a:lnTo>
                  <a:pt x="160645" y="50890"/>
                </a:lnTo>
                <a:lnTo>
                  <a:pt x="190778" y="43502"/>
                </a:lnTo>
                <a:lnTo>
                  <a:pt x="221950" y="36267"/>
                </a:lnTo>
                <a:lnTo>
                  <a:pt x="255560" y="33053"/>
                </a:lnTo>
                <a:lnTo>
                  <a:pt x="290253" y="29365"/>
                </a:lnTo>
                <a:lnTo>
                  <a:pt x="324581" y="24058"/>
                </a:lnTo>
                <a:lnTo>
                  <a:pt x="356772" y="16055"/>
                </a:lnTo>
                <a:lnTo>
                  <a:pt x="394785" y="9111"/>
                </a:lnTo>
                <a:lnTo>
                  <a:pt x="429460" y="4050"/>
                </a:lnTo>
                <a:lnTo>
                  <a:pt x="45720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SMARTInkShape-Group60"/>
          <p:cNvGrpSpPr/>
          <p:nvPr/>
        </p:nvGrpSpPr>
        <p:grpSpPr>
          <a:xfrm>
            <a:off x="541020" y="4771569"/>
            <a:ext cx="5608321" cy="1187272"/>
            <a:chOff x="541020" y="4771569"/>
            <a:chExt cx="5608321" cy="1187272"/>
          </a:xfrm>
        </p:grpSpPr>
        <p:sp>
          <p:nvSpPr>
            <p:cNvPr id="51" name="SMARTInkShape-366"/>
            <p:cNvSpPr/>
            <p:nvPr/>
          </p:nvSpPr>
          <p:spPr>
            <a:xfrm>
              <a:off x="1326004" y="4771569"/>
              <a:ext cx="975237" cy="527630"/>
            </a:xfrm>
            <a:custGeom>
              <a:avLst/>
              <a:gdLst/>
              <a:ahLst/>
              <a:cxnLst/>
              <a:rect l="0" t="0" r="0" b="0"/>
              <a:pathLst>
                <a:path w="975237" h="527630">
                  <a:moveTo>
                    <a:pt x="98936" y="227151"/>
                  </a:moveTo>
                  <a:lnTo>
                    <a:pt x="98936" y="262066"/>
                  </a:lnTo>
                  <a:lnTo>
                    <a:pt x="98936" y="296315"/>
                  </a:lnTo>
                  <a:lnTo>
                    <a:pt x="98936" y="333908"/>
                  </a:lnTo>
                  <a:lnTo>
                    <a:pt x="98089" y="368716"/>
                  </a:lnTo>
                  <a:lnTo>
                    <a:pt x="92375" y="403158"/>
                  </a:lnTo>
                  <a:lnTo>
                    <a:pt x="86288" y="437429"/>
                  </a:lnTo>
                  <a:lnTo>
                    <a:pt x="83848" y="472250"/>
                  </a:lnTo>
                  <a:lnTo>
                    <a:pt x="83726" y="483470"/>
                  </a:lnTo>
                  <a:lnTo>
                    <a:pt x="82869" y="484390"/>
                  </a:lnTo>
                  <a:lnTo>
                    <a:pt x="77138" y="485988"/>
                  </a:lnTo>
                  <a:lnTo>
                    <a:pt x="72345" y="486159"/>
                  </a:lnTo>
                  <a:lnTo>
                    <a:pt x="71049" y="484490"/>
                  </a:lnTo>
                  <a:lnTo>
                    <a:pt x="66710" y="471901"/>
                  </a:lnTo>
                  <a:lnTo>
                    <a:pt x="55526" y="451481"/>
                  </a:lnTo>
                  <a:lnTo>
                    <a:pt x="43026" y="417089"/>
                  </a:lnTo>
                  <a:lnTo>
                    <a:pt x="32610" y="385508"/>
                  </a:lnTo>
                  <a:lnTo>
                    <a:pt x="26756" y="348273"/>
                  </a:lnTo>
                  <a:lnTo>
                    <a:pt x="17234" y="310280"/>
                  </a:lnTo>
                  <a:lnTo>
                    <a:pt x="11489" y="276310"/>
                  </a:lnTo>
                  <a:lnTo>
                    <a:pt x="3048" y="243917"/>
                  </a:lnTo>
                  <a:lnTo>
                    <a:pt x="154" y="209728"/>
                  </a:lnTo>
                  <a:lnTo>
                    <a:pt x="0" y="199370"/>
                  </a:lnTo>
                  <a:lnTo>
                    <a:pt x="805" y="195930"/>
                  </a:lnTo>
                  <a:lnTo>
                    <a:pt x="2189" y="193637"/>
                  </a:lnTo>
                  <a:lnTo>
                    <a:pt x="3958" y="192108"/>
                  </a:lnTo>
                  <a:lnTo>
                    <a:pt x="5924" y="188152"/>
                  </a:lnTo>
                  <a:lnTo>
                    <a:pt x="6448" y="185911"/>
                  </a:lnTo>
                  <a:lnTo>
                    <a:pt x="11231" y="178714"/>
                  </a:lnTo>
                  <a:lnTo>
                    <a:pt x="15647" y="175990"/>
                  </a:lnTo>
                  <a:lnTo>
                    <a:pt x="41540" y="169505"/>
                  </a:lnTo>
                  <a:lnTo>
                    <a:pt x="76323" y="173321"/>
                  </a:lnTo>
                  <a:lnTo>
                    <a:pt x="111804" y="173747"/>
                  </a:lnTo>
                  <a:lnTo>
                    <a:pt x="145034" y="178188"/>
                  </a:lnTo>
                  <a:lnTo>
                    <a:pt x="173461" y="175484"/>
                  </a:lnTo>
                  <a:lnTo>
                    <a:pt x="203332" y="174307"/>
                  </a:lnTo>
                  <a:lnTo>
                    <a:pt x="233632" y="173958"/>
                  </a:lnTo>
                  <a:lnTo>
                    <a:pt x="263212" y="172161"/>
                  </a:lnTo>
                  <a:lnTo>
                    <a:pt x="298649" y="161757"/>
                  </a:lnTo>
                  <a:lnTo>
                    <a:pt x="333965" y="159201"/>
                  </a:lnTo>
                  <a:lnTo>
                    <a:pt x="349867" y="152078"/>
                  </a:lnTo>
                  <a:lnTo>
                    <a:pt x="364554" y="142985"/>
                  </a:lnTo>
                  <a:lnTo>
                    <a:pt x="387781" y="132632"/>
                  </a:lnTo>
                  <a:lnTo>
                    <a:pt x="397491" y="124183"/>
                  </a:lnTo>
                  <a:lnTo>
                    <a:pt x="421372" y="88903"/>
                  </a:lnTo>
                  <a:lnTo>
                    <a:pt x="424274" y="80759"/>
                  </a:lnTo>
                  <a:lnTo>
                    <a:pt x="426460" y="50762"/>
                  </a:lnTo>
                  <a:lnTo>
                    <a:pt x="418827" y="20349"/>
                  </a:lnTo>
                  <a:lnTo>
                    <a:pt x="417184" y="18163"/>
                  </a:lnTo>
                  <a:lnTo>
                    <a:pt x="415241" y="16706"/>
                  </a:lnTo>
                  <a:lnTo>
                    <a:pt x="413082" y="12829"/>
                  </a:lnTo>
                  <a:lnTo>
                    <a:pt x="412507" y="10610"/>
                  </a:lnTo>
                  <a:lnTo>
                    <a:pt x="407352" y="5886"/>
                  </a:lnTo>
                  <a:lnTo>
                    <a:pt x="398336" y="0"/>
                  </a:lnTo>
                  <a:lnTo>
                    <a:pt x="396749" y="364"/>
                  </a:lnTo>
                  <a:lnTo>
                    <a:pt x="388485" y="6396"/>
                  </a:lnTo>
                  <a:lnTo>
                    <a:pt x="382660" y="12917"/>
                  </a:lnTo>
                  <a:lnTo>
                    <a:pt x="376419" y="25197"/>
                  </a:lnTo>
                  <a:lnTo>
                    <a:pt x="367450" y="56234"/>
                  </a:lnTo>
                  <a:lnTo>
                    <a:pt x="357873" y="89093"/>
                  </a:lnTo>
                  <a:lnTo>
                    <a:pt x="347828" y="120294"/>
                  </a:lnTo>
                  <a:lnTo>
                    <a:pt x="344273" y="151369"/>
                  </a:lnTo>
                  <a:lnTo>
                    <a:pt x="339174" y="187388"/>
                  </a:lnTo>
                  <a:lnTo>
                    <a:pt x="336346" y="220825"/>
                  </a:lnTo>
                  <a:lnTo>
                    <a:pt x="331464" y="256227"/>
                  </a:lnTo>
                  <a:lnTo>
                    <a:pt x="328700" y="289483"/>
                  </a:lnTo>
                  <a:lnTo>
                    <a:pt x="327881" y="320785"/>
                  </a:lnTo>
                  <a:lnTo>
                    <a:pt x="327638" y="351508"/>
                  </a:lnTo>
                  <a:lnTo>
                    <a:pt x="327566" y="382061"/>
                  </a:lnTo>
                  <a:lnTo>
                    <a:pt x="328389" y="415795"/>
                  </a:lnTo>
                  <a:lnTo>
                    <a:pt x="334098" y="449057"/>
                  </a:lnTo>
                  <a:lnTo>
                    <a:pt x="336943" y="459267"/>
                  </a:lnTo>
                  <a:lnTo>
                    <a:pt x="341624" y="468675"/>
                  </a:lnTo>
                  <a:lnTo>
                    <a:pt x="343395" y="481854"/>
                  </a:lnTo>
                  <a:lnTo>
                    <a:pt x="346720" y="487954"/>
                  </a:lnTo>
                  <a:lnTo>
                    <a:pt x="347945" y="489073"/>
                  </a:lnTo>
                  <a:lnTo>
                    <a:pt x="348762" y="488972"/>
                  </a:lnTo>
                  <a:lnTo>
                    <a:pt x="349307" y="488059"/>
                  </a:lnTo>
                  <a:lnTo>
                    <a:pt x="350517" y="487450"/>
                  </a:lnTo>
                  <a:lnTo>
                    <a:pt x="356861" y="486391"/>
                  </a:lnTo>
                  <a:lnTo>
                    <a:pt x="361719" y="478188"/>
                  </a:lnTo>
                  <a:lnTo>
                    <a:pt x="367378" y="463650"/>
                  </a:lnTo>
                  <a:lnTo>
                    <a:pt x="371490" y="456722"/>
                  </a:lnTo>
                  <a:lnTo>
                    <a:pt x="383518" y="424395"/>
                  </a:lnTo>
                  <a:lnTo>
                    <a:pt x="399680" y="400701"/>
                  </a:lnTo>
                  <a:lnTo>
                    <a:pt x="413353" y="384030"/>
                  </a:lnTo>
                  <a:lnTo>
                    <a:pt x="423142" y="365921"/>
                  </a:lnTo>
                  <a:lnTo>
                    <a:pt x="428730" y="360793"/>
                  </a:lnTo>
                  <a:lnTo>
                    <a:pt x="456589" y="343671"/>
                  </a:lnTo>
                  <a:lnTo>
                    <a:pt x="459292" y="342931"/>
                  </a:lnTo>
                  <a:lnTo>
                    <a:pt x="461940" y="343284"/>
                  </a:lnTo>
                  <a:lnTo>
                    <a:pt x="467140" y="345934"/>
                  </a:lnTo>
                  <a:lnTo>
                    <a:pt x="468865" y="346133"/>
                  </a:lnTo>
                  <a:lnTo>
                    <a:pt x="470016" y="345419"/>
                  </a:lnTo>
                  <a:lnTo>
                    <a:pt x="470782" y="344097"/>
                  </a:lnTo>
                  <a:lnTo>
                    <a:pt x="472140" y="344061"/>
                  </a:lnTo>
                  <a:lnTo>
                    <a:pt x="475907" y="346280"/>
                  </a:lnTo>
                  <a:lnTo>
                    <a:pt x="497743" y="380778"/>
                  </a:lnTo>
                  <a:lnTo>
                    <a:pt x="520734" y="418859"/>
                  </a:lnTo>
                  <a:lnTo>
                    <a:pt x="547388" y="453506"/>
                  </a:lnTo>
                  <a:lnTo>
                    <a:pt x="556763" y="458986"/>
                  </a:lnTo>
                  <a:lnTo>
                    <a:pt x="566575" y="463115"/>
                  </a:lnTo>
                  <a:lnTo>
                    <a:pt x="595778" y="480281"/>
                  </a:lnTo>
                  <a:lnTo>
                    <a:pt x="619784" y="485056"/>
                  </a:lnTo>
                  <a:lnTo>
                    <a:pt x="645849" y="488256"/>
                  </a:lnTo>
                  <a:lnTo>
                    <a:pt x="651505" y="490121"/>
                  </a:lnTo>
                  <a:lnTo>
                    <a:pt x="664562" y="489935"/>
                  </a:lnTo>
                  <a:lnTo>
                    <a:pt x="677985" y="486184"/>
                  </a:lnTo>
                  <a:lnTo>
                    <a:pt x="716003" y="463740"/>
                  </a:lnTo>
                  <a:lnTo>
                    <a:pt x="721134" y="461077"/>
                  </a:lnTo>
                  <a:lnTo>
                    <a:pt x="729093" y="451345"/>
                  </a:lnTo>
                  <a:lnTo>
                    <a:pt x="749029" y="417917"/>
                  </a:lnTo>
                  <a:lnTo>
                    <a:pt x="764062" y="381990"/>
                  </a:lnTo>
                  <a:lnTo>
                    <a:pt x="768780" y="344030"/>
                  </a:lnTo>
                  <a:lnTo>
                    <a:pt x="768555" y="316391"/>
                  </a:lnTo>
                  <a:lnTo>
                    <a:pt x="763385" y="301759"/>
                  </a:lnTo>
                  <a:lnTo>
                    <a:pt x="758877" y="294741"/>
                  </a:lnTo>
                  <a:lnTo>
                    <a:pt x="743002" y="283337"/>
                  </a:lnTo>
                  <a:lnTo>
                    <a:pt x="733450" y="278087"/>
                  </a:lnTo>
                  <a:lnTo>
                    <a:pt x="728532" y="277195"/>
                  </a:lnTo>
                  <a:lnTo>
                    <a:pt x="718552" y="278462"/>
                  </a:lnTo>
                  <a:lnTo>
                    <a:pt x="684324" y="291789"/>
                  </a:lnTo>
                  <a:lnTo>
                    <a:pt x="668335" y="315563"/>
                  </a:lnTo>
                  <a:lnTo>
                    <a:pt x="663955" y="319113"/>
                  </a:lnTo>
                  <a:lnTo>
                    <a:pt x="653746" y="336244"/>
                  </a:lnTo>
                  <a:lnTo>
                    <a:pt x="648795" y="370024"/>
                  </a:lnTo>
                  <a:lnTo>
                    <a:pt x="647817" y="402035"/>
                  </a:lnTo>
                  <a:lnTo>
                    <a:pt x="649905" y="425159"/>
                  </a:lnTo>
                  <a:lnTo>
                    <a:pt x="658196" y="451683"/>
                  </a:lnTo>
                  <a:lnTo>
                    <a:pt x="678785" y="478409"/>
                  </a:lnTo>
                  <a:lnTo>
                    <a:pt x="704399" y="503138"/>
                  </a:lnTo>
                  <a:lnTo>
                    <a:pt x="739475" y="518802"/>
                  </a:lnTo>
                  <a:lnTo>
                    <a:pt x="774823" y="527629"/>
                  </a:lnTo>
                  <a:lnTo>
                    <a:pt x="807143" y="522975"/>
                  </a:lnTo>
                  <a:lnTo>
                    <a:pt x="842032" y="517948"/>
                  </a:lnTo>
                  <a:lnTo>
                    <a:pt x="867470" y="508987"/>
                  </a:lnTo>
                  <a:lnTo>
                    <a:pt x="904255" y="479852"/>
                  </a:lnTo>
                  <a:lnTo>
                    <a:pt x="938670" y="446444"/>
                  </a:lnTo>
                  <a:lnTo>
                    <a:pt x="975236" y="4100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SMARTInkShape-367"/>
            <p:cNvSpPr/>
            <p:nvPr/>
          </p:nvSpPr>
          <p:spPr>
            <a:xfrm>
              <a:off x="2263143" y="4977088"/>
              <a:ext cx="350383" cy="284503"/>
            </a:xfrm>
            <a:custGeom>
              <a:avLst/>
              <a:gdLst/>
              <a:ahLst/>
              <a:cxnLst/>
              <a:rect l="0" t="0" r="0" b="0"/>
              <a:pathLst>
                <a:path w="350383" h="284503">
                  <a:moveTo>
                    <a:pt x="68577" y="67352"/>
                  </a:moveTo>
                  <a:lnTo>
                    <a:pt x="68577" y="59262"/>
                  </a:lnTo>
                  <a:lnTo>
                    <a:pt x="66319" y="53032"/>
                  </a:lnTo>
                  <a:lnTo>
                    <a:pt x="45658" y="16096"/>
                  </a:lnTo>
                  <a:lnTo>
                    <a:pt x="40611" y="10704"/>
                  </a:lnTo>
                  <a:lnTo>
                    <a:pt x="24361" y="0"/>
                  </a:lnTo>
                  <a:lnTo>
                    <a:pt x="23860" y="437"/>
                  </a:lnTo>
                  <a:lnTo>
                    <a:pt x="23303" y="3181"/>
                  </a:lnTo>
                  <a:lnTo>
                    <a:pt x="22307" y="4251"/>
                  </a:lnTo>
                  <a:lnTo>
                    <a:pt x="18944" y="5440"/>
                  </a:lnTo>
                  <a:lnTo>
                    <a:pt x="17708" y="6604"/>
                  </a:lnTo>
                  <a:lnTo>
                    <a:pt x="16335" y="10155"/>
                  </a:lnTo>
                  <a:lnTo>
                    <a:pt x="13124" y="30082"/>
                  </a:lnTo>
                  <a:lnTo>
                    <a:pt x="9249" y="44738"/>
                  </a:lnTo>
                  <a:lnTo>
                    <a:pt x="2595" y="82092"/>
                  </a:lnTo>
                  <a:lnTo>
                    <a:pt x="510" y="116579"/>
                  </a:lnTo>
                  <a:lnTo>
                    <a:pt x="98" y="148290"/>
                  </a:lnTo>
                  <a:lnTo>
                    <a:pt x="17" y="180236"/>
                  </a:lnTo>
                  <a:lnTo>
                    <a:pt x="0" y="213116"/>
                  </a:lnTo>
                  <a:lnTo>
                    <a:pt x="844" y="236723"/>
                  </a:lnTo>
                  <a:lnTo>
                    <a:pt x="9735" y="271761"/>
                  </a:lnTo>
                  <a:lnTo>
                    <a:pt x="11569" y="274745"/>
                  </a:lnTo>
                  <a:lnTo>
                    <a:pt x="12792" y="275887"/>
                  </a:lnTo>
                  <a:lnTo>
                    <a:pt x="13607" y="275802"/>
                  </a:lnTo>
                  <a:lnTo>
                    <a:pt x="14150" y="274899"/>
                  </a:lnTo>
                  <a:lnTo>
                    <a:pt x="14513" y="275143"/>
                  </a:lnTo>
                  <a:lnTo>
                    <a:pt x="14915" y="277673"/>
                  </a:lnTo>
                  <a:lnTo>
                    <a:pt x="19187" y="283857"/>
                  </a:lnTo>
                  <a:lnTo>
                    <a:pt x="20410" y="284502"/>
                  </a:lnTo>
                  <a:lnTo>
                    <a:pt x="21226" y="284085"/>
                  </a:lnTo>
                  <a:lnTo>
                    <a:pt x="21769" y="282961"/>
                  </a:lnTo>
                  <a:lnTo>
                    <a:pt x="26874" y="265374"/>
                  </a:lnTo>
                  <a:lnTo>
                    <a:pt x="50823" y="231491"/>
                  </a:lnTo>
                  <a:lnTo>
                    <a:pt x="55888" y="221865"/>
                  </a:lnTo>
                  <a:lnTo>
                    <a:pt x="59271" y="218620"/>
                  </a:lnTo>
                  <a:lnTo>
                    <a:pt x="96449" y="200150"/>
                  </a:lnTo>
                  <a:lnTo>
                    <a:pt x="105235" y="198340"/>
                  </a:lnTo>
                  <a:lnTo>
                    <a:pt x="112527" y="199793"/>
                  </a:lnTo>
                  <a:lnTo>
                    <a:pt x="121392" y="203114"/>
                  </a:lnTo>
                  <a:lnTo>
                    <a:pt x="131973" y="204236"/>
                  </a:lnTo>
                  <a:lnTo>
                    <a:pt x="134548" y="206021"/>
                  </a:lnTo>
                  <a:lnTo>
                    <a:pt x="139666" y="212521"/>
                  </a:lnTo>
                  <a:lnTo>
                    <a:pt x="143063" y="214931"/>
                  </a:lnTo>
                  <a:lnTo>
                    <a:pt x="161495" y="223163"/>
                  </a:lnTo>
                  <a:lnTo>
                    <a:pt x="181749" y="237608"/>
                  </a:lnTo>
                  <a:lnTo>
                    <a:pt x="200089" y="243317"/>
                  </a:lnTo>
                  <a:lnTo>
                    <a:pt x="210743" y="252793"/>
                  </a:lnTo>
                  <a:lnTo>
                    <a:pt x="224248" y="256353"/>
                  </a:lnTo>
                  <a:lnTo>
                    <a:pt x="259120" y="257765"/>
                  </a:lnTo>
                  <a:lnTo>
                    <a:pt x="269256" y="256966"/>
                  </a:lnTo>
                  <a:lnTo>
                    <a:pt x="298767" y="250701"/>
                  </a:lnTo>
                  <a:lnTo>
                    <a:pt x="303317" y="250544"/>
                  </a:lnTo>
                  <a:lnTo>
                    <a:pt x="312889" y="245855"/>
                  </a:lnTo>
                  <a:lnTo>
                    <a:pt x="337399" y="225022"/>
                  </a:lnTo>
                  <a:lnTo>
                    <a:pt x="345313" y="213223"/>
                  </a:lnTo>
                  <a:lnTo>
                    <a:pt x="348975" y="199002"/>
                  </a:lnTo>
                  <a:lnTo>
                    <a:pt x="350382" y="179520"/>
                  </a:lnTo>
                  <a:lnTo>
                    <a:pt x="345941" y="171955"/>
                  </a:lnTo>
                  <a:lnTo>
                    <a:pt x="333338" y="157347"/>
                  </a:lnTo>
                  <a:lnTo>
                    <a:pt x="325666" y="153917"/>
                  </a:lnTo>
                  <a:lnTo>
                    <a:pt x="315765" y="150698"/>
                  </a:lnTo>
                  <a:lnTo>
                    <a:pt x="295912" y="141060"/>
                  </a:lnTo>
                  <a:lnTo>
                    <a:pt x="262956" y="136608"/>
                  </a:lnTo>
                  <a:lnTo>
                    <a:pt x="228104" y="136021"/>
                  </a:lnTo>
                  <a:lnTo>
                    <a:pt x="213984" y="136818"/>
                  </a:lnTo>
                  <a:lnTo>
                    <a:pt x="177700" y="143084"/>
                  </a:lnTo>
                  <a:lnTo>
                    <a:pt x="174346" y="143240"/>
                  </a:lnTo>
                  <a:lnTo>
                    <a:pt x="168361" y="145671"/>
                  </a:lnTo>
                  <a:lnTo>
                    <a:pt x="144777" y="1664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SMARTInkShape-368"/>
            <p:cNvSpPr/>
            <p:nvPr/>
          </p:nvSpPr>
          <p:spPr>
            <a:xfrm>
              <a:off x="2682240" y="5097840"/>
              <a:ext cx="152401" cy="167581"/>
            </a:xfrm>
            <a:custGeom>
              <a:avLst/>
              <a:gdLst/>
              <a:ahLst/>
              <a:cxnLst/>
              <a:rect l="0" t="0" r="0" b="0"/>
              <a:pathLst>
                <a:path w="152401" h="167581">
                  <a:moveTo>
                    <a:pt x="0" y="167580"/>
                  </a:moveTo>
                  <a:lnTo>
                    <a:pt x="11572" y="167580"/>
                  </a:lnTo>
                  <a:lnTo>
                    <a:pt x="12795" y="166733"/>
                  </a:lnTo>
                  <a:lnTo>
                    <a:pt x="13610" y="165322"/>
                  </a:lnTo>
                  <a:lnTo>
                    <a:pt x="14757" y="159291"/>
                  </a:lnTo>
                  <a:lnTo>
                    <a:pt x="16068" y="127463"/>
                  </a:lnTo>
                  <a:lnTo>
                    <a:pt x="20471" y="115994"/>
                  </a:lnTo>
                  <a:lnTo>
                    <a:pt x="26591" y="82987"/>
                  </a:lnTo>
                  <a:lnTo>
                    <a:pt x="36336" y="49440"/>
                  </a:lnTo>
                  <a:lnTo>
                    <a:pt x="45631" y="20237"/>
                  </a:lnTo>
                  <a:lnTo>
                    <a:pt x="47354" y="18551"/>
                  </a:lnTo>
                  <a:lnTo>
                    <a:pt x="49349" y="17428"/>
                  </a:lnTo>
                  <a:lnTo>
                    <a:pt x="50680" y="14985"/>
                  </a:lnTo>
                  <a:lnTo>
                    <a:pt x="53398" y="5150"/>
                  </a:lnTo>
                  <a:lnTo>
                    <a:pt x="55072" y="3414"/>
                  </a:lnTo>
                  <a:lnTo>
                    <a:pt x="59797" y="626"/>
                  </a:lnTo>
                  <a:lnTo>
                    <a:pt x="71464" y="0"/>
                  </a:lnTo>
                  <a:lnTo>
                    <a:pt x="73889" y="1673"/>
                  </a:lnTo>
                  <a:lnTo>
                    <a:pt x="101603" y="36952"/>
                  </a:lnTo>
                  <a:lnTo>
                    <a:pt x="112043" y="58834"/>
                  </a:lnTo>
                  <a:lnTo>
                    <a:pt x="112795" y="62062"/>
                  </a:lnTo>
                  <a:lnTo>
                    <a:pt x="138651" y="99963"/>
                  </a:lnTo>
                  <a:lnTo>
                    <a:pt x="140694" y="102182"/>
                  </a:lnTo>
                  <a:lnTo>
                    <a:pt x="142964" y="109163"/>
                  </a:lnTo>
                  <a:lnTo>
                    <a:pt x="146500" y="122613"/>
                  </a:lnTo>
                  <a:lnTo>
                    <a:pt x="152400" y="137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SMARTInkShape-369"/>
            <p:cNvSpPr/>
            <p:nvPr/>
          </p:nvSpPr>
          <p:spPr>
            <a:xfrm>
              <a:off x="2857500" y="4979152"/>
              <a:ext cx="7621" cy="11949"/>
            </a:xfrm>
            <a:custGeom>
              <a:avLst/>
              <a:gdLst/>
              <a:ahLst/>
              <a:cxnLst/>
              <a:rect l="0" t="0" r="0" b="0"/>
              <a:pathLst>
                <a:path w="7621" h="11949">
                  <a:moveTo>
                    <a:pt x="7620" y="11948"/>
                  </a:moveTo>
                  <a:lnTo>
                    <a:pt x="3575" y="11948"/>
                  </a:lnTo>
                  <a:lnTo>
                    <a:pt x="2383" y="11102"/>
                  </a:lnTo>
                  <a:lnTo>
                    <a:pt x="1589" y="9691"/>
                  </a:lnTo>
                  <a:lnTo>
                    <a:pt x="93" y="4642"/>
                  </a:lnTo>
                  <a:lnTo>
                    <a:pt x="18" y="0"/>
                  </a:lnTo>
                  <a:lnTo>
                    <a:pt x="0" y="119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SMARTInkShape-370"/>
            <p:cNvSpPr/>
            <p:nvPr/>
          </p:nvSpPr>
          <p:spPr>
            <a:xfrm>
              <a:off x="2980956" y="4946287"/>
              <a:ext cx="829045" cy="288654"/>
            </a:xfrm>
            <a:custGeom>
              <a:avLst/>
              <a:gdLst/>
              <a:ahLst/>
              <a:cxnLst/>
              <a:rect l="0" t="0" r="0" b="0"/>
              <a:pathLst>
                <a:path w="829045" h="288654">
                  <a:moveTo>
                    <a:pt x="105144" y="60053"/>
                  </a:moveTo>
                  <a:lnTo>
                    <a:pt x="105144" y="55663"/>
                  </a:lnTo>
                  <a:lnTo>
                    <a:pt x="105144" y="57538"/>
                  </a:lnTo>
                  <a:lnTo>
                    <a:pt x="105144" y="55262"/>
                  </a:lnTo>
                  <a:lnTo>
                    <a:pt x="104297" y="54319"/>
                  </a:lnTo>
                  <a:lnTo>
                    <a:pt x="101099" y="53271"/>
                  </a:lnTo>
                  <a:lnTo>
                    <a:pt x="99061" y="53839"/>
                  </a:lnTo>
                  <a:lnTo>
                    <a:pt x="89706" y="60832"/>
                  </a:lnTo>
                  <a:lnTo>
                    <a:pt x="87232" y="63113"/>
                  </a:lnTo>
                  <a:lnTo>
                    <a:pt x="79968" y="65646"/>
                  </a:lnTo>
                  <a:lnTo>
                    <a:pt x="75660" y="66322"/>
                  </a:lnTo>
                  <a:lnTo>
                    <a:pt x="71941" y="68466"/>
                  </a:lnTo>
                  <a:lnTo>
                    <a:pt x="45911" y="93981"/>
                  </a:lnTo>
                  <a:lnTo>
                    <a:pt x="42795" y="95372"/>
                  </a:lnTo>
                  <a:lnTo>
                    <a:pt x="26475" y="115008"/>
                  </a:lnTo>
                  <a:lnTo>
                    <a:pt x="6237" y="151439"/>
                  </a:lnTo>
                  <a:lnTo>
                    <a:pt x="1918" y="162476"/>
                  </a:lnTo>
                  <a:lnTo>
                    <a:pt x="0" y="175848"/>
                  </a:lnTo>
                  <a:lnTo>
                    <a:pt x="2964" y="193610"/>
                  </a:lnTo>
                  <a:lnTo>
                    <a:pt x="16416" y="218499"/>
                  </a:lnTo>
                  <a:lnTo>
                    <a:pt x="23658" y="225865"/>
                  </a:lnTo>
                  <a:lnTo>
                    <a:pt x="39514" y="234771"/>
                  </a:lnTo>
                  <a:lnTo>
                    <a:pt x="75052" y="247942"/>
                  </a:lnTo>
                  <a:lnTo>
                    <a:pt x="105220" y="255901"/>
                  </a:lnTo>
                  <a:lnTo>
                    <a:pt x="139684" y="257724"/>
                  </a:lnTo>
                  <a:lnTo>
                    <a:pt x="173140" y="258040"/>
                  </a:lnTo>
                  <a:lnTo>
                    <a:pt x="205818" y="254089"/>
                  </a:lnTo>
                  <a:lnTo>
                    <a:pt x="236950" y="247555"/>
                  </a:lnTo>
                  <a:lnTo>
                    <a:pt x="267623" y="244302"/>
                  </a:lnTo>
                  <a:lnTo>
                    <a:pt x="298160" y="239293"/>
                  </a:lnTo>
                  <a:lnTo>
                    <a:pt x="332403" y="223775"/>
                  </a:lnTo>
                  <a:lnTo>
                    <a:pt x="342461" y="220871"/>
                  </a:lnTo>
                  <a:lnTo>
                    <a:pt x="349754" y="216759"/>
                  </a:lnTo>
                  <a:lnTo>
                    <a:pt x="358620" y="205639"/>
                  </a:lnTo>
                  <a:lnTo>
                    <a:pt x="362564" y="195664"/>
                  </a:lnTo>
                  <a:lnTo>
                    <a:pt x="362270" y="192794"/>
                  </a:lnTo>
                  <a:lnTo>
                    <a:pt x="357974" y="179846"/>
                  </a:lnTo>
                  <a:lnTo>
                    <a:pt x="357517" y="175475"/>
                  </a:lnTo>
                  <a:lnTo>
                    <a:pt x="356366" y="172561"/>
                  </a:lnTo>
                  <a:lnTo>
                    <a:pt x="354752" y="170618"/>
                  </a:lnTo>
                  <a:lnTo>
                    <a:pt x="334670" y="156354"/>
                  </a:lnTo>
                  <a:lnTo>
                    <a:pt x="310409" y="152453"/>
                  </a:lnTo>
                  <a:lnTo>
                    <a:pt x="293715" y="152624"/>
                  </a:lnTo>
                  <a:lnTo>
                    <a:pt x="257441" y="160125"/>
                  </a:lnTo>
                  <a:lnTo>
                    <a:pt x="219587" y="181660"/>
                  </a:lnTo>
                  <a:lnTo>
                    <a:pt x="199152" y="192071"/>
                  </a:lnTo>
                  <a:lnTo>
                    <a:pt x="195756" y="195478"/>
                  </a:lnTo>
                  <a:lnTo>
                    <a:pt x="183331" y="219599"/>
                  </a:lnTo>
                  <a:lnTo>
                    <a:pt x="182668" y="222298"/>
                  </a:lnTo>
                  <a:lnTo>
                    <a:pt x="184190" y="229810"/>
                  </a:lnTo>
                  <a:lnTo>
                    <a:pt x="185782" y="234184"/>
                  </a:lnTo>
                  <a:lnTo>
                    <a:pt x="187689" y="237100"/>
                  </a:lnTo>
                  <a:lnTo>
                    <a:pt x="192066" y="240341"/>
                  </a:lnTo>
                  <a:lnTo>
                    <a:pt x="229911" y="254192"/>
                  </a:lnTo>
                  <a:lnTo>
                    <a:pt x="267740" y="250745"/>
                  </a:lnTo>
                  <a:lnTo>
                    <a:pt x="290069" y="244507"/>
                  </a:lnTo>
                  <a:lnTo>
                    <a:pt x="310786" y="237380"/>
                  </a:lnTo>
                  <a:lnTo>
                    <a:pt x="326095" y="233668"/>
                  </a:lnTo>
                  <a:lnTo>
                    <a:pt x="339098" y="227205"/>
                  </a:lnTo>
                  <a:lnTo>
                    <a:pt x="345437" y="223243"/>
                  </a:lnTo>
                  <a:lnTo>
                    <a:pt x="353766" y="221012"/>
                  </a:lnTo>
                  <a:lnTo>
                    <a:pt x="370327" y="220110"/>
                  </a:lnTo>
                  <a:lnTo>
                    <a:pt x="370833" y="220944"/>
                  </a:lnTo>
                  <a:lnTo>
                    <a:pt x="371394" y="224129"/>
                  </a:lnTo>
                  <a:lnTo>
                    <a:pt x="372391" y="225317"/>
                  </a:lnTo>
                  <a:lnTo>
                    <a:pt x="375756" y="226638"/>
                  </a:lnTo>
                  <a:lnTo>
                    <a:pt x="376992" y="227836"/>
                  </a:lnTo>
                  <a:lnTo>
                    <a:pt x="378365" y="231426"/>
                  </a:lnTo>
                  <a:lnTo>
                    <a:pt x="379139" y="238207"/>
                  </a:lnTo>
                  <a:lnTo>
                    <a:pt x="380094" y="239782"/>
                  </a:lnTo>
                  <a:lnTo>
                    <a:pt x="381577" y="240832"/>
                  </a:lnTo>
                  <a:lnTo>
                    <a:pt x="383413" y="241532"/>
                  </a:lnTo>
                  <a:lnTo>
                    <a:pt x="384637" y="242846"/>
                  </a:lnTo>
                  <a:lnTo>
                    <a:pt x="392953" y="260238"/>
                  </a:lnTo>
                  <a:lnTo>
                    <a:pt x="397594" y="263324"/>
                  </a:lnTo>
                  <a:lnTo>
                    <a:pt x="408320" y="266999"/>
                  </a:lnTo>
                  <a:lnTo>
                    <a:pt x="421128" y="276122"/>
                  </a:lnTo>
                  <a:lnTo>
                    <a:pt x="430719" y="278851"/>
                  </a:lnTo>
                  <a:lnTo>
                    <a:pt x="440626" y="277805"/>
                  </a:lnTo>
                  <a:lnTo>
                    <a:pt x="445639" y="276342"/>
                  </a:lnTo>
                  <a:lnTo>
                    <a:pt x="455724" y="276972"/>
                  </a:lnTo>
                  <a:lnTo>
                    <a:pt x="460784" y="278325"/>
                  </a:lnTo>
                  <a:lnTo>
                    <a:pt x="470922" y="277572"/>
                  </a:lnTo>
                  <a:lnTo>
                    <a:pt x="503643" y="267747"/>
                  </a:lnTo>
                  <a:lnTo>
                    <a:pt x="522656" y="264114"/>
                  </a:lnTo>
                  <a:lnTo>
                    <a:pt x="533698" y="259120"/>
                  </a:lnTo>
                  <a:lnTo>
                    <a:pt x="569923" y="227451"/>
                  </a:lnTo>
                  <a:lnTo>
                    <a:pt x="590276" y="203280"/>
                  </a:lnTo>
                  <a:lnTo>
                    <a:pt x="609652" y="166528"/>
                  </a:lnTo>
                  <a:lnTo>
                    <a:pt x="617236" y="151402"/>
                  </a:lnTo>
                  <a:lnTo>
                    <a:pt x="626550" y="113381"/>
                  </a:lnTo>
                  <a:lnTo>
                    <a:pt x="629628" y="94574"/>
                  </a:lnTo>
                  <a:lnTo>
                    <a:pt x="624722" y="59582"/>
                  </a:lnTo>
                  <a:lnTo>
                    <a:pt x="623088" y="46297"/>
                  </a:lnTo>
                  <a:lnTo>
                    <a:pt x="619539" y="37570"/>
                  </a:lnTo>
                  <a:lnTo>
                    <a:pt x="612882" y="30870"/>
                  </a:lnTo>
                  <a:lnTo>
                    <a:pt x="605125" y="24222"/>
                  </a:lnTo>
                  <a:lnTo>
                    <a:pt x="590566" y="5308"/>
                  </a:lnTo>
                  <a:lnTo>
                    <a:pt x="588779" y="4083"/>
                  </a:lnTo>
                  <a:lnTo>
                    <a:pt x="587587" y="4113"/>
                  </a:lnTo>
                  <a:lnTo>
                    <a:pt x="586793" y="4980"/>
                  </a:lnTo>
                  <a:lnTo>
                    <a:pt x="585416" y="4711"/>
                  </a:lnTo>
                  <a:lnTo>
                    <a:pt x="578783" y="0"/>
                  </a:lnTo>
                  <a:lnTo>
                    <a:pt x="578117" y="4012"/>
                  </a:lnTo>
                  <a:lnTo>
                    <a:pt x="577939" y="7452"/>
                  </a:lnTo>
                  <a:lnTo>
                    <a:pt x="575484" y="13532"/>
                  </a:lnTo>
                  <a:lnTo>
                    <a:pt x="572417" y="19057"/>
                  </a:lnTo>
                  <a:lnTo>
                    <a:pt x="570691" y="28621"/>
                  </a:lnTo>
                  <a:lnTo>
                    <a:pt x="572365" y="56008"/>
                  </a:lnTo>
                  <a:lnTo>
                    <a:pt x="577743" y="92383"/>
                  </a:lnTo>
                  <a:lnTo>
                    <a:pt x="587995" y="123636"/>
                  </a:lnTo>
                  <a:lnTo>
                    <a:pt x="601271" y="147754"/>
                  </a:lnTo>
                  <a:lnTo>
                    <a:pt x="627646" y="183331"/>
                  </a:lnTo>
                  <a:lnTo>
                    <a:pt x="660506" y="216327"/>
                  </a:lnTo>
                  <a:lnTo>
                    <a:pt x="677091" y="227722"/>
                  </a:lnTo>
                  <a:lnTo>
                    <a:pt x="713076" y="246451"/>
                  </a:lnTo>
                  <a:lnTo>
                    <a:pt x="730936" y="258043"/>
                  </a:lnTo>
                  <a:lnTo>
                    <a:pt x="766484" y="270176"/>
                  </a:lnTo>
                  <a:lnTo>
                    <a:pt x="797289" y="279312"/>
                  </a:lnTo>
                  <a:lnTo>
                    <a:pt x="829044" y="2886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SMARTInkShape-371"/>
            <p:cNvSpPr/>
            <p:nvPr/>
          </p:nvSpPr>
          <p:spPr>
            <a:xfrm>
              <a:off x="4004185" y="5038268"/>
              <a:ext cx="1009776" cy="463229"/>
            </a:xfrm>
            <a:custGeom>
              <a:avLst/>
              <a:gdLst/>
              <a:ahLst/>
              <a:cxnLst/>
              <a:rect l="0" t="0" r="0" b="0"/>
              <a:pathLst>
                <a:path w="1009776" h="463229">
                  <a:moveTo>
                    <a:pt x="224915" y="89992"/>
                  </a:moveTo>
                  <a:lnTo>
                    <a:pt x="224915" y="81902"/>
                  </a:lnTo>
                  <a:lnTo>
                    <a:pt x="220399" y="73414"/>
                  </a:lnTo>
                  <a:lnTo>
                    <a:pt x="197096" y="35753"/>
                  </a:lnTo>
                  <a:lnTo>
                    <a:pt x="191949" y="32019"/>
                  </a:lnTo>
                  <a:lnTo>
                    <a:pt x="159493" y="18688"/>
                  </a:lnTo>
                  <a:lnTo>
                    <a:pt x="148989" y="18226"/>
                  </a:lnTo>
                  <a:lnTo>
                    <a:pt x="116001" y="21132"/>
                  </a:lnTo>
                  <a:lnTo>
                    <a:pt x="109126" y="21225"/>
                  </a:lnTo>
                  <a:lnTo>
                    <a:pt x="72319" y="35708"/>
                  </a:lnTo>
                  <a:lnTo>
                    <a:pt x="46041" y="46625"/>
                  </a:lnTo>
                  <a:lnTo>
                    <a:pt x="11708" y="75157"/>
                  </a:lnTo>
                  <a:lnTo>
                    <a:pt x="7390" y="81423"/>
                  </a:lnTo>
                  <a:lnTo>
                    <a:pt x="4624" y="87030"/>
                  </a:lnTo>
                  <a:lnTo>
                    <a:pt x="572" y="92344"/>
                  </a:lnTo>
                  <a:lnTo>
                    <a:pt x="0" y="95794"/>
                  </a:lnTo>
                  <a:lnTo>
                    <a:pt x="1622" y="104142"/>
                  </a:lnTo>
                  <a:lnTo>
                    <a:pt x="3239" y="107045"/>
                  </a:lnTo>
                  <a:lnTo>
                    <a:pt x="5164" y="108981"/>
                  </a:lnTo>
                  <a:lnTo>
                    <a:pt x="17644" y="119272"/>
                  </a:lnTo>
                  <a:lnTo>
                    <a:pt x="39962" y="137258"/>
                  </a:lnTo>
                  <a:lnTo>
                    <a:pt x="74061" y="146844"/>
                  </a:lnTo>
                  <a:lnTo>
                    <a:pt x="95833" y="149735"/>
                  </a:lnTo>
                  <a:lnTo>
                    <a:pt x="130336" y="145475"/>
                  </a:lnTo>
                  <a:lnTo>
                    <a:pt x="159729" y="143755"/>
                  </a:lnTo>
                  <a:lnTo>
                    <a:pt x="176470" y="141827"/>
                  </a:lnTo>
                  <a:lnTo>
                    <a:pt x="203273" y="131306"/>
                  </a:lnTo>
                  <a:lnTo>
                    <a:pt x="234232" y="126822"/>
                  </a:lnTo>
                  <a:lnTo>
                    <a:pt x="244861" y="120190"/>
                  </a:lnTo>
                  <a:lnTo>
                    <a:pt x="250713" y="113856"/>
                  </a:lnTo>
                  <a:lnTo>
                    <a:pt x="252274" y="110981"/>
                  </a:lnTo>
                  <a:lnTo>
                    <a:pt x="254161" y="109912"/>
                  </a:lnTo>
                  <a:lnTo>
                    <a:pt x="256266" y="110045"/>
                  </a:lnTo>
                  <a:lnTo>
                    <a:pt x="263273" y="112020"/>
                  </a:lnTo>
                  <a:lnTo>
                    <a:pt x="265727" y="112297"/>
                  </a:lnTo>
                  <a:lnTo>
                    <a:pt x="267363" y="111635"/>
                  </a:lnTo>
                  <a:lnTo>
                    <a:pt x="268454" y="110348"/>
                  </a:lnTo>
                  <a:lnTo>
                    <a:pt x="270597" y="105321"/>
                  </a:lnTo>
                  <a:lnTo>
                    <a:pt x="270634" y="129707"/>
                  </a:lnTo>
                  <a:lnTo>
                    <a:pt x="262874" y="166592"/>
                  </a:lnTo>
                  <a:lnTo>
                    <a:pt x="256547" y="201941"/>
                  </a:lnTo>
                  <a:lnTo>
                    <a:pt x="255623" y="239544"/>
                  </a:lnTo>
                  <a:lnTo>
                    <a:pt x="253182" y="272309"/>
                  </a:lnTo>
                  <a:lnTo>
                    <a:pt x="251025" y="288708"/>
                  </a:lnTo>
                  <a:lnTo>
                    <a:pt x="253724" y="316981"/>
                  </a:lnTo>
                  <a:lnTo>
                    <a:pt x="257323" y="352360"/>
                  </a:lnTo>
                  <a:lnTo>
                    <a:pt x="261891" y="380201"/>
                  </a:lnTo>
                  <a:lnTo>
                    <a:pt x="265125" y="415479"/>
                  </a:lnTo>
                  <a:lnTo>
                    <a:pt x="275657" y="452124"/>
                  </a:lnTo>
                  <a:lnTo>
                    <a:pt x="278225" y="463228"/>
                  </a:lnTo>
                  <a:lnTo>
                    <a:pt x="278254" y="429905"/>
                  </a:lnTo>
                  <a:lnTo>
                    <a:pt x="278255" y="392941"/>
                  </a:lnTo>
                  <a:lnTo>
                    <a:pt x="278255" y="359901"/>
                  </a:lnTo>
                  <a:lnTo>
                    <a:pt x="282300" y="330738"/>
                  </a:lnTo>
                  <a:lnTo>
                    <a:pt x="296489" y="295779"/>
                  </a:lnTo>
                  <a:lnTo>
                    <a:pt x="306424" y="266207"/>
                  </a:lnTo>
                  <a:lnTo>
                    <a:pt x="320562" y="232703"/>
                  </a:lnTo>
                  <a:lnTo>
                    <a:pt x="345408" y="195511"/>
                  </a:lnTo>
                  <a:lnTo>
                    <a:pt x="363910" y="165848"/>
                  </a:lnTo>
                  <a:lnTo>
                    <a:pt x="392918" y="129529"/>
                  </a:lnTo>
                  <a:lnTo>
                    <a:pt x="428445" y="96213"/>
                  </a:lnTo>
                  <a:lnTo>
                    <a:pt x="455764" y="66258"/>
                  </a:lnTo>
                  <a:lnTo>
                    <a:pt x="470362" y="53985"/>
                  </a:lnTo>
                  <a:lnTo>
                    <a:pt x="486078" y="28775"/>
                  </a:lnTo>
                  <a:lnTo>
                    <a:pt x="491412" y="24684"/>
                  </a:lnTo>
                  <a:lnTo>
                    <a:pt x="494020" y="23594"/>
                  </a:lnTo>
                  <a:lnTo>
                    <a:pt x="495758" y="22020"/>
                  </a:lnTo>
                  <a:lnTo>
                    <a:pt x="506501" y="6595"/>
                  </a:lnTo>
                  <a:lnTo>
                    <a:pt x="506785" y="1865"/>
                  </a:lnTo>
                  <a:lnTo>
                    <a:pt x="506852" y="16561"/>
                  </a:lnTo>
                  <a:lnTo>
                    <a:pt x="504596" y="21514"/>
                  </a:lnTo>
                  <a:lnTo>
                    <a:pt x="500771" y="28230"/>
                  </a:lnTo>
                  <a:lnTo>
                    <a:pt x="487976" y="65471"/>
                  </a:lnTo>
                  <a:lnTo>
                    <a:pt x="484519" y="99912"/>
                  </a:lnTo>
                  <a:lnTo>
                    <a:pt x="484911" y="123315"/>
                  </a:lnTo>
                  <a:lnTo>
                    <a:pt x="494610" y="148452"/>
                  </a:lnTo>
                  <a:lnTo>
                    <a:pt x="499437" y="154074"/>
                  </a:lnTo>
                  <a:lnTo>
                    <a:pt x="501910" y="155573"/>
                  </a:lnTo>
                  <a:lnTo>
                    <a:pt x="503558" y="157420"/>
                  </a:lnTo>
                  <a:lnTo>
                    <a:pt x="505390" y="161729"/>
                  </a:lnTo>
                  <a:lnTo>
                    <a:pt x="510720" y="166466"/>
                  </a:lnTo>
                  <a:lnTo>
                    <a:pt x="517886" y="170547"/>
                  </a:lnTo>
                  <a:lnTo>
                    <a:pt x="527990" y="173382"/>
                  </a:lnTo>
                  <a:lnTo>
                    <a:pt x="533249" y="177730"/>
                  </a:lnTo>
                  <a:lnTo>
                    <a:pt x="535458" y="178117"/>
                  </a:lnTo>
                  <a:lnTo>
                    <a:pt x="537777" y="177529"/>
                  </a:lnTo>
                  <a:lnTo>
                    <a:pt x="545086" y="172656"/>
                  </a:lnTo>
                  <a:lnTo>
                    <a:pt x="557672" y="160113"/>
                  </a:lnTo>
                  <a:lnTo>
                    <a:pt x="577976" y="122874"/>
                  </a:lnTo>
                  <a:lnTo>
                    <a:pt x="590675" y="99109"/>
                  </a:lnTo>
                  <a:lnTo>
                    <a:pt x="598295" y="79711"/>
                  </a:lnTo>
                  <a:lnTo>
                    <a:pt x="618897" y="45990"/>
                  </a:lnTo>
                  <a:lnTo>
                    <a:pt x="620152" y="41649"/>
                  </a:lnTo>
                  <a:lnTo>
                    <a:pt x="620486" y="41677"/>
                  </a:lnTo>
                  <a:lnTo>
                    <a:pt x="620709" y="42542"/>
                  </a:lnTo>
                  <a:lnTo>
                    <a:pt x="620857" y="42272"/>
                  </a:lnTo>
                  <a:lnTo>
                    <a:pt x="621129" y="32867"/>
                  </a:lnTo>
                  <a:lnTo>
                    <a:pt x="621144" y="34405"/>
                  </a:lnTo>
                  <a:lnTo>
                    <a:pt x="621994" y="35154"/>
                  </a:lnTo>
                  <a:lnTo>
                    <a:pt x="627715" y="36455"/>
                  </a:lnTo>
                  <a:lnTo>
                    <a:pt x="628304" y="38822"/>
                  </a:lnTo>
                  <a:lnTo>
                    <a:pt x="628461" y="40639"/>
                  </a:lnTo>
                  <a:lnTo>
                    <a:pt x="630893" y="44915"/>
                  </a:lnTo>
                  <a:lnTo>
                    <a:pt x="632727" y="47241"/>
                  </a:lnTo>
                  <a:lnTo>
                    <a:pt x="637023" y="49825"/>
                  </a:lnTo>
                  <a:lnTo>
                    <a:pt x="641754" y="51820"/>
                  </a:lnTo>
                  <a:lnTo>
                    <a:pt x="677340" y="79190"/>
                  </a:lnTo>
                  <a:lnTo>
                    <a:pt x="713625" y="99406"/>
                  </a:lnTo>
                  <a:lnTo>
                    <a:pt x="750831" y="104465"/>
                  </a:lnTo>
                  <a:lnTo>
                    <a:pt x="782048" y="110317"/>
                  </a:lnTo>
                  <a:lnTo>
                    <a:pt x="817692" y="112351"/>
                  </a:lnTo>
                  <a:lnTo>
                    <a:pt x="851083" y="111939"/>
                  </a:lnTo>
                  <a:lnTo>
                    <a:pt x="887784" y="97410"/>
                  </a:lnTo>
                  <a:lnTo>
                    <a:pt x="904116" y="87412"/>
                  </a:lnTo>
                  <a:lnTo>
                    <a:pt x="915495" y="71201"/>
                  </a:lnTo>
                  <a:lnTo>
                    <a:pt x="923638" y="53950"/>
                  </a:lnTo>
                  <a:lnTo>
                    <a:pt x="925497" y="38093"/>
                  </a:lnTo>
                  <a:lnTo>
                    <a:pt x="921774" y="23627"/>
                  </a:lnTo>
                  <a:lnTo>
                    <a:pt x="919781" y="20348"/>
                  </a:lnTo>
                  <a:lnTo>
                    <a:pt x="900512" y="3442"/>
                  </a:lnTo>
                  <a:lnTo>
                    <a:pt x="893199" y="726"/>
                  </a:lnTo>
                  <a:lnTo>
                    <a:pt x="888878" y="0"/>
                  </a:lnTo>
                  <a:lnTo>
                    <a:pt x="881818" y="1453"/>
                  </a:lnTo>
                  <a:lnTo>
                    <a:pt x="875012" y="4075"/>
                  </a:lnTo>
                  <a:lnTo>
                    <a:pt x="851941" y="5895"/>
                  </a:lnTo>
                  <a:lnTo>
                    <a:pt x="847826" y="8528"/>
                  </a:lnTo>
                  <a:lnTo>
                    <a:pt x="824478" y="42735"/>
                  </a:lnTo>
                  <a:lnTo>
                    <a:pt x="815066" y="68333"/>
                  </a:lnTo>
                  <a:lnTo>
                    <a:pt x="812104" y="101345"/>
                  </a:lnTo>
                  <a:lnTo>
                    <a:pt x="820003" y="136203"/>
                  </a:lnTo>
                  <a:lnTo>
                    <a:pt x="825525" y="150324"/>
                  </a:lnTo>
                  <a:lnTo>
                    <a:pt x="839001" y="167793"/>
                  </a:lnTo>
                  <a:lnTo>
                    <a:pt x="873206" y="198053"/>
                  </a:lnTo>
                  <a:lnTo>
                    <a:pt x="908448" y="216105"/>
                  </a:lnTo>
                  <a:lnTo>
                    <a:pt x="940747" y="235098"/>
                  </a:lnTo>
                  <a:lnTo>
                    <a:pt x="970696" y="252366"/>
                  </a:lnTo>
                  <a:lnTo>
                    <a:pt x="1009775" y="2728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SMARTInkShape-372"/>
            <p:cNvSpPr/>
            <p:nvPr/>
          </p:nvSpPr>
          <p:spPr>
            <a:xfrm>
              <a:off x="5044584" y="5002323"/>
              <a:ext cx="236077" cy="285958"/>
            </a:xfrm>
            <a:custGeom>
              <a:avLst/>
              <a:gdLst/>
              <a:ahLst/>
              <a:cxnLst/>
              <a:rect l="0" t="0" r="0" b="0"/>
              <a:pathLst>
                <a:path w="236077" h="285958">
                  <a:moveTo>
                    <a:pt x="236076" y="34497"/>
                  </a:moveTo>
                  <a:lnTo>
                    <a:pt x="236076" y="30452"/>
                  </a:lnTo>
                  <a:lnTo>
                    <a:pt x="231560" y="26208"/>
                  </a:lnTo>
                  <a:lnTo>
                    <a:pt x="223909" y="22346"/>
                  </a:lnTo>
                  <a:lnTo>
                    <a:pt x="209235" y="18479"/>
                  </a:lnTo>
                  <a:lnTo>
                    <a:pt x="178637" y="2210"/>
                  </a:lnTo>
                  <a:lnTo>
                    <a:pt x="165674" y="1238"/>
                  </a:lnTo>
                  <a:lnTo>
                    <a:pt x="151447" y="1935"/>
                  </a:lnTo>
                  <a:lnTo>
                    <a:pt x="119358" y="0"/>
                  </a:lnTo>
                  <a:lnTo>
                    <a:pt x="84704" y="7269"/>
                  </a:lnTo>
                  <a:lnTo>
                    <a:pt x="47969" y="11062"/>
                  </a:lnTo>
                  <a:lnTo>
                    <a:pt x="42092" y="11254"/>
                  </a:lnTo>
                  <a:lnTo>
                    <a:pt x="31045" y="15982"/>
                  </a:lnTo>
                  <a:lnTo>
                    <a:pt x="17564" y="23649"/>
                  </a:lnTo>
                  <a:lnTo>
                    <a:pt x="5423" y="26239"/>
                  </a:lnTo>
                  <a:lnTo>
                    <a:pt x="3568" y="28146"/>
                  </a:lnTo>
                  <a:lnTo>
                    <a:pt x="1506" y="34778"/>
                  </a:lnTo>
                  <a:lnTo>
                    <a:pt x="0" y="52079"/>
                  </a:lnTo>
                  <a:lnTo>
                    <a:pt x="2178" y="57269"/>
                  </a:lnTo>
                  <a:lnTo>
                    <a:pt x="28378" y="85738"/>
                  </a:lnTo>
                  <a:lnTo>
                    <a:pt x="64237" y="113969"/>
                  </a:lnTo>
                  <a:lnTo>
                    <a:pt x="91971" y="131444"/>
                  </a:lnTo>
                  <a:lnTo>
                    <a:pt x="128638" y="152062"/>
                  </a:lnTo>
                  <a:lnTo>
                    <a:pt x="165045" y="178650"/>
                  </a:lnTo>
                  <a:lnTo>
                    <a:pt x="171487" y="184925"/>
                  </a:lnTo>
                  <a:lnTo>
                    <a:pt x="179027" y="197131"/>
                  </a:lnTo>
                  <a:lnTo>
                    <a:pt x="182003" y="209270"/>
                  </a:lnTo>
                  <a:lnTo>
                    <a:pt x="182591" y="223866"/>
                  </a:lnTo>
                  <a:lnTo>
                    <a:pt x="180414" y="230985"/>
                  </a:lnTo>
                  <a:lnTo>
                    <a:pt x="178648" y="234069"/>
                  </a:lnTo>
                  <a:lnTo>
                    <a:pt x="154214" y="254347"/>
                  </a:lnTo>
                  <a:lnTo>
                    <a:pt x="144378" y="259208"/>
                  </a:lnTo>
                  <a:lnTo>
                    <a:pt x="109061" y="266915"/>
                  </a:lnTo>
                  <a:lnTo>
                    <a:pt x="74549" y="280989"/>
                  </a:lnTo>
                  <a:lnTo>
                    <a:pt x="60816" y="2859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SMARTInkShape-373"/>
            <p:cNvSpPr/>
            <p:nvPr/>
          </p:nvSpPr>
          <p:spPr>
            <a:xfrm>
              <a:off x="5364489" y="4968240"/>
              <a:ext cx="121912" cy="327661"/>
            </a:xfrm>
            <a:custGeom>
              <a:avLst/>
              <a:gdLst/>
              <a:ahLst/>
              <a:cxnLst/>
              <a:rect l="0" t="0" r="0" b="0"/>
              <a:pathLst>
                <a:path w="121912" h="327661">
                  <a:moveTo>
                    <a:pt x="15231" y="0"/>
                  </a:moveTo>
                  <a:lnTo>
                    <a:pt x="15231" y="18133"/>
                  </a:lnTo>
                  <a:lnTo>
                    <a:pt x="14384" y="19708"/>
                  </a:lnTo>
                  <a:lnTo>
                    <a:pt x="12973" y="20759"/>
                  </a:lnTo>
                  <a:lnTo>
                    <a:pt x="11186" y="21459"/>
                  </a:lnTo>
                  <a:lnTo>
                    <a:pt x="9200" y="29011"/>
                  </a:lnTo>
                  <a:lnTo>
                    <a:pt x="5824" y="45285"/>
                  </a:lnTo>
                  <a:lnTo>
                    <a:pt x="1719" y="60831"/>
                  </a:lnTo>
                  <a:lnTo>
                    <a:pt x="218" y="93273"/>
                  </a:lnTo>
                  <a:lnTo>
                    <a:pt x="36" y="125889"/>
                  </a:lnTo>
                  <a:lnTo>
                    <a:pt x="0" y="157229"/>
                  </a:lnTo>
                  <a:lnTo>
                    <a:pt x="6076" y="189949"/>
                  </a:lnTo>
                  <a:lnTo>
                    <a:pt x="17903" y="224482"/>
                  </a:lnTo>
                  <a:lnTo>
                    <a:pt x="34041" y="256542"/>
                  </a:lnTo>
                  <a:lnTo>
                    <a:pt x="48556" y="274509"/>
                  </a:lnTo>
                  <a:lnTo>
                    <a:pt x="83829" y="299151"/>
                  </a:lnTo>
                  <a:lnTo>
                    <a:pt x="121911" y="3276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SMARTInkShape-374"/>
            <p:cNvSpPr/>
            <p:nvPr/>
          </p:nvSpPr>
          <p:spPr>
            <a:xfrm>
              <a:off x="5402580" y="5090160"/>
              <a:ext cx="160021" cy="129541"/>
            </a:xfrm>
            <a:custGeom>
              <a:avLst/>
              <a:gdLst/>
              <a:ahLst/>
              <a:cxnLst/>
              <a:rect l="0" t="0" r="0" b="0"/>
              <a:pathLst>
                <a:path w="160021" h="129541">
                  <a:moveTo>
                    <a:pt x="0" y="0"/>
                  </a:moveTo>
                  <a:lnTo>
                    <a:pt x="0" y="4390"/>
                  </a:lnTo>
                  <a:lnTo>
                    <a:pt x="0" y="2515"/>
                  </a:lnTo>
                  <a:lnTo>
                    <a:pt x="847" y="2524"/>
                  </a:lnTo>
                  <a:lnTo>
                    <a:pt x="6084" y="5734"/>
                  </a:lnTo>
                  <a:lnTo>
                    <a:pt x="15438" y="7247"/>
                  </a:lnTo>
                  <a:lnTo>
                    <a:pt x="48565" y="7606"/>
                  </a:lnTo>
                  <a:lnTo>
                    <a:pt x="63590" y="8463"/>
                  </a:lnTo>
                  <a:lnTo>
                    <a:pt x="99066" y="23058"/>
                  </a:lnTo>
                  <a:lnTo>
                    <a:pt x="112044" y="28281"/>
                  </a:lnTo>
                  <a:lnTo>
                    <a:pt x="115336" y="29014"/>
                  </a:lnTo>
                  <a:lnTo>
                    <a:pt x="118377" y="32042"/>
                  </a:lnTo>
                  <a:lnTo>
                    <a:pt x="131948" y="54079"/>
                  </a:lnTo>
                  <a:lnTo>
                    <a:pt x="137101" y="57901"/>
                  </a:lnTo>
                  <a:lnTo>
                    <a:pt x="139661" y="58921"/>
                  </a:lnTo>
                  <a:lnTo>
                    <a:pt x="144763" y="64570"/>
                  </a:lnTo>
                  <a:lnTo>
                    <a:pt x="149006" y="72724"/>
                  </a:lnTo>
                  <a:lnTo>
                    <a:pt x="152201" y="100743"/>
                  </a:lnTo>
                  <a:lnTo>
                    <a:pt x="153158" y="109121"/>
                  </a:lnTo>
                  <a:lnTo>
                    <a:pt x="159306" y="121532"/>
                  </a:lnTo>
                  <a:lnTo>
                    <a:pt x="160020" y="1295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SMARTInkShape-375"/>
            <p:cNvSpPr/>
            <p:nvPr/>
          </p:nvSpPr>
          <p:spPr>
            <a:xfrm>
              <a:off x="5524500" y="4960620"/>
              <a:ext cx="7621" cy="30481"/>
            </a:xfrm>
            <a:custGeom>
              <a:avLst/>
              <a:gdLst/>
              <a:ahLst/>
              <a:cxnLst/>
              <a:rect l="0" t="0" r="0" b="0"/>
              <a:pathLst>
                <a:path w="7621" h="30481">
                  <a:moveTo>
                    <a:pt x="7620" y="30480"/>
                  </a:moveTo>
                  <a:lnTo>
                    <a:pt x="1059" y="23919"/>
                  </a:lnTo>
                  <a:lnTo>
                    <a:pt x="314" y="19128"/>
                  </a:lnTo>
                  <a:lnTo>
                    <a:pt x="62" y="11618"/>
                  </a:lnTo>
                  <a:lnTo>
                    <a:pt x="27" y="1306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MARTInkShape-376"/>
            <p:cNvSpPr/>
            <p:nvPr/>
          </p:nvSpPr>
          <p:spPr>
            <a:xfrm>
              <a:off x="5616312" y="5021580"/>
              <a:ext cx="143226" cy="196699"/>
            </a:xfrm>
            <a:custGeom>
              <a:avLst/>
              <a:gdLst/>
              <a:ahLst/>
              <a:cxnLst/>
              <a:rect l="0" t="0" r="0" b="0"/>
              <a:pathLst>
                <a:path w="143226" h="196699">
                  <a:moveTo>
                    <a:pt x="7248" y="0"/>
                  </a:moveTo>
                  <a:lnTo>
                    <a:pt x="7248" y="6561"/>
                  </a:lnTo>
                  <a:lnTo>
                    <a:pt x="3203" y="15396"/>
                  </a:lnTo>
                  <a:lnTo>
                    <a:pt x="3474" y="26316"/>
                  </a:lnTo>
                  <a:lnTo>
                    <a:pt x="4725" y="37943"/>
                  </a:lnTo>
                  <a:lnTo>
                    <a:pt x="0" y="71201"/>
                  </a:lnTo>
                  <a:lnTo>
                    <a:pt x="640" y="84138"/>
                  </a:lnTo>
                  <a:lnTo>
                    <a:pt x="9045" y="121790"/>
                  </a:lnTo>
                  <a:lnTo>
                    <a:pt x="20185" y="146456"/>
                  </a:lnTo>
                  <a:lnTo>
                    <a:pt x="36055" y="170038"/>
                  </a:lnTo>
                  <a:lnTo>
                    <a:pt x="48051" y="178699"/>
                  </a:lnTo>
                  <a:lnTo>
                    <a:pt x="60118" y="184312"/>
                  </a:lnTo>
                  <a:lnTo>
                    <a:pt x="74700" y="193323"/>
                  </a:lnTo>
                  <a:lnTo>
                    <a:pt x="84901" y="196698"/>
                  </a:lnTo>
                  <a:lnTo>
                    <a:pt x="87804" y="196326"/>
                  </a:lnTo>
                  <a:lnTo>
                    <a:pt x="93286" y="193654"/>
                  </a:lnTo>
                  <a:lnTo>
                    <a:pt x="95934" y="193449"/>
                  </a:lnTo>
                  <a:lnTo>
                    <a:pt x="101133" y="195479"/>
                  </a:lnTo>
                  <a:lnTo>
                    <a:pt x="103705" y="195513"/>
                  </a:lnTo>
                  <a:lnTo>
                    <a:pt x="108819" y="193292"/>
                  </a:lnTo>
                  <a:lnTo>
                    <a:pt x="125146" y="179221"/>
                  </a:lnTo>
                  <a:lnTo>
                    <a:pt x="132022" y="164298"/>
                  </a:lnTo>
                  <a:lnTo>
                    <a:pt x="138418" y="139647"/>
                  </a:lnTo>
                  <a:lnTo>
                    <a:pt x="140415" y="136278"/>
                  </a:lnTo>
                  <a:lnTo>
                    <a:pt x="143225" y="119401"/>
                  </a:lnTo>
                  <a:lnTo>
                    <a:pt x="136578" y="82277"/>
                  </a:lnTo>
                  <a:lnTo>
                    <a:pt x="133026" y="75231"/>
                  </a:lnTo>
                  <a:lnTo>
                    <a:pt x="101416" y="40030"/>
                  </a:lnTo>
                  <a:lnTo>
                    <a:pt x="96232" y="31620"/>
                  </a:lnTo>
                  <a:lnTo>
                    <a:pt x="92817" y="28700"/>
                  </a:lnTo>
                  <a:lnTo>
                    <a:pt x="84507" y="25455"/>
                  </a:lnTo>
                  <a:lnTo>
                    <a:pt x="71459" y="22526"/>
                  </a:lnTo>
                  <a:lnTo>
                    <a:pt x="62492" y="17775"/>
                  </a:lnTo>
                  <a:lnTo>
                    <a:pt x="54097" y="16367"/>
                  </a:lnTo>
                  <a:lnTo>
                    <a:pt x="46978" y="17998"/>
                  </a:lnTo>
                  <a:lnTo>
                    <a:pt x="43895" y="19619"/>
                  </a:lnTo>
                  <a:lnTo>
                    <a:pt x="30108" y="381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SMARTInkShape-377"/>
            <p:cNvSpPr/>
            <p:nvPr/>
          </p:nvSpPr>
          <p:spPr>
            <a:xfrm>
              <a:off x="5791200" y="4998779"/>
              <a:ext cx="358141" cy="304742"/>
            </a:xfrm>
            <a:custGeom>
              <a:avLst/>
              <a:gdLst/>
              <a:ahLst/>
              <a:cxnLst/>
              <a:rect l="0" t="0" r="0" b="0"/>
              <a:pathLst>
                <a:path w="358141" h="304742">
                  <a:moveTo>
                    <a:pt x="0" y="159961"/>
                  </a:moveTo>
                  <a:lnTo>
                    <a:pt x="0" y="164351"/>
                  </a:lnTo>
                  <a:lnTo>
                    <a:pt x="0" y="162477"/>
                  </a:lnTo>
                  <a:lnTo>
                    <a:pt x="0" y="164848"/>
                  </a:lnTo>
                  <a:lnTo>
                    <a:pt x="0" y="162697"/>
                  </a:lnTo>
                  <a:lnTo>
                    <a:pt x="2257" y="158919"/>
                  </a:lnTo>
                  <a:lnTo>
                    <a:pt x="5237" y="154418"/>
                  </a:lnTo>
                  <a:lnTo>
                    <a:pt x="7761" y="147124"/>
                  </a:lnTo>
                  <a:lnTo>
                    <a:pt x="18133" y="130497"/>
                  </a:lnTo>
                  <a:lnTo>
                    <a:pt x="23619" y="112247"/>
                  </a:lnTo>
                  <a:lnTo>
                    <a:pt x="36996" y="95095"/>
                  </a:lnTo>
                  <a:lnTo>
                    <a:pt x="53243" y="57453"/>
                  </a:lnTo>
                  <a:lnTo>
                    <a:pt x="72810" y="27887"/>
                  </a:lnTo>
                  <a:lnTo>
                    <a:pt x="74693" y="21392"/>
                  </a:lnTo>
                  <a:lnTo>
                    <a:pt x="76043" y="19322"/>
                  </a:lnTo>
                  <a:lnTo>
                    <a:pt x="77788" y="17942"/>
                  </a:lnTo>
                  <a:lnTo>
                    <a:pt x="79799" y="17021"/>
                  </a:lnTo>
                  <a:lnTo>
                    <a:pt x="81139" y="14714"/>
                  </a:lnTo>
                  <a:lnTo>
                    <a:pt x="83467" y="2221"/>
                  </a:lnTo>
                  <a:lnTo>
                    <a:pt x="84431" y="1461"/>
                  </a:lnTo>
                  <a:lnTo>
                    <a:pt x="89833" y="391"/>
                  </a:lnTo>
                  <a:lnTo>
                    <a:pt x="101723" y="0"/>
                  </a:lnTo>
                  <a:lnTo>
                    <a:pt x="104222" y="1674"/>
                  </a:lnTo>
                  <a:lnTo>
                    <a:pt x="136126" y="36953"/>
                  </a:lnTo>
                  <a:lnTo>
                    <a:pt x="170268" y="71993"/>
                  </a:lnTo>
                  <a:lnTo>
                    <a:pt x="192775" y="101945"/>
                  </a:lnTo>
                  <a:lnTo>
                    <a:pt x="222816" y="138869"/>
                  </a:lnTo>
                  <a:lnTo>
                    <a:pt x="243701" y="170188"/>
                  </a:lnTo>
                  <a:lnTo>
                    <a:pt x="269222" y="207404"/>
                  </a:lnTo>
                  <a:lnTo>
                    <a:pt x="291814" y="238759"/>
                  </a:lnTo>
                  <a:lnTo>
                    <a:pt x="323567" y="275983"/>
                  </a:lnTo>
                  <a:lnTo>
                    <a:pt x="358140" y="30474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MARTInkShape-378"/>
            <p:cNvSpPr/>
            <p:nvPr/>
          </p:nvSpPr>
          <p:spPr>
            <a:xfrm>
              <a:off x="541020" y="5897880"/>
              <a:ext cx="525781" cy="60961"/>
            </a:xfrm>
            <a:custGeom>
              <a:avLst/>
              <a:gdLst/>
              <a:ahLst/>
              <a:cxnLst/>
              <a:rect l="0" t="0" r="0" b="0"/>
              <a:pathLst>
                <a:path w="525781" h="60961">
                  <a:moveTo>
                    <a:pt x="0" y="0"/>
                  </a:moveTo>
                  <a:lnTo>
                    <a:pt x="4045" y="8091"/>
                  </a:lnTo>
                  <a:lnTo>
                    <a:pt x="17320" y="12063"/>
                  </a:lnTo>
                  <a:lnTo>
                    <a:pt x="50852" y="16556"/>
                  </a:lnTo>
                  <a:lnTo>
                    <a:pt x="78481" y="20058"/>
                  </a:lnTo>
                  <a:lnTo>
                    <a:pt x="107694" y="21615"/>
                  </a:lnTo>
                  <a:lnTo>
                    <a:pt x="137611" y="22306"/>
                  </a:lnTo>
                  <a:lnTo>
                    <a:pt x="167840" y="23461"/>
                  </a:lnTo>
                  <a:lnTo>
                    <a:pt x="198209" y="26796"/>
                  </a:lnTo>
                  <a:lnTo>
                    <a:pt x="230897" y="31101"/>
                  </a:lnTo>
                  <a:lnTo>
                    <a:pt x="265181" y="34989"/>
                  </a:lnTo>
                  <a:lnTo>
                    <a:pt x="300174" y="36717"/>
                  </a:lnTo>
                  <a:lnTo>
                    <a:pt x="335482" y="39743"/>
                  </a:lnTo>
                  <a:lnTo>
                    <a:pt x="370930" y="43910"/>
                  </a:lnTo>
                  <a:lnTo>
                    <a:pt x="406440" y="48585"/>
                  </a:lnTo>
                  <a:lnTo>
                    <a:pt x="427593" y="51016"/>
                  </a:lnTo>
                  <a:lnTo>
                    <a:pt x="451009" y="53484"/>
                  </a:lnTo>
                  <a:lnTo>
                    <a:pt x="475933" y="55976"/>
                  </a:lnTo>
                  <a:lnTo>
                    <a:pt x="525780" y="609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7" name="SMARTInkShape-Group61"/>
          <p:cNvGrpSpPr/>
          <p:nvPr/>
        </p:nvGrpSpPr>
        <p:grpSpPr>
          <a:xfrm>
            <a:off x="1489598" y="5618223"/>
            <a:ext cx="2259443" cy="462475"/>
            <a:chOff x="1489598" y="5618223"/>
            <a:chExt cx="2259443" cy="462475"/>
          </a:xfrm>
        </p:grpSpPr>
        <p:sp>
          <p:nvSpPr>
            <p:cNvPr id="65" name="SMARTInkShape-379"/>
            <p:cNvSpPr/>
            <p:nvPr/>
          </p:nvSpPr>
          <p:spPr>
            <a:xfrm>
              <a:off x="1489598" y="5685294"/>
              <a:ext cx="125835" cy="326855"/>
            </a:xfrm>
            <a:custGeom>
              <a:avLst/>
              <a:gdLst/>
              <a:ahLst/>
              <a:cxnLst/>
              <a:rect l="0" t="0" r="0" b="0"/>
              <a:pathLst>
                <a:path w="125835" h="326855">
                  <a:moveTo>
                    <a:pt x="49642" y="90666"/>
                  </a:moveTo>
                  <a:lnTo>
                    <a:pt x="49642" y="84105"/>
                  </a:lnTo>
                  <a:lnTo>
                    <a:pt x="45597" y="79315"/>
                  </a:lnTo>
                  <a:lnTo>
                    <a:pt x="44405" y="78865"/>
                  </a:lnTo>
                  <a:lnTo>
                    <a:pt x="43611" y="79412"/>
                  </a:lnTo>
                  <a:lnTo>
                    <a:pt x="42336" y="82328"/>
                  </a:lnTo>
                  <a:lnTo>
                    <a:pt x="42084" y="78514"/>
                  </a:lnTo>
                  <a:lnTo>
                    <a:pt x="42024" y="82820"/>
                  </a:lnTo>
                  <a:lnTo>
                    <a:pt x="37978" y="87024"/>
                  </a:lnTo>
                  <a:lnTo>
                    <a:pt x="35461" y="101723"/>
                  </a:lnTo>
                  <a:lnTo>
                    <a:pt x="33765" y="117278"/>
                  </a:lnTo>
                  <a:lnTo>
                    <a:pt x="23824" y="139221"/>
                  </a:lnTo>
                  <a:lnTo>
                    <a:pt x="17518" y="172602"/>
                  </a:lnTo>
                  <a:lnTo>
                    <a:pt x="7092" y="204875"/>
                  </a:lnTo>
                  <a:lnTo>
                    <a:pt x="1850" y="242912"/>
                  </a:lnTo>
                  <a:lnTo>
                    <a:pt x="0" y="248043"/>
                  </a:lnTo>
                  <a:lnTo>
                    <a:pt x="204" y="258261"/>
                  </a:lnTo>
                  <a:lnTo>
                    <a:pt x="4624" y="293707"/>
                  </a:lnTo>
                  <a:lnTo>
                    <a:pt x="9963" y="306425"/>
                  </a:lnTo>
                  <a:lnTo>
                    <a:pt x="14509" y="312995"/>
                  </a:lnTo>
                  <a:lnTo>
                    <a:pt x="19352" y="316478"/>
                  </a:lnTo>
                  <a:lnTo>
                    <a:pt x="24326" y="318874"/>
                  </a:lnTo>
                  <a:lnTo>
                    <a:pt x="31887" y="324136"/>
                  </a:lnTo>
                  <a:lnTo>
                    <a:pt x="39489" y="326071"/>
                  </a:lnTo>
                  <a:lnTo>
                    <a:pt x="59802" y="326854"/>
                  </a:lnTo>
                  <a:lnTo>
                    <a:pt x="62342" y="325172"/>
                  </a:lnTo>
                  <a:lnTo>
                    <a:pt x="78429" y="306973"/>
                  </a:lnTo>
                  <a:lnTo>
                    <a:pt x="86707" y="301667"/>
                  </a:lnTo>
                  <a:lnTo>
                    <a:pt x="93773" y="291971"/>
                  </a:lnTo>
                  <a:lnTo>
                    <a:pt x="100254" y="274490"/>
                  </a:lnTo>
                  <a:lnTo>
                    <a:pt x="106488" y="253412"/>
                  </a:lnTo>
                  <a:lnTo>
                    <a:pt x="115026" y="231250"/>
                  </a:lnTo>
                  <a:lnTo>
                    <a:pt x="117801" y="198434"/>
                  </a:lnTo>
                  <a:lnTo>
                    <a:pt x="124198" y="166006"/>
                  </a:lnTo>
                  <a:lnTo>
                    <a:pt x="125746" y="128127"/>
                  </a:lnTo>
                  <a:lnTo>
                    <a:pt x="125834" y="93987"/>
                  </a:lnTo>
                  <a:lnTo>
                    <a:pt x="124995" y="60215"/>
                  </a:lnTo>
                  <a:lnTo>
                    <a:pt x="118928" y="40315"/>
                  </a:lnTo>
                  <a:lnTo>
                    <a:pt x="117585" y="31532"/>
                  </a:lnTo>
                  <a:lnTo>
                    <a:pt x="110924" y="15231"/>
                  </a:lnTo>
                  <a:lnTo>
                    <a:pt x="110605" y="2899"/>
                  </a:lnTo>
                  <a:lnTo>
                    <a:pt x="109757" y="1675"/>
                  </a:lnTo>
                  <a:lnTo>
                    <a:pt x="108345" y="858"/>
                  </a:lnTo>
                  <a:lnTo>
                    <a:pt x="106558" y="314"/>
                  </a:lnTo>
                  <a:lnTo>
                    <a:pt x="105366" y="798"/>
                  </a:lnTo>
                  <a:lnTo>
                    <a:pt x="104571" y="1967"/>
                  </a:lnTo>
                  <a:lnTo>
                    <a:pt x="104042" y="3594"/>
                  </a:lnTo>
                  <a:lnTo>
                    <a:pt x="103688" y="3831"/>
                  </a:lnTo>
                  <a:lnTo>
                    <a:pt x="103075" y="0"/>
                  </a:lnTo>
                  <a:lnTo>
                    <a:pt x="102983" y="10804"/>
                  </a:lnTo>
                  <a:lnTo>
                    <a:pt x="102136" y="12025"/>
                  </a:lnTo>
                  <a:lnTo>
                    <a:pt x="100725" y="12838"/>
                  </a:lnTo>
                  <a:lnTo>
                    <a:pt x="98937" y="13381"/>
                  </a:lnTo>
                  <a:lnTo>
                    <a:pt x="97745" y="12896"/>
                  </a:lnTo>
                  <a:lnTo>
                    <a:pt x="96951" y="11726"/>
                  </a:lnTo>
                  <a:lnTo>
                    <a:pt x="96421" y="10099"/>
                  </a:lnTo>
                  <a:lnTo>
                    <a:pt x="96068" y="9861"/>
                  </a:lnTo>
                  <a:lnTo>
                    <a:pt x="94725" y="13572"/>
                  </a:lnTo>
                  <a:lnTo>
                    <a:pt x="91410" y="17738"/>
                  </a:lnTo>
                  <a:lnTo>
                    <a:pt x="87114" y="20153"/>
                  </a:lnTo>
                  <a:lnTo>
                    <a:pt x="81503" y="21704"/>
                  </a:lnTo>
                  <a:lnTo>
                    <a:pt x="74311" y="32484"/>
                  </a:lnTo>
                  <a:lnTo>
                    <a:pt x="69637" y="35174"/>
                  </a:lnTo>
                  <a:lnTo>
                    <a:pt x="59738" y="37748"/>
                  </a:lnTo>
                  <a:lnTo>
                    <a:pt x="42018" y="50481"/>
                  </a:lnTo>
                  <a:lnTo>
                    <a:pt x="36940" y="52486"/>
                  </a:lnTo>
                  <a:lnTo>
                    <a:pt x="31861" y="56199"/>
                  </a:lnTo>
                  <a:lnTo>
                    <a:pt x="8688" y="89860"/>
                  </a:lnTo>
                  <a:lnTo>
                    <a:pt x="5334" y="99835"/>
                  </a:lnTo>
                  <a:lnTo>
                    <a:pt x="4046" y="120024"/>
                  </a:lnTo>
                  <a:lnTo>
                    <a:pt x="15277" y="155286"/>
                  </a:lnTo>
                  <a:lnTo>
                    <a:pt x="34402" y="1897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SMARTInkShape-380"/>
            <p:cNvSpPr/>
            <p:nvPr/>
          </p:nvSpPr>
          <p:spPr>
            <a:xfrm>
              <a:off x="1615440" y="5618223"/>
              <a:ext cx="541021" cy="462475"/>
            </a:xfrm>
            <a:custGeom>
              <a:avLst/>
              <a:gdLst/>
              <a:ahLst/>
              <a:cxnLst/>
              <a:rect l="0" t="0" r="0" b="0"/>
              <a:pathLst>
                <a:path w="541021" h="462475">
                  <a:moveTo>
                    <a:pt x="22860" y="188217"/>
                  </a:moveTo>
                  <a:lnTo>
                    <a:pt x="22860" y="184172"/>
                  </a:lnTo>
                  <a:lnTo>
                    <a:pt x="13453" y="152118"/>
                  </a:lnTo>
                  <a:lnTo>
                    <a:pt x="10213" y="145080"/>
                  </a:lnTo>
                  <a:lnTo>
                    <a:pt x="7721" y="121491"/>
                  </a:lnTo>
                  <a:lnTo>
                    <a:pt x="1602" y="111592"/>
                  </a:lnTo>
                  <a:lnTo>
                    <a:pt x="19" y="100090"/>
                  </a:lnTo>
                  <a:lnTo>
                    <a:pt x="2" y="103663"/>
                  </a:lnTo>
                  <a:lnTo>
                    <a:pt x="1" y="99862"/>
                  </a:lnTo>
                  <a:lnTo>
                    <a:pt x="0" y="115681"/>
                  </a:lnTo>
                  <a:lnTo>
                    <a:pt x="7149" y="144328"/>
                  </a:lnTo>
                  <a:lnTo>
                    <a:pt x="8405" y="168139"/>
                  </a:lnTo>
                  <a:lnTo>
                    <a:pt x="20797" y="205728"/>
                  </a:lnTo>
                  <a:lnTo>
                    <a:pt x="28672" y="241009"/>
                  </a:lnTo>
                  <a:lnTo>
                    <a:pt x="35987" y="266065"/>
                  </a:lnTo>
                  <a:lnTo>
                    <a:pt x="43905" y="302734"/>
                  </a:lnTo>
                  <a:lnTo>
                    <a:pt x="51862" y="324594"/>
                  </a:lnTo>
                  <a:lnTo>
                    <a:pt x="67034" y="352096"/>
                  </a:lnTo>
                  <a:lnTo>
                    <a:pt x="81923" y="387379"/>
                  </a:lnTo>
                  <a:lnTo>
                    <a:pt x="104263" y="424462"/>
                  </a:lnTo>
                  <a:lnTo>
                    <a:pt x="116782" y="439779"/>
                  </a:lnTo>
                  <a:lnTo>
                    <a:pt x="143039" y="458919"/>
                  </a:lnTo>
                  <a:lnTo>
                    <a:pt x="149933" y="460929"/>
                  </a:lnTo>
                  <a:lnTo>
                    <a:pt x="177456" y="462474"/>
                  </a:lnTo>
                  <a:lnTo>
                    <a:pt x="189363" y="458473"/>
                  </a:lnTo>
                  <a:lnTo>
                    <a:pt x="196486" y="451982"/>
                  </a:lnTo>
                  <a:lnTo>
                    <a:pt x="219850" y="421701"/>
                  </a:lnTo>
                  <a:lnTo>
                    <a:pt x="224711" y="405723"/>
                  </a:lnTo>
                  <a:lnTo>
                    <a:pt x="234171" y="369260"/>
                  </a:lnTo>
                  <a:lnTo>
                    <a:pt x="241679" y="335738"/>
                  </a:lnTo>
                  <a:lnTo>
                    <a:pt x="245457" y="305587"/>
                  </a:lnTo>
                  <a:lnTo>
                    <a:pt x="254320" y="272644"/>
                  </a:lnTo>
                  <a:lnTo>
                    <a:pt x="257670" y="241267"/>
                  </a:lnTo>
                  <a:lnTo>
                    <a:pt x="253565" y="204905"/>
                  </a:lnTo>
                  <a:lnTo>
                    <a:pt x="251876" y="171006"/>
                  </a:lnTo>
                  <a:lnTo>
                    <a:pt x="251542" y="135992"/>
                  </a:lnTo>
                  <a:lnTo>
                    <a:pt x="246239" y="104617"/>
                  </a:lnTo>
                  <a:lnTo>
                    <a:pt x="242056" y="73961"/>
                  </a:lnTo>
                  <a:lnTo>
                    <a:pt x="235692" y="55585"/>
                  </a:lnTo>
                  <a:lnTo>
                    <a:pt x="230701" y="44779"/>
                  </a:lnTo>
                  <a:lnTo>
                    <a:pt x="221084" y="9458"/>
                  </a:lnTo>
                  <a:lnTo>
                    <a:pt x="220202" y="8084"/>
                  </a:lnTo>
                  <a:lnTo>
                    <a:pt x="218768" y="7169"/>
                  </a:lnTo>
                  <a:lnTo>
                    <a:pt x="216965" y="6558"/>
                  </a:lnTo>
                  <a:lnTo>
                    <a:pt x="215764" y="6998"/>
                  </a:lnTo>
                  <a:lnTo>
                    <a:pt x="214962" y="8137"/>
                  </a:lnTo>
                  <a:lnTo>
                    <a:pt x="213454" y="12675"/>
                  </a:lnTo>
                  <a:lnTo>
                    <a:pt x="214225" y="25069"/>
                  </a:lnTo>
                  <a:lnTo>
                    <a:pt x="219923" y="48774"/>
                  </a:lnTo>
                  <a:lnTo>
                    <a:pt x="220841" y="82240"/>
                  </a:lnTo>
                  <a:lnTo>
                    <a:pt x="221808" y="119730"/>
                  </a:lnTo>
                  <a:lnTo>
                    <a:pt x="231584" y="157749"/>
                  </a:lnTo>
                  <a:lnTo>
                    <a:pt x="241641" y="195838"/>
                  </a:lnTo>
                  <a:lnTo>
                    <a:pt x="247451" y="230363"/>
                  </a:lnTo>
                  <a:lnTo>
                    <a:pt x="265252" y="265535"/>
                  </a:lnTo>
                  <a:lnTo>
                    <a:pt x="280056" y="301817"/>
                  </a:lnTo>
                  <a:lnTo>
                    <a:pt x="306774" y="335252"/>
                  </a:lnTo>
                  <a:lnTo>
                    <a:pt x="324847" y="364299"/>
                  </a:lnTo>
                  <a:lnTo>
                    <a:pt x="345429" y="381438"/>
                  </a:lnTo>
                  <a:lnTo>
                    <a:pt x="347973" y="382224"/>
                  </a:lnTo>
                  <a:lnTo>
                    <a:pt x="350515" y="381902"/>
                  </a:lnTo>
                  <a:lnTo>
                    <a:pt x="358139" y="379661"/>
                  </a:lnTo>
                  <a:lnTo>
                    <a:pt x="364254" y="378903"/>
                  </a:lnTo>
                  <a:lnTo>
                    <a:pt x="369359" y="374727"/>
                  </a:lnTo>
                  <a:lnTo>
                    <a:pt x="385295" y="338401"/>
                  </a:lnTo>
                  <a:lnTo>
                    <a:pt x="392227" y="304629"/>
                  </a:lnTo>
                  <a:lnTo>
                    <a:pt x="404000" y="266953"/>
                  </a:lnTo>
                  <a:lnTo>
                    <a:pt x="408156" y="253691"/>
                  </a:lnTo>
                  <a:lnTo>
                    <a:pt x="413081" y="219840"/>
                  </a:lnTo>
                  <a:lnTo>
                    <a:pt x="417911" y="188443"/>
                  </a:lnTo>
                  <a:lnTo>
                    <a:pt x="424102" y="152545"/>
                  </a:lnTo>
                  <a:lnTo>
                    <a:pt x="426375" y="116382"/>
                  </a:lnTo>
                  <a:lnTo>
                    <a:pt x="426674" y="81108"/>
                  </a:lnTo>
                  <a:lnTo>
                    <a:pt x="426716" y="46326"/>
                  </a:lnTo>
                  <a:lnTo>
                    <a:pt x="425873" y="25881"/>
                  </a:lnTo>
                  <a:lnTo>
                    <a:pt x="420159" y="14826"/>
                  </a:lnTo>
                  <a:lnTo>
                    <a:pt x="419193" y="0"/>
                  </a:lnTo>
                  <a:lnTo>
                    <a:pt x="419162" y="85"/>
                  </a:lnTo>
                  <a:lnTo>
                    <a:pt x="419100" y="22482"/>
                  </a:lnTo>
                  <a:lnTo>
                    <a:pt x="416842" y="27915"/>
                  </a:lnTo>
                  <a:lnTo>
                    <a:pt x="415055" y="30548"/>
                  </a:lnTo>
                  <a:lnTo>
                    <a:pt x="412539" y="46392"/>
                  </a:lnTo>
                  <a:lnTo>
                    <a:pt x="417651" y="79668"/>
                  </a:lnTo>
                  <a:lnTo>
                    <a:pt x="419756" y="113621"/>
                  </a:lnTo>
                  <a:lnTo>
                    <a:pt x="425093" y="146420"/>
                  </a:lnTo>
                  <a:lnTo>
                    <a:pt x="432589" y="181960"/>
                  </a:lnTo>
                  <a:lnTo>
                    <a:pt x="440500" y="208000"/>
                  </a:lnTo>
                  <a:lnTo>
                    <a:pt x="462441" y="245297"/>
                  </a:lnTo>
                  <a:lnTo>
                    <a:pt x="481450" y="282553"/>
                  </a:lnTo>
                  <a:lnTo>
                    <a:pt x="489427" y="291669"/>
                  </a:lnTo>
                  <a:lnTo>
                    <a:pt x="493925" y="295285"/>
                  </a:lnTo>
                  <a:lnTo>
                    <a:pt x="515391" y="333309"/>
                  </a:lnTo>
                  <a:lnTo>
                    <a:pt x="520598" y="337369"/>
                  </a:lnTo>
                  <a:lnTo>
                    <a:pt x="541020" y="3406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MARTInkShape-381"/>
            <p:cNvSpPr/>
            <p:nvPr/>
          </p:nvSpPr>
          <p:spPr>
            <a:xfrm>
              <a:off x="2202180" y="5905527"/>
              <a:ext cx="15241" cy="51875"/>
            </a:xfrm>
            <a:custGeom>
              <a:avLst/>
              <a:gdLst/>
              <a:ahLst/>
              <a:cxnLst/>
              <a:rect l="0" t="0" r="0" b="0"/>
              <a:pathLst>
                <a:path w="15241" h="51875">
                  <a:moveTo>
                    <a:pt x="0" y="7593"/>
                  </a:moveTo>
                  <a:lnTo>
                    <a:pt x="0" y="0"/>
                  </a:lnTo>
                  <a:lnTo>
                    <a:pt x="0" y="37230"/>
                  </a:lnTo>
                  <a:lnTo>
                    <a:pt x="0" y="41367"/>
                  </a:lnTo>
                  <a:lnTo>
                    <a:pt x="2258" y="46028"/>
                  </a:lnTo>
                  <a:lnTo>
                    <a:pt x="6561" y="51874"/>
                  </a:lnTo>
                  <a:lnTo>
                    <a:pt x="7760" y="51507"/>
                  </a:lnTo>
                  <a:lnTo>
                    <a:pt x="15240" y="456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SMARTInkShape-382"/>
            <p:cNvSpPr/>
            <p:nvPr/>
          </p:nvSpPr>
          <p:spPr>
            <a:xfrm>
              <a:off x="2186940" y="5669280"/>
              <a:ext cx="15241" cy="53341"/>
            </a:xfrm>
            <a:custGeom>
              <a:avLst/>
              <a:gdLst/>
              <a:ahLst/>
              <a:cxnLst/>
              <a:rect l="0" t="0" r="0" b="0"/>
              <a:pathLst>
                <a:path w="15241" h="53341">
                  <a:moveTo>
                    <a:pt x="15240" y="53340"/>
                  </a:moveTo>
                  <a:lnTo>
                    <a:pt x="1373" y="2812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SMARTInkShape-383"/>
            <p:cNvSpPr/>
            <p:nvPr/>
          </p:nvSpPr>
          <p:spPr>
            <a:xfrm>
              <a:off x="2263140" y="5654040"/>
              <a:ext cx="243485" cy="318912"/>
            </a:xfrm>
            <a:custGeom>
              <a:avLst/>
              <a:gdLst/>
              <a:ahLst/>
              <a:cxnLst/>
              <a:rect l="0" t="0" r="0" b="0"/>
              <a:pathLst>
                <a:path w="243485" h="318912">
                  <a:moveTo>
                    <a:pt x="0" y="0"/>
                  </a:moveTo>
                  <a:lnTo>
                    <a:pt x="847" y="33405"/>
                  </a:lnTo>
                  <a:lnTo>
                    <a:pt x="6914" y="59144"/>
                  </a:lnTo>
                  <a:lnTo>
                    <a:pt x="7527" y="92204"/>
                  </a:lnTo>
                  <a:lnTo>
                    <a:pt x="7612" y="124106"/>
                  </a:lnTo>
                  <a:lnTo>
                    <a:pt x="13650" y="160308"/>
                  </a:lnTo>
                  <a:lnTo>
                    <a:pt x="15031" y="198158"/>
                  </a:lnTo>
                  <a:lnTo>
                    <a:pt x="15212" y="232180"/>
                  </a:lnTo>
                  <a:lnTo>
                    <a:pt x="16081" y="253703"/>
                  </a:lnTo>
                  <a:lnTo>
                    <a:pt x="24647" y="287285"/>
                  </a:lnTo>
                  <a:lnTo>
                    <a:pt x="27887" y="294475"/>
                  </a:lnTo>
                  <a:lnTo>
                    <a:pt x="30139" y="309722"/>
                  </a:lnTo>
                  <a:lnTo>
                    <a:pt x="31099" y="310622"/>
                  </a:lnTo>
                  <a:lnTo>
                    <a:pt x="34424" y="311621"/>
                  </a:lnTo>
                  <a:lnTo>
                    <a:pt x="35649" y="312734"/>
                  </a:lnTo>
                  <a:lnTo>
                    <a:pt x="37777" y="318911"/>
                  </a:lnTo>
                  <a:lnTo>
                    <a:pt x="38004" y="315660"/>
                  </a:lnTo>
                  <a:lnTo>
                    <a:pt x="37190" y="314580"/>
                  </a:lnTo>
                  <a:lnTo>
                    <a:pt x="31531" y="312704"/>
                  </a:lnTo>
                  <a:lnTo>
                    <a:pt x="30498" y="276846"/>
                  </a:lnTo>
                  <a:lnTo>
                    <a:pt x="30480" y="239697"/>
                  </a:lnTo>
                  <a:lnTo>
                    <a:pt x="30480" y="234097"/>
                  </a:lnTo>
                  <a:lnTo>
                    <a:pt x="32738" y="228785"/>
                  </a:lnTo>
                  <a:lnTo>
                    <a:pt x="35717" y="223602"/>
                  </a:lnTo>
                  <a:lnTo>
                    <a:pt x="37891" y="213524"/>
                  </a:lnTo>
                  <a:lnTo>
                    <a:pt x="38007" y="209764"/>
                  </a:lnTo>
                  <a:lnTo>
                    <a:pt x="40316" y="205271"/>
                  </a:lnTo>
                  <a:lnTo>
                    <a:pt x="44653" y="199532"/>
                  </a:lnTo>
                  <a:lnTo>
                    <a:pt x="55983" y="197552"/>
                  </a:lnTo>
                  <a:lnTo>
                    <a:pt x="57642" y="196048"/>
                  </a:lnTo>
                  <a:lnTo>
                    <a:pt x="58748" y="194199"/>
                  </a:lnTo>
                  <a:lnTo>
                    <a:pt x="61179" y="192966"/>
                  </a:lnTo>
                  <a:lnTo>
                    <a:pt x="99214" y="185328"/>
                  </a:lnTo>
                  <a:lnTo>
                    <a:pt x="135952" y="180765"/>
                  </a:lnTo>
                  <a:lnTo>
                    <a:pt x="157241" y="176348"/>
                  </a:lnTo>
                  <a:lnTo>
                    <a:pt x="192179" y="174477"/>
                  </a:lnTo>
                  <a:lnTo>
                    <a:pt x="207326" y="169241"/>
                  </a:lnTo>
                  <a:lnTo>
                    <a:pt x="215758" y="167505"/>
                  </a:lnTo>
                  <a:lnTo>
                    <a:pt x="225265" y="161767"/>
                  </a:lnTo>
                  <a:lnTo>
                    <a:pt x="239788" y="148770"/>
                  </a:lnTo>
                  <a:lnTo>
                    <a:pt x="242039" y="144296"/>
                  </a:lnTo>
                  <a:lnTo>
                    <a:pt x="243484" y="134524"/>
                  </a:lnTo>
                  <a:lnTo>
                    <a:pt x="242756" y="132863"/>
                  </a:lnTo>
                  <a:lnTo>
                    <a:pt x="241424" y="131756"/>
                  </a:lnTo>
                  <a:lnTo>
                    <a:pt x="239689" y="131017"/>
                  </a:lnTo>
                  <a:lnTo>
                    <a:pt x="238533" y="128831"/>
                  </a:lnTo>
                  <a:lnTo>
                    <a:pt x="236059" y="119358"/>
                  </a:lnTo>
                  <a:lnTo>
                    <a:pt x="234419" y="117672"/>
                  </a:lnTo>
                  <a:lnTo>
                    <a:pt x="228520" y="113897"/>
                  </a:lnTo>
                  <a:lnTo>
                    <a:pt x="218204" y="106098"/>
                  </a:lnTo>
                  <a:lnTo>
                    <a:pt x="214050" y="103753"/>
                  </a:lnTo>
                  <a:lnTo>
                    <a:pt x="210433" y="103035"/>
                  </a:lnTo>
                  <a:lnTo>
                    <a:pt x="207175" y="103403"/>
                  </a:lnTo>
                  <a:lnTo>
                    <a:pt x="198545" y="105710"/>
                  </a:lnTo>
                  <a:lnTo>
                    <a:pt x="192382" y="107095"/>
                  </a:lnTo>
                  <a:lnTo>
                    <a:pt x="176886" y="114883"/>
                  </a:lnTo>
                  <a:lnTo>
                    <a:pt x="170903" y="120486"/>
                  </a:lnTo>
                  <a:lnTo>
                    <a:pt x="161927" y="132314"/>
                  </a:lnTo>
                  <a:lnTo>
                    <a:pt x="146411" y="146582"/>
                  </a:lnTo>
                  <a:lnTo>
                    <a:pt x="134942" y="165456"/>
                  </a:lnTo>
                  <a:lnTo>
                    <a:pt x="130607" y="184644"/>
                  </a:lnTo>
                  <a:lnTo>
                    <a:pt x="129681" y="208314"/>
                  </a:lnTo>
                  <a:lnTo>
                    <a:pt x="131860" y="217608"/>
                  </a:lnTo>
                  <a:lnTo>
                    <a:pt x="137848" y="227601"/>
                  </a:lnTo>
                  <a:lnTo>
                    <a:pt x="162744" y="260185"/>
                  </a:lnTo>
                  <a:lnTo>
                    <a:pt x="205740" y="2895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SMARTInkShape-384"/>
            <p:cNvSpPr/>
            <p:nvPr/>
          </p:nvSpPr>
          <p:spPr>
            <a:xfrm>
              <a:off x="2560320" y="5768340"/>
              <a:ext cx="99061" cy="216941"/>
            </a:xfrm>
            <a:custGeom>
              <a:avLst/>
              <a:gdLst/>
              <a:ahLst/>
              <a:cxnLst/>
              <a:rect l="0" t="0" r="0" b="0"/>
              <a:pathLst>
                <a:path w="99061" h="216941">
                  <a:moveTo>
                    <a:pt x="0" y="137160"/>
                  </a:moveTo>
                  <a:lnTo>
                    <a:pt x="0" y="129070"/>
                  </a:lnTo>
                  <a:lnTo>
                    <a:pt x="2258" y="122840"/>
                  </a:lnTo>
                  <a:lnTo>
                    <a:pt x="4045" y="119993"/>
                  </a:lnTo>
                  <a:lnTo>
                    <a:pt x="7306" y="101678"/>
                  </a:lnTo>
                  <a:lnTo>
                    <a:pt x="7619" y="87072"/>
                  </a:lnTo>
                  <a:lnTo>
                    <a:pt x="7620" y="122953"/>
                  </a:lnTo>
                  <a:lnTo>
                    <a:pt x="8467" y="156685"/>
                  </a:lnTo>
                  <a:lnTo>
                    <a:pt x="20267" y="193420"/>
                  </a:lnTo>
                  <a:lnTo>
                    <a:pt x="21708" y="199700"/>
                  </a:lnTo>
                  <a:lnTo>
                    <a:pt x="22939" y="201713"/>
                  </a:lnTo>
                  <a:lnTo>
                    <a:pt x="24606" y="203055"/>
                  </a:lnTo>
                  <a:lnTo>
                    <a:pt x="26564" y="203950"/>
                  </a:lnTo>
                  <a:lnTo>
                    <a:pt x="27869" y="205394"/>
                  </a:lnTo>
                  <a:lnTo>
                    <a:pt x="32222" y="213793"/>
                  </a:lnTo>
                  <a:lnTo>
                    <a:pt x="34182" y="216189"/>
                  </a:lnTo>
                  <a:lnTo>
                    <a:pt x="35487" y="216940"/>
                  </a:lnTo>
                  <a:lnTo>
                    <a:pt x="36358" y="216593"/>
                  </a:lnTo>
                  <a:lnTo>
                    <a:pt x="37998" y="213550"/>
                  </a:lnTo>
                  <a:lnTo>
                    <a:pt x="38091" y="192165"/>
                  </a:lnTo>
                  <a:lnTo>
                    <a:pt x="35838" y="184749"/>
                  </a:lnTo>
                  <a:lnTo>
                    <a:pt x="32862" y="177784"/>
                  </a:lnTo>
                  <a:lnTo>
                    <a:pt x="30689" y="144398"/>
                  </a:lnTo>
                  <a:lnTo>
                    <a:pt x="30492" y="106806"/>
                  </a:lnTo>
                  <a:lnTo>
                    <a:pt x="31327" y="71281"/>
                  </a:lnTo>
                  <a:lnTo>
                    <a:pt x="38241" y="44664"/>
                  </a:lnTo>
                  <a:lnTo>
                    <a:pt x="39887" y="42476"/>
                  </a:lnTo>
                  <a:lnTo>
                    <a:pt x="72334" y="19190"/>
                  </a:lnTo>
                  <a:lnTo>
                    <a:pt x="990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SMARTInkShape-385"/>
            <p:cNvSpPr/>
            <p:nvPr/>
          </p:nvSpPr>
          <p:spPr>
            <a:xfrm>
              <a:off x="2682480" y="5741012"/>
              <a:ext cx="274081" cy="248309"/>
            </a:xfrm>
            <a:custGeom>
              <a:avLst/>
              <a:gdLst/>
              <a:ahLst/>
              <a:cxnLst/>
              <a:rect l="0" t="0" r="0" b="0"/>
              <a:pathLst>
                <a:path w="274081" h="248309">
                  <a:moveTo>
                    <a:pt x="136920" y="42568"/>
                  </a:moveTo>
                  <a:lnTo>
                    <a:pt x="140965" y="42568"/>
                  </a:lnTo>
                  <a:lnTo>
                    <a:pt x="145209" y="44826"/>
                  </a:lnTo>
                  <a:lnTo>
                    <a:pt x="147526" y="46613"/>
                  </a:lnTo>
                  <a:lnTo>
                    <a:pt x="154616" y="48599"/>
                  </a:lnTo>
                  <a:lnTo>
                    <a:pt x="158877" y="49129"/>
                  </a:lnTo>
                  <a:lnTo>
                    <a:pt x="161718" y="48635"/>
                  </a:lnTo>
                  <a:lnTo>
                    <a:pt x="163612" y="47459"/>
                  </a:lnTo>
                  <a:lnTo>
                    <a:pt x="173739" y="36293"/>
                  </a:lnTo>
                  <a:lnTo>
                    <a:pt x="174640" y="31302"/>
                  </a:lnTo>
                  <a:lnTo>
                    <a:pt x="172594" y="26836"/>
                  </a:lnTo>
                  <a:lnTo>
                    <a:pt x="169708" y="22029"/>
                  </a:lnTo>
                  <a:lnTo>
                    <a:pt x="168426" y="17071"/>
                  </a:lnTo>
                  <a:lnTo>
                    <a:pt x="167237" y="15410"/>
                  </a:lnTo>
                  <a:lnTo>
                    <a:pt x="165598" y="14303"/>
                  </a:lnTo>
                  <a:lnTo>
                    <a:pt x="163658" y="13565"/>
                  </a:lnTo>
                  <a:lnTo>
                    <a:pt x="154463" y="2753"/>
                  </a:lnTo>
                  <a:lnTo>
                    <a:pt x="152002" y="2478"/>
                  </a:lnTo>
                  <a:lnTo>
                    <a:pt x="137923" y="4075"/>
                  </a:lnTo>
                  <a:lnTo>
                    <a:pt x="118837" y="0"/>
                  </a:lnTo>
                  <a:lnTo>
                    <a:pt x="108845" y="1918"/>
                  </a:lnTo>
                  <a:lnTo>
                    <a:pt x="74443" y="21411"/>
                  </a:lnTo>
                  <a:lnTo>
                    <a:pt x="39918" y="43127"/>
                  </a:lnTo>
                  <a:lnTo>
                    <a:pt x="25488" y="57974"/>
                  </a:lnTo>
                  <a:lnTo>
                    <a:pt x="17968" y="67195"/>
                  </a:lnTo>
                  <a:lnTo>
                    <a:pt x="8981" y="74116"/>
                  </a:lnTo>
                  <a:lnTo>
                    <a:pt x="5908" y="78840"/>
                  </a:lnTo>
                  <a:lnTo>
                    <a:pt x="1581" y="96777"/>
                  </a:lnTo>
                  <a:lnTo>
                    <a:pt x="0" y="119583"/>
                  </a:lnTo>
                  <a:lnTo>
                    <a:pt x="5891" y="137211"/>
                  </a:lnTo>
                  <a:lnTo>
                    <a:pt x="10387" y="147002"/>
                  </a:lnTo>
                  <a:lnTo>
                    <a:pt x="13618" y="150291"/>
                  </a:lnTo>
                  <a:lnTo>
                    <a:pt x="50704" y="171263"/>
                  </a:lnTo>
                  <a:lnTo>
                    <a:pt x="56583" y="173237"/>
                  </a:lnTo>
                  <a:lnTo>
                    <a:pt x="93042" y="172319"/>
                  </a:lnTo>
                  <a:lnTo>
                    <a:pt x="123093" y="172136"/>
                  </a:lnTo>
                  <a:lnTo>
                    <a:pt x="128549" y="170433"/>
                  </a:lnTo>
                  <a:lnTo>
                    <a:pt x="141119" y="161640"/>
                  </a:lnTo>
                  <a:lnTo>
                    <a:pt x="155192" y="156588"/>
                  </a:lnTo>
                  <a:lnTo>
                    <a:pt x="165078" y="149406"/>
                  </a:lnTo>
                  <a:lnTo>
                    <a:pt x="170601" y="140569"/>
                  </a:lnTo>
                  <a:lnTo>
                    <a:pt x="173903" y="132691"/>
                  </a:lnTo>
                  <a:lnTo>
                    <a:pt x="175969" y="130590"/>
                  </a:lnTo>
                  <a:lnTo>
                    <a:pt x="185367" y="123173"/>
                  </a:lnTo>
                  <a:lnTo>
                    <a:pt x="188085" y="118468"/>
                  </a:lnTo>
                  <a:lnTo>
                    <a:pt x="190133" y="105016"/>
                  </a:lnTo>
                  <a:lnTo>
                    <a:pt x="190222" y="99923"/>
                  </a:lnTo>
                  <a:lnTo>
                    <a:pt x="189388" y="98585"/>
                  </a:lnTo>
                  <a:lnTo>
                    <a:pt x="187985" y="97693"/>
                  </a:lnTo>
                  <a:lnTo>
                    <a:pt x="186204" y="97098"/>
                  </a:lnTo>
                  <a:lnTo>
                    <a:pt x="185016" y="97548"/>
                  </a:lnTo>
                  <a:lnTo>
                    <a:pt x="184224" y="98694"/>
                  </a:lnTo>
                  <a:lnTo>
                    <a:pt x="182733" y="103245"/>
                  </a:lnTo>
                  <a:lnTo>
                    <a:pt x="181799" y="128659"/>
                  </a:lnTo>
                  <a:lnTo>
                    <a:pt x="177405" y="139949"/>
                  </a:lnTo>
                  <a:lnTo>
                    <a:pt x="176573" y="157782"/>
                  </a:lnTo>
                  <a:lnTo>
                    <a:pt x="188079" y="189745"/>
                  </a:lnTo>
                  <a:lnTo>
                    <a:pt x="202992" y="218662"/>
                  </a:lnTo>
                  <a:lnTo>
                    <a:pt x="208054" y="222432"/>
                  </a:lnTo>
                  <a:lnTo>
                    <a:pt x="240448" y="229228"/>
                  </a:lnTo>
                  <a:lnTo>
                    <a:pt x="274080" y="2483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SMARTInkShape-386"/>
            <p:cNvSpPr/>
            <p:nvPr/>
          </p:nvSpPr>
          <p:spPr>
            <a:xfrm>
              <a:off x="3063584" y="5704015"/>
              <a:ext cx="52997" cy="277686"/>
            </a:xfrm>
            <a:custGeom>
              <a:avLst/>
              <a:gdLst/>
              <a:ahLst/>
              <a:cxnLst/>
              <a:rect l="0" t="0" r="0" b="0"/>
              <a:pathLst>
                <a:path w="52997" h="277686">
                  <a:moveTo>
                    <a:pt x="37756" y="56705"/>
                  </a:moveTo>
                  <a:lnTo>
                    <a:pt x="36909" y="44538"/>
                  </a:lnTo>
                  <a:lnTo>
                    <a:pt x="30842" y="21972"/>
                  </a:lnTo>
                  <a:lnTo>
                    <a:pt x="30450" y="16433"/>
                  </a:lnTo>
                  <a:lnTo>
                    <a:pt x="28018" y="11149"/>
                  </a:lnTo>
                  <a:lnTo>
                    <a:pt x="24961" y="5978"/>
                  </a:lnTo>
                  <a:lnTo>
                    <a:pt x="23240" y="0"/>
                  </a:lnTo>
                  <a:lnTo>
                    <a:pt x="22999" y="275"/>
                  </a:lnTo>
                  <a:lnTo>
                    <a:pt x="15956" y="35139"/>
                  </a:lnTo>
                  <a:lnTo>
                    <a:pt x="9005" y="61725"/>
                  </a:lnTo>
                  <a:lnTo>
                    <a:pt x="5530" y="84157"/>
                  </a:lnTo>
                  <a:lnTo>
                    <a:pt x="1396" y="103786"/>
                  </a:lnTo>
                  <a:lnTo>
                    <a:pt x="0" y="137218"/>
                  </a:lnTo>
                  <a:lnTo>
                    <a:pt x="570" y="164269"/>
                  </a:lnTo>
                  <a:lnTo>
                    <a:pt x="6226" y="199198"/>
                  </a:lnTo>
                  <a:lnTo>
                    <a:pt x="11010" y="219622"/>
                  </a:lnTo>
                  <a:lnTo>
                    <a:pt x="17684" y="228737"/>
                  </a:lnTo>
                  <a:lnTo>
                    <a:pt x="28704" y="240886"/>
                  </a:lnTo>
                  <a:lnTo>
                    <a:pt x="52996" y="2776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SMARTInkShape-387"/>
            <p:cNvSpPr/>
            <p:nvPr/>
          </p:nvSpPr>
          <p:spPr>
            <a:xfrm>
              <a:off x="3032760" y="5784639"/>
              <a:ext cx="182881" cy="178485"/>
            </a:xfrm>
            <a:custGeom>
              <a:avLst/>
              <a:gdLst/>
              <a:ahLst/>
              <a:cxnLst/>
              <a:rect l="0" t="0" r="0" b="0"/>
              <a:pathLst>
                <a:path w="182881" h="178485">
                  <a:moveTo>
                    <a:pt x="0" y="6561"/>
                  </a:moveTo>
                  <a:lnTo>
                    <a:pt x="0" y="0"/>
                  </a:lnTo>
                  <a:lnTo>
                    <a:pt x="6930" y="4387"/>
                  </a:lnTo>
                  <a:lnTo>
                    <a:pt x="43351" y="10521"/>
                  </a:lnTo>
                  <a:lnTo>
                    <a:pt x="68603" y="19730"/>
                  </a:lnTo>
                  <a:lnTo>
                    <a:pt x="79597" y="22574"/>
                  </a:lnTo>
                  <a:lnTo>
                    <a:pt x="116135" y="40784"/>
                  </a:lnTo>
                  <a:lnTo>
                    <a:pt x="131871" y="45206"/>
                  </a:lnTo>
                  <a:lnTo>
                    <a:pt x="168667" y="72350"/>
                  </a:lnTo>
                  <a:lnTo>
                    <a:pt x="174587" y="78416"/>
                  </a:lnTo>
                  <a:lnTo>
                    <a:pt x="179195" y="86757"/>
                  </a:lnTo>
                  <a:lnTo>
                    <a:pt x="182664" y="112658"/>
                  </a:lnTo>
                  <a:lnTo>
                    <a:pt x="182877" y="149432"/>
                  </a:lnTo>
                  <a:lnTo>
                    <a:pt x="182880" y="178484"/>
                  </a:lnTo>
                  <a:lnTo>
                    <a:pt x="182880" y="1665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SMARTInkShape-388"/>
            <p:cNvSpPr/>
            <p:nvPr/>
          </p:nvSpPr>
          <p:spPr>
            <a:xfrm>
              <a:off x="3238500" y="5692140"/>
              <a:ext cx="15241" cy="15241"/>
            </a:xfrm>
            <a:custGeom>
              <a:avLst/>
              <a:gdLst/>
              <a:ahLst/>
              <a:cxnLst/>
              <a:rect l="0" t="0" r="0" b="0"/>
              <a:pathLst>
                <a:path w="15241" h="15241">
                  <a:moveTo>
                    <a:pt x="0" y="0"/>
                  </a:moveTo>
                  <a:lnTo>
                    <a:pt x="0" y="6561"/>
                  </a:lnTo>
                  <a:lnTo>
                    <a:pt x="4045" y="11351"/>
                  </a:lnTo>
                  <a:lnTo>
                    <a:pt x="5237" y="11801"/>
                  </a:lnTo>
                  <a:lnTo>
                    <a:pt x="6031" y="11254"/>
                  </a:lnTo>
                  <a:lnTo>
                    <a:pt x="7306" y="8338"/>
                  </a:lnTo>
                  <a:lnTo>
                    <a:pt x="7527" y="11878"/>
                  </a:lnTo>
                  <a:lnTo>
                    <a:pt x="8405" y="12999"/>
                  </a:lnTo>
                  <a:lnTo>
                    <a:pt x="15240" y="152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SMARTInkShape-389"/>
            <p:cNvSpPr/>
            <p:nvPr/>
          </p:nvSpPr>
          <p:spPr>
            <a:xfrm>
              <a:off x="3276600" y="5822549"/>
              <a:ext cx="166229" cy="150094"/>
            </a:xfrm>
            <a:custGeom>
              <a:avLst/>
              <a:gdLst/>
              <a:ahLst/>
              <a:cxnLst/>
              <a:rect l="0" t="0" r="0" b="0"/>
              <a:pathLst>
                <a:path w="166229" h="150094">
                  <a:moveTo>
                    <a:pt x="7620" y="90571"/>
                  </a:moveTo>
                  <a:lnTo>
                    <a:pt x="7620" y="84010"/>
                  </a:lnTo>
                  <a:lnTo>
                    <a:pt x="7620" y="93650"/>
                  </a:lnTo>
                  <a:lnTo>
                    <a:pt x="11665" y="104936"/>
                  </a:lnTo>
                  <a:lnTo>
                    <a:pt x="13703" y="107767"/>
                  </a:lnTo>
                  <a:lnTo>
                    <a:pt x="28028" y="119864"/>
                  </a:lnTo>
                  <a:lnTo>
                    <a:pt x="33059" y="127861"/>
                  </a:lnTo>
                  <a:lnTo>
                    <a:pt x="36433" y="130671"/>
                  </a:lnTo>
                  <a:lnTo>
                    <a:pt x="74472" y="149374"/>
                  </a:lnTo>
                  <a:lnTo>
                    <a:pt x="77588" y="150093"/>
                  </a:lnTo>
                  <a:lnTo>
                    <a:pt x="85566" y="148634"/>
                  </a:lnTo>
                  <a:lnTo>
                    <a:pt x="90064" y="147060"/>
                  </a:lnTo>
                  <a:lnTo>
                    <a:pt x="93909" y="146857"/>
                  </a:lnTo>
                  <a:lnTo>
                    <a:pt x="104213" y="148923"/>
                  </a:lnTo>
                  <a:lnTo>
                    <a:pt x="112921" y="146703"/>
                  </a:lnTo>
                  <a:lnTo>
                    <a:pt x="131736" y="137595"/>
                  </a:lnTo>
                  <a:lnTo>
                    <a:pt x="139598" y="136677"/>
                  </a:lnTo>
                  <a:lnTo>
                    <a:pt x="142172" y="134856"/>
                  </a:lnTo>
                  <a:lnTo>
                    <a:pt x="147289" y="128315"/>
                  </a:lnTo>
                  <a:lnTo>
                    <a:pt x="150129" y="119764"/>
                  </a:lnTo>
                  <a:lnTo>
                    <a:pt x="150886" y="115113"/>
                  </a:lnTo>
                  <a:lnTo>
                    <a:pt x="152237" y="112013"/>
                  </a:lnTo>
                  <a:lnTo>
                    <a:pt x="153984" y="109945"/>
                  </a:lnTo>
                  <a:lnTo>
                    <a:pt x="155996" y="108567"/>
                  </a:lnTo>
                  <a:lnTo>
                    <a:pt x="162873" y="98537"/>
                  </a:lnTo>
                  <a:lnTo>
                    <a:pt x="166228" y="84841"/>
                  </a:lnTo>
                  <a:lnTo>
                    <a:pt x="165852" y="81671"/>
                  </a:lnTo>
                  <a:lnTo>
                    <a:pt x="164754" y="79557"/>
                  </a:lnTo>
                  <a:lnTo>
                    <a:pt x="163176" y="78149"/>
                  </a:lnTo>
                  <a:lnTo>
                    <a:pt x="161423" y="72068"/>
                  </a:lnTo>
                  <a:lnTo>
                    <a:pt x="158178" y="59124"/>
                  </a:lnTo>
                  <a:lnTo>
                    <a:pt x="151854" y="46822"/>
                  </a:lnTo>
                  <a:lnTo>
                    <a:pt x="146231" y="40647"/>
                  </a:lnTo>
                  <a:lnTo>
                    <a:pt x="115639" y="19485"/>
                  </a:lnTo>
                  <a:lnTo>
                    <a:pt x="81210" y="8587"/>
                  </a:lnTo>
                  <a:lnTo>
                    <a:pt x="71089" y="3898"/>
                  </a:lnTo>
                  <a:lnTo>
                    <a:pt x="60946" y="3508"/>
                  </a:lnTo>
                  <a:lnTo>
                    <a:pt x="55871" y="4588"/>
                  </a:lnTo>
                  <a:lnTo>
                    <a:pt x="45716" y="3532"/>
                  </a:lnTo>
                  <a:lnTo>
                    <a:pt x="29444" y="0"/>
                  </a:lnTo>
                  <a:lnTo>
                    <a:pt x="0" y="67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SMARTInkShape-390"/>
            <p:cNvSpPr/>
            <p:nvPr/>
          </p:nvSpPr>
          <p:spPr>
            <a:xfrm>
              <a:off x="3444240" y="5875052"/>
              <a:ext cx="304801" cy="137129"/>
            </a:xfrm>
            <a:custGeom>
              <a:avLst/>
              <a:gdLst/>
              <a:ahLst/>
              <a:cxnLst/>
              <a:rect l="0" t="0" r="0" b="0"/>
              <a:pathLst>
                <a:path w="304801" h="137129">
                  <a:moveTo>
                    <a:pt x="0" y="106648"/>
                  </a:moveTo>
                  <a:lnTo>
                    <a:pt x="0" y="113954"/>
                  </a:lnTo>
                  <a:lnTo>
                    <a:pt x="6084" y="108970"/>
                  </a:lnTo>
                  <a:lnTo>
                    <a:pt x="12997" y="106489"/>
                  </a:lnTo>
                  <a:lnTo>
                    <a:pt x="25439" y="96133"/>
                  </a:lnTo>
                  <a:lnTo>
                    <a:pt x="36414" y="81867"/>
                  </a:lnTo>
                  <a:lnTo>
                    <a:pt x="48419" y="76163"/>
                  </a:lnTo>
                  <a:lnTo>
                    <a:pt x="82205" y="41479"/>
                  </a:lnTo>
                  <a:lnTo>
                    <a:pt x="99146" y="32400"/>
                  </a:lnTo>
                  <a:lnTo>
                    <a:pt x="120228" y="13761"/>
                  </a:lnTo>
                  <a:lnTo>
                    <a:pt x="157795" y="1798"/>
                  </a:lnTo>
                  <a:lnTo>
                    <a:pt x="185381" y="0"/>
                  </a:lnTo>
                  <a:lnTo>
                    <a:pt x="187934" y="1682"/>
                  </a:lnTo>
                  <a:lnTo>
                    <a:pt x="203198" y="19034"/>
                  </a:lnTo>
                  <a:lnTo>
                    <a:pt x="208279" y="21142"/>
                  </a:lnTo>
                  <a:lnTo>
                    <a:pt x="213360" y="26594"/>
                  </a:lnTo>
                  <a:lnTo>
                    <a:pt x="240594" y="62768"/>
                  </a:lnTo>
                  <a:lnTo>
                    <a:pt x="266688" y="98501"/>
                  </a:lnTo>
                  <a:lnTo>
                    <a:pt x="274316" y="108749"/>
                  </a:lnTo>
                  <a:lnTo>
                    <a:pt x="284479" y="123338"/>
                  </a:lnTo>
                  <a:lnTo>
                    <a:pt x="304800" y="1371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SMARTInkShape-Group62"/>
          <p:cNvGrpSpPr/>
          <p:nvPr/>
        </p:nvGrpSpPr>
        <p:grpSpPr>
          <a:xfrm>
            <a:off x="274320" y="1607840"/>
            <a:ext cx="1295401" cy="243821"/>
            <a:chOff x="274320" y="1607840"/>
            <a:chExt cx="1295401" cy="243821"/>
          </a:xfrm>
        </p:grpSpPr>
        <p:sp>
          <p:nvSpPr>
            <p:cNvPr id="78" name="SMARTInkShape-391"/>
            <p:cNvSpPr/>
            <p:nvPr/>
          </p:nvSpPr>
          <p:spPr>
            <a:xfrm>
              <a:off x="274320" y="1729740"/>
              <a:ext cx="525781" cy="121921"/>
            </a:xfrm>
            <a:custGeom>
              <a:avLst/>
              <a:gdLst/>
              <a:ahLst/>
              <a:cxnLst/>
              <a:rect l="0" t="0" r="0" b="0"/>
              <a:pathLst>
                <a:path w="525781" h="121921">
                  <a:moveTo>
                    <a:pt x="0" y="121920"/>
                  </a:moveTo>
                  <a:lnTo>
                    <a:pt x="0" y="117875"/>
                  </a:lnTo>
                  <a:lnTo>
                    <a:pt x="2258" y="113631"/>
                  </a:lnTo>
                  <a:lnTo>
                    <a:pt x="4045" y="111314"/>
                  </a:lnTo>
                  <a:lnTo>
                    <a:pt x="8289" y="108740"/>
                  </a:lnTo>
                  <a:lnTo>
                    <a:pt x="17696" y="107290"/>
                  </a:lnTo>
                  <a:lnTo>
                    <a:pt x="36045" y="106801"/>
                  </a:lnTo>
                  <a:lnTo>
                    <a:pt x="45936" y="102218"/>
                  </a:lnTo>
                  <a:lnTo>
                    <a:pt x="50944" y="98626"/>
                  </a:lnTo>
                  <a:lnTo>
                    <a:pt x="63282" y="94633"/>
                  </a:lnTo>
                  <a:lnTo>
                    <a:pt x="100212" y="85777"/>
                  </a:lnTo>
                  <a:lnTo>
                    <a:pt x="135632" y="78343"/>
                  </a:lnTo>
                  <a:lnTo>
                    <a:pt x="171383" y="72578"/>
                  </a:lnTo>
                  <a:lnTo>
                    <a:pt x="201017" y="61674"/>
                  </a:lnTo>
                  <a:lnTo>
                    <a:pt x="231246" y="55810"/>
                  </a:lnTo>
                  <a:lnTo>
                    <a:pt x="261651" y="54072"/>
                  </a:lnTo>
                  <a:lnTo>
                    <a:pt x="292109" y="45466"/>
                  </a:lnTo>
                  <a:lnTo>
                    <a:pt x="322583" y="36237"/>
                  </a:lnTo>
                  <a:lnTo>
                    <a:pt x="357984" y="31617"/>
                  </a:lnTo>
                  <a:lnTo>
                    <a:pt x="394453" y="28447"/>
                  </a:lnTo>
                  <a:lnTo>
                    <a:pt x="426367" y="23964"/>
                  </a:lnTo>
                  <a:lnTo>
                    <a:pt x="457130" y="21385"/>
                  </a:lnTo>
                  <a:lnTo>
                    <a:pt x="492182" y="8583"/>
                  </a:lnTo>
                  <a:lnTo>
                    <a:pt x="52578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SMARTInkShape-392"/>
            <p:cNvSpPr/>
            <p:nvPr/>
          </p:nvSpPr>
          <p:spPr>
            <a:xfrm>
              <a:off x="964361" y="1607840"/>
              <a:ext cx="605360" cy="228456"/>
            </a:xfrm>
            <a:custGeom>
              <a:avLst/>
              <a:gdLst/>
              <a:ahLst/>
              <a:cxnLst/>
              <a:rect l="0" t="0" r="0" b="0"/>
              <a:pathLst>
                <a:path w="605360" h="228456">
                  <a:moveTo>
                    <a:pt x="247219" y="68560"/>
                  </a:moveTo>
                  <a:lnTo>
                    <a:pt x="247219" y="64515"/>
                  </a:lnTo>
                  <a:lnTo>
                    <a:pt x="246372" y="63323"/>
                  </a:lnTo>
                  <a:lnTo>
                    <a:pt x="244961" y="62529"/>
                  </a:lnTo>
                  <a:lnTo>
                    <a:pt x="240658" y="61254"/>
                  </a:lnTo>
                  <a:lnTo>
                    <a:pt x="233131" y="47846"/>
                  </a:lnTo>
                  <a:lnTo>
                    <a:pt x="231900" y="47131"/>
                  </a:lnTo>
                  <a:lnTo>
                    <a:pt x="226123" y="45277"/>
                  </a:lnTo>
                  <a:lnTo>
                    <a:pt x="210052" y="35150"/>
                  </a:lnTo>
                  <a:lnTo>
                    <a:pt x="206354" y="34433"/>
                  </a:lnTo>
                  <a:lnTo>
                    <a:pt x="203042" y="34802"/>
                  </a:lnTo>
                  <a:lnTo>
                    <a:pt x="199988" y="35895"/>
                  </a:lnTo>
                  <a:lnTo>
                    <a:pt x="192079" y="34851"/>
                  </a:lnTo>
                  <a:lnTo>
                    <a:pt x="178106" y="31761"/>
                  </a:lnTo>
                  <a:lnTo>
                    <a:pt x="168242" y="31885"/>
                  </a:lnTo>
                  <a:lnTo>
                    <a:pt x="130647" y="43674"/>
                  </a:lnTo>
                  <a:lnTo>
                    <a:pt x="123785" y="44349"/>
                  </a:lnTo>
                  <a:lnTo>
                    <a:pt x="111644" y="49615"/>
                  </a:lnTo>
                  <a:lnTo>
                    <a:pt x="100603" y="55907"/>
                  </a:lnTo>
                  <a:lnTo>
                    <a:pt x="74592" y="64322"/>
                  </a:lnTo>
                  <a:lnTo>
                    <a:pt x="39791" y="93460"/>
                  </a:lnTo>
                  <a:lnTo>
                    <a:pt x="24146" y="108800"/>
                  </a:lnTo>
                  <a:lnTo>
                    <a:pt x="3396" y="146061"/>
                  </a:lnTo>
                  <a:lnTo>
                    <a:pt x="851" y="150707"/>
                  </a:lnTo>
                  <a:lnTo>
                    <a:pt x="0" y="155498"/>
                  </a:lnTo>
                  <a:lnTo>
                    <a:pt x="4105" y="188504"/>
                  </a:lnTo>
                  <a:lnTo>
                    <a:pt x="9427" y="200713"/>
                  </a:lnTo>
                  <a:lnTo>
                    <a:pt x="13969" y="207164"/>
                  </a:lnTo>
                  <a:lnTo>
                    <a:pt x="18810" y="210595"/>
                  </a:lnTo>
                  <a:lnTo>
                    <a:pt x="23784" y="212967"/>
                  </a:lnTo>
                  <a:lnTo>
                    <a:pt x="39793" y="225384"/>
                  </a:lnTo>
                  <a:lnTo>
                    <a:pt x="61094" y="228299"/>
                  </a:lnTo>
                  <a:lnTo>
                    <a:pt x="66565" y="228455"/>
                  </a:lnTo>
                  <a:lnTo>
                    <a:pt x="71820" y="226267"/>
                  </a:lnTo>
                  <a:lnTo>
                    <a:pt x="89877" y="216422"/>
                  </a:lnTo>
                  <a:lnTo>
                    <a:pt x="108708" y="209701"/>
                  </a:lnTo>
                  <a:lnTo>
                    <a:pt x="115950" y="200716"/>
                  </a:lnTo>
                  <a:lnTo>
                    <a:pt x="121990" y="190796"/>
                  </a:lnTo>
                  <a:lnTo>
                    <a:pt x="132767" y="179912"/>
                  </a:lnTo>
                  <a:lnTo>
                    <a:pt x="151919" y="152121"/>
                  </a:lnTo>
                  <a:lnTo>
                    <a:pt x="154910" y="142952"/>
                  </a:lnTo>
                  <a:lnTo>
                    <a:pt x="160507" y="132183"/>
                  </a:lnTo>
                  <a:lnTo>
                    <a:pt x="163992" y="105601"/>
                  </a:lnTo>
                  <a:lnTo>
                    <a:pt x="165488" y="103414"/>
                  </a:lnTo>
                  <a:lnTo>
                    <a:pt x="167331" y="101956"/>
                  </a:lnTo>
                  <a:lnTo>
                    <a:pt x="173972" y="91814"/>
                  </a:lnTo>
                  <a:lnTo>
                    <a:pt x="178518" y="76702"/>
                  </a:lnTo>
                  <a:lnTo>
                    <a:pt x="178639" y="68589"/>
                  </a:lnTo>
                  <a:lnTo>
                    <a:pt x="178639" y="86693"/>
                  </a:lnTo>
                  <a:lnTo>
                    <a:pt x="186050" y="117480"/>
                  </a:lnTo>
                  <a:lnTo>
                    <a:pt x="187087" y="135282"/>
                  </a:lnTo>
                  <a:lnTo>
                    <a:pt x="194018" y="155893"/>
                  </a:lnTo>
                  <a:lnTo>
                    <a:pt x="195665" y="157262"/>
                  </a:lnTo>
                  <a:lnTo>
                    <a:pt x="197610" y="158174"/>
                  </a:lnTo>
                  <a:lnTo>
                    <a:pt x="198906" y="159630"/>
                  </a:lnTo>
                  <a:lnTo>
                    <a:pt x="203245" y="168049"/>
                  </a:lnTo>
                  <a:lnTo>
                    <a:pt x="205203" y="170446"/>
                  </a:lnTo>
                  <a:lnTo>
                    <a:pt x="209636" y="173109"/>
                  </a:lnTo>
                  <a:lnTo>
                    <a:pt x="214429" y="175140"/>
                  </a:lnTo>
                  <a:lnTo>
                    <a:pt x="231992" y="188365"/>
                  </a:lnTo>
                  <a:lnTo>
                    <a:pt x="234528" y="189070"/>
                  </a:lnTo>
                  <a:lnTo>
                    <a:pt x="237065" y="188693"/>
                  </a:lnTo>
                  <a:lnTo>
                    <a:pt x="242142" y="186017"/>
                  </a:lnTo>
                  <a:lnTo>
                    <a:pt x="244681" y="185811"/>
                  </a:lnTo>
                  <a:lnTo>
                    <a:pt x="257379" y="189698"/>
                  </a:lnTo>
                  <a:lnTo>
                    <a:pt x="259919" y="189112"/>
                  </a:lnTo>
                  <a:lnTo>
                    <a:pt x="270079" y="184346"/>
                  </a:lnTo>
                  <a:lnTo>
                    <a:pt x="282779" y="182209"/>
                  </a:lnTo>
                  <a:lnTo>
                    <a:pt x="287859" y="178902"/>
                  </a:lnTo>
                  <a:lnTo>
                    <a:pt x="290681" y="174610"/>
                  </a:lnTo>
                  <a:lnTo>
                    <a:pt x="291434" y="172280"/>
                  </a:lnTo>
                  <a:lnTo>
                    <a:pt x="292782" y="170727"/>
                  </a:lnTo>
                  <a:lnTo>
                    <a:pt x="296538" y="169001"/>
                  </a:lnTo>
                  <a:lnTo>
                    <a:pt x="301030" y="163718"/>
                  </a:lnTo>
                  <a:lnTo>
                    <a:pt x="305001" y="156572"/>
                  </a:lnTo>
                  <a:lnTo>
                    <a:pt x="308084" y="147790"/>
                  </a:lnTo>
                  <a:lnTo>
                    <a:pt x="336138" y="109910"/>
                  </a:lnTo>
                  <a:lnTo>
                    <a:pt x="341207" y="104436"/>
                  </a:lnTo>
                  <a:lnTo>
                    <a:pt x="344025" y="96922"/>
                  </a:lnTo>
                  <a:lnTo>
                    <a:pt x="346124" y="88786"/>
                  </a:lnTo>
                  <a:lnTo>
                    <a:pt x="352708" y="78007"/>
                  </a:lnTo>
                  <a:lnTo>
                    <a:pt x="358900" y="70457"/>
                  </a:lnTo>
                  <a:lnTo>
                    <a:pt x="360355" y="65734"/>
                  </a:lnTo>
                  <a:lnTo>
                    <a:pt x="361590" y="64136"/>
                  </a:lnTo>
                  <a:lnTo>
                    <a:pt x="367373" y="60194"/>
                  </a:lnTo>
                  <a:lnTo>
                    <a:pt x="373602" y="49900"/>
                  </a:lnTo>
                  <a:lnTo>
                    <a:pt x="375356" y="43898"/>
                  </a:lnTo>
                  <a:lnTo>
                    <a:pt x="376670" y="41959"/>
                  </a:lnTo>
                  <a:lnTo>
                    <a:pt x="378393" y="40666"/>
                  </a:lnTo>
                  <a:lnTo>
                    <a:pt x="382565" y="38383"/>
                  </a:lnTo>
                  <a:lnTo>
                    <a:pt x="387242" y="34546"/>
                  </a:lnTo>
                  <a:lnTo>
                    <a:pt x="389885" y="30018"/>
                  </a:lnTo>
                  <a:lnTo>
                    <a:pt x="390589" y="27625"/>
                  </a:lnTo>
                  <a:lnTo>
                    <a:pt x="391906" y="26030"/>
                  </a:lnTo>
                  <a:lnTo>
                    <a:pt x="414721" y="8540"/>
                  </a:lnTo>
                  <a:lnTo>
                    <a:pt x="418467" y="8018"/>
                  </a:lnTo>
                  <a:lnTo>
                    <a:pt x="422953" y="5528"/>
                  </a:lnTo>
                  <a:lnTo>
                    <a:pt x="428687" y="1076"/>
                  </a:lnTo>
                  <a:lnTo>
                    <a:pt x="430005" y="1557"/>
                  </a:lnTo>
                  <a:lnTo>
                    <a:pt x="433726" y="4350"/>
                  </a:lnTo>
                  <a:lnTo>
                    <a:pt x="435057" y="4587"/>
                  </a:lnTo>
                  <a:lnTo>
                    <a:pt x="435944" y="3898"/>
                  </a:lnTo>
                  <a:lnTo>
                    <a:pt x="437368" y="754"/>
                  </a:lnTo>
                  <a:lnTo>
                    <a:pt x="441660" y="209"/>
                  </a:lnTo>
                  <a:lnTo>
                    <a:pt x="451577" y="0"/>
                  </a:lnTo>
                  <a:lnTo>
                    <a:pt x="459398" y="6543"/>
                  </a:lnTo>
                  <a:lnTo>
                    <a:pt x="464274" y="7287"/>
                  </a:lnTo>
                  <a:lnTo>
                    <a:pt x="465583" y="8238"/>
                  </a:lnTo>
                  <a:lnTo>
                    <a:pt x="466455" y="9719"/>
                  </a:lnTo>
                  <a:lnTo>
                    <a:pt x="471900" y="22224"/>
                  </a:lnTo>
                  <a:lnTo>
                    <a:pt x="474053" y="24969"/>
                  </a:lnTo>
                  <a:lnTo>
                    <a:pt x="480281" y="29680"/>
                  </a:lnTo>
                  <a:lnTo>
                    <a:pt x="488399" y="48551"/>
                  </a:lnTo>
                  <a:lnTo>
                    <a:pt x="491117" y="57740"/>
                  </a:lnTo>
                  <a:lnTo>
                    <a:pt x="496062" y="66671"/>
                  </a:lnTo>
                  <a:lnTo>
                    <a:pt x="498750" y="78819"/>
                  </a:lnTo>
                  <a:lnTo>
                    <a:pt x="502380" y="85255"/>
                  </a:lnTo>
                  <a:lnTo>
                    <a:pt x="506815" y="88680"/>
                  </a:lnTo>
                  <a:lnTo>
                    <a:pt x="509183" y="89593"/>
                  </a:lnTo>
                  <a:lnTo>
                    <a:pt x="514072" y="95124"/>
                  </a:lnTo>
                  <a:lnTo>
                    <a:pt x="539634" y="124734"/>
                  </a:lnTo>
                  <a:lnTo>
                    <a:pt x="544539" y="127393"/>
                  </a:lnTo>
                  <a:lnTo>
                    <a:pt x="549541" y="129421"/>
                  </a:lnTo>
                  <a:lnTo>
                    <a:pt x="567263" y="142645"/>
                  </a:lnTo>
                  <a:lnTo>
                    <a:pt x="573374" y="144342"/>
                  </a:lnTo>
                  <a:lnTo>
                    <a:pt x="580665" y="149914"/>
                  </a:lnTo>
                  <a:lnTo>
                    <a:pt x="585353" y="151284"/>
                  </a:lnTo>
                  <a:lnTo>
                    <a:pt x="586942" y="150803"/>
                  </a:lnTo>
                  <a:lnTo>
                    <a:pt x="588001" y="149635"/>
                  </a:lnTo>
                  <a:lnTo>
                    <a:pt x="588707" y="148010"/>
                  </a:lnTo>
                  <a:lnTo>
                    <a:pt x="590024" y="147773"/>
                  </a:lnTo>
                  <a:lnTo>
                    <a:pt x="596556" y="151606"/>
                  </a:lnTo>
                  <a:lnTo>
                    <a:pt x="605359" y="16000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8" name="SMARTInkShape-Group63"/>
          <p:cNvGrpSpPr/>
          <p:nvPr/>
        </p:nvGrpSpPr>
        <p:grpSpPr>
          <a:xfrm>
            <a:off x="1592580" y="1447801"/>
            <a:ext cx="1615441" cy="364319"/>
            <a:chOff x="1592580" y="1447801"/>
            <a:chExt cx="1615441" cy="364319"/>
          </a:xfrm>
        </p:grpSpPr>
        <p:sp>
          <p:nvSpPr>
            <p:cNvPr id="81" name="SMARTInkShape-393"/>
            <p:cNvSpPr/>
            <p:nvPr/>
          </p:nvSpPr>
          <p:spPr>
            <a:xfrm>
              <a:off x="1592580" y="1600485"/>
              <a:ext cx="312421" cy="211635"/>
            </a:xfrm>
            <a:custGeom>
              <a:avLst/>
              <a:gdLst/>
              <a:ahLst/>
              <a:cxnLst/>
              <a:rect l="0" t="0" r="0" b="0"/>
              <a:pathLst>
                <a:path w="312421" h="211635">
                  <a:moveTo>
                    <a:pt x="0" y="136875"/>
                  </a:moveTo>
                  <a:lnTo>
                    <a:pt x="0" y="141265"/>
                  </a:lnTo>
                  <a:lnTo>
                    <a:pt x="0" y="139391"/>
                  </a:lnTo>
                  <a:lnTo>
                    <a:pt x="847" y="139399"/>
                  </a:lnTo>
                  <a:lnTo>
                    <a:pt x="6561" y="143657"/>
                  </a:lnTo>
                  <a:lnTo>
                    <a:pt x="9407" y="141865"/>
                  </a:lnTo>
                  <a:lnTo>
                    <a:pt x="11351" y="140201"/>
                  </a:lnTo>
                  <a:lnTo>
                    <a:pt x="13494" y="139939"/>
                  </a:lnTo>
                  <a:lnTo>
                    <a:pt x="18133" y="141906"/>
                  </a:lnTo>
                  <a:lnTo>
                    <a:pt x="25275" y="141086"/>
                  </a:lnTo>
                  <a:lnTo>
                    <a:pt x="58357" y="130125"/>
                  </a:lnTo>
                  <a:lnTo>
                    <a:pt x="71854" y="128666"/>
                  </a:lnTo>
                  <a:lnTo>
                    <a:pt x="108981" y="119863"/>
                  </a:lnTo>
                  <a:lnTo>
                    <a:pt x="144313" y="106240"/>
                  </a:lnTo>
                  <a:lnTo>
                    <a:pt x="177477" y="91141"/>
                  </a:lnTo>
                  <a:lnTo>
                    <a:pt x="189792" y="85222"/>
                  </a:lnTo>
                  <a:lnTo>
                    <a:pt x="204597" y="72140"/>
                  </a:lnTo>
                  <a:lnTo>
                    <a:pt x="213021" y="69434"/>
                  </a:lnTo>
                  <a:lnTo>
                    <a:pt x="215674" y="69055"/>
                  </a:lnTo>
                  <a:lnTo>
                    <a:pt x="227498" y="60430"/>
                  </a:lnTo>
                  <a:lnTo>
                    <a:pt x="232344" y="54075"/>
                  </a:lnTo>
                  <a:lnTo>
                    <a:pt x="237329" y="45737"/>
                  </a:lnTo>
                  <a:lnTo>
                    <a:pt x="240946" y="40489"/>
                  </a:lnTo>
                  <a:lnTo>
                    <a:pt x="242554" y="35335"/>
                  </a:lnTo>
                  <a:lnTo>
                    <a:pt x="242136" y="32775"/>
                  </a:lnTo>
                  <a:lnTo>
                    <a:pt x="236851" y="22735"/>
                  </a:lnTo>
                  <a:lnTo>
                    <a:pt x="236500" y="18977"/>
                  </a:lnTo>
                  <a:lnTo>
                    <a:pt x="228213" y="8057"/>
                  </a:lnTo>
                  <a:lnTo>
                    <a:pt x="225802" y="6123"/>
                  </a:lnTo>
                  <a:lnTo>
                    <a:pt x="224194" y="5680"/>
                  </a:lnTo>
                  <a:lnTo>
                    <a:pt x="223123" y="6232"/>
                  </a:lnTo>
                  <a:lnTo>
                    <a:pt x="221562" y="5753"/>
                  </a:lnTo>
                  <a:lnTo>
                    <a:pt x="214473" y="1880"/>
                  </a:lnTo>
                  <a:lnTo>
                    <a:pt x="196563" y="0"/>
                  </a:lnTo>
                  <a:lnTo>
                    <a:pt x="161394" y="11074"/>
                  </a:lnTo>
                  <a:lnTo>
                    <a:pt x="154140" y="17746"/>
                  </a:lnTo>
                  <a:lnTo>
                    <a:pt x="123554" y="53598"/>
                  </a:lnTo>
                  <a:lnTo>
                    <a:pt x="118413" y="63456"/>
                  </a:lnTo>
                  <a:lnTo>
                    <a:pt x="112855" y="81325"/>
                  </a:lnTo>
                  <a:lnTo>
                    <a:pt x="103854" y="101349"/>
                  </a:lnTo>
                  <a:lnTo>
                    <a:pt x="103449" y="112901"/>
                  </a:lnTo>
                  <a:lnTo>
                    <a:pt x="112637" y="147698"/>
                  </a:lnTo>
                  <a:lnTo>
                    <a:pt x="124576" y="168477"/>
                  </a:lnTo>
                  <a:lnTo>
                    <a:pt x="155244" y="191982"/>
                  </a:lnTo>
                  <a:lnTo>
                    <a:pt x="191530" y="203405"/>
                  </a:lnTo>
                  <a:lnTo>
                    <a:pt x="228736" y="211634"/>
                  </a:lnTo>
                  <a:lnTo>
                    <a:pt x="266037" y="205860"/>
                  </a:lnTo>
                  <a:lnTo>
                    <a:pt x="312420" y="1902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SMARTInkShape-394"/>
            <p:cNvSpPr/>
            <p:nvPr/>
          </p:nvSpPr>
          <p:spPr>
            <a:xfrm>
              <a:off x="1988953" y="1584960"/>
              <a:ext cx="129408" cy="198121"/>
            </a:xfrm>
            <a:custGeom>
              <a:avLst/>
              <a:gdLst/>
              <a:ahLst/>
              <a:cxnLst/>
              <a:rect l="0" t="0" r="0" b="0"/>
              <a:pathLst>
                <a:path w="129408" h="198121">
                  <a:moveTo>
                    <a:pt x="121787" y="0"/>
                  </a:moveTo>
                  <a:lnTo>
                    <a:pt x="117742" y="0"/>
                  </a:lnTo>
                  <a:lnTo>
                    <a:pt x="113498" y="2258"/>
                  </a:lnTo>
                  <a:lnTo>
                    <a:pt x="111181" y="4045"/>
                  </a:lnTo>
                  <a:lnTo>
                    <a:pt x="108790" y="4390"/>
                  </a:lnTo>
                  <a:lnTo>
                    <a:pt x="103875" y="2516"/>
                  </a:lnTo>
                  <a:lnTo>
                    <a:pt x="96610" y="3376"/>
                  </a:lnTo>
                  <a:lnTo>
                    <a:pt x="88584" y="6580"/>
                  </a:lnTo>
                  <a:lnTo>
                    <a:pt x="78459" y="12298"/>
                  </a:lnTo>
                  <a:lnTo>
                    <a:pt x="69792" y="13932"/>
                  </a:lnTo>
                  <a:lnTo>
                    <a:pt x="65957" y="16062"/>
                  </a:lnTo>
                  <a:lnTo>
                    <a:pt x="56514" y="27149"/>
                  </a:lnTo>
                  <a:lnTo>
                    <a:pt x="47508" y="40311"/>
                  </a:lnTo>
                  <a:lnTo>
                    <a:pt x="28896" y="55502"/>
                  </a:lnTo>
                  <a:lnTo>
                    <a:pt x="10091" y="92702"/>
                  </a:lnTo>
                  <a:lnTo>
                    <a:pt x="3273" y="103856"/>
                  </a:lnTo>
                  <a:lnTo>
                    <a:pt x="166" y="131431"/>
                  </a:lnTo>
                  <a:lnTo>
                    <a:pt x="0" y="138283"/>
                  </a:lnTo>
                  <a:lnTo>
                    <a:pt x="2184" y="144150"/>
                  </a:lnTo>
                  <a:lnTo>
                    <a:pt x="3952" y="146900"/>
                  </a:lnTo>
                  <a:lnTo>
                    <a:pt x="8482" y="162634"/>
                  </a:lnTo>
                  <a:lnTo>
                    <a:pt x="15267" y="169084"/>
                  </a:lnTo>
                  <a:lnTo>
                    <a:pt x="21669" y="172515"/>
                  </a:lnTo>
                  <a:lnTo>
                    <a:pt x="24562" y="173430"/>
                  </a:lnTo>
                  <a:lnTo>
                    <a:pt x="46163" y="187081"/>
                  </a:lnTo>
                  <a:lnTo>
                    <a:pt x="51051" y="188221"/>
                  </a:lnTo>
                  <a:lnTo>
                    <a:pt x="60998" y="187229"/>
                  </a:lnTo>
                  <a:lnTo>
                    <a:pt x="66021" y="185780"/>
                  </a:lnTo>
                  <a:lnTo>
                    <a:pt x="85226" y="187784"/>
                  </a:lnTo>
                  <a:lnTo>
                    <a:pt x="129407" y="198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SMARTInkShape-395"/>
            <p:cNvSpPr/>
            <p:nvPr/>
          </p:nvSpPr>
          <p:spPr>
            <a:xfrm>
              <a:off x="2194592" y="1447801"/>
              <a:ext cx="213312" cy="288537"/>
            </a:xfrm>
            <a:custGeom>
              <a:avLst/>
              <a:gdLst/>
              <a:ahLst/>
              <a:cxnLst/>
              <a:rect l="0" t="0" r="0" b="0"/>
              <a:pathLst>
                <a:path w="213312" h="288537">
                  <a:moveTo>
                    <a:pt x="198088" y="175259"/>
                  </a:moveTo>
                  <a:lnTo>
                    <a:pt x="198088" y="179649"/>
                  </a:lnTo>
                  <a:lnTo>
                    <a:pt x="198088" y="177775"/>
                  </a:lnTo>
                  <a:lnTo>
                    <a:pt x="197241" y="176936"/>
                  </a:lnTo>
                  <a:lnTo>
                    <a:pt x="194043" y="176004"/>
                  </a:lnTo>
                  <a:lnTo>
                    <a:pt x="192851" y="174909"/>
                  </a:lnTo>
                  <a:lnTo>
                    <a:pt x="188681" y="167068"/>
                  </a:lnTo>
                  <a:lnTo>
                    <a:pt x="186737" y="164718"/>
                  </a:lnTo>
                  <a:lnTo>
                    <a:pt x="184594" y="163999"/>
                  </a:lnTo>
                  <a:lnTo>
                    <a:pt x="182319" y="164365"/>
                  </a:lnTo>
                  <a:lnTo>
                    <a:pt x="179955" y="165457"/>
                  </a:lnTo>
                  <a:lnTo>
                    <a:pt x="177533" y="165337"/>
                  </a:lnTo>
                  <a:lnTo>
                    <a:pt x="172583" y="162947"/>
                  </a:lnTo>
                  <a:lnTo>
                    <a:pt x="165037" y="156841"/>
                  </a:lnTo>
                  <a:lnTo>
                    <a:pt x="161661" y="156207"/>
                  </a:lnTo>
                  <a:lnTo>
                    <a:pt x="124295" y="159821"/>
                  </a:lnTo>
                  <a:lnTo>
                    <a:pt x="104082" y="166063"/>
                  </a:lnTo>
                  <a:lnTo>
                    <a:pt x="65982" y="178896"/>
                  </a:lnTo>
                  <a:lnTo>
                    <a:pt x="60911" y="182764"/>
                  </a:lnTo>
                  <a:lnTo>
                    <a:pt x="44430" y="202706"/>
                  </a:lnTo>
                  <a:lnTo>
                    <a:pt x="17355" y="222971"/>
                  </a:lnTo>
                  <a:lnTo>
                    <a:pt x="11929" y="232024"/>
                  </a:lnTo>
                  <a:lnTo>
                    <a:pt x="8028" y="244948"/>
                  </a:lnTo>
                  <a:lnTo>
                    <a:pt x="6188" y="247118"/>
                  </a:lnTo>
                  <a:lnTo>
                    <a:pt x="4114" y="248565"/>
                  </a:lnTo>
                  <a:lnTo>
                    <a:pt x="2732" y="250376"/>
                  </a:lnTo>
                  <a:lnTo>
                    <a:pt x="1197" y="254647"/>
                  </a:lnTo>
                  <a:lnTo>
                    <a:pt x="0" y="273576"/>
                  </a:lnTo>
                  <a:lnTo>
                    <a:pt x="4023" y="282189"/>
                  </a:lnTo>
                  <a:lnTo>
                    <a:pt x="6058" y="283799"/>
                  </a:lnTo>
                  <a:lnTo>
                    <a:pt x="8261" y="284026"/>
                  </a:lnTo>
                  <a:lnTo>
                    <a:pt x="17665" y="282557"/>
                  </a:lnTo>
                  <a:lnTo>
                    <a:pt x="21926" y="282351"/>
                  </a:lnTo>
                  <a:lnTo>
                    <a:pt x="28918" y="284380"/>
                  </a:lnTo>
                  <a:lnTo>
                    <a:pt x="35695" y="287257"/>
                  </a:lnTo>
                  <a:lnTo>
                    <a:pt x="44351" y="288536"/>
                  </a:lnTo>
                  <a:lnTo>
                    <a:pt x="53843" y="284589"/>
                  </a:lnTo>
                  <a:lnTo>
                    <a:pt x="63706" y="278883"/>
                  </a:lnTo>
                  <a:lnTo>
                    <a:pt x="83835" y="275221"/>
                  </a:lnTo>
                  <a:lnTo>
                    <a:pt x="88899" y="274920"/>
                  </a:lnTo>
                  <a:lnTo>
                    <a:pt x="99042" y="270070"/>
                  </a:lnTo>
                  <a:lnTo>
                    <a:pt x="116530" y="260078"/>
                  </a:lnTo>
                  <a:lnTo>
                    <a:pt x="135541" y="254013"/>
                  </a:lnTo>
                  <a:lnTo>
                    <a:pt x="141150" y="253161"/>
                  </a:lnTo>
                  <a:lnTo>
                    <a:pt x="145736" y="250901"/>
                  </a:lnTo>
                  <a:lnTo>
                    <a:pt x="173400" y="225165"/>
                  </a:lnTo>
                  <a:lnTo>
                    <a:pt x="176549" y="223769"/>
                  </a:lnTo>
                  <a:lnTo>
                    <a:pt x="182306" y="217704"/>
                  </a:lnTo>
                  <a:lnTo>
                    <a:pt x="205694" y="181205"/>
                  </a:lnTo>
                  <a:lnTo>
                    <a:pt x="209935" y="171128"/>
                  </a:lnTo>
                  <a:lnTo>
                    <a:pt x="213030" y="135260"/>
                  </a:lnTo>
                  <a:lnTo>
                    <a:pt x="213311" y="99097"/>
                  </a:lnTo>
                  <a:lnTo>
                    <a:pt x="212479" y="78901"/>
                  </a:lnTo>
                  <a:lnTo>
                    <a:pt x="205567" y="52284"/>
                  </a:lnTo>
                  <a:lnTo>
                    <a:pt x="203921" y="50095"/>
                  </a:lnTo>
                  <a:lnTo>
                    <a:pt x="201976" y="48637"/>
                  </a:lnTo>
                  <a:lnTo>
                    <a:pt x="199816" y="42500"/>
                  </a:lnTo>
                  <a:lnTo>
                    <a:pt x="198009" y="34975"/>
                  </a:lnTo>
                  <a:lnTo>
                    <a:pt x="194384" y="28808"/>
                  </a:lnTo>
                  <a:lnTo>
                    <a:pt x="189951" y="25503"/>
                  </a:lnTo>
                  <a:lnTo>
                    <a:pt x="187583" y="24622"/>
                  </a:lnTo>
                  <a:lnTo>
                    <a:pt x="186005" y="23188"/>
                  </a:lnTo>
                  <a:lnTo>
                    <a:pt x="176410" y="2477"/>
                  </a:lnTo>
                  <a:lnTo>
                    <a:pt x="176016" y="2498"/>
                  </a:lnTo>
                  <a:lnTo>
                    <a:pt x="175578" y="4779"/>
                  </a:lnTo>
                  <a:lnTo>
                    <a:pt x="175462" y="4879"/>
                  </a:lnTo>
                  <a:lnTo>
                    <a:pt x="175228" y="0"/>
                  </a:lnTo>
                  <a:lnTo>
                    <a:pt x="175228" y="37773"/>
                  </a:lnTo>
                  <a:lnTo>
                    <a:pt x="175228" y="74131"/>
                  </a:lnTo>
                  <a:lnTo>
                    <a:pt x="175228" y="1142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SMARTInkShape-396"/>
            <p:cNvSpPr/>
            <p:nvPr/>
          </p:nvSpPr>
          <p:spPr>
            <a:xfrm>
              <a:off x="2484120" y="1578560"/>
              <a:ext cx="181373" cy="119927"/>
            </a:xfrm>
            <a:custGeom>
              <a:avLst/>
              <a:gdLst/>
              <a:ahLst/>
              <a:cxnLst/>
              <a:rect l="0" t="0" r="0" b="0"/>
              <a:pathLst>
                <a:path w="181373" h="119927">
                  <a:moveTo>
                    <a:pt x="7620" y="67360"/>
                  </a:moveTo>
                  <a:lnTo>
                    <a:pt x="7620" y="60799"/>
                  </a:lnTo>
                  <a:lnTo>
                    <a:pt x="8467" y="60446"/>
                  </a:lnTo>
                  <a:lnTo>
                    <a:pt x="11665" y="60054"/>
                  </a:lnTo>
                  <a:lnTo>
                    <a:pt x="12857" y="59102"/>
                  </a:lnTo>
                  <a:lnTo>
                    <a:pt x="14181" y="55788"/>
                  </a:lnTo>
                  <a:lnTo>
                    <a:pt x="14534" y="55412"/>
                  </a:lnTo>
                  <a:lnTo>
                    <a:pt x="14769" y="56008"/>
                  </a:lnTo>
                  <a:lnTo>
                    <a:pt x="16081" y="70170"/>
                  </a:lnTo>
                  <a:lnTo>
                    <a:pt x="17494" y="71774"/>
                  </a:lnTo>
                  <a:lnTo>
                    <a:pt x="21800" y="74347"/>
                  </a:lnTo>
                  <a:lnTo>
                    <a:pt x="27888" y="86175"/>
                  </a:lnTo>
                  <a:lnTo>
                    <a:pt x="29328" y="92091"/>
                  </a:lnTo>
                  <a:lnTo>
                    <a:pt x="30558" y="94007"/>
                  </a:lnTo>
                  <a:lnTo>
                    <a:pt x="32226" y="95285"/>
                  </a:lnTo>
                  <a:lnTo>
                    <a:pt x="34184" y="96137"/>
                  </a:lnTo>
                  <a:lnTo>
                    <a:pt x="35489" y="97551"/>
                  </a:lnTo>
                  <a:lnTo>
                    <a:pt x="39842" y="105905"/>
                  </a:lnTo>
                  <a:lnTo>
                    <a:pt x="41801" y="108297"/>
                  </a:lnTo>
                  <a:lnTo>
                    <a:pt x="46236" y="110954"/>
                  </a:lnTo>
                  <a:lnTo>
                    <a:pt x="58488" y="113647"/>
                  </a:lnTo>
                  <a:lnTo>
                    <a:pt x="66060" y="118234"/>
                  </a:lnTo>
                  <a:lnTo>
                    <a:pt x="71129" y="119604"/>
                  </a:lnTo>
                  <a:lnTo>
                    <a:pt x="86518" y="116093"/>
                  </a:lnTo>
                  <a:lnTo>
                    <a:pt x="105332" y="119926"/>
                  </a:lnTo>
                  <a:lnTo>
                    <a:pt x="114830" y="115840"/>
                  </a:lnTo>
                  <a:lnTo>
                    <a:pt x="138923" y="101590"/>
                  </a:lnTo>
                  <a:lnTo>
                    <a:pt x="148877" y="98105"/>
                  </a:lnTo>
                  <a:lnTo>
                    <a:pt x="170142" y="79971"/>
                  </a:lnTo>
                  <a:lnTo>
                    <a:pt x="177789" y="68369"/>
                  </a:lnTo>
                  <a:lnTo>
                    <a:pt x="181372" y="54206"/>
                  </a:lnTo>
                  <a:lnTo>
                    <a:pt x="179952" y="46556"/>
                  </a:lnTo>
                  <a:lnTo>
                    <a:pt x="176651" y="37489"/>
                  </a:lnTo>
                  <a:lnTo>
                    <a:pt x="173414" y="27183"/>
                  </a:lnTo>
                  <a:lnTo>
                    <a:pt x="167093" y="15662"/>
                  </a:lnTo>
                  <a:lnTo>
                    <a:pt x="162317" y="10517"/>
                  </a:lnTo>
                  <a:lnTo>
                    <a:pt x="141215" y="1525"/>
                  </a:lnTo>
                  <a:lnTo>
                    <a:pt x="131625" y="0"/>
                  </a:lnTo>
                  <a:lnTo>
                    <a:pt x="96493" y="5765"/>
                  </a:lnTo>
                  <a:lnTo>
                    <a:pt x="86348" y="6118"/>
                  </a:lnTo>
                  <a:lnTo>
                    <a:pt x="76195" y="10790"/>
                  </a:lnTo>
                  <a:lnTo>
                    <a:pt x="40796" y="36738"/>
                  </a:lnTo>
                  <a:lnTo>
                    <a:pt x="28081" y="48503"/>
                  </a:lnTo>
                  <a:lnTo>
                    <a:pt x="18574" y="61020"/>
                  </a:lnTo>
                  <a:lnTo>
                    <a:pt x="11242" y="66328"/>
                  </a:lnTo>
                  <a:lnTo>
                    <a:pt x="0" y="902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SMARTInkShape-397"/>
            <p:cNvSpPr/>
            <p:nvPr/>
          </p:nvSpPr>
          <p:spPr>
            <a:xfrm>
              <a:off x="2682240" y="1478528"/>
              <a:ext cx="144781" cy="173736"/>
            </a:xfrm>
            <a:custGeom>
              <a:avLst/>
              <a:gdLst/>
              <a:ahLst/>
              <a:cxnLst/>
              <a:rect l="0" t="0" r="0" b="0"/>
              <a:pathLst>
                <a:path w="144781" h="173736">
                  <a:moveTo>
                    <a:pt x="0" y="7372"/>
                  </a:moveTo>
                  <a:lnTo>
                    <a:pt x="4045" y="3327"/>
                  </a:lnTo>
                  <a:lnTo>
                    <a:pt x="5237" y="2982"/>
                  </a:lnTo>
                  <a:lnTo>
                    <a:pt x="6031" y="3599"/>
                  </a:lnTo>
                  <a:lnTo>
                    <a:pt x="6561" y="4856"/>
                  </a:lnTo>
                  <a:lnTo>
                    <a:pt x="6914" y="4848"/>
                  </a:lnTo>
                  <a:lnTo>
                    <a:pt x="7592" y="0"/>
                  </a:lnTo>
                  <a:lnTo>
                    <a:pt x="7614" y="4191"/>
                  </a:lnTo>
                  <a:lnTo>
                    <a:pt x="7618" y="2289"/>
                  </a:lnTo>
                  <a:lnTo>
                    <a:pt x="7618" y="2290"/>
                  </a:lnTo>
                  <a:lnTo>
                    <a:pt x="7620" y="39431"/>
                  </a:lnTo>
                  <a:lnTo>
                    <a:pt x="7620" y="73833"/>
                  </a:lnTo>
                  <a:lnTo>
                    <a:pt x="8467" y="77079"/>
                  </a:lnTo>
                  <a:lnTo>
                    <a:pt x="9878" y="79244"/>
                  </a:lnTo>
                  <a:lnTo>
                    <a:pt x="11665" y="80686"/>
                  </a:lnTo>
                  <a:lnTo>
                    <a:pt x="13651" y="86805"/>
                  </a:lnTo>
                  <a:lnTo>
                    <a:pt x="17027" y="99770"/>
                  </a:lnTo>
                  <a:lnTo>
                    <a:pt x="23390" y="112078"/>
                  </a:lnTo>
                  <a:lnTo>
                    <a:pt x="27329" y="118255"/>
                  </a:lnTo>
                  <a:lnTo>
                    <a:pt x="30393" y="126492"/>
                  </a:lnTo>
                  <a:lnTo>
                    <a:pt x="40963" y="139418"/>
                  </a:lnTo>
                  <a:lnTo>
                    <a:pt x="45864" y="142259"/>
                  </a:lnTo>
                  <a:lnTo>
                    <a:pt x="48356" y="143017"/>
                  </a:lnTo>
                  <a:lnTo>
                    <a:pt x="53383" y="148374"/>
                  </a:lnTo>
                  <a:lnTo>
                    <a:pt x="58439" y="154706"/>
                  </a:lnTo>
                  <a:lnTo>
                    <a:pt x="63509" y="157521"/>
                  </a:lnTo>
                  <a:lnTo>
                    <a:pt x="75168" y="159105"/>
                  </a:lnTo>
                  <a:lnTo>
                    <a:pt x="78898" y="161021"/>
                  </a:lnTo>
                  <a:lnTo>
                    <a:pt x="89041" y="170114"/>
                  </a:lnTo>
                  <a:lnTo>
                    <a:pt x="102394" y="173561"/>
                  </a:lnTo>
                  <a:lnTo>
                    <a:pt x="117922" y="173735"/>
                  </a:lnTo>
                  <a:lnTo>
                    <a:pt x="144780" y="1673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SMARTInkShape-398"/>
            <p:cNvSpPr/>
            <p:nvPr/>
          </p:nvSpPr>
          <p:spPr>
            <a:xfrm>
              <a:off x="2712720" y="1471434"/>
              <a:ext cx="335281" cy="150559"/>
            </a:xfrm>
            <a:custGeom>
              <a:avLst/>
              <a:gdLst/>
              <a:ahLst/>
              <a:cxnLst/>
              <a:rect l="0" t="0" r="0" b="0"/>
              <a:pathLst>
                <a:path w="335281" h="150559">
                  <a:moveTo>
                    <a:pt x="0" y="98286"/>
                  </a:moveTo>
                  <a:lnTo>
                    <a:pt x="0" y="93896"/>
                  </a:lnTo>
                  <a:lnTo>
                    <a:pt x="0" y="97541"/>
                  </a:lnTo>
                  <a:lnTo>
                    <a:pt x="0" y="91660"/>
                  </a:lnTo>
                  <a:lnTo>
                    <a:pt x="4045" y="95006"/>
                  </a:lnTo>
                  <a:lnTo>
                    <a:pt x="5237" y="95253"/>
                  </a:lnTo>
                  <a:lnTo>
                    <a:pt x="6031" y="94570"/>
                  </a:lnTo>
                  <a:lnTo>
                    <a:pt x="7306" y="91437"/>
                  </a:lnTo>
                  <a:lnTo>
                    <a:pt x="13641" y="96055"/>
                  </a:lnTo>
                  <a:lnTo>
                    <a:pt x="18199" y="97294"/>
                  </a:lnTo>
                  <a:lnTo>
                    <a:pt x="20599" y="96778"/>
                  </a:lnTo>
                  <a:lnTo>
                    <a:pt x="25524" y="93947"/>
                  </a:lnTo>
                  <a:lnTo>
                    <a:pt x="28023" y="93700"/>
                  </a:lnTo>
                  <a:lnTo>
                    <a:pt x="33057" y="95683"/>
                  </a:lnTo>
                  <a:lnTo>
                    <a:pt x="35584" y="95704"/>
                  </a:lnTo>
                  <a:lnTo>
                    <a:pt x="52308" y="91497"/>
                  </a:lnTo>
                  <a:lnTo>
                    <a:pt x="84350" y="88441"/>
                  </a:lnTo>
                  <a:lnTo>
                    <a:pt x="96959" y="82387"/>
                  </a:lnTo>
                  <a:lnTo>
                    <a:pt x="100199" y="80066"/>
                  </a:lnTo>
                  <a:lnTo>
                    <a:pt x="104053" y="79366"/>
                  </a:lnTo>
                  <a:lnTo>
                    <a:pt x="117567" y="80733"/>
                  </a:lnTo>
                  <a:lnTo>
                    <a:pt x="127323" y="78349"/>
                  </a:lnTo>
                  <a:lnTo>
                    <a:pt x="162634" y="61982"/>
                  </a:lnTo>
                  <a:lnTo>
                    <a:pt x="171989" y="55732"/>
                  </a:lnTo>
                  <a:lnTo>
                    <a:pt x="180124" y="53504"/>
                  </a:lnTo>
                  <a:lnTo>
                    <a:pt x="185324" y="52983"/>
                  </a:lnTo>
                  <a:lnTo>
                    <a:pt x="190457" y="50494"/>
                  </a:lnTo>
                  <a:lnTo>
                    <a:pt x="193012" y="48644"/>
                  </a:lnTo>
                  <a:lnTo>
                    <a:pt x="195850" y="44332"/>
                  </a:lnTo>
                  <a:lnTo>
                    <a:pt x="196606" y="41997"/>
                  </a:lnTo>
                  <a:lnTo>
                    <a:pt x="197958" y="40440"/>
                  </a:lnTo>
                  <a:lnTo>
                    <a:pt x="201717" y="38710"/>
                  </a:lnTo>
                  <a:lnTo>
                    <a:pt x="203058" y="37402"/>
                  </a:lnTo>
                  <a:lnTo>
                    <a:pt x="205387" y="30887"/>
                  </a:lnTo>
                  <a:lnTo>
                    <a:pt x="207841" y="30231"/>
                  </a:lnTo>
                  <a:lnTo>
                    <a:pt x="209681" y="30056"/>
                  </a:lnTo>
                  <a:lnTo>
                    <a:pt x="210907" y="29093"/>
                  </a:lnTo>
                  <a:lnTo>
                    <a:pt x="212270" y="25764"/>
                  </a:lnTo>
                  <a:lnTo>
                    <a:pt x="213359" y="7171"/>
                  </a:lnTo>
                  <a:lnTo>
                    <a:pt x="206799" y="314"/>
                  </a:lnTo>
                  <a:lnTo>
                    <a:pt x="206446" y="798"/>
                  </a:lnTo>
                  <a:lnTo>
                    <a:pt x="205949" y="3831"/>
                  </a:lnTo>
                  <a:lnTo>
                    <a:pt x="205833" y="1837"/>
                  </a:lnTo>
                  <a:lnTo>
                    <a:pt x="204955" y="967"/>
                  </a:lnTo>
                  <a:lnTo>
                    <a:pt x="201722" y="0"/>
                  </a:lnTo>
                  <a:lnTo>
                    <a:pt x="200522" y="588"/>
                  </a:lnTo>
                  <a:lnTo>
                    <a:pt x="199721" y="1828"/>
                  </a:lnTo>
                  <a:lnTo>
                    <a:pt x="199188" y="3500"/>
                  </a:lnTo>
                  <a:lnTo>
                    <a:pt x="194391" y="9900"/>
                  </a:lnTo>
                  <a:lnTo>
                    <a:pt x="189972" y="12437"/>
                  </a:lnTo>
                  <a:lnTo>
                    <a:pt x="187608" y="13113"/>
                  </a:lnTo>
                  <a:lnTo>
                    <a:pt x="186032" y="14411"/>
                  </a:lnTo>
                  <a:lnTo>
                    <a:pt x="179250" y="24953"/>
                  </a:lnTo>
                  <a:lnTo>
                    <a:pt x="174775" y="27594"/>
                  </a:lnTo>
                  <a:lnTo>
                    <a:pt x="169965" y="29614"/>
                  </a:lnTo>
                  <a:lnTo>
                    <a:pt x="165004" y="33334"/>
                  </a:lnTo>
                  <a:lnTo>
                    <a:pt x="140337" y="69809"/>
                  </a:lnTo>
                  <a:lnTo>
                    <a:pt x="135530" y="76574"/>
                  </a:lnTo>
                  <a:lnTo>
                    <a:pt x="125092" y="88277"/>
                  </a:lnTo>
                  <a:lnTo>
                    <a:pt x="122860" y="95791"/>
                  </a:lnTo>
                  <a:lnTo>
                    <a:pt x="122044" y="108452"/>
                  </a:lnTo>
                  <a:lnTo>
                    <a:pt x="124233" y="113529"/>
                  </a:lnTo>
                  <a:lnTo>
                    <a:pt x="140054" y="131620"/>
                  </a:lnTo>
                  <a:lnTo>
                    <a:pt x="144937" y="134268"/>
                  </a:lnTo>
                  <a:lnTo>
                    <a:pt x="149930" y="136291"/>
                  </a:lnTo>
                  <a:lnTo>
                    <a:pt x="157501" y="141344"/>
                  </a:lnTo>
                  <a:lnTo>
                    <a:pt x="165953" y="143217"/>
                  </a:lnTo>
                  <a:lnTo>
                    <a:pt x="198318" y="146218"/>
                  </a:lnTo>
                  <a:lnTo>
                    <a:pt x="214434" y="150558"/>
                  </a:lnTo>
                  <a:lnTo>
                    <a:pt x="251601" y="144435"/>
                  </a:lnTo>
                  <a:lnTo>
                    <a:pt x="260836" y="143350"/>
                  </a:lnTo>
                  <a:lnTo>
                    <a:pt x="275921" y="138013"/>
                  </a:lnTo>
                  <a:lnTo>
                    <a:pt x="290035" y="134610"/>
                  </a:lnTo>
                  <a:lnTo>
                    <a:pt x="302683" y="128240"/>
                  </a:lnTo>
                  <a:lnTo>
                    <a:pt x="335280" y="982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SMARTInkShape-399"/>
            <p:cNvSpPr/>
            <p:nvPr/>
          </p:nvSpPr>
          <p:spPr>
            <a:xfrm>
              <a:off x="3124305" y="1466123"/>
              <a:ext cx="83716" cy="172178"/>
            </a:xfrm>
            <a:custGeom>
              <a:avLst/>
              <a:gdLst/>
              <a:ahLst/>
              <a:cxnLst/>
              <a:rect l="0" t="0" r="0" b="0"/>
              <a:pathLst>
                <a:path w="83716" h="172178">
                  <a:moveTo>
                    <a:pt x="83715" y="19777"/>
                  </a:moveTo>
                  <a:lnTo>
                    <a:pt x="83715" y="4878"/>
                  </a:lnTo>
                  <a:lnTo>
                    <a:pt x="79670" y="4638"/>
                  </a:lnTo>
                  <a:lnTo>
                    <a:pt x="75426" y="2324"/>
                  </a:lnTo>
                  <a:lnTo>
                    <a:pt x="73109" y="522"/>
                  </a:lnTo>
                  <a:lnTo>
                    <a:pt x="70718" y="167"/>
                  </a:lnTo>
                  <a:lnTo>
                    <a:pt x="58276" y="3794"/>
                  </a:lnTo>
                  <a:lnTo>
                    <a:pt x="55749" y="3195"/>
                  </a:lnTo>
                  <a:lnTo>
                    <a:pt x="50683" y="272"/>
                  </a:lnTo>
                  <a:lnTo>
                    <a:pt x="48147" y="0"/>
                  </a:lnTo>
                  <a:lnTo>
                    <a:pt x="43072" y="1956"/>
                  </a:lnTo>
                  <a:lnTo>
                    <a:pt x="35454" y="7818"/>
                  </a:lnTo>
                  <a:lnTo>
                    <a:pt x="32914" y="8417"/>
                  </a:lnTo>
                  <a:lnTo>
                    <a:pt x="30375" y="7971"/>
                  </a:lnTo>
                  <a:lnTo>
                    <a:pt x="27835" y="6826"/>
                  </a:lnTo>
                  <a:lnTo>
                    <a:pt x="25295" y="6910"/>
                  </a:lnTo>
                  <a:lnTo>
                    <a:pt x="20215" y="9260"/>
                  </a:lnTo>
                  <a:lnTo>
                    <a:pt x="9020" y="18464"/>
                  </a:lnTo>
                  <a:lnTo>
                    <a:pt x="3916" y="19388"/>
                  </a:lnTo>
                  <a:lnTo>
                    <a:pt x="2576" y="21211"/>
                  </a:lnTo>
                  <a:lnTo>
                    <a:pt x="130" y="34429"/>
                  </a:lnTo>
                  <a:lnTo>
                    <a:pt x="0" y="38424"/>
                  </a:lnTo>
                  <a:lnTo>
                    <a:pt x="6465" y="59434"/>
                  </a:lnTo>
                  <a:lnTo>
                    <a:pt x="7662" y="61455"/>
                  </a:lnTo>
                  <a:lnTo>
                    <a:pt x="9306" y="62802"/>
                  </a:lnTo>
                  <a:lnTo>
                    <a:pt x="11249" y="63700"/>
                  </a:lnTo>
                  <a:lnTo>
                    <a:pt x="42390" y="100199"/>
                  </a:lnTo>
                  <a:lnTo>
                    <a:pt x="63073" y="118787"/>
                  </a:lnTo>
                  <a:lnTo>
                    <a:pt x="73523" y="124942"/>
                  </a:lnTo>
                  <a:lnTo>
                    <a:pt x="83334" y="141030"/>
                  </a:lnTo>
                  <a:lnTo>
                    <a:pt x="76399" y="148986"/>
                  </a:lnTo>
                  <a:lnTo>
                    <a:pt x="72140" y="149219"/>
                  </a:lnTo>
                  <a:lnTo>
                    <a:pt x="67846" y="151531"/>
                  </a:lnTo>
                  <a:lnTo>
                    <a:pt x="63116" y="154534"/>
                  </a:lnTo>
                  <a:lnTo>
                    <a:pt x="55692" y="157072"/>
                  </a:lnTo>
                  <a:lnTo>
                    <a:pt x="37990" y="170076"/>
                  </a:lnTo>
                  <a:lnTo>
                    <a:pt x="15135" y="172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8033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Write a speech, persuading your audience that women need to be more involved in politics.</a:t>
            </a:r>
          </a:p>
          <a:p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657350" y="4064794"/>
            <a:ext cx="35720" cy="614363"/>
          </a:xfrm>
          <a:custGeom>
            <a:avLst/>
            <a:gdLst/>
            <a:ahLst/>
            <a:cxnLst/>
            <a:rect l="0" t="0" r="0" b="0"/>
            <a:pathLst>
              <a:path w="35720" h="614363">
                <a:moveTo>
                  <a:pt x="0" y="0"/>
                </a:moveTo>
                <a:lnTo>
                  <a:pt x="0" y="7144"/>
                </a:lnTo>
                <a:lnTo>
                  <a:pt x="0" y="28575"/>
                </a:lnTo>
                <a:lnTo>
                  <a:pt x="0" y="50006"/>
                </a:lnTo>
                <a:lnTo>
                  <a:pt x="0" y="71437"/>
                </a:lnTo>
                <a:lnTo>
                  <a:pt x="0" y="100012"/>
                </a:lnTo>
                <a:lnTo>
                  <a:pt x="0" y="128587"/>
                </a:lnTo>
                <a:lnTo>
                  <a:pt x="7144" y="157162"/>
                </a:lnTo>
                <a:lnTo>
                  <a:pt x="7144" y="185737"/>
                </a:lnTo>
                <a:lnTo>
                  <a:pt x="7144" y="221456"/>
                </a:lnTo>
                <a:lnTo>
                  <a:pt x="7144" y="250031"/>
                </a:lnTo>
                <a:lnTo>
                  <a:pt x="7144" y="278606"/>
                </a:lnTo>
                <a:lnTo>
                  <a:pt x="7144" y="314325"/>
                </a:lnTo>
                <a:lnTo>
                  <a:pt x="7144" y="350044"/>
                </a:lnTo>
                <a:lnTo>
                  <a:pt x="7144" y="378619"/>
                </a:lnTo>
                <a:lnTo>
                  <a:pt x="14288" y="414337"/>
                </a:lnTo>
                <a:lnTo>
                  <a:pt x="14288" y="442912"/>
                </a:lnTo>
                <a:lnTo>
                  <a:pt x="14288" y="464344"/>
                </a:lnTo>
                <a:lnTo>
                  <a:pt x="21431" y="492919"/>
                </a:lnTo>
                <a:lnTo>
                  <a:pt x="21431" y="521494"/>
                </a:lnTo>
                <a:lnTo>
                  <a:pt x="21431" y="542925"/>
                </a:lnTo>
                <a:lnTo>
                  <a:pt x="28575" y="557212"/>
                </a:lnTo>
                <a:lnTo>
                  <a:pt x="28575" y="578644"/>
                </a:lnTo>
                <a:lnTo>
                  <a:pt x="28575" y="592931"/>
                </a:lnTo>
                <a:lnTo>
                  <a:pt x="35719" y="592931"/>
                </a:lnTo>
                <a:lnTo>
                  <a:pt x="35719" y="607219"/>
                </a:lnTo>
                <a:lnTo>
                  <a:pt x="35719" y="614362"/>
                </a:lnTo>
                <a:lnTo>
                  <a:pt x="35719" y="607219"/>
                </a:lnTo>
                <a:lnTo>
                  <a:pt x="35719" y="614362"/>
                </a:lnTo>
                <a:lnTo>
                  <a:pt x="35719" y="614362"/>
                </a:lnTo>
                <a:lnTo>
                  <a:pt x="35719" y="6143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535906" y="4007644"/>
            <a:ext cx="321470" cy="278607"/>
          </a:xfrm>
          <a:custGeom>
            <a:avLst/>
            <a:gdLst/>
            <a:ahLst/>
            <a:cxnLst/>
            <a:rect l="0" t="0" r="0" b="0"/>
            <a:pathLst>
              <a:path w="321470" h="278607">
                <a:moveTo>
                  <a:pt x="7144" y="142875"/>
                </a:moveTo>
                <a:lnTo>
                  <a:pt x="0" y="121444"/>
                </a:lnTo>
                <a:lnTo>
                  <a:pt x="0" y="107156"/>
                </a:lnTo>
                <a:lnTo>
                  <a:pt x="7144" y="85725"/>
                </a:lnTo>
                <a:lnTo>
                  <a:pt x="7144" y="71437"/>
                </a:lnTo>
                <a:lnTo>
                  <a:pt x="14288" y="64294"/>
                </a:lnTo>
                <a:lnTo>
                  <a:pt x="14288" y="42862"/>
                </a:lnTo>
                <a:lnTo>
                  <a:pt x="21432" y="35719"/>
                </a:lnTo>
                <a:lnTo>
                  <a:pt x="28575" y="28575"/>
                </a:lnTo>
                <a:lnTo>
                  <a:pt x="35719" y="14287"/>
                </a:lnTo>
                <a:lnTo>
                  <a:pt x="50007" y="7144"/>
                </a:lnTo>
                <a:lnTo>
                  <a:pt x="64294" y="7144"/>
                </a:lnTo>
                <a:lnTo>
                  <a:pt x="78582" y="7144"/>
                </a:lnTo>
                <a:lnTo>
                  <a:pt x="92869" y="0"/>
                </a:lnTo>
                <a:lnTo>
                  <a:pt x="107157" y="7144"/>
                </a:lnTo>
                <a:lnTo>
                  <a:pt x="128588" y="7144"/>
                </a:lnTo>
                <a:lnTo>
                  <a:pt x="142875" y="7144"/>
                </a:lnTo>
                <a:lnTo>
                  <a:pt x="164307" y="14287"/>
                </a:lnTo>
                <a:lnTo>
                  <a:pt x="178594" y="21431"/>
                </a:lnTo>
                <a:lnTo>
                  <a:pt x="200025" y="28575"/>
                </a:lnTo>
                <a:lnTo>
                  <a:pt x="221457" y="42862"/>
                </a:lnTo>
                <a:lnTo>
                  <a:pt x="235744" y="57150"/>
                </a:lnTo>
                <a:lnTo>
                  <a:pt x="250032" y="71437"/>
                </a:lnTo>
                <a:lnTo>
                  <a:pt x="271463" y="85725"/>
                </a:lnTo>
                <a:lnTo>
                  <a:pt x="285750" y="100012"/>
                </a:lnTo>
                <a:lnTo>
                  <a:pt x="292894" y="114300"/>
                </a:lnTo>
                <a:lnTo>
                  <a:pt x="307182" y="128587"/>
                </a:lnTo>
                <a:lnTo>
                  <a:pt x="314325" y="142875"/>
                </a:lnTo>
                <a:lnTo>
                  <a:pt x="314325" y="164306"/>
                </a:lnTo>
                <a:lnTo>
                  <a:pt x="321469" y="171450"/>
                </a:lnTo>
                <a:lnTo>
                  <a:pt x="321469" y="192881"/>
                </a:lnTo>
                <a:lnTo>
                  <a:pt x="321469" y="207169"/>
                </a:lnTo>
                <a:lnTo>
                  <a:pt x="321469" y="214312"/>
                </a:lnTo>
                <a:lnTo>
                  <a:pt x="314325" y="221456"/>
                </a:lnTo>
                <a:lnTo>
                  <a:pt x="307182" y="235744"/>
                </a:lnTo>
                <a:lnTo>
                  <a:pt x="300038" y="242887"/>
                </a:lnTo>
                <a:lnTo>
                  <a:pt x="285750" y="250031"/>
                </a:lnTo>
                <a:lnTo>
                  <a:pt x="278607" y="264319"/>
                </a:lnTo>
                <a:lnTo>
                  <a:pt x="264319" y="264319"/>
                </a:lnTo>
                <a:lnTo>
                  <a:pt x="250032" y="271462"/>
                </a:lnTo>
                <a:lnTo>
                  <a:pt x="235744" y="278606"/>
                </a:lnTo>
                <a:lnTo>
                  <a:pt x="221457" y="278606"/>
                </a:lnTo>
                <a:lnTo>
                  <a:pt x="207169" y="278606"/>
                </a:lnTo>
                <a:lnTo>
                  <a:pt x="192882" y="278606"/>
                </a:lnTo>
                <a:lnTo>
                  <a:pt x="178594" y="278606"/>
                </a:lnTo>
                <a:lnTo>
                  <a:pt x="164307" y="278606"/>
                </a:lnTo>
                <a:lnTo>
                  <a:pt x="150019" y="278606"/>
                </a:lnTo>
                <a:lnTo>
                  <a:pt x="128588" y="271462"/>
                </a:lnTo>
                <a:lnTo>
                  <a:pt x="128588" y="2714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907381" y="4029075"/>
            <a:ext cx="550070" cy="357189"/>
          </a:xfrm>
          <a:custGeom>
            <a:avLst/>
            <a:gdLst/>
            <a:ahLst/>
            <a:cxnLst/>
            <a:rect l="0" t="0" r="0" b="0"/>
            <a:pathLst>
              <a:path w="550070" h="357189">
                <a:moveTo>
                  <a:pt x="164307" y="100013"/>
                </a:moveTo>
                <a:lnTo>
                  <a:pt x="164307" y="107156"/>
                </a:lnTo>
                <a:lnTo>
                  <a:pt x="164307" y="107156"/>
                </a:lnTo>
                <a:lnTo>
                  <a:pt x="164307" y="107156"/>
                </a:lnTo>
                <a:lnTo>
                  <a:pt x="164307" y="100013"/>
                </a:lnTo>
                <a:lnTo>
                  <a:pt x="164307" y="100013"/>
                </a:lnTo>
                <a:lnTo>
                  <a:pt x="164307" y="100013"/>
                </a:lnTo>
                <a:lnTo>
                  <a:pt x="157163" y="100013"/>
                </a:lnTo>
                <a:lnTo>
                  <a:pt x="150019" y="92869"/>
                </a:lnTo>
                <a:lnTo>
                  <a:pt x="142875" y="92869"/>
                </a:lnTo>
                <a:lnTo>
                  <a:pt x="135732" y="92869"/>
                </a:lnTo>
                <a:lnTo>
                  <a:pt x="128588" y="92869"/>
                </a:lnTo>
                <a:lnTo>
                  <a:pt x="114300" y="100013"/>
                </a:lnTo>
                <a:lnTo>
                  <a:pt x="100013" y="107156"/>
                </a:lnTo>
                <a:lnTo>
                  <a:pt x="85725" y="107156"/>
                </a:lnTo>
                <a:lnTo>
                  <a:pt x="71438" y="121444"/>
                </a:lnTo>
                <a:lnTo>
                  <a:pt x="57150" y="128588"/>
                </a:lnTo>
                <a:lnTo>
                  <a:pt x="50007" y="142875"/>
                </a:lnTo>
                <a:lnTo>
                  <a:pt x="35719" y="150019"/>
                </a:lnTo>
                <a:lnTo>
                  <a:pt x="28575" y="171450"/>
                </a:lnTo>
                <a:lnTo>
                  <a:pt x="21432" y="185738"/>
                </a:lnTo>
                <a:lnTo>
                  <a:pt x="14288" y="200025"/>
                </a:lnTo>
                <a:lnTo>
                  <a:pt x="7144" y="221456"/>
                </a:lnTo>
                <a:lnTo>
                  <a:pt x="0" y="235744"/>
                </a:lnTo>
                <a:lnTo>
                  <a:pt x="0" y="250031"/>
                </a:lnTo>
                <a:lnTo>
                  <a:pt x="0" y="264319"/>
                </a:lnTo>
                <a:lnTo>
                  <a:pt x="0" y="278606"/>
                </a:lnTo>
                <a:lnTo>
                  <a:pt x="0" y="285750"/>
                </a:lnTo>
                <a:lnTo>
                  <a:pt x="7144" y="300038"/>
                </a:lnTo>
                <a:lnTo>
                  <a:pt x="14288" y="307181"/>
                </a:lnTo>
                <a:lnTo>
                  <a:pt x="21432" y="307181"/>
                </a:lnTo>
                <a:lnTo>
                  <a:pt x="28575" y="314325"/>
                </a:lnTo>
                <a:lnTo>
                  <a:pt x="35719" y="321469"/>
                </a:lnTo>
                <a:lnTo>
                  <a:pt x="50007" y="321469"/>
                </a:lnTo>
                <a:lnTo>
                  <a:pt x="57150" y="314325"/>
                </a:lnTo>
                <a:lnTo>
                  <a:pt x="71438" y="314325"/>
                </a:lnTo>
                <a:lnTo>
                  <a:pt x="85725" y="307181"/>
                </a:lnTo>
                <a:lnTo>
                  <a:pt x="92869" y="300038"/>
                </a:lnTo>
                <a:lnTo>
                  <a:pt x="100013" y="285750"/>
                </a:lnTo>
                <a:lnTo>
                  <a:pt x="114300" y="278606"/>
                </a:lnTo>
                <a:lnTo>
                  <a:pt x="121444" y="264319"/>
                </a:lnTo>
                <a:lnTo>
                  <a:pt x="128588" y="250031"/>
                </a:lnTo>
                <a:lnTo>
                  <a:pt x="135732" y="235744"/>
                </a:lnTo>
                <a:lnTo>
                  <a:pt x="142875" y="221456"/>
                </a:lnTo>
                <a:lnTo>
                  <a:pt x="150019" y="200025"/>
                </a:lnTo>
                <a:lnTo>
                  <a:pt x="157163" y="192881"/>
                </a:lnTo>
                <a:lnTo>
                  <a:pt x="164307" y="171450"/>
                </a:lnTo>
                <a:lnTo>
                  <a:pt x="164307" y="157163"/>
                </a:lnTo>
                <a:lnTo>
                  <a:pt x="164307" y="150019"/>
                </a:lnTo>
                <a:lnTo>
                  <a:pt x="164307" y="135731"/>
                </a:lnTo>
                <a:lnTo>
                  <a:pt x="164307" y="121444"/>
                </a:lnTo>
                <a:lnTo>
                  <a:pt x="164307" y="114300"/>
                </a:lnTo>
                <a:lnTo>
                  <a:pt x="164307" y="107156"/>
                </a:lnTo>
                <a:lnTo>
                  <a:pt x="164307" y="100013"/>
                </a:lnTo>
                <a:lnTo>
                  <a:pt x="164307" y="92869"/>
                </a:lnTo>
                <a:lnTo>
                  <a:pt x="164307" y="92869"/>
                </a:lnTo>
                <a:lnTo>
                  <a:pt x="164307" y="92869"/>
                </a:lnTo>
                <a:lnTo>
                  <a:pt x="164307" y="85725"/>
                </a:lnTo>
                <a:lnTo>
                  <a:pt x="164307" y="92869"/>
                </a:lnTo>
                <a:lnTo>
                  <a:pt x="164307" y="92869"/>
                </a:lnTo>
                <a:lnTo>
                  <a:pt x="164307" y="92869"/>
                </a:lnTo>
                <a:lnTo>
                  <a:pt x="164307" y="100013"/>
                </a:lnTo>
                <a:lnTo>
                  <a:pt x="164307" y="107156"/>
                </a:lnTo>
                <a:lnTo>
                  <a:pt x="164307" y="114300"/>
                </a:lnTo>
                <a:lnTo>
                  <a:pt x="164307" y="128588"/>
                </a:lnTo>
                <a:lnTo>
                  <a:pt x="164307" y="142875"/>
                </a:lnTo>
                <a:lnTo>
                  <a:pt x="164307" y="150019"/>
                </a:lnTo>
                <a:lnTo>
                  <a:pt x="164307" y="171450"/>
                </a:lnTo>
                <a:lnTo>
                  <a:pt x="164307" y="192881"/>
                </a:lnTo>
                <a:lnTo>
                  <a:pt x="164307" y="207169"/>
                </a:lnTo>
                <a:lnTo>
                  <a:pt x="164307" y="221456"/>
                </a:lnTo>
                <a:lnTo>
                  <a:pt x="171450" y="235744"/>
                </a:lnTo>
                <a:lnTo>
                  <a:pt x="178594" y="250031"/>
                </a:lnTo>
                <a:lnTo>
                  <a:pt x="178594" y="257175"/>
                </a:lnTo>
                <a:lnTo>
                  <a:pt x="185738" y="271463"/>
                </a:lnTo>
                <a:lnTo>
                  <a:pt x="192882" y="285750"/>
                </a:lnTo>
                <a:lnTo>
                  <a:pt x="200025" y="292894"/>
                </a:lnTo>
                <a:lnTo>
                  <a:pt x="200025" y="307181"/>
                </a:lnTo>
                <a:lnTo>
                  <a:pt x="207169" y="314325"/>
                </a:lnTo>
                <a:lnTo>
                  <a:pt x="214313" y="321469"/>
                </a:lnTo>
                <a:lnTo>
                  <a:pt x="221457" y="328613"/>
                </a:lnTo>
                <a:lnTo>
                  <a:pt x="228600" y="335756"/>
                </a:lnTo>
                <a:lnTo>
                  <a:pt x="235744" y="335756"/>
                </a:lnTo>
                <a:lnTo>
                  <a:pt x="250032" y="335756"/>
                </a:lnTo>
                <a:lnTo>
                  <a:pt x="257175" y="342900"/>
                </a:lnTo>
                <a:lnTo>
                  <a:pt x="264319" y="342900"/>
                </a:lnTo>
                <a:lnTo>
                  <a:pt x="278607" y="335756"/>
                </a:lnTo>
                <a:lnTo>
                  <a:pt x="285750" y="335756"/>
                </a:lnTo>
                <a:lnTo>
                  <a:pt x="300038" y="328613"/>
                </a:lnTo>
                <a:lnTo>
                  <a:pt x="307182" y="314325"/>
                </a:lnTo>
                <a:lnTo>
                  <a:pt x="314325" y="300038"/>
                </a:lnTo>
                <a:lnTo>
                  <a:pt x="321469" y="285750"/>
                </a:lnTo>
                <a:lnTo>
                  <a:pt x="335757" y="257175"/>
                </a:lnTo>
                <a:lnTo>
                  <a:pt x="342900" y="235744"/>
                </a:lnTo>
                <a:lnTo>
                  <a:pt x="350044" y="221456"/>
                </a:lnTo>
                <a:lnTo>
                  <a:pt x="357188" y="192881"/>
                </a:lnTo>
                <a:lnTo>
                  <a:pt x="357188" y="164306"/>
                </a:lnTo>
                <a:lnTo>
                  <a:pt x="364332" y="150019"/>
                </a:lnTo>
                <a:lnTo>
                  <a:pt x="364332" y="128588"/>
                </a:lnTo>
                <a:lnTo>
                  <a:pt x="371475" y="107156"/>
                </a:lnTo>
                <a:lnTo>
                  <a:pt x="371475" y="92869"/>
                </a:lnTo>
                <a:lnTo>
                  <a:pt x="371475" y="85725"/>
                </a:lnTo>
                <a:lnTo>
                  <a:pt x="371475" y="64294"/>
                </a:lnTo>
                <a:lnTo>
                  <a:pt x="371475" y="57150"/>
                </a:lnTo>
                <a:lnTo>
                  <a:pt x="371475" y="50006"/>
                </a:lnTo>
                <a:lnTo>
                  <a:pt x="371475" y="35719"/>
                </a:lnTo>
                <a:lnTo>
                  <a:pt x="371475" y="28575"/>
                </a:lnTo>
                <a:lnTo>
                  <a:pt x="371475" y="21431"/>
                </a:lnTo>
                <a:lnTo>
                  <a:pt x="371475" y="14288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0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21431"/>
                </a:lnTo>
                <a:lnTo>
                  <a:pt x="371475" y="28575"/>
                </a:lnTo>
                <a:lnTo>
                  <a:pt x="371475" y="35719"/>
                </a:lnTo>
                <a:lnTo>
                  <a:pt x="371475" y="42863"/>
                </a:lnTo>
                <a:lnTo>
                  <a:pt x="371475" y="57150"/>
                </a:lnTo>
                <a:lnTo>
                  <a:pt x="371475" y="71438"/>
                </a:lnTo>
                <a:lnTo>
                  <a:pt x="371475" y="85725"/>
                </a:lnTo>
                <a:lnTo>
                  <a:pt x="371475" y="107156"/>
                </a:lnTo>
                <a:lnTo>
                  <a:pt x="371475" y="121444"/>
                </a:lnTo>
                <a:lnTo>
                  <a:pt x="371475" y="142875"/>
                </a:lnTo>
                <a:lnTo>
                  <a:pt x="371475" y="164306"/>
                </a:lnTo>
                <a:lnTo>
                  <a:pt x="371475" y="178594"/>
                </a:lnTo>
                <a:lnTo>
                  <a:pt x="378619" y="200025"/>
                </a:lnTo>
                <a:lnTo>
                  <a:pt x="378619" y="214313"/>
                </a:lnTo>
                <a:lnTo>
                  <a:pt x="378619" y="228600"/>
                </a:lnTo>
                <a:lnTo>
                  <a:pt x="385763" y="242888"/>
                </a:lnTo>
                <a:lnTo>
                  <a:pt x="392907" y="257175"/>
                </a:lnTo>
                <a:lnTo>
                  <a:pt x="400050" y="278606"/>
                </a:lnTo>
                <a:lnTo>
                  <a:pt x="400050" y="285750"/>
                </a:lnTo>
                <a:lnTo>
                  <a:pt x="407194" y="300038"/>
                </a:lnTo>
                <a:lnTo>
                  <a:pt x="414338" y="314325"/>
                </a:lnTo>
                <a:lnTo>
                  <a:pt x="421482" y="321469"/>
                </a:lnTo>
                <a:lnTo>
                  <a:pt x="428625" y="328613"/>
                </a:lnTo>
                <a:lnTo>
                  <a:pt x="442913" y="335756"/>
                </a:lnTo>
                <a:lnTo>
                  <a:pt x="450057" y="342900"/>
                </a:lnTo>
                <a:lnTo>
                  <a:pt x="457200" y="342900"/>
                </a:lnTo>
                <a:lnTo>
                  <a:pt x="471488" y="350044"/>
                </a:lnTo>
                <a:lnTo>
                  <a:pt x="485775" y="357188"/>
                </a:lnTo>
                <a:lnTo>
                  <a:pt x="492919" y="350044"/>
                </a:lnTo>
                <a:lnTo>
                  <a:pt x="507207" y="342900"/>
                </a:lnTo>
                <a:lnTo>
                  <a:pt x="521494" y="342900"/>
                </a:lnTo>
                <a:lnTo>
                  <a:pt x="528638" y="328613"/>
                </a:lnTo>
                <a:lnTo>
                  <a:pt x="550069" y="314325"/>
                </a:lnTo>
                <a:lnTo>
                  <a:pt x="550069" y="3143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257425" y="4171950"/>
            <a:ext cx="157164" cy="14289"/>
          </a:xfrm>
          <a:custGeom>
            <a:avLst/>
            <a:gdLst/>
            <a:ahLst/>
            <a:cxnLst/>
            <a:rect l="0" t="0" r="0" b="0"/>
            <a:pathLst>
              <a:path w="157164" h="14289">
                <a:moveTo>
                  <a:pt x="0" y="7144"/>
                </a:moveTo>
                <a:lnTo>
                  <a:pt x="0" y="14288"/>
                </a:lnTo>
                <a:lnTo>
                  <a:pt x="0" y="7144"/>
                </a:lnTo>
                <a:lnTo>
                  <a:pt x="0" y="14288"/>
                </a:lnTo>
                <a:lnTo>
                  <a:pt x="7144" y="14288"/>
                </a:lnTo>
                <a:lnTo>
                  <a:pt x="14288" y="7144"/>
                </a:lnTo>
                <a:lnTo>
                  <a:pt x="21431" y="7144"/>
                </a:lnTo>
                <a:lnTo>
                  <a:pt x="35719" y="7144"/>
                </a:lnTo>
                <a:lnTo>
                  <a:pt x="42863" y="7144"/>
                </a:lnTo>
                <a:lnTo>
                  <a:pt x="57150" y="7144"/>
                </a:lnTo>
                <a:lnTo>
                  <a:pt x="71438" y="7144"/>
                </a:lnTo>
                <a:lnTo>
                  <a:pt x="92869" y="7144"/>
                </a:lnTo>
                <a:lnTo>
                  <a:pt x="107156" y="0"/>
                </a:lnTo>
                <a:lnTo>
                  <a:pt x="128588" y="0"/>
                </a:lnTo>
                <a:lnTo>
                  <a:pt x="157163" y="0"/>
                </a:lnTo>
                <a:lnTo>
                  <a:pt x="15716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586038" y="4121944"/>
            <a:ext cx="278607" cy="257176"/>
          </a:xfrm>
          <a:custGeom>
            <a:avLst/>
            <a:gdLst/>
            <a:ahLst/>
            <a:cxnLst/>
            <a:rect l="0" t="0" r="0" b="0"/>
            <a:pathLst>
              <a:path w="278607" h="257176">
                <a:moveTo>
                  <a:pt x="0" y="50006"/>
                </a:moveTo>
                <a:lnTo>
                  <a:pt x="0" y="42862"/>
                </a:lnTo>
                <a:lnTo>
                  <a:pt x="0" y="50006"/>
                </a:lnTo>
                <a:lnTo>
                  <a:pt x="0" y="57150"/>
                </a:lnTo>
                <a:lnTo>
                  <a:pt x="0" y="57150"/>
                </a:lnTo>
                <a:lnTo>
                  <a:pt x="0" y="71437"/>
                </a:lnTo>
                <a:lnTo>
                  <a:pt x="7143" y="78581"/>
                </a:lnTo>
                <a:lnTo>
                  <a:pt x="7143" y="85725"/>
                </a:lnTo>
                <a:lnTo>
                  <a:pt x="7143" y="107156"/>
                </a:lnTo>
                <a:lnTo>
                  <a:pt x="14287" y="114300"/>
                </a:lnTo>
                <a:lnTo>
                  <a:pt x="14287" y="121444"/>
                </a:lnTo>
                <a:lnTo>
                  <a:pt x="14287" y="135731"/>
                </a:lnTo>
                <a:lnTo>
                  <a:pt x="21431" y="150019"/>
                </a:lnTo>
                <a:lnTo>
                  <a:pt x="21431" y="157162"/>
                </a:lnTo>
                <a:lnTo>
                  <a:pt x="28575" y="164306"/>
                </a:lnTo>
                <a:lnTo>
                  <a:pt x="28575" y="178594"/>
                </a:lnTo>
                <a:lnTo>
                  <a:pt x="35718" y="185737"/>
                </a:lnTo>
                <a:lnTo>
                  <a:pt x="35718" y="185737"/>
                </a:lnTo>
                <a:lnTo>
                  <a:pt x="42862" y="192881"/>
                </a:lnTo>
                <a:lnTo>
                  <a:pt x="42862" y="200025"/>
                </a:lnTo>
                <a:lnTo>
                  <a:pt x="42862" y="200025"/>
                </a:lnTo>
                <a:lnTo>
                  <a:pt x="42862" y="207169"/>
                </a:lnTo>
                <a:lnTo>
                  <a:pt x="50006" y="214312"/>
                </a:lnTo>
                <a:lnTo>
                  <a:pt x="50006" y="207169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07169"/>
                </a:lnTo>
                <a:lnTo>
                  <a:pt x="50006" y="200025"/>
                </a:lnTo>
                <a:lnTo>
                  <a:pt x="42862" y="192881"/>
                </a:lnTo>
                <a:lnTo>
                  <a:pt x="42862" y="192881"/>
                </a:lnTo>
                <a:lnTo>
                  <a:pt x="42862" y="178594"/>
                </a:lnTo>
                <a:lnTo>
                  <a:pt x="35718" y="164306"/>
                </a:lnTo>
                <a:lnTo>
                  <a:pt x="35718" y="164306"/>
                </a:lnTo>
                <a:lnTo>
                  <a:pt x="35718" y="150019"/>
                </a:lnTo>
                <a:lnTo>
                  <a:pt x="35718" y="135731"/>
                </a:lnTo>
                <a:lnTo>
                  <a:pt x="35718" y="128587"/>
                </a:lnTo>
                <a:lnTo>
                  <a:pt x="35718" y="114300"/>
                </a:lnTo>
                <a:lnTo>
                  <a:pt x="28575" y="107156"/>
                </a:lnTo>
                <a:lnTo>
                  <a:pt x="28575" y="92869"/>
                </a:lnTo>
                <a:lnTo>
                  <a:pt x="35718" y="85725"/>
                </a:lnTo>
                <a:lnTo>
                  <a:pt x="35718" y="71437"/>
                </a:lnTo>
                <a:lnTo>
                  <a:pt x="35718" y="64294"/>
                </a:lnTo>
                <a:lnTo>
                  <a:pt x="35718" y="57150"/>
                </a:lnTo>
                <a:lnTo>
                  <a:pt x="35718" y="50006"/>
                </a:lnTo>
                <a:lnTo>
                  <a:pt x="42862" y="42862"/>
                </a:lnTo>
                <a:lnTo>
                  <a:pt x="42862" y="35719"/>
                </a:lnTo>
                <a:lnTo>
                  <a:pt x="50006" y="28575"/>
                </a:lnTo>
                <a:lnTo>
                  <a:pt x="57150" y="21431"/>
                </a:lnTo>
                <a:lnTo>
                  <a:pt x="64293" y="14287"/>
                </a:lnTo>
                <a:lnTo>
                  <a:pt x="71437" y="7144"/>
                </a:lnTo>
                <a:lnTo>
                  <a:pt x="85725" y="7144"/>
                </a:lnTo>
                <a:lnTo>
                  <a:pt x="92868" y="7144"/>
                </a:lnTo>
                <a:lnTo>
                  <a:pt x="107156" y="0"/>
                </a:lnTo>
                <a:lnTo>
                  <a:pt x="121443" y="0"/>
                </a:lnTo>
                <a:lnTo>
                  <a:pt x="128587" y="0"/>
                </a:lnTo>
                <a:lnTo>
                  <a:pt x="142875" y="7144"/>
                </a:lnTo>
                <a:lnTo>
                  <a:pt x="157162" y="7144"/>
                </a:lnTo>
                <a:lnTo>
                  <a:pt x="164306" y="7144"/>
                </a:lnTo>
                <a:lnTo>
                  <a:pt x="171450" y="14287"/>
                </a:lnTo>
                <a:lnTo>
                  <a:pt x="185737" y="14287"/>
                </a:lnTo>
                <a:lnTo>
                  <a:pt x="192881" y="21431"/>
                </a:lnTo>
                <a:lnTo>
                  <a:pt x="192881" y="28575"/>
                </a:lnTo>
                <a:lnTo>
                  <a:pt x="200025" y="35719"/>
                </a:lnTo>
                <a:lnTo>
                  <a:pt x="200025" y="35719"/>
                </a:lnTo>
                <a:lnTo>
                  <a:pt x="207168" y="50006"/>
                </a:lnTo>
                <a:lnTo>
                  <a:pt x="214312" y="57150"/>
                </a:lnTo>
                <a:lnTo>
                  <a:pt x="214312" y="57150"/>
                </a:lnTo>
                <a:lnTo>
                  <a:pt x="214312" y="71437"/>
                </a:lnTo>
                <a:lnTo>
                  <a:pt x="221456" y="78581"/>
                </a:lnTo>
                <a:lnTo>
                  <a:pt x="221456" y="85725"/>
                </a:lnTo>
                <a:lnTo>
                  <a:pt x="221456" y="92869"/>
                </a:lnTo>
                <a:lnTo>
                  <a:pt x="221456" y="100012"/>
                </a:lnTo>
                <a:lnTo>
                  <a:pt x="221456" y="107156"/>
                </a:lnTo>
                <a:lnTo>
                  <a:pt x="221456" y="114300"/>
                </a:lnTo>
                <a:lnTo>
                  <a:pt x="221456" y="128587"/>
                </a:lnTo>
                <a:lnTo>
                  <a:pt x="221456" y="135731"/>
                </a:lnTo>
                <a:lnTo>
                  <a:pt x="214312" y="142875"/>
                </a:lnTo>
                <a:lnTo>
                  <a:pt x="214312" y="157162"/>
                </a:lnTo>
                <a:lnTo>
                  <a:pt x="214312" y="164306"/>
                </a:lnTo>
                <a:lnTo>
                  <a:pt x="214312" y="171450"/>
                </a:lnTo>
                <a:lnTo>
                  <a:pt x="221456" y="185737"/>
                </a:lnTo>
                <a:lnTo>
                  <a:pt x="221456" y="192881"/>
                </a:lnTo>
                <a:lnTo>
                  <a:pt x="221456" y="200025"/>
                </a:lnTo>
                <a:lnTo>
                  <a:pt x="228600" y="214312"/>
                </a:lnTo>
                <a:lnTo>
                  <a:pt x="228600" y="221456"/>
                </a:lnTo>
                <a:lnTo>
                  <a:pt x="235743" y="228600"/>
                </a:lnTo>
                <a:lnTo>
                  <a:pt x="235743" y="235744"/>
                </a:lnTo>
                <a:lnTo>
                  <a:pt x="242887" y="242887"/>
                </a:lnTo>
                <a:lnTo>
                  <a:pt x="257175" y="250031"/>
                </a:lnTo>
                <a:lnTo>
                  <a:pt x="264318" y="250031"/>
                </a:lnTo>
                <a:lnTo>
                  <a:pt x="264318" y="250031"/>
                </a:lnTo>
                <a:lnTo>
                  <a:pt x="278606" y="257175"/>
                </a:lnTo>
                <a:lnTo>
                  <a:pt x="278606" y="2571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2821781" y="4014788"/>
            <a:ext cx="1" cy="21432"/>
          </a:xfrm>
          <a:custGeom>
            <a:avLst/>
            <a:gdLst/>
            <a:ahLst/>
            <a:cxnLst/>
            <a:rect l="0" t="0" r="0" b="0"/>
            <a:pathLst>
              <a:path w="1" h="21432">
                <a:moveTo>
                  <a:pt x="0" y="21431"/>
                </a:move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7143"/>
                </a:lnTo>
                <a:lnTo>
                  <a:pt x="0" y="14287"/>
                </a:lnTo>
                <a:lnTo>
                  <a:pt x="0" y="7143"/>
                </a:ln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2950369" y="4150519"/>
            <a:ext cx="278607" cy="192882"/>
          </a:xfrm>
          <a:custGeom>
            <a:avLst/>
            <a:gdLst/>
            <a:ahLst/>
            <a:cxnLst/>
            <a:rect l="0" t="0" r="0" b="0"/>
            <a:pathLst>
              <a:path w="278607" h="192882">
                <a:moveTo>
                  <a:pt x="157162" y="50006"/>
                </a:moveTo>
                <a:lnTo>
                  <a:pt x="157162" y="50006"/>
                </a:lnTo>
                <a:lnTo>
                  <a:pt x="157162" y="42862"/>
                </a:lnTo>
                <a:lnTo>
                  <a:pt x="157162" y="42862"/>
                </a:lnTo>
                <a:lnTo>
                  <a:pt x="157162" y="35719"/>
                </a:lnTo>
                <a:lnTo>
                  <a:pt x="150019" y="28575"/>
                </a:lnTo>
                <a:lnTo>
                  <a:pt x="150019" y="21431"/>
                </a:lnTo>
                <a:lnTo>
                  <a:pt x="142875" y="21431"/>
                </a:lnTo>
                <a:lnTo>
                  <a:pt x="142875" y="7144"/>
                </a:lnTo>
                <a:lnTo>
                  <a:pt x="135731" y="7144"/>
                </a:lnTo>
                <a:lnTo>
                  <a:pt x="128587" y="7144"/>
                </a:lnTo>
                <a:lnTo>
                  <a:pt x="121444" y="0"/>
                </a:lnTo>
                <a:lnTo>
                  <a:pt x="107156" y="0"/>
                </a:lnTo>
                <a:lnTo>
                  <a:pt x="92869" y="7144"/>
                </a:lnTo>
                <a:lnTo>
                  <a:pt x="85725" y="14287"/>
                </a:lnTo>
                <a:lnTo>
                  <a:pt x="71437" y="14287"/>
                </a:lnTo>
                <a:lnTo>
                  <a:pt x="57150" y="28575"/>
                </a:lnTo>
                <a:lnTo>
                  <a:pt x="50006" y="35719"/>
                </a:lnTo>
                <a:lnTo>
                  <a:pt x="35719" y="42862"/>
                </a:lnTo>
                <a:lnTo>
                  <a:pt x="28575" y="57150"/>
                </a:lnTo>
                <a:lnTo>
                  <a:pt x="21431" y="71437"/>
                </a:lnTo>
                <a:lnTo>
                  <a:pt x="14287" y="78581"/>
                </a:lnTo>
                <a:lnTo>
                  <a:pt x="7144" y="92869"/>
                </a:lnTo>
                <a:lnTo>
                  <a:pt x="7144" y="107156"/>
                </a:lnTo>
                <a:lnTo>
                  <a:pt x="7144" y="121444"/>
                </a:lnTo>
                <a:lnTo>
                  <a:pt x="0" y="128587"/>
                </a:lnTo>
                <a:lnTo>
                  <a:pt x="7144" y="142875"/>
                </a:lnTo>
                <a:lnTo>
                  <a:pt x="7144" y="150019"/>
                </a:lnTo>
                <a:lnTo>
                  <a:pt x="14287" y="157162"/>
                </a:lnTo>
                <a:lnTo>
                  <a:pt x="14287" y="164306"/>
                </a:lnTo>
                <a:lnTo>
                  <a:pt x="28575" y="171450"/>
                </a:lnTo>
                <a:lnTo>
                  <a:pt x="35719" y="171450"/>
                </a:lnTo>
                <a:lnTo>
                  <a:pt x="42862" y="178594"/>
                </a:lnTo>
                <a:lnTo>
                  <a:pt x="57150" y="178594"/>
                </a:lnTo>
                <a:lnTo>
                  <a:pt x="71437" y="178594"/>
                </a:lnTo>
                <a:lnTo>
                  <a:pt x="78581" y="171450"/>
                </a:lnTo>
                <a:lnTo>
                  <a:pt x="92869" y="171450"/>
                </a:lnTo>
                <a:lnTo>
                  <a:pt x="100012" y="157162"/>
                </a:lnTo>
                <a:lnTo>
                  <a:pt x="114300" y="150019"/>
                </a:lnTo>
                <a:lnTo>
                  <a:pt x="121444" y="142875"/>
                </a:lnTo>
                <a:lnTo>
                  <a:pt x="128587" y="128587"/>
                </a:lnTo>
                <a:lnTo>
                  <a:pt x="135731" y="114300"/>
                </a:lnTo>
                <a:lnTo>
                  <a:pt x="142875" y="107156"/>
                </a:lnTo>
                <a:lnTo>
                  <a:pt x="150019" y="92869"/>
                </a:lnTo>
                <a:lnTo>
                  <a:pt x="150019" y="78581"/>
                </a:lnTo>
                <a:lnTo>
                  <a:pt x="157162" y="64294"/>
                </a:lnTo>
                <a:lnTo>
                  <a:pt x="157162" y="57150"/>
                </a:lnTo>
                <a:lnTo>
                  <a:pt x="157162" y="50006"/>
                </a:lnTo>
                <a:lnTo>
                  <a:pt x="157162" y="42862"/>
                </a:lnTo>
                <a:lnTo>
                  <a:pt x="157162" y="35719"/>
                </a:lnTo>
                <a:lnTo>
                  <a:pt x="157162" y="28575"/>
                </a:lnTo>
                <a:lnTo>
                  <a:pt x="157162" y="28575"/>
                </a:lnTo>
                <a:lnTo>
                  <a:pt x="157162" y="28575"/>
                </a:lnTo>
                <a:lnTo>
                  <a:pt x="157162" y="28575"/>
                </a:lnTo>
                <a:lnTo>
                  <a:pt x="157162" y="21431"/>
                </a:lnTo>
                <a:lnTo>
                  <a:pt x="157162" y="21431"/>
                </a:lnTo>
                <a:lnTo>
                  <a:pt x="157162" y="28575"/>
                </a:lnTo>
                <a:lnTo>
                  <a:pt x="157162" y="28575"/>
                </a:lnTo>
                <a:lnTo>
                  <a:pt x="157162" y="28575"/>
                </a:lnTo>
                <a:lnTo>
                  <a:pt x="164306" y="42862"/>
                </a:lnTo>
                <a:lnTo>
                  <a:pt x="164306" y="42862"/>
                </a:lnTo>
                <a:lnTo>
                  <a:pt x="164306" y="57150"/>
                </a:lnTo>
                <a:lnTo>
                  <a:pt x="164306" y="71437"/>
                </a:lnTo>
                <a:lnTo>
                  <a:pt x="171450" y="85725"/>
                </a:lnTo>
                <a:lnTo>
                  <a:pt x="171450" y="100012"/>
                </a:lnTo>
                <a:lnTo>
                  <a:pt x="178594" y="114300"/>
                </a:lnTo>
                <a:lnTo>
                  <a:pt x="178594" y="128587"/>
                </a:lnTo>
                <a:lnTo>
                  <a:pt x="185737" y="142875"/>
                </a:lnTo>
                <a:lnTo>
                  <a:pt x="192881" y="150019"/>
                </a:lnTo>
                <a:lnTo>
                  <a:pt x="200025" y="164306"/>
                </a:lnTo>
                <a:lnTo>
                  <a:pt x="214312" y="171450"/>
                </a:lnTo>
                <a:lnTo>
                  <a:pt x="221456" y="178594"/>
                </a:lnTo>
                <a:lnTo>
                  <a:pt x="235744" y="185737"/>
                </a:lnTo>
                <a:lnTo>
                  <a:pt x="250031" y="192881"/>
                </a:lnTo>
                <a:lnTo>
                  <a:pt x="257175" y="185737"/>
                </a:lnTo>
                <a:lnTo>
                  <a:pt x="278606" y="185737"/>
                </a:lnTo>
                <a:lnTo>
                  <a:pt x="278606" y="1857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3286125" y="4100513"/>
            <a:ext cx="257176" cy="214313"/>
          </a:xfrm>
          <a:custGeom>
            <a:avLst/>
            <a:gdLst/>
            <a:ahLst/>
            <a:cxnLst/>
            <a:rect l="0" t="0" r="0" b="0"/>
            <a:pathLst>
              <a:path w="257176" h="214313">
                <a:moveTo>
                  <a:pt x="0" y="64293"/>
                </a:moveTo>
                <a:lnTo>
                  <a:pt x="0" y="57150"/>
                </a:lnTo>
                <a:lnTo>
                  <a:pt x="0" y="64293"/>
                </a:lnTo>
                <a:lnTo>
                  <a:pt x="0" y="64293"/>
                </a:lnTo>
                <a:lnTo>
                  <a:pt x="0" y="64293"/>
                </a:lnTo>
                <a:lnTo>
                  <a:pt x="0" y="78581"/>
                </a:lnTo>
                <a:lnTo>
                  <a:pt x="0" y="85725"/>
                </a:lnTo>
                <a:lnTo>
                  <a:pt x="0" y="92868"/>
                </a:lnTo>
                <a:lnTo>
                  <a:pt x="0" y="107156"/>
                </a:lnTo>
                <a:lnTo>
                  <a:pt x="0" y="128587"/>
                </a:lnTo>
                <a:lnTo>
                  <a:pt x="7144" y="135731"/>
                </a:lnTo>
                <a:lnTo>
                  <a:pt x="7144" y="157162"/>
                </a:lnTo>
                <a:lnTo>
                  <a:pt x="14288" y="171450"/>
                </a:lnTo>
                <a:lnTo>
                  <a:pt x="14288" y="178593"/>
                </a:lnTo>
                <a:lnTo>
                  <a:pt x="21431" y="185737"/>
                </a:lnTo>
                <a:lnTo>
                  <a:pt x="21431" y="200025"/>
                </a:lnTo>
                <a:lnTo>
                  <a:pt x="28575" y="207168"/>
                </a:lnTo>
                <a:lnTo>
                  <a:pt x="28575" y="207168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14312"/>
                </a:lnTo>
                <a:lnTo>
                  <a:pt x="28575" y="207168"/>
                </a:lnTo>
                <a:lnTo>
                  <a:pt x="21431" y="200025"/>
                </a:lnTo>
                <a:lnTo>
                  <a:pt x="21431" y="192881"/>
                </a:lnTo>
                <a:lnTo>
                  <a:pt x="14288" y="178593"/>
                </a:lnTo>
                <a:lnTo>
                  <a:pt x="14288" y="157162"/>
                </a:lnTo>
                <a:lnTo>
                  <a:pt x="7144" y="142875"/>
                </a:lnTo>
                <a:lnTo>
                  <a:pt x="0" y="128587"/>
                </a:lnTo>
                <a:lnTo>
                  <a:pt x="0" y="107156"/>
                </a:lnTo>
                <a:lnTo>
                  <a:pt x="0" y="92868"/>
                </a:lnTo>
                <a:lnTo>
                  <a:pt x="0" y="78581"/>
                </a:lnTo>
                <a:lnTo>
                  <a:pt x="0" y="71437"/>
                </a:lnTo>
                <a:lnTo>
                  <a:pt x="0" y="57150"/>
                </a:lnTo>
                <a:lnTo>
                  <a:pt x="7144" y="57150"/>
                </a:lnTo>
                <a:lnTo>
                  <a:pt x="7144" y="50006"/>
                </a:lnTo>
                <a:lnTo>
                  <a:pt x="14288" y="42862"/>
                </a:lnTo>
                <a:lnTo>
                  <a:pt x="21431" y="42862"/>
                </a:lnTo>
                <a:lnTo>
                  <a:pt x="28575" y="35718"/>
                </a:lnTo>
                <a:lnTo>
                  <a:pt x="35719" y="28575"/>
                </a:lnTo>
                <a:lnTo>
                  <a:pt x="50006" y="21431"/>
                </a:lnTo>
                <a:lnTo>
                  <a:pt x="64294" y="21431"/>
                </a:lnTo>
                <a:lnTo>
                  <a:pt x="78581" y="14287"/>
                </a:lnTo>
                <a:lnTo>
                  <a:pt x="100013" y="7143"/>
                </a:lnTo>
                <a:lnTo>
                  <a:pt x="114300" y="7143"/>
                </a:lnTo>
                <a:lnTo>
                  <a:pt x="135731" y="0"/>
                </a:lnTo>
                <a:lnTo>
                  <a:pt x="157163" y="0"/>
                </a:lnTo>
                <a:lnTo>
                  <a:pt x="171450" y="0"/>
                </a:lnTo>
                <a:lnTo>
                  <a:pt x="192881" y="0"/>
                </a:lnTo>
                <a:lnTo>
                  <a:pt x="207169" y="0"/>
                </a:lnTo>
                <a:lnTo>
                  <a:pt x="221456" y="7143"/>
                </a:lnTo>
                <a:lnTo>
                  <a:pt x="228600" y="7143"/>
                </a:lnTo>
                <a:lnTo>
                  <a:pt x="242888" y="7143"/>
                </a:lnTo>
                <a:lnTo>
                  <a:pt x="257175" y="0"/>
                </a:lnTo>
                <a:lnTo>
                  <a:pt x="25717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3521869" y="4086225"/>
            <a:ext cx="107157" cy="257176"/>
          </a:xfrm>
          <a:custGeom>
            <a:avLst/>
            <a:gdLst/>
            <a:ahLst/>
            <a:cxnLst/>
            <a:rect l="0" t="0" r="0" b="0"/>
            <a:pathLst>
              <a:path w="107157" h="257176">
                <a:moveTo>
                  <a:pt x="100012" y="14288"/>
                </a:moveTo>
                <a:lnTo>
                  <a:pt x="100012" y="7144"/>
                </a:lnTo>
                <a:lnTo>
                  <a:pt x="100012" y="7144"/>
                </a:lnTo>
                <a:lnTo>
                  <a:pt x="100012" y="7144"/>
                </a:lnTo>
                <a:lnTo>
                  <a:pt x="100012" y="7144"/>
                </a:lnTo>
                <a:lnTo>
                  <a:pt x="100012" y="7144"/>
                </a:lnTo>
                <a:lnTo>
                  <a:pt x="100012" y="0"/>
                </a:lnTo>
                <a:lnTo>
                  <a:pt x="100012" y="0"/>
                </a:lnTo>
                <a:lnTo>
                  <a:pt x="100012" y="0"/>
                </a:lnTo>
                <a:lnTo>
                  <a:pt x="92869" y="0"/>
                </a:lnTo>
                <a:lnTo>
                  <a:pt x="92869" y="0"/>
                </a:lnTo>
                <a:lnTo>
                  <a:pt x="85725" y="7144"/>
                </a:lnTo>
                <a:lnTo>
                  <a:pt x="78581" y="7144"/>
                </a:lnTo>
                <a:lnTo>
                  <a:pt x="71437" y="7144"/>
                </a:lnTo>
                <a:lnTo>
                  <a:pt x="57150" y="21431"/>
                </a:lnTo>
                <a:lnTo>
                  <a:pt x="50006" y="28575"/>
                </a:lnTo>
                <a:lnTo>
                  <a:pt x="42862" y="35719"/>
                </a:lnTo>
                <a:lnTo>
                  <a:pt x="28575" y="50006"/>
                </a:lnTo>
                <a:lnTo>
                  <a:pt x="21431" y="57150"/>
                </a:lnTo>
                <a:lnTo>
                  <a:pt x="14287" y="64294"/>
                </a:lnTo>
                <a:lnTo>
                  <a:pt x="14287" y="78581"/>
                </a:lnTo>
                <a:lnTo>
                  <a:pt x="7144" y="92869"/>
                </a:lnTo>
                <a:lnTo>
                  <a:pt x="0" y="114300"/>
                </a:lnTo>
                <a:lnTo>
                  <a:pt x="0" y="128588"/>
                </a:lnTo>
                <a:lnTo>
                  <a:pt x="0" y="150019"/>
                </a:lnTo>
                <a:lnTo>
                  <a:pt x="0" y="164306"/>
                </a:lnTo>
                <a:lnTo>
                  <a:pt x="0" y="178594"/>
                </a:lnTo>
                <a:lnTo>
                  <a:pt x="7144" y="192881"/>
                </a:lnTo>
                <a:lnTo>
                  <a:pt x="14287" y="207169"/>
                </a:lnTo>
                <a:lnTo>
                  <a:pt x="21431" y="214313"/>
                </a:lnTo>
                <a:lnTo>
                  <a:pt x="28575" y="228600"/>
                </a:lnTo>
                <a:lnTo>
                  <a:pt x="42862" y="242888"/>
                </a:lnTo>
                <a:lnTo>
                  <a:pt x="50006" y="242888"/>
                </a:lnTo>
                <a:lnTo>
                  <a:pt x="57150" y="250031"/>
                </a:lnTo>
                <a:lnTo>
                  <a:pt x="71437" y="257175"/>
                </a:lnTo>
                <a:lnTo>
                  <a:pt x="85725" y="257175"/>
                </a:lnTo>
                <a:lnTo>
                  <a:pt x="107156" y="257175"/>
                </a:lnTo>
                <a:lnTo>
                  <a:pt x="107156" y="2571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3721894" y="3993356"/>
            <a:ext cx="271463" cy="414339"/>
          </a:xfrm>
          <a:custGeom>
            <a:avLst/>
            <a:gdLst/>
            <a:ahLst/>
            <a:cxnLst/>
            <a:rect l="0" t="0" r="0" b="0"/>
            <a:pathLst>
              <a:path w="271463" h="414339">
                <a:moveTo>
                  <a:pt x="14287" y="7144"/>
                </a:moveTo>
                <a:lnTo>
                  <a:pt x="7144" y="7144"/>
                </a:lnTo>
                <a:lnTo>
                  <a:pt x="7144" y="0"/>
                </a:lnTo>
                <a:lnTo>
                  <a:pt x="7144" y="7144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7144" y="28575"/>
                </a:lnTo>
                <a:lnTo>
                  <a:pt x="7144" y="42863"/>
                </a:lnTo>
                <a:lnTo>
                  <a:pt x="7144" y="57150"/>
                </a:lnTo>
                <a:lnTo>
                  <a:pt x="7144" y="71438"/>
                </a:lnTo>
                <a:lnTo>
                  <a:pt x="7144" y="92869"/>
                </a:lnTo>
                <a:lnTo>
                  <a:pt x="7144" y="114300"/>
                </a:lnTo>
                <a:lnTo>
                  <a:pt x="7144" y="128588"/>
                </a:lnTo>
                <a:lnTo>
                  <a:pt x="7144" y="150019"/>
                </a:lnTo>
                <a:lnTo>
                  <a:pt x="0" y="171450"/>
                </a:lnTo>
                <a:lnTo>
                  <a:pt x="0" y="185738"/>
                </a:lnTo>
                <a:lnTo>
                  <a:pt x="0" y="207169"/>
                </a:lnTo>
                <a:lnTo>
                  <a:pt x="0" y="228600"/>
                </a:lnTo>
                <a:lnTo>
                  <a:pt x="0" y="242888"/>
                </a:lnTo>
                <a:lnTo>
                  <a:pt x="0" y="264319"/>
                </a:lnTo>
                <a:lnTo>
                  <a:pt x="7144" y="278607"/>
                </a:lnTo>
                <a:lnTo>
                  <a:pt x="7144" y="292894"/>
                </a:lnTo>
                <a:lnTo>
                  <a:pt x="7144" y="300038"/>
                </a:lnTo>
                <a:lnTo>
                  <a:pt x="14287" y="314325"/>
                </a:lnTo>
                <a:lnTo>
                  <a:pt x="14287" y="321469"/>
                </a:lnTo>
                <a:lnTo>
                  <a:pt x="14287" y="321469"/>
                </a:lnTo>
                <a:lnTo>
                  <a:pt x="21431" y="328613"/>
                </a:lnTo>
                <a:lnTo>
                  <a:pt x="21431" y="335757"/>
                </a:lnTo>
                <a:lnTo>
                  <a:pt x="28575" y="335757"/>
                </a:lnTo>
                <a:lnTo>
                  <a:pt x="28575" y="335757"/>
                </a:lnTo>
                <a:lnTo>
                  <a:pt x="28575" y="335757"/>
                </a:lnTo>
                <a:lnTo>
                  <a:pt x="28575" y="335757"/>
                </a:lnTo>
                <a:lnTo>
                  <a:pt x="28575" y="335757"/>
                </a:lnTo>
                <a:lnTo>
                  <a:pt x="35719" y="335757"/>
                </a:lnTo>
                <a:lnTo>
                  <a:pt x="35719" y="321469"/>
                </a:lnTo>
                <a:lnTo>
                  <a:pt x="42862" y="314325"/>
                </a:lnTo>
                <a:lnTo>
                  <a:pt x="50006" y="307182"/>
                </a:lnTo>
                <a:lnTo>
                  <a:pt x="57150" y="292894"/>
                </a:lnTo>
                <a:lnTo>
                  <a:pt x="64294" y="278607"/>
                </a:lnTo>
                <a:lnTo>
                  <a:pt x="71437" y="264319"/>
                </a:lnTo>
                <a:lnTo>
                  <a:pt x="78581" y="257175"/>
                </a:lnTo>
                <a:lnTo>
                  <a:pt x="92869" y="235744"/>
                </a:lnTo>
                <a:lnTo>
                  <a:pt x="100012" y="228600"/>
                </a:lnTo>
                <a:lnTo>
                  <a:pt x="114300" y="221457"/>
                </a:lnTo>
                <a:lnTo>
                  <a:pt x="128587" y="221457"/>
                </a:lnTo>
                <a:lnTo>
                  <a:pt x="135731" y="214313"/>
                </a:lnTo>
                <a:lnTo>
                  <a:pt x="142875" y="214313"/>
                </a:lnTo>
                <a:lnTo>
                  <a:pt x="150019" y="207169"/>
                </a:lnTo>
                <a:lnTo>
                  <a:pt x="157162" y="207169"/>
                </a:lnTo>
                <a:lnTo>
                  <a:pt x="157162" y="207169"/>
                </a:lnTo>
                <a:lnTo>
                  <a:pt x="164306" y="214313"/>
                </a:lnTo>
                <a:lnTo>
                  <a:pt x="171450" y="214313"/>
                </a:lnTo>
                <a:lnTo>
                  <a:pt x="171450" y="228600"/>
                </a:lnTo>
                <a:lnTo>
                  <a:pt x="178594" y="242888"/>
                </a:lnTo>
                <a:lnTo>
                  <a:pt x="185737" y="250032"/>
                </a:lnTo>
                <a:lnTo>
                  <a:pt x="185737" y="264319"/>
                </a:lnTo>
                <a:lnTo>
                  <a:pt x="192881" y="278607"/>
                </a:lnTo>
                <a:lnTo>
                  <a:pt x="200025" y="292894"/>
                </a:lnTo>
                <a:lnTo>
                  <a:pt x="207169" y="307182"/>
                </a:lnTo>
                <a:lnTo>
                  <a:pt x="207169" y="321469"/>
                </a:lnTo>
                <a:lnTo>
                  <a:pt x="214312" y="342900"/>
                </a:lnTo>
                <a:lnTo>
                  <a:pt x="214312" y="350044"/>
                </a:lnTo>
                <a:lnTo>
                  <a:pt x="221456" y="364332"/>
                </a:lnTo>
                <a:lnTo>
                  <a:pt x="228600" y="378619"/>
                </a:lnTo>
                <a:lnTo>
                  <a:pt x="235744" y="385763"/>
                </a:lnTo>
                <a:lnTo>
                  <a:pt x="242887" y="392907"/>
                </a:lnTo>
                <a:lnTo>
                  <a:pt x="250031" y="407194"/>
                </a:lnTo>
                <a:lnTo>
                  <a:pt x="257175" y="407194"/>
                </a:lnTo>
                <a:lnTo>
                  <a:pt x="271462" y="414338"/>
                </a:lnTo>
                <a:lnTo>
                  <a:pt x="271462" y="4143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4000500" y="3907631"/>
            <a:ext cx="550070" cy="450058"/>
          </a:xfrm>
          <a:custGeom>
            <a:avLst/>
            <a:gdLst/>
            <a:ahLst/>
            <a:cxnLst/>
            <a:rect l="0" t="0" r="0" b="0"/>
            <a:pathLst>
              <a:path w="550070" h="450058">
                <a:moveTo>
                  <a:pt x="157163" y="321469"/>
                </a:moveTo>
                <a:lnTo>
                  <a:pt x="150019" y="314325"/>
                </a:lnTo>
                <a:lnTo>
                  <a:pt x="150019" y="300038"/>
                </a:lnTo>
                <a:lnTo>
                  <a:pt x="142875" y="292894"/>
                </a:lnTo>
                <a:lnTo>
                  <a:pt x="142875" y="292894"/>
                </a:lnTo>
                <a:lnTo>
                  <a:pt x="142875" y="285750"/>
                </a:lnTo>
                <a:lnTo>
                  <a:pt x="135731" y="271463"/>
                </a:lnTo>
                <a:lnTo>
                  <a:pt x="128588" y="271463"/>
                </a:lnTo>
                <a:lnTo>
                  <a:pt x="121444" y="271463"/>
                </a:lnTo>
                <a:lnTo>
                  <a:pt x="114300" y="264319"/>
                </a:lnTo>
                <a:lnTo>
                  <a:pt x="107156" y="264319"/>
                </a:lnTo>
                <a:lnTo>
                  <a:pt x="100013" y="271463"/>
                </a:lnTo>
                <a:lnTo>
                  <a:pt x="85725" y="271463"/>
                </a:lnTo>
                <a:lnTo>
                  <a:pt x="71438" y="278607"/>
                </a:lnTo>
                <a:lnTo>
                  <a:pt x="64294" y="292894"/>
                </a:lnTo>
                <a:lnTo>
                  <a:pt x="50006" y="300038"/>
                </a:lnTo>
                <a:lnTo>
                  <a:pt x="35719" y="314325"/>
                </a:lnTo>
                <a:lnTo>
                  <a:pt x="28575" y="328613"/>
                </a:lnTo>
                <a:lnTo>
                  <a:pt x="21431" y="342900"/>
                </a:lnTo>
                <a:lnTo>
                  <a:pt x="14288" y="357188"/>
                </a:lnTo>
                <a:lnTo>
                  <a:pt x="7144" y="378619"/>
                </a:lnTo>
                <a:lnTo>
                  <a:pt x="0" y="385763"/>
                </a:lnTo>
                <a:lnTo>
                  <a:pt x="0" y="392907"/>
                </a:lnTo>
                <a:lnTo>
                  <a:pt x="0" y="407194"/>
                </a:lnTo>
                <a:lnTo>
                  <a:pt x="7144" y="414338"/>
                </a:lnTo>
                <a:lnTo>
                  <a:pt x="7144" y="421482"/>
                </a:lnTo>
                <a:lnTo>
                  <a:pt x="7144" y="428625"/>
                </a:lnTo>
                <a:lnTo>
                  <a:pt x="14288" y="435769"/>
                </a:lnTo>
                <a:lnTo>
                  <a:pt x="21431" y="435769"/>
                </a:lnTo>
                <a:lnTo>
                  <a:pt x="28575" y="435769"/>
                </a:lnTo>
                <a:lnTo>
                  <a:pt x="35719" y="435769"/>
                </a:lnTo>
                <a:lnTo>
                  <a:pt x="50006" y="435769"/>
                </a:lnTo>
                <a:lnTo>
                  <a:pt x="57150" y="428625"/>
                </a:lnTo>
                <a:lnTo>
                  <a:pt x="64294" y="428625"/>
                </a:lnTo>
                <a:lnTo>
                  <a:pt x="78581" y="421482"/>
                </a:lnTo>
                <a:lnTo>
                  <a:pt x="85725" y="407194"/>
                </a:lnTo>
                <a:lnTo>
                  <a:pt x="100013" y="400050"/>
                </a:lnTo>
                <a:lnTo>
                  <a:pt x="107156" y="392907"/>
                </a:lnTo>
                <a:lnTo>
                  <a:pt x="114300" y="378619"/>
                </a:lnTo>
                <a:lnTo>
                  <a:pt x="128588" y="371475"/>
                </a:lnTo>
                <a:lnTo>
                  <a:pt x="128588" y="371475"/>
                </a:lnTo>
                <a:lnTo>
                  <a:pt x="135731" y="364332"/>
                </a:lnTo>
                <a:lnTo>
                  <a:pt x="142875" y="357188"/>
                </a:lnTo>
                <a:lnTo>
                  <a:pt x="142875" y="350044"/>
                </a:lnTo>
                <a:lnTo>
                  <a:pt x="142875" y="350044"/>
                </a:lnTo>
                <a:lnTo>
                  <a:pt x="142875" y="342900"/>
                </a:lnTo>
                <a:lnTo>
                  <a:pt x="142875" y="335757"/>
                </a:lnTo>
                <a:lnTo>
                  <a:pt x="142875" y="335757"/>
                </a:lnTo>
                <a:lnTo>
                  <a:pt x="142875" y="328613"/>
                </a:lnTo>
                <a:lnTo>
                  <a:pt x="142875" y="328613"/>
                </a:lnTo>
                <a:lnTo>
                  <a:pt x="142875" y="335757"/>
                </a:lnTo>
                <a:lnTo>
                  <a:pt x="142875" y="328613"/>
                </a:lnTo>
                <a:lnTo>
                  <a:pt x="142875" y="328613"/>
                </a:lnTo>
                <a:lnTo>
                  <a:pt x="142875" y="335757"/>
                </a:lnTo>
                <a:lnTo>
                  <a:pt x="142875" y="342900"/>
                </a:lnTo>
                <a:lnTo>
                  <a:pt x="142875" y="342900"/>
                </a:lnTo>
                <a:lnTo>
                  <a:pt x="142875" y="357188"/>
                </a:lnTo>
                <a:lnTo>
                  <a:pt x="142875" y="364332"/>
                </a:lnTo>
                <a:lnTo>
                  <a:pt x="142875" y="371475"/>
                </a:lnTo>
                <a:lnTo>
                  <a:pt x="150019" y="378619"/>
                </a:lnTo>
                <a:lnTo>
                  <a:pt x="157163" y="392907"/>
                </a:lnTo>
                <a:lnTo>
                  <a:pt x="157163" y="400050"/>
                </a:lnTo>
                <a:lnTo>
                  <a:pt x="164306" y="407194"/>
                </a:lnTo>
                <a:lnTo>
                  <a:pt x="171450" y="414338"/>
                </a:lnTo>
                <a:lnTo>
                  <a:pt x="178594" y="421482"/>
                </a:lnTo>
                <a:lnTo>
                  <a:pt x="185738" y="428625"/>
                </a:lnTo>
                <a:lnTo>
                  <a:pt x="192881" y="435769"/>
                </a:lnTo>
                <a:lnTo>
                  <a:pt x="200025" y="435769"/>
                </a:lnTo>
                <a:lnTo>
                  <a:pt x="207169" y="442913"/>
                </a:lnTo>
                <a:lnTo>
                  <a:pt x="214313" y="442913"/>
                </a:lnTo>
                <a:lnTo>
                  <a:pt x="228600" y="450057"/>
                </a:lnTo>
                <a:lnTo>
                  <a:pt x="235744" y="442913"/>
                </a:lnTo>
                <a:lnTo>
                  <a:pt x="250031" y="442913"/>
                </a:lnTo>
                <a:lnTo>
                  <a:pt x="257175" y="442913"/>
                </a:lnTo>
                <a:lnTo>
                  <a:pt x="271463" y="435769"/>
                </a:lnTo>
                <a:lnTo>
                  <a:pt x="278606" y="435769"/>
                </a:lnTo>
                <a:lnTo>
                  <a:pt x="285750" y="428625"/>
                </a:lnTo>
                <a:lnTo>
                  <a:pt x="300038" y="421482"/>
                </a:lnTo>
                <a:lnTo>
                  <a:pt x="307181" y="407194"/>
                </a:lnTo>
                <a:lnTo>
                  <a:pt x="314325" y="400050"/>
                </a:lnTo>
                <a:lnTo>
                  <a:pt x="321469" y="385763"/>
                </a:lnTo>
                <a:lnTo>
                  <a:pt x="335756" y="371475"/>
                </a:lnTo>
                <a:lnTo>
                  <a:pt x="342900" y="357188"/>
                </a:lnTo>
                <a:lnTo>
                  <a:pt x="350044" y="342900"/>
                </a:lnTo>
                <a:lnTo>
                  <a:pt x="357188" y="321469"/>
                </a:lnTo>
                <a:lnTo>
                  <a:pt x="364331" y="307182"/>
                </a:lnTo>
                <a:lnTo>
                  <a:pt x="371475" y="292894"/>
                </a:lnTo>
                <a:lnTo>
                  <a:pt x="371475" y="271463"/>
                </a:lnTo>
                <a:lnTo>
                  <a:pt x="378619" y="250032"/>
                </a:lnTo>
                <a:lnTo>
                  <a:pt x="378619" y="235744"/>
                </a:lnTo>
                <a:lnTo>
                  <a:pt x="385763" y="214313"/>
                </a:lnTo>
                <a:lnTo>
                  <a:pt x="385763" y="192882"/>
                </a:lnTo>
                <a:lnTo>
                  <a:pt x="385763" y="185738"/>
                </a:lnTo>
                <a:lnTo>
                  <a:pt x="385763" y="164307"/>
                </a:lnTo>
                <a:lnTo>
                  <a:pt x="385763" y="142875"/>
                </a:lnTo>
                <a:lnTo>
                  <a:pt x="385763" y="128588"/>
                </a:lnTo>
                <a:lnTo>
                  <a:pt x="385763" y="114300"/>
                </a:lnTo>
                <a:lnTo>
                  <a:pt x="378619" y="100013"/>
                </a:lnTo>
                <a:lnTo>
                  <a:pt x="378619" y="92869"/>
                </a:lnTo>
                <a:lnTo>
                  <a:pt x="378619" y="78582"/>
                </a:lnTo>
                <a:lnTo>
                  <a:pt x="378619" y="64294"/>
                </a:lnTo>
                <a:lnTo>
                  <a:pt x="378619" y="57150"/>
                </a:lnTo>
                <a:lnTo>
                  <a:pt x="378619" y="50007"/>
                </a:lnTo>
                <a:lnTo>
                  <a:pt x="378619" y="35719"/>
                </a:lnTo>
                <a:lnTo>
                  <a:pt x="378619" y="28575"/>
                </a:lnTo>
                <a:lnTo>
                  <a:pt x="371475" y="28575"/>
                </a:lnTo>
                <a:lnTo>
                  <a:pt x="371475" y="21432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0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14288"/>
                </a:lnTo>
                <a:lnTo>
                  <a:pt x="371475" y="21432"/>
                </a:lnTo>
                <a:lnTo>
                  <a:pt x="364331" y="28575"/>
                </a:lnTo>
                <a:lnTo>
                  <a:pt x="364331" y="35719"/>
                </a:lnTo>
                <a:lnTo>
                  <a:pt x="357188" y="50007"/>
                </a:lnTo>
                <a:lnTo>
                  <a:pt x="357188" y="57150"/>
                </a:lnTo>
                <a:lnTo>
                  <a:pt x="350044" y="71438"/>
                </a:lnTo>
                <a:lnTo>
                  <a:pt x="350044" y="92869"/>
                </a:lnTo>
                <a:lnTo>
                  <a:pt x="342900" y="107157"/>
                </a:lnTo>
                <a:lnTo>
                  <a:pt x="342900" y="121444"/>
                </a:lnTo>
                <a:lnTo>
                  <a:pt x="335756" y="142875"/>
                </a:lnTo>
                <a:lnTo>
                  <a:pt x="335756" y="164307"/>
                </a:lnTo>
                <a:lnTo>
                  <a:pt x="328613" y="171450"/>
                </a:lnTo>
                <a:lnTo>
                  <a:pt x="328613" y="192882"/>
                </a:lnTo>
                <a:lnTo>
                  <a:pt x="328613" y="214313"/>
                </a:lnTo>
                <a:lnTo>
                  <a:pt x="328613" y="228600"/>
                </a:lnTo>
                <a:lnTo>
                  <a:pt x="328613" y="250032"/>
                </a:lnTo>
                <a:lnTo>
                  <a:pt x="335756" y="271463"/>
                </a:lnTo>
                <a:lnTo>
                  <a:pt x="335756" y="278607"/>
                </a:lnTo>
                <a:lnTo>
                  <a:pt x="335756" y="292894"/>
                </a:lnTo>
                <a:lnTo>
                  <a:pt x="342900" y="307182"/>
                </a:lnTo>
                <a:lnTo>
                  <a:pt x="350044" y="321469"/>
                </a:lnTo>
                <a:lnTo>
                  <a:pt x="357188" y="335757"/>
                </a:lnTo>
                <a:lnTo>
                  <a:pt x="364331" y="350044"/>
                </a:lnTo>
                <a:lnTo>
                  <a:pt x="371475" y="364332"/>
                </a:lnTo>
                <a:lnTo>
                  <a:pt x="385763" y="371475"/>
                </a:lnTo>
                <a:lnTo>
                  <a:pt x="392906" y="385763"/>
                </a:lnTo>
                <a:lnTo>
                  <a:pt x="407194" y="392907"/>
                </a:lnTo>
                <a:lnTo>
                  <a:pt x="421481" y="400050"/>
                </a:lnTo>
                <a:lnTo>
                  <a:pt x="435769" y="407194"/>
                </a:lnTo>
                <a:lnTo>
                  <a:pt x="450056" y="421482"/>
                </a:lnTo>
                <a:lnTo>
                  <a:pt x="464344" y="421482"/>
                </a:lnTo>
                <a:lnTo>
                  <a:pt x="478631" y="428625"/>
                </a:lnTo>
                <a:lnTo>
                  <a:pt x="500063" y="435769"/>
                </a:lnTo>
                <a:lnTo>
                  <a:pt x="507206" y="435769"/>
                </a:lnTo>
                <a:lnTo>
                  <a:pt x="521494" y="435769"/>
                </a:lnTo>
                <a:lnTo>
                  <a:pt x="535781" y="442913"/>
                </a:lnTo>
                <a:lnTo>
                  <a:pt x="550069" y="450057"/>
                </a:lnTo>
                <a:lnTo>
                  <a:pt x="550069" y="45005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14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Read carefully through your speech.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Highlight or underline the </a:t>
            </a:r>
            <a:r>
              <a:rPr lang="en-GB" sz="4000" b="1" dirty="0" smtClean="0">
                <a:solidFill>
                  <a:srgbClr val="002060"/>
                </a:solidFill>
              </a:rPr>
              <a:t>most</a:t>
            </a:r>
            <a:r>
              <a:rPr lang="en-GB" sz="4000" dirty="0" smtClean="0">
                <a:solidFill>
                  <a:srgbClr val="002060"/>
                </a:solidFill>
              </a:rPr>
              <a:t> persuasive sentences. Annotate in the margin: what makes this persuasive?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7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 </a:t>
            </a:r>
            <a:r>
              <a:rPr lang="en-GB" b="1" dirty="0" err="1" smtClean="0">
                <a:solidFill>
                  <a:srgbClr val="002060"/>
                </a:solidFill>
              </a:rPr>
              <a:t>finally</a:t>
            </a:r>
            <a:r>
              <a:rPr lang="en-GB" b="1" dirty="0" smtClean="0">
                <a:solidFill>
                  <a:srgbClr val="002060"/>
                </a:solidFill>
              </a:rPr>
              <a:t>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Look at the statistics on women’s pay.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If you were a politician, how would you make this better? 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682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5-04-14 at 19.12.42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4" t="30392" r="22378" b="14030"/>
          <a:stretch/>
        </p:blipFill>
        <p:spPr>
          <a:xfrm>
            <a:off x="1619672" y="18655"/>
            <a:ext cx="5976664" cy="6384768"/>
          </a:xfrm>
        </p:spPr>
      </p:pic>
    </p:spTree>
    <p:extLst>
      <p:ext uri="{BB962C8B-B14F-4D97-AF65-F5344CB8AC3E}">
        <p14:creationId xmlns:p14="http://schemas.microsoft.com/office/powerpoint/2010/main" val="4007394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Who is your favourite female lead character in a film?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does she do in the film?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is she interested in?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How does she look?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0272" y="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23.2.15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97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Favourite female leads: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635794" y="1893094"/>
            <a:ext cx="478632" cy="728663"/>
          </a:xfrm>
          <a:custGeom>
            <a:avLst/>
            <a:gdLst/>
            <a:ahLst/>
            <a:cxnLst/>
            <a:rect l="0" t="0" r="0" b="0"/>
            <a:pathLst>
              <a:path w="478632" h="728663">
                <a:moveTo>
                  <a:pt x="478631" y="57150"/>
                </a:moveTo>
                <a:lnTo>
                  <a:pt x="478631" y="50006"/>
                </a:lnTo>
                <a:lnTo>
                  <a:pt x="471487" y="35719"/>
                </a:lnTo>
                <a:lnTo>
                  <a:pt x="471487" y="35719"/>
                </a:lnTo>
                <a:lnTo>
                  <a:pt x="464344" y="21431"/>
                </a:lnTo>
                <a:lnTo>
                  <a:pt x="450056" y="14287"/>
                </a:lnTo>
                <a:lnTo>
                  <a:pt x="442912" y="7144"/>
                </a:lnTo>
                <a:lnTo>
                  <a:pt x="428625" y="7144"/>
                </a:lnTo>
                <a:lnTo>
                  <a:pt x="414337" y="0"/>
                </a:lnTo>
                <a:lnTo>
                  <a:pt x="400050" y="0"/>
                </a:lnTo>
                <a:lnTo>
                  <a:pt x="378619" y="7144"/>
                </a:lnTo>
                <a:lnTo>
                  <a:pt x="357187" y="7144"/>
                </a:lnTo>
                <a:lnTo>
                  <a:pt x="328612" y="14287"/>
                </a:lnTo>
                <a:lnTo>
                  <a:pt x="300037" y="35719"/>
                </a:lnTo>
                <a:lnTo>
                  <a:pt x="278606" y="42862"/>
                </a:lnTo>
                <a:lnTo>
                  <a:pt x="250031" y="64294"/>
                </a:lnTo>
                <a:lnTo>
                  <a:pt x="214312" y="92869"/>
                </a:lnTo>
                <a:lnTo>
                  <a:pt x="185737" y="114300"/>
                </a:lnTo>
                <a:lnTo>
                  <a:pt x="157162" y="135731"/>
                </a:lnTo>
                <a:lnTo>
                  <a:pt x="128587" y="171450"/>
                </a:lnTo>
                <a:lnTo>
                  <a:pt x="107156" y="200025"/>
                </a:lnTo>
                <a:lnTo>
                  <a:pt x="78581" y="228600"/>
                </a:lnTo>
                <a:lnTo>
                  <a:pt x="57150" y="264319"/>
                </a:lnTo>
                <a:lnTo>
                  <a:pt x="42862" y="300037"/>
                </a:lnTo>
                <a:lnTo>
                  <a:pt x="28575" y="335756"/>
                </a:lnTo>
                <a:lnTo>
                  <a:pt x="14287" y="371475"/>
                </a:lnTo>
                <a:lnTo>
                  <a:pt x="7144" y="414337"/>
                </a:lnTo>
                <a:lnTo>
                  <a:pt x="7144" y="442912"/>
                </a:lnTo>
                <a:lnTo>
                  <a:pt x="0" y="478631"/>
                </a:lnTo>
                <a:lnTo>
                  <a:pt x="0" y="514350"/>
                </a:lnTo>
                <a:lnTo>
                  <a:pt x="7144" y="542925"/>
                </a:lnTo>
                <a:lnTo>
                  <a:pt x="7144" y="571500"/>
                </a:lnTo>
                <a:lnTo>
                  <a:pt x="14287" y="600075"/>
                </a:lnTo>
                <a:lnTo>
                  <a:pt x="21431" y="621506"/>
                </a:lnTo>
                <a:lnTo>
                  <a:pt x="35719" y="642937"/>
                </a:lnTo>
                <a:lnTo>
                  <a:pt x="50006" y="664369"/>
                </a:lnTo>
                <a:lnTo>
                  <a:pt x="64294" y="685800"/>
                </a:lnTo>
                <a:lnTo>
                  <a:pt x="78581" y="692944"/>
                </a:lnTo>
                <a:lnTo>
                  <a:pt x="92869" y="707231"/>
                </a:lnTo>
                <a:lnTo>
                  <a:pt x="107156" y="721519"/>
                </a:lnTo>
                <a:lnTo>
                  <a:pt x="128587" y="721519"/>
                </a:lnTo>
                <a:lnTo>
                  <a:pt x="142875" y="721519"/>
                </a:lnTo>
                <a:lnTo>
                  <a:pt x="164306" y="728662"/>
                </a:lnTo>
                <a:lnTo>
                  <a:pt x="178594" y="721519"/>
                </a:lnTo>
                <a:lnTo>
                  <a:pt x="200025" y="714375"/>
                </a:lnTo>
                <a:lnTo>
                  <a:pt x="221456" y="714375"/>
                </a:lnTo>
                <a:lnTo>
                  <a:pt x="235744" y="700087"/>
                </a:lnTo>
                <a:lnTo>
                  <a:pt x="257175" y="685800"/>
                </a:lnTo>
                <a:lnTo>
                  <a:pt x="278606" y="671512"/>
                </a:lnTo>
                <a:lnTo>
                  <a:pt x="314325" y="650081"/>
                </a:lnTo>
                <a:lnTo>
                  <a:pt x="314325" y="6500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985838" y="2257425"/>
            <a:ext cx="171451" cy="314326"/>
          </a:xfrm>
          <a:custGeom>
            <a:avLst/>
            <a:gdLst/>
            <a:ahLst/>
            <a:cxnLst/>
            <a:rect l="0" t="0" r="0" b="0"/>
            <a:pathLst>
              <a:path w="171451" h="314326">
                <a:moveTo>
                  <a:pt x="171450" y="0"/>
                </a:moveTo>
                <a:lnTo>
                  <a:pt x="157162" y="7144"/>
                </a:lnTo>
                <a:lnTo>
                  <a:pt x="142875" y="0"/>
                </a:lnTo>
                <a:lnTo>
                  <a:pt x="128587" y="7144"/>
                </a:lnTo>
                <a:lnTo>
                  <a:pt x="114300" y="14288"/>
                </a:lnTo>
                <a:lnTo>
                  <a:pt x="100012" y="14288"/>
                </a:lnTo>
                <a:lnTo>
                  <a:pt x="85725" y="28575"/>
                </a:lnTo>
                <a:lnTo>
                  <a:pt x="71437" y="50006"/>
                </a:lnTo>
                <a:lnTo>
                  <a:pt x="50006" y="64294"/>
                </a:lnTo>
                <a:lnTo>
                  <a:pt x="42862" y="78581"/>
                </a:lnTo>
                <a:lnTo>
                  <a:pt x="28575" y="107156"/>
                </a:lnTo>
                <a:lnTo>
                  <a:pt x="21431" y="128588"/>
                </a:lnTo>
                <a:lnTo>
                  <a:pt x="14287" y="150019"/>
                </a:lnTo>
                <a:lnTo>
                  <a:pt x="7143" y="185738"/>
                </a:lnTo>
                <a:lnTo>
                  <a:pt x="0" y="207169"/>
                </a:lnTo>
                <a:lnTo>
                  <a:pt x="7143" y="228600"/>
                </a:lnTo>
                <a:lnTo>
                  <a:pt x="7143" y="250031"/>
                </a:lnTo>
                <a:lnTo>
                  <a:pt x="7143" y="264319"/>
                </a:lnTo>
                <a:lnTo>
                  <a:pt x="14287" y="278606"/>
                </a:lnTo>
                <a:lnTo>
                  <a:pt x="14287" y="292894"/>
                </a:lnTo>
                <a:lnTo>
                  <a:pt x="21431" y="300038"/>
                </a:lnTo>
                <a:lnTo>
                  <a:pt x="28575" y="300038"/>
                </a:lnTo>
                <a:lnTo>
                  <a:pt x="35718" y="307181"/>
                </a:lnTo>
                <a:lnTo>
                  <a:pt x="42862" y="314325"/>
                </a:lnTo>
                <a:lnTo>
                  <a:pt x="50006" y="314325"/>
                </a:lnTo>
                <a:lnTo>
                  <a:pt x="57150" y="314325"/>
                </a:lnTo>
                <a:lnTo>
                  <a:pt x="64293" y="314325"/>
                </a:lnTo>
                <a:lnTo>
                  <a:pt x="71437" y="314325"/>
                </a:lnTo>
                <a:lnTo>
                  <a:pt x="78581" y="300038"/>
                </a:lnTo>
                <a:lnTo>
                  <a:pt x="85725" y="300038"/>
                </a:lnTo>
                <a:lnTo>
                  <a:pt x="92868" y="292894"/>
                </a:lnTo>
                <a:lnTo>
                  <a:pt x="100012" y="285750"/>
                </a:lnTo>
                <a:lnTo>
                  <a:pt x="107156" y="271463"/>
                </a:lnTo>
                <a:lnTo>
                  <a:pt x="107156" y="271463"/>
                </a:lnTo>
                <a:lnTo>
                  <a:pt x="114300" y="257175"/>
                </a:lnTo>
                <a:lnTo>
                  <a:pt x="121443" y="242888"/>
                </a:lnTo>
                <a:lnTo>
                  <a:pt x="121443" y="228600"/>
                </a:lnTo>
                <a:lnTo>
                  <a:pt x="121443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114425" y="2307431"/>
            <a:ext cx="171451" cy="235745"/>
          </a:xfrm>
          <a:custGeom>
            <a:avLst/>
            <a:gdLst/>
            <a:ahLst/>
            <a:cxnLst/>
            <a:rect l="0" t="0" r="0" b="0"/>
            <a:pathLst>
              <a:path w="171451" h="235745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0" y="28575"/>
                </a:lnTo>
                <a:lnTo>
                  <a:pt x="0" y="42863"/>
                </a:lnTo>
                <a:lnTo>
                  <a:pt x="0" y="50007"/>
                </a:lnTo>
                <a:lnTo>
                  <a:pt x="0" y="71438"/>
                </a:lnTo>
                <a:lnTo>
                  <a:pt x="7144" y="85725"/>
                </a:lnTo>
                <a:lnTo>
                  <a:pt x="7144" y="100013"/>
                </a:lnTo>
                <a:lnTo>
                  <a:pt x="14288" y="121444"/>
                </a:lnTo>
                <a:lnTo>
                  <a:pt x="21431" y="142875"/>
                </a:lnTo>
                <a:lnTo>
                  <a:pt x="28575" y="157163"/>
                </a:lnTo>
                <a:lnTo>
                  <a:pt x="35719" y="171450"/>
                </a:lnTo>
                <a:lnTo>
                  <a:pt x="42863" y="185738"/>
                </a:lnTo>
                <a:lnTo>
                  <a:pt x="50006" y="200025"/>
                </a:lnTo>
                <a:lnTo>
                  <a:pt x="64294" y="207169"/>
                </a:lnTo>
                <a:lnTo>
                  <a:pt x="71438" y="221457"/>
                </a:lnTo>
                <a:lnTo>
                  <a:pt x="78581" y="228600"/>
                </a:lnTo>
                <a:lnTo>
                  <a:pt x="92869" y="228600"/>
                </a:lnTo>
                <a:lnTo>
                  <a:pt x="100013" y="235744"/>
                </a:lnTo>
                <a:lnTo>
                  <a:pt x="114300" y="235744"/>
                </a:lnTo>
                <a:lnTo>
                  <a:pt x="121444" y="235744"/>
                </a:lnTo>
                <a:lnTo>
                  <a:pt x="135731" y="235744"/>
                </a:lnTo>
                <a:lnTo>
                  <a:pt x="142875" y="235744"/>
                </a:lnTo>
                <a:lnTo>
                  <a:pt x="157163" y="228600"/>
                </a:lnTo>
                <a:lnTo>
                  <a:pt x="171450" y="221457"/>
                </a:lnTo>
                <a:lnTo>
                  <a:pt x="171450" y="2214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928688" y="2421731"/>
            <a:ext cx="78582" cy="392908"/>
          </a:xfrm>
          <a:custGeom>
            <a:avLst/>
            <a:gdLst/>
            <a:ahLst/>
            <a:cxnLst/>
            <a:rect l="0" t="0" r="0" b="0"/>
            <a:pathLst>
              <a:path w="78582" h="392908">
                <a:moveTo>
                  <a:pt x="0" y="7144"/>
                </a:move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0" y="14288"/>
                </a:lnTo>
                <a:lnTo>
                  <a:pt x="0" y="35719"/>
                </a:lnTo>
                <a:lnTo>
                  <a:pt x="0" y="42863"/>
                </a:lnTo>
                <a:lnTo>
                  <a:pt x="7143" y="57150"/>
                </a:lnTo>
                <a:lnTo>
                  <a:pt x="7143" y="78582"/>
                </a:lnTo>
                <a:lnTo>
                  <a:pt x="7143" y="100013"/>
                </a:lnTo>
                <a:lnTo>
                  <a:pt x="14287" y="114300"/>
                </a:lnTo>
                <a:lnTo>
                  <a:pt x="14287" y="135732"/>
                </a:lnTo>
                <a:lnTo>
                  <a:pt x="21431" y="157163"/>
                </a:lnTo>
                <a:lnTo>
                  <a:pt x="21431" y="178594"/>
                </a:lnTo>
                <a:lnTo>
                  <a:pt x="28575" y="200025"/>
                </a:lnTo>
                <a:lnTo>
                  <a:pt x="28575" y="221457"/>
                </a:lnTo>
                <a:lnTo>
                  <a:pt x="35718" y="235744"/>
                </a:lnTo>
                <a:lnTo>
                  <a:pt x="35718" y="257175"/>
                </a:lnTo>
                <a:lnTo>
                  <a:pt x="35718" y="278607"/>
                </a:lnTo>
                <a:lnTo>
                  <a:pt x="42862" y="292894"/>
                </a:lnTo>
                <a:lnTo>
                  <a:pt x="42862" y="307182"/>
                </a:lnTo>
                <a:lnTo>
                  <a:pt x="50006" y="321469"/>
                </a:lnTo>
                <a:lnTo>
                  <a:pt x="50006" y="335757"/>
                </a:lnTo>
                <a:lnTo>
                  <a:pt x="57150" y="342900"/>
                </a:lnTo>
                <a:lnTo>
                  <a:pt x="57150" y="357188"/>
                </a:lnTo>
                <a:lnTo>
                  <a:pt x="64293" y="364332"/>
                </a:lnTo>
                <a:lnTo>
                  <a:pt x="64293" y="371475"/>
                </a:lnTo>
                <a:lnTo>
                  <a:pt x="64293" y="371475"/>
                </a:lnTo>
                <a:lnTo>
                  <a:pt x="71437" y="378619"/>
                </a:lnTo>
                <a:lnTo>
                  <a:pt x="78581" y="392907"/>
                </a:lnTo>
                <a:lnTo>
                  <a:pt x="78581" y="3929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1364456" y="2171700"/>
            <a:ext cx="150020" cy="371476"/>
          </a:xfrm>
          <a:custGeom>
            <a:avLst/>
            <a:gdLst/>
            <a:ahLst/>
            <a:cxnLst/>
            <a:rect l="0" t="0" r="0" b="0"/>
            <a:pathLst>
              <a:path w="150020" h="371476">
                <a:moveTo>
                  <a:pt x="57150" y="0"/>
                </a:moveTo>
                <a:lnTo>
                  <a:pt x="50007" y="0"/>
                </a:lnTo>
                <a:lnTo>
                  <a:pt x="50007" y="0"/>
                </a:lnTo>
                <a:lnTo>
                  <a:pt x="50007" y="0"/>
                </a:lnTo>
                <a:lnTo>
                  <a:pt x="50007" y="7144"/>
                </a:lnTo>
                <a:lnTo>
                  <a:pt x="42863" y="14288"/>
                </a:lnTo>
                <a:lnTo>
                  <a:pt x="42863" y="21431"/>
                </a:lnTo>
                <a:lnTo>
                  <a:pt x="35719" y="42863"/>
                </a:lnTo>
                <a:lnTo>
                  <a:pt x="35719" y="57150"/>
                </a:lnTo>
                <a:lnTo>
                  <a:pt x="28575" y="71438"/>
                </a:lnTo>
                <a:lnTo>
                  <a:pt x="21432" y="100013"/>
                </a:lnTo>
                <a:lnTo>
                  <a:pt x="21432" y="121444"/>
                </a:lnTo>
                <a:lnTo>
                  <a:pt x="14288" y="150019"/>
                </a:lnTo>
                <a:lnTo>
                  <a:pt x="7144" y="178594"/>
                </a:lnTo>
                <a:lnTo>
                  <a:pt x="7144" y="207169"/>
                </a:lnTo>
                <a:lnTo>
                  <a:pt x="0" y="228600"/>
                </a:lnTo>
                <a:lnTo>
                  <a:pt x="0" y="257175"/>
                </a:lnTo>
                <a:lnTo>
                  <a:pt x="0" y="285750"/>
                </a:lnTo>
                <a:lnTo>
                  <a:pt x="0" y="307181"/>
                </a:lnTo>
                <a:lnTo>
                  <a:pt x="7144" y="321469"/>
                </a:lnTo>
                <a:lnTo>
                  <a:pt x="7144" y="335756"/>
                </a:lnTo>
                <a:lnTo>
                  <a:pt x="14288" y="350044"/>
                </a:lnTo>
                <a:lnTo>
                  <a:pt x="14288" y="357188"/>
                </a:lnTo>
                <a:lnTo>
                  <a:pt x="21432" y="364331"/>
                </a:lnTo>
                <a:lnTo>
                  <a:pt x="28575" y="371475"/>
                </a:lnTo>
                <a:lnTo>
                  <a:pt x="35719" y="371475"/>
                </a:lnTo>
                <a:lnTo>
                  <a:pt x="42863" y="371475"/>
                </a:lnTo>
                <a:lnTo>
                  <a:pt x="57150" y="371475"/>
                </a:lnTo>
                <a:lnTo>
                  <a:pt x="64294" y="364331"/>
                </a:lnTo>
                <a:lnTo>
                  <a:pt x="78582" y="357188"/>
                </a:lnTo>
                <a:lnTo>
                  <a:pt x="92869" y="350044"/>
                </a:lnTo>
                <a:lnTo>
                  <a:pt x="107157" y="342900"/>
                </a:lnTo>
                <a:lnTo>
                  <a:pt x="114300" y="321469"/>
                </a:lnTo>
                <a:lnTo>
                  <a:pt x="128588" y="314325"/>
                </a:lnTo>
                <a:lnTo>
                  <a:pt x="135732" y="300038"/>
                </a:lnTo>
                <a:lnTo>
                  <a:pt x="142875" y="285750"/>
                </a:lnTo>
                <a:lnTo>
                  <a:pt x="150019" y="271463"/>
                </a:lnTo>
                <a:lnTo>
                  <a:pt x="150019" y="264319"/>
                </a:lnTo>
                <a:lnTo>
                  <a:pt x="142875" y="257175"/>
                </a:lnTo>
                <a:lnTo>
                  <a:pt x="142875" y="250031"/>
                </a:lnTo>
                <a:lnTo>
                  <a:pt x="135732" y="242888"/>
                </a:lnTo>
                <a:lnTo>
                  <a:pt x="128588" y="235744"/>
                </a:lnTo>
                <a:lnTo>
                  <a:pt x="121444" y="235744"/>
                </a:lnTo>
                <a:lnTo>
                  <a:pt x="107157" y="235744"/>
                </a:lnTo>
                <a:lnTo>
                  <a:pt x="100013" y="235744"/>
                </a:lnTo>
                <a:lnTo>
                  <a:pt x="85725" y="235744"/>
                </a:lnTo>
                <a:lnTo>
                  <a:pt x="71438" y="242888"/>
                </a:lnTo>
                <a:lnTo>
                  <a:pt x="57150" y="250031"/>
                </a:lnTo>
                <a:lnTo>
                  <a:pt x="42863" y="257175"/>
                </a:lnTo>
                <a:lnTo>
                  <a:pt x="28575" y="271463"/>
                </a:lnTo>
                <a:lnTo>
                  <a:pt x="28575" y="2714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1585913" y="2378869"/>
            <a:ext cx="150019" cy="114301"/>
          </a:xfrm>
          <a:custGeom>
            <a:avLst/>
            <a:gdLst/>
            <a:ahLst/>
            <a:cxnLst/>
            <a:rect l="0" t="0" r="0" b="0"/>
            <a:pathLst>
              <a:path w="150019" h="114301">
                <a:moveTo>
                  <a:pt x="0" y="114300"/>
                </a:moveTo>
                <a:lnTo>
                  <a:pt x="0" y="114300"/>
                </a:lnTo>
                <a:lnTo>
                  <a:pt x="0" y="114300"/>
                </a:lnTo>
                <a:lnTo>
                  <a:pt x="0" y="107156"/>
                </a:lnTo>
                <a:lnTo>
                  <a:pt x="0" y="107156"/>
                </a:lnTo>
                <a:lnTo>
                  <a:pt x="0" y="100012"/>
                </a:lnTo>
                <a:lnTo>
                  <a:pt x="7143" y="85725"/>
                </a:lnTo>
                <a:lnTo>
                  <a:pt x="7143" y="78581"/>
                </a:lnTo>
                <a:lnTo>
                  <a:pt x="14287" y="64294"/>
                </a:lnTo>
                <a:lnTo>
                  <a:pt x="21431" y="57150"/>
                </a:lnTo>
                <a:lnTo>
                  <a:pt x="21431" y="35719"/>
                </a:lnTo>
                <a:lnTo>
                  <a:pt x="35718" y="28575"/>
                </a:lnTo>
                <a:lnTo>
                  <a:pt x="42862" y="14287"/>
                </a:lnTo>
                <a:lnTo>
                  <a:pt x="50006" y="14287"/>
                </a:lnTo>
                <a:lnTo>
                  <a:pt x="57150" y="0"/>
                </a:lnTo>
                <a:lnTo>
                  <a:pt x="64293" y="0"/>
                </a:lnTo>
                <a:lnTo>
                  <a:pt x="71437" y="0"/>
                </a:lnTo>
                <a:lnTo>
                  <a:pt x="85725" y="0"/>
                </a:lnTo>
                <a:lnTo>
                  <a:pt x="92868" y="0"/>
                </a:lnTo>
                <a:lnTo>
                  <a:pt x="100012" y="7144"/>
                </a:lnTo>
                <a:lnTo>
                  <a:pt x="107156" y="14287"/>
                </a:lnTo>
                <a:lnTo>
                  <a:pt x="114300" y="28575"/>
                </a:lnTo>
                <a:lnTo>
                  <a:pt x="121443" y="35719"/>
                </a:lnTo>
                <a:lnTo>
                  <a:pt x="128587" y="50006"/>
                </a:lnTo>
                <a:lnTo>
                  <a:pt x="135731" y="57150"/>
                </a:lnTo>
                <a:lnTo>
                  <a:pt x="135731" y="71437"/>
                </a:lnTo>
                <a:lnTo>
                  <a:pt x="142875" y="78581"/>
                </a:lnTo>
                <a:lnTo>
                  <a:pt x="150018" y="85725"/>
                </a:lnTo>
                <a:lnTo>
                  <a:pt x="150018" y="85725"/>
                </a:lnTo>
                <a:lnTo>
                  <a:pt x="150018" y="100012"/>
                </a:lnTo>
                <a:lnTo>
                  <a:pt x="150018" y="107156"/>
                </a:lnTo>
                <a:lnTo>
                  <a:pt x="150018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1700213" y="2286000"/>
            <a:ext cx="1" cy="28576"/>
          </a:xfrm>
          <a:custGeom>
            <a:avLst/>
            <a:gdLst/>
            <a:ahLst/>
            <a:cxnLst/>
            <a:rect l="0" t="0" r="0" b="0"/>
            <a:pathLst>
              <a:path w="1" h="28576">
                <a:moveTo>
                  <a:pt x="0" y="28575"/>
                </a:moveTo>
                <a:lnTo>
                  <a:pt x="0" y="28575"/>
                </a:lnTo>
                <a:lnTo>
                  <a:pt x="0" y="21431"/>
                </a:lnTo>
                <a:lnTo>
                  <a:pt x="0" y="21431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1835944" y="2150269"/>
            <a:ext cx="528638" cy="314326"/>
          </a:xfrm>
          <a:custGeom>
            <a:avLst/>
            <a:gdLst/>
            <a:ahLst/>
            <a:cxnLst/>
            <a:rect l="0" t="0" r="0" b="0"/>
            <a:pathLst>
              <a:path w="528638" h="314326">
                <a:moveTo>
                  <a:pt x="0" y="264319"/>
                </a:moveTo>
                <a:lnTo>
                  <a:pt x="0" y="257175"/>
                </a:lnTo>
                <a:lnTo>
                  <a:pt x="7144" y="257175"/>
                </a:lnTo>
                <a:lnTo>
                  <a:pt x="7144" y="250031"/>
                </a:lnTo>
                <a:lnTo>
                  <a:pt x="14287" y="257175"/>
                </a:lnTo>
                <a:lnTo>
                  <a:pt x="21431" y="250031"/>
                </a:lnTo>
                <a:lnTo>
                  <a:pt x="28575" y="242887"/>
                </a:lnTo>
                <a:lnTo>
                  <a:pt x="42862" y="242887"/>
                </a:lnTo>
                <a:lnTo>
                  <a:pt x="57150" y="235744"/>
                </a:lnTo>
                <a:lnTo>
                  <a:pt x="64294" y="228600"/>
                </a:lnTo>
                <a:lnTo>
                  <a:pt x="78581" y="221456"/>
                </a:lnTo>
                <a:lnTo>
                  <a:pt x="92869" y="214312"/>
                </a:lnTo>
                <a:lnTo>
                  <a:pt x="100012" y="207169"/>
                </a:lnTo>
                <a:lnTo>
                  <a:pt x="107156" y="192881"/>
                </a:lnTo>
                <a:lnTo>
                  <a:pt x="114300" y="185737"/>
                </a:lnTo>
                <a:lnTo>
                  <a:pt x="114300" y="178594"/>
                </a:lnTo>
                <a:lnTo>
                  <a:pt x="114300" y="171450"/>
                </a:lnTo>
                <a:lnTo>
                  <a:pt x="114300" y="164306"/>
                </a:lnTo>
                <a:lnTo>
                  <a:pt x="114300" y="157162"/>
                </a:lnTo>
                <a:lnTo>
                  <a:pt x="114300" y="150019"/>
                </a:lnTo>
                <a:lnTo>
                  <a:pt x="107156" y="142875"/>
                </a:lnTo>
                <a:lnTo>
                  <a:pt x="100012" y="142875"/>
                </a:lnTo>
                <a:lnTo>
                  <a:pt x="92869" y="135731"/>
                </a:lnTo>
                <a:lnTo>
                  <a:pt x="85725" y="135731"/>
                </a:lnTo>
                <a:lnTo>
                  <a:pt x="78581" y="135731"/>
                </a:lnTo>
                <a:lnTo>
                  <a:pt x="64294" y="142875"/>
                </a:lnTo>
                <a:lnTo>
                  <a:pt x="57150" y="142875"/>
                </a:lnTo>
                <a:lnTo>
                  <a:pt x="50006" y="157162"/>
                </a:lnTo>
                <a:lnTo>
                  <a:pt x="35719" y="164306"/>
                </a:lnTo>
                <a:lnTo>
                  <a:pt x="28575" y="178594"/>
                </a:lnTo>
                <a:lnTo>
                  <a:pt x="21431" y="192881"/>
                </a:lnTo>
                <a:lnTo>
                  <a:pt x="14287" y="214312"/>
                </a:lnTo>
                <a:lnTo>
                  <a:pt x="14287" y="228600"/>
                </a:lnTo>
                <a:lnTo>
                  <a:pt x="7144" y="242887"/>
                </a:lnTo>
                <a:lnTo>
                  <a:pt x="7144" y="264319"/>
                </a:lnTo>
                <a:lnTo>
                  <a:pt x="7144" y="271462"/>
                </a:lnTo>
                <a:lnTo>
                  <a:pt x="14287" y="285750"/>
                </a:lnTo>
                <a:lnTo>
                  <a:pt x="21431" y="292894"/>
                </a:lnTo>
                <a:lnTo>
                  <a:pt x="21431" y="300037"/>
                </a:lnTo>
                <a:lnTo>
                  <a:pt x="35719" y="307181"/>
                </a:lnTo>
                <a:lnTo>
                  <a:pt x="42862" y="314325"/>
                </a:lnTo>
                <a:lnTo>
                  <a:pt x="57150" y="314325"/>
                </a:lnTo>
                <a:lnTo>
                  <a:pt x="64294" y="307181"/>
                </a:lnTo>
                <a:lnTo>
                  <a:pt x="78581" y="307181"/>
                </a:lnTo>
                <a:lnTo>
                  <a:pt x="92869" y="300037"/>
                </a:lnTo>
                <a:lnTo>
                  <a:pt x="107156" y="292894"/>
                </a:lnTo>
                <a:lnTo>
                  <a:pt x="121444" y="278606"/>
                </a:lnTo>
                <a:lnTo>
                  <a:pt x="135731" y="271462"/>
                </a:lnTo>
                <a:lnTo>
                  <a:pt x="150019" y="250031"/>
                </a:lnTo>
                <a:lnTo>
                  <a:pt x="164306" y="228600"/>
                </a:lnTo>
                <a:lnTo>
                  <a:pt x="178594" y="214312"/>
                </a:lnTo>
                <a:lnTo>
                  <a:pt x="192881" y="185737"/>
                </a:lnTo>
                <a:lnTo>
                  <a:pt x="200025" y="157162"/>
                </a:lnTo>
                <a:lnTo>
                  <a:pt x="207169" y="142875"/>
                </a:lnTo>
                <a:lnTo>
                  <a:pt x="214312" y="121444"/>
                </a:lnTo>
                <a:lnTo>
                  <a:pt x="221456" y="100012"/>
                </a:lnTo>
                <a:lnTo>
                  <a:pt x="221456" y="85725"/>
                </a:lnTo>
                <a:lnTo>
                  <a:pt x="228600" y="78581"/>
                </a:lnTo>
                <a:lnTo>
                  <a:pt x="228600" y="64294"/>
                </a:lnTo>
                <a:lnTo>
                  <a:pt x="228600" y="57150"/>
                </a:lnTo>
                <a:lnTo>
                  <a:pt x="221456" y="50006"/>
                </a:lnTo>
                <a:lnTo>
                  <a:pt x="221456" y="42862"/>
                </a:lnTo>
                <a:lnTo>
                  <a:pt x="221456" y="42862"/>
                </a:lnTo>
                <a:lnTo>
                  <a:pt x="221456" y="42862"/>
                </a:lnTo>
                <a:lnTo>
                  <a:pt x="221456" y="35719"/>
                </a:lnTo>
                <a:lnTo>
                  <a:pt x="221456" y="35719"/>
                </a:lnTo>
                <a:lnTo>
                  <a:pt x="221456" y="35719"/>
                </a:lnTo>
                <a:lnTo>
                  <a:pt x="221456" y="35719"/>
                </a:lnTo>
                <a:lnTo>
                  <a:pt x="221456" y="35719"/>
                </a:lnTo>
                <a:lnTo>
                  <a:pt x="221456" y="42862"/>
                </a:lnTo>
                <a:lnTo>
                  <a:pt x="221456" y="50006"/>
                </a:lnTo>
                <a:lnTo>
                  <a:pt x="214312" y="64294"/>
                </a:lnTo>
                <a:lnTo>
                  <a:pt x="214312" y="71437"/>
                </a:lnTo>
                <a:lnTo>
                  <a:pt x="214312" y="92869"/>
                </a:lnTo>
                <a:lnTo>
                  <a:pt x="214312" y="114300"/>
                </a:lnTo>
                <a:lnTo>
                  <a:pt x="214312" y="128587"/>
                </a:lnTo>
                <a:lnTo>
                  <a:pt x="214312" y="150019"/>
                </a:lnTo>
                <a:lnTo>
                  <a:pt x="221456" y="171450"/>
                </a:lnTo>
                <a:lnTo>
                  <a:pt x="228600" y="178594"/>
                </a:lnTo>
                <a:lnTo>
                  <a:pt x="235744" y="200025"/>
                </a:lnTo>
                <a:lnTo>
                  <a:pt x="242887" y="207169"/>
                </a:lnTo>
                <a:lnTo>
                  <a:pt x="250031" y="214312"/>
                </a:lnTo>
                <a:lnTo>
                  <a:pt x="257175" y="221456"/>
                </a:lnTo>
                <a:lnTo>
                  <a:pt x="264319" y="228600"/>
                </a:lnTo>
                <a:lnTo>
                  <a:pt x="271462" y="228600"/>
                </a:lnTo>
                <a:lnTo>
                  <a:pt x="285750" y="235744"/>
                </a:lnTo>
                <a:lnTo>
                  <a:pt x="292894" y="235744"/>
                </a:lnTo>
                <a:lnTo>
                  <a:pt x="300037" y="235744"/>
                </a:lnTo>
                <a:lnTo>
                  <a:pt x="307181" y="228600"/>
                </a:lnTo>
                <a:lnTo>
                  <a:pt x="314325" y="228600"/>
                </a:lnTo>
                <a:lnTo>
                  <a:pt x="321469" y="214312"/>
                </a:lnTo>
                <a:lnTo>
                  <a:pt x="328612" y="200025"/>
                </a:lnTo>
                <a:lnTo>
                  <a:pt x="342900" y="185737"/>
                </a:lnTo>
                <a:lnTo>
                  <a:pt x="350044" y="171450"/>
                </a:lnTo>
                <a:lnTo>
                  <a:pt x="357187" y="150019"/>
                </a:lnTo>
                <a:lnTo>
                  <a:pt x="364331" y="128587"/>
                </a:lnTo>
                <a:lnTo>
                  <a:pt x="371475" y="114300"/>
                </a:lnTo>
                <a:lnTo>
                  <a:pt x="371475" y="85725"/>
                </a:lnTo>
                <a:lnTo>
                  <a:pt x="371475" y="71437"/>
                </a:lnTo>
                <a:lnTo>
                  <a:pt x="378619" y="57150"/>
                </a:lnTo>
                <a:lnTo>
                  <a:pt x="378619" y="42862"/>
                </a:lnTo>
                <a:lnTo>
                  <a:pt x="378619" y="28575"/>
                </a:lnTo>
                <a:lnTo>
                  <a:pt x="378619" y="21431"/>
                </a:lnTo>
                <a:lnTo>
                  <a:pt x="378619" y="14287"/>
                </a:lnTo>
                <a:lnTo>
                  <a:pt x="378619" y="7144"/>
                </a:lnTo>
                <a:lnTo>
                  <a:pt x="378619" y="7144"/>
                </a:lnTo>
                <a:lnTo>
                  <a:pt x="378619" y="7144"/>
                </a:lnTo>
                <a:lnTo>
                  <a:pt x="378619" y="0"/>
                </a:lnTo>
                <a:lnTo>
                  <a:pt x="378619" y="0"/>
                </a:lnTo>
                <a:lnTo>
                  <a:pt x="378619" y="7144"/>
                </a:lnTo>
                <a:lnTo>
                  <a:pt x="378619" y="7144"/>
                </a:lnTo>
                <a:lnTo>
                  <a:pt x="378619" y="14287"/>
                </a:lnTo>
                <a:lnTo>
                  <a:pt x="378619" y="21431"/>
                </a:lnTo>
                <a:lnTo>
                  <a:pt x="378619" y="35719"/>
                </a:lnTo>
                <a:lnTo>
                  <a:pt x="378619" y="50006"/>
                </a:lnTo>
                <a:lnTo>
                  <a:pt x="378619" y="71437"/>
                </a:lnTo>
                <a:lnTo>
                  <a:pt x="385762" y="92869"/>
                </a:lnTo>
                <a:lnTo>
                  <a:pt x="385762" y="107156"/>
                </a:lnTo>
                <a:lnTo>
                  <a:pt x="392906" y="128587"/>
                </a:lnTo>
                <a:lnTo>
                  <a:pt x="400050" y="150019"/>
                </a:lnTo>
                <a:lnTo>
                  <a:pt x="407194" y="164306"/>
                </a:lnTo>
                <a:lnTo>
                  <a:pt x="414337" y="178594"/>
                </a:lnTo>
                <a:lnTo>
                  <a:pt x="428625" y="192881"/>
                </a:lnTo>
                <a:lnTo>
                  <a:pt x="442912" y="207169"/>
                </a:lnTo>
                <a:lnTo>
                  <a:pt x="450056" y="207169"/>
                </a:lnTo>
                <a:lnTo>
                  <a:pt x="464344" y="214312"/>
                </a:lnTo>
                <a:lnTo>
                  <a:pt x="485775" y="214312"/>
                </a:lnTo>
                <a:lnTo>
                  <a:pt x="500062" y="214312"/>
                </a:lnTo>
                <a:lnTo>
                  <a:pt x="528637" y="207169"/>
                </a:lnTo>
                <a:lnTo>
                  <a:pt x="528637" y="207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2371725" y="2221706"/>
            <a:ext cx="307182" cy="185739"/>
          </a:xfrm>
          <a:custGeom>
            <a:avLst/>
            <a:gdLst/>
            <a:ahLst/>
            <a:cxnLst/>
            <a:rect l="0" t="0" r="0" b="0"/>
            <a:pathLst>
              <a:path w="307182" h="185739">
                <a:moveTo>
                  <a:pt x="128588" y="35719"/>
                </a:moveTo>
                <a:lnTo>
                  <a:pt x="128588" y="28575"/>
                </a:lnTo>
                <a:lnTo>
                  <a:pt x="128588" y="21432"/>
                </a:lnTo>
                <a:lnTo>
                  <a:pt x="121444" y="14288"/>
                </a:lnTo>
                <a:lnTo>
                  <a:pt x="114300" y="7144"/>
                </a:lnTo>
                <a:lnTo>
                  <a:pt x="114300" y="0"/>
                </a:lnTo>
                <a:lnTo>
                  <a:pt x="100013" y="0"/>
                </a:lnTo>
                <a:lnTo>
                  <a:pt x="92869" y="7144"/>
                </a:lnTo>
                <a:lnTo>
                  <a:pt x="85725" y="7144"/>
                </a:lnTo>
                <a:lnTo>
                  <a:pt x="71438" y="7144"/>
                </a:lnTo>
                <a:lnTo>
                  <a:pt x="64294" y="21432"/>
                </a:lnTo>
                <a:lnTo>
                  <a:pt x="57150" y="28575"/>
                </a:lnTo>
                <a:lnTo>
                  <a:pt x="42863" y="42863"/>
                </a:lnTo>
                <a:lnTo>
                  <a:pt x="28575" y="64294"/>
                </a:lnTo>
                <a:lnTo>
                  <a:pt x="21431" y="78582"/>
                </a:lnTo>
                <a:lnTo>
                  <a:pt x="7144" y="92869"/>
                </a:lnTo>
                <a:lnTo>
                  <a:pt x="0" y="114300"/>
                </a:lnTo>
                <a:lnTo>
                  <a:pt x="0" y="128588"/>
                </a:lnTo>
                <a:lnTo>
                  <a:pt x="0" y="135732"/>
                </a:lnTo>
                <a:lnTo>
                  <a:pt x="0" y="142875"/>
                </a:lnTo>
                <a:lnTo>
                  <a:pt x="7144" y="150019"/>
                </a:lnTo>
                <a:lnTo>
                  <a:pt x="14288" y="150019"/>
                </a:lnTo>
                <a:lnTo>
                  <a:pt x="21431" y="150019"/>
                </a:lnTo>
                <a:lnTo>
                  <a:pt x="28575" y="157163"/>
                </a:lnTo>
                <a:lnTo>
                  <a:pt x="35719" y="150019"/>
                </a:lnTo>
                <a:lnTo>
                  <a:pt x="50006" y="142875"/>
                </a:lnTo>
                <a:lnTo>
                  <a:pt x="57150" y="142875"/>
                </a:lnTo>
                <a:lnTo>
                  <a:pt x="64294" y="135732"/>
                </a:lnTo>
                <a:lnTo>
                  <a:pt x="78581" y="114300"/>
                </a:lnTo>
                <a:lnTo>
                  <a:pt x="92869" y="107157"/>
                </a:lnTo>
                <a:lnTo>
                  <a:pt x="100013" y="92869"/>
                </a:lnTo>
                <a:lnTo>
                  <a:pt x="114300" y="78582"/>
                </a:lnTo>
                <a:lnTo>
                  <a:pt x="121444" y="71438"/>
                </a:lnTo>
                <a:lnTo>
                  <a:pt x="128588" y="64294"/>
                </a:lnTo>
                <a:lnTo>
                  <a:pt x="135731" y="57150"/>
                </a:lnTo>
                <a:lnTo>
                  <a:pt x="135731" y="50007"/>
                </a:lnTo>
                <a:lnTo>
                  <a:pt x="142875" y="57150"/>
                </a:lnTo>
                <a:lnTo>
                  <a:pt x="142875" y="50007"/>
                </a:lnTo>
                <a:lnTo>
                  <a:pt x="142875" y="50007"/>
                </a:lnTo>
                <a:lnTo>
                  <a:pt x="142875" y="57150"/>
                </a:lnTo>
                <a:lnTo>
                  <a:pt x="150019" y="64294"/>
                </a:lnTo>
                <a:lnTo>
                  <a:pt x="157163" y="64294"/>
                </a:lnTo>
                <a:lnTo>
                  <a:pt x="157163" y="78582"/>
                </a:lnTo>
                <a:lnTo>
                  <a:pt x="164306" y="85725"/>
                </a:lnTo>
                <a:lnTo>
                  <a:pt x="171450" y="92869"/>
                </a:lnTo>
                <a:lnTo>
                  <a:pt x="178594" y="107157"/>
                </a:lnTo>
                <a:lnTo>
                  <a:pt x="185738" y="121444"/>
                </a:lnTo>
                <a:lnTo>
                  <a:pt x="200025" y="128588"/>
                </a:lnTo>
                <a:lnTo>
                  <a:pt x="214313" y="135732"/>
                </a:lnTo>
                <a:lnTo>
                  <a:pt x="228600" y="150019"/>
                </a:lnTo>
                <a:lnTo>
                  <a:pt x="235744" y="157163"/>
                </a:lnTo>
                <a:lnTo>
                  <a:pt x="257175" y="164307"/>
                </a:lnTo>
                <a:lnTo>
                  <a:pt x="271463" y="171450"/>
                </a:lnTo>
                <a:lnTo>
                  <a:pt x="285750" y="171450"/>
                </a:lnTo>
                <a:lnTo>
                  <a:pt x="307181" y="185738"/>
                </a:lnTo>
                <a:lnTo>
                  <a:pt x="307181" y="1857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585788" y="3200400"/>
            <a:ext cx="285751" cy="550070"/>
          </a:xfrm>
          <a:custGeom>
            <a:avLst/>
            <a:gdLst/>
            <a:ahLst/>
            <a:cxnLst/>
            <a:rect l="0" t="0" r="0" b="0"/>
            <a:pathLst>
              <a:path w="285751" h="550070">
                <a:moveTo>
                  <a:pt x="285750" y="21431"/>
                </a:moveTo>
                <a:lnTo>
                  <a:pt x="278606" y="14288"/>
                </a:lnTo>
                <a:lnTo>
                  <a:pt x="264318" y="7144"/>
                </a:lnTo>
                <a:lnTo>
                  <a:pt x="250031" y="0"/>
                </a:lnTo>
                <a:lnTo>
                  <a:pt x="228600" y="7144"/>
                </a:lnTo>
                <a:lnTo>
                  <a:pt x="207168" y="7144"/>
                </a:lnTo>
                <a:lnTo>
                  <a:pt x="185737" y="7144"/>
                </a:lnTo>
                <a:lnTo>
                  <a:pt x="164306" y="14288"/>
                </a:lnTo>
                <a:lnTo>
                  <a:pt x="142875" y="21431"/>
                </a:lnTo>
                <a:lnTo>
                  <a:pt x="121443" y="28575"/>
                </a:lnTo>
                <a:lnTo>
                  <a:pt x="107156" y="35719"/>
                </a:lnTo>
                <a:lnTo>
                  <a:pt x="92868" y="42863"/>
                </a:lnTo>
                <a:lnTo>
                  <a:pt x="78581" y="50006"/>
                </a:lnTo>
                <a:lnTo>
                  <a:pt x="71437" y="64294"/>
                </a:lnTo>
                <a:lnTo>
                  <a:pt x="64293" y="78581"/>
                </a:lnTo>
                <a:lnTo>
                  <a:pt x="64293" y="85725"/>
                </a:lnTo>
                <a:lnTo>
                  <a:pt x="57150" y="92869"/>
                </a:lnTo>
                <a:lnTo>
                  <a:pt x="57150" y="114300"/>
                </a:lnTo>
                <a:lnTo>
                  <a:pt x="64293" y="128588"/>
                </a:lnTo>
                <a:lnTo>
                  <a:pt x="71437" y="135731"/>
                </a:lnTo>
                <a:lnTo>
                  <a:pt x="78581" y="157163"/>
                </a:lnTo>
                <a:lnTo>
                  <a:pt x="85725" y="171450"/>
                </a:lnTo>
                <a:lnTo>
                  <a:pt x="100012" y="192881"/>
                </a:lnTo>
                <a:lnTo>
                  <a:pt x="107156" y="207169"/>
                </a:lnTo>
                <a:lnTo>
                  <a:pt x="121443" y="228600"/>
                </a:lnTo>
                <a:lnTo>
                  <a:pt x="135731" y="242888"/>
                </a:lnTo>
                <a:lnTo>
                  <a:pt x="150018" y="264319"/>
                </a:lnTo>
                <a:lnTo>
                  <a:pt x="164306" y="285750"/>
                </a:lnTo>
                <a:lnTo>
                  <a:pt x="178593" y="300038"/>
                </a:lnTo>
                <a:lnTo>
                  <a:pt x="192881" y="321469"/>
                </a:lnTo>
                <a:lnTo>
                  <a:pt x="200025" y="342900"/>
                </a:lnTo>
                <a:lnTo>
                  <a:pt x="207168" y="357188"/>
                </a:lnTo>
                <a:lnTo>
                  <a:pt x="214312" y="378619"/>
                </a:lnTo>
                <a:lnTo>
                  <a:pt x="221456" y="392906"/>
                </a:lnTo>
                <a:lnTo>
                  <a:pt x="221456" y="414338"/>
                </a:lnTo>
                <a:lnTo>
                  <a:pt x="221456" y="421481"/>
                </a:lnTo>
                <a:lnTo>
                  <a:pt x="214312" y="442913"/>
                </a:lnTo>
                <a:lnTo>
                  <a:pt x="207168" y="457200"/>
                </a:lnTo>
                <a:lnTo>
                  <a:pt x="200025" y="464344"/>
                </a:lnTo>
                <a:lnTo>
                  <a:pt x="185737" y="478631"/>
                </a:lnTo>
                <a:lnTo>
                  <a:pt x="171450" y="500063"/>
                </a:lnTo>
                <a:lnTo>
                  <a:pt x="157162" y="507206"/>
                </a:lnTo>
                <a:lnTo>
                  <a:pt x="142875" y="521494"/>
                </a:lnTo>
                <a:lnTo>
                  <a:pt x="128587" y="528638"/>
                </a:lnTo>
                <a:lnTo>
                  <a:pt x="107156" y="535781"/>
                </a:lnTo>
                <a:lnTo>
                  <a:pt x="92868" y="542925"/>
                </a:lnTo>
                <a:lnTo>
                  <a:pt x="78581" y="550069"/>
                </a:lnTo>
                <a:lnTo>
                  <a:pt x="64293" y="550069"/>
                </a:lnTo>
                <a:lnTo>
                  <a:pt x="50006" y="550069"/>
                </a:lnTo>
                <a:lnTo>
                  <a:pt x="35718" y="542925"/>
                </a:lnTo>
                <a:lnTo>
                  <a:pt x="21431" y="542925"/>
                </a:lnTo>
                <a:lnTo>
                  <a:pt x="14287" y="535781"/>
                </a:lnTo>
                <a:lnTo>
                  <a:pt x="0" y="514350"/>
                </a:lnTo>
                <a:lnTo>
                  <a:pt x="0" y="5143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992981" y="3264694"/>
            <a:ext cx="278608" cy="421482"/>
          </a:xfrm>
          <a:custGeom>
            <a:avLst/>
            <a:gdLst/>
            <a:ahLst/>
            <a:cxnLst/>
            <a:rect l="0" t="0" r="0" b="0"/>
            <a:pathLst>
              <a:path w="278608" h="421482">
                <a:moveTo>
                  <a:pt x="0" y="0"/>
                </a:moveTo>
                <a:lnTo>
                  <a:pt x="0" y="7144"/>
                </a:lnTo>
                <a:lnTo>
                  <a:pt x="0" y="14287"/>
                </a:lnTo>
                <a:lnTo>
                  <a:pt x="7144" y="28575"/>
                </a:lnTo>
                <a:lnTo>
                  <a:pt x="7144" y="50006"/>
                </a:lnTo>
                <a:lnTo>
                  <a:pt x="7144" y="64294"/>
                </a:lnTo>
                <a:lnTo>
                  <a:pt x="7144" y="85725"/>
                </a:lnTo>
                <a:lnTo>
                  <a:pt x="7144" y="107156"/>
                </a:lnTo>
                <a:lnTo>
                  <a:pt x="7144" y="135731"/>
                </a:lnTo>
                <a:lnTo>
                  <a:pt x="7144" y="164306"/>
                </a:lnTo>
                <a:lnTo>
                  <a:pt x="7144" y="192881"/>
                </a:lnTo>
                <a:lnTo>
                  <a:pt x="7144" y="221456"/>
                </a:lnTo>
                <a:lnTo>
                  <a:pt x="7144" y="250031"/>
                </a:lnTo>
                <a:lnTo>
                  <a:pt x="7144" y="278606"/>
                </a:lnTo>
                <a:lnTo>
                  <a:pt x="7144" y="307181"/>
                </a:lnTo>
                <a:lnTo>
                  <a:pt x="7144" y="328612"/>
                </a:lnTo>
                <a:lnTo>
                  <a:pt x="7144" y="350044"/>
                </a:lnTo>
                <a:lnTo>
                  <a:pt x="7144" y="364331"/>
                </a:lnTo>
                <a:lnTo>
                  <a:pt x="14288" y="378619"/>
                </a:lnTo>
                <a:lnTo>
                  <a:pt x="14288" y="392906"/>
                </a:lnTo>
                <a:lnTo>
                  <a:pt x="14288" y="400050"/>
                </a:lnTo>
                <a:lnTo>
                  <a:pt x="14288" y="407194"/>
                </a:lnTo>
                <a:lnTo>
                  <a:pt x="14288" y="407194"/>
                </a:lnTo>
                <a:lnTo>
                  <a:pt x="14288" y="421481"/>
                </a:lnTo>
                <a:lnTo>
                  <a:pt x="14288" y="421481"/>
                </a:lnTo>
                <a:lnTo>
                  <a:pt x="14288" y="414337"/>
                </a:lnTo>
                <a:lnTo>
                  <a:pt x="14288" y="421481"/>
                </a:lnTo>
                <a:lnTo>
                  <a:pt x="14288" y="421481"/>
                </a:lnTo>
                <a:lnTo>
                  <a:pt x="14288" y="414337"/>
                </a:lnTo>
                <a:lnTo>
                  <a:pt x="14288" y="407194"/>
                </a:lnTo>
                <a:lnTo>
                  <a:pt x="14288" y="400050"/>
                </a:lnTo>
                <a:lnTo>
                  <a:pt x="21432" y="385762"/>
                </a:lnTo>
                <a:lnTo>
                  <a:pt x="21432" y="378619"/>
                </a:lnTo>
                <a:lnTo>
                  <a:pt x="28575" y="364331"/>
                </a:lnTo>
                <a:lnTo>
                  <a:pt x="28575" y="342900"/>
                </a:lnTo>
                <a:lnTo>
                  <a:pt x="35719" y="335756"/>
                </a:lnTo>
                <a:lnTo>
                  <a:pt x="42863" y="328612"/>
                </a:lnTo>
                <a:lnTo>
                  <a:pt x="50007" y="321469"/>
                </a:lnTo>
                <a:lnTo>
                  <a:pt x="57150" y="314325"/>
                </a:lnTo>
                <a:lnTo>
                  <a:pt x="64294" y="314325"/>
                </a:lnTo>
                <a:lnTo>
                  <a:pt x="71438" y="307181"/>
                </a:lnTo>
                <a:lnTo>
                  <a:pt x="78582" y="307181"/>
                </a:lnTo>
                <a:lnTo>
                  <a:pt x="92869" y="314325"/>
                </a:lnTo>
                <a:lnTo>
                  <a:pt x="107157" y="321469"/>
                </a:lnTo>
                <a:lnTo>
                  <a:pt x="114300" y="321469"/>
                </a:lnTo>
                <a:lnTo>
                  <a:pt x="128588" y="328612"/>
                </a:lnTo>
                <a:lnTo>
                  <a:pt x="142875" y="342900"/>
                </a:lnTo>
                <a:lnTo>
                  <a:pt x="157163" y="350044"/>
                </a:lnTo>
                <a:lnTo>
                  <a:pt x="171450" y="364331"/>
                </a:lnTo>
                <a:lnTo>
                  <a:pt x="185738" y="378619"/>
                </a:lnTo>
                <a:lnTo>
                  <a:pt x="192882" y="385762"/>
                </a:lnTo>
                <a:lnTo>
                  <a:pt x="207169" y="392906"/>
                </a:lnTo>
                <a:lnTo>
                  <a:pt x="214313" y="400050"/>
                </a:lnTo>
                <a:lnTo>
                  <a:pt x="221457" y="407194"/>
                </a:lnTo>
                <a:lnTo>
                  <a:pt x="235744" y="400050"/>
                </a:lnTo>
                <a:lnTo>
                  <a:pt x="242888" y="400050"/>
                </a:lnTo>
                <a:lnTo>
                  <a:pt x="257175" y="400050"/>
                </a:lnTo>
                <a:lnTo>
                  <a:pt x="264319" y="392906"/>
                </a:lnTo>
                <a:lnTo>
                  <a:pt x="278607" y="378619"/>
                </a:lnTo>
                <a:lnTo>
                  <a:pt x="278607" y="3786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1214438" y="3464719"/>
            <a:ext cx="214313" cy="164307"/>
          </a:xfrm>
          <a:custGeom>
            <a:avLst/>
            <a:gdLst/>
            <a:ahLst/>
            <a:cxnLst/>
            <a:rect l="0" t="0" r="0" b="0"/>
            <a:pathLst>
              <a:path w="214313" h="164307">
                <a:moveTo>
                  <a:pt x="114300" y="14287"/>
                </a:moveTo>
                <a:lnTo>
                  <a:pt x="107156" y="7144"/>
                </a:lnTo>
                <a:lnTo>
                  <a:pt x="100012" y="7144"/>
                </a:lnTo>
                <a:lnTo>
                  <a:pt x="92868" y="0"/>
                </a:lnTo>
                <a:lnTo>
                  <a:pt x="78581" y="7144"/>
                </a:lnTo>
                <a:lnTo>
                  <a:pt x="71437" y="14287"/>
                </a:lnTo>
                <a:lnTo>
                  <a:pt x="57150" y="14287"/>
                </a:lnTo>
                <a:lnTo>
                  <a:pt x="42862" y="21431"/>
                </a:lnTo>
                <a:lnTo>
                  <a:pt x="35718" y="42862"/>
                </a:lnTo>
                <a:lnTo>
                  <a:pt x="28575" y="50006"/>
                </a:lnTo>
                <a:lnTo>
                  <a:pt x="14287" y="64294"/>
                </a:lnTo>
                <a:lnTo>
                  <a:pt x="7143" y="78581"/>
                </a:lnTo>
                <a:lnTo>
                  <a:pt x="7143" y="100012"/>
                </a:lnTo>
                <a:lnTo>
                  <a:pt x="0" y="107156"/>
                </a:lnTo>
                <a:lnTo>
                  <a:pt x="0" y="121444"/>
                </a:lnTo>
                <a:lnTo>
                  <a:pt x="0" y="128587"/>
                </a:lnTo>
                <a:lnTo>
                  <a:pt x="7143" y="135731"/>
                </a:lnTo>
                <a:lnTo>
                  <a:pt x="7143" y="142875"/>
                </a:lnTo>
                <a:lnTo>
                  <a:pt x="14287" y="150019"/>
                </a:lnTo>
                <a:lnTo>
                  <a:pt x="21431" y="150019"/>
                </a:lnTo>
                <a:lnTo>
                  <a:pt x="28575" y="142875"/>
                </a:lnTo>
                <a:lnTo>
                  <a:pt x="35718" y="150019"/>
                </a:lnTo>
                <a:lnTo>
                  <a:pt x="42862" y="142875"/>
                </a:lnTo>
                <a:lnTo>
                  <a:pt x="50006" y="135731"/>
                </a:lnTo>
                <a:lnTo>
                  <a:pt x="57150" y="128587"/>
                </a:lnTo>
                <a:lnTo>
                  <a:pt x="64293" y="121444"/>
                </a:lnTo>
                <a:lnTo>
                  <a:pt x="71437" y="107156"/>
                </a:lnTo>
                <a:lnTo>
                  <a:pt x="78581" y="100012"/>
                </a:lnTo>
                <a:lnTo>
                  <a:pt x="85725" y="85725"/>
                </a:lnTo>
                <a:lnTo>
                  <a:pt x="92868" y="71437"/>
                </a:lnTo>
                <a:lnTo>
                  <a:pt x="100012" y="64294"/>
                </a:lnTo>
                <a:lnTo>
                  <a:pt x="107156" y="64294"/>
                </a:lnTo>
                <a:lnTo>
                  <a:pt x="107156" y="64294"/>
                </a:lnTo>
                <a:lnTo>
                  <a:pt x="107156" y="57150"/>
                </a:lnTo>
                <a:lnTo>
                  <a:pt x="107156" y="57150"/>
                </a:lnTo>
                <a:lnTo>
                  <a:pt x="107156" y="64294"/>
                </a:lnTo>
                <a:lnTo>
                  <a:pt x="107156" y="57150"/>
                </a:lnTo>
                <a:lnTo>
                  <a:pt x="114300" y="64294"/>
                </a:lnTo>
                <a:lnTo>
                  <a:pt x="114300" y="71437"/>
                </a:lnTo>
                <a:lnTo>
                  <a:pt x="114300" y="85725"/>
                </a:lnTo>
                <a:lnTo>
                  <a:pt x="121443" y="92869"/>
                </a:lnTo>
                <a:lnTo>
                  <a:pt x="121443" y="107156"/>
                </a:lnTo>
                <a:lnTo>
                  <a:pt x="128587" y="121444"/>
                </a:lnTo>
                <a:lnTo>
                  <a:pt x="128587" y="128587"/>
                </a:lnTo>
                <a:lnTo>
                  <a:pt x="135731" y="142875"/>
                </a:lnTo>
                <a:lnTo>
                  <a:pt x="142875" y="150019"/>
                </a:lnTo>
                <a:lnTo>
                  <a:pt x="150018" y="150019"/>
                </a:lnTo>
                <a:lnTo>
                  <a:pt x="157162" y="157162"/>
                </a:lnTo>
                <a:lnTo>
                  <a:pt x="171450" y="164306"/>
                </a:lnTo>
                <a:lnTo>
                  <a:pt x="178593" y="157162"/>
                </a:lnTo>
                <a:lnTo>
                  <a:pt x="185737" y="157162"/>
                </a:lnTo>
                <a:lnTo>
                  <a:pt x="192881" y="150019"/>
                </a:lnTo>
                <a:lnTo>
                  <a:pt x="214312" y="150019"/>
                </a:lnTo>
                <a:lnTo>
                  <a:pt x="214312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1464469" y="3386138"/>
            <a:ext cx="71438" cy="178594"/>
          </a:xfrm>
          <a:custGeom>
            <a:avLst/>
            <a:gdLst/>
            <a:ahLst/>
            <a:cxnLst/>
            <a:rect l="0" t="0" r="0" b="0"/>
            <a:pathLst>
              <a:path w="71438" h="178594">
                <a:moveTo>
                  <a:pt x="7144" y="121443"/>
                </a:moveTo>
                <a:lnTo>
                  <a:pt x="7144" y="121443"/>
                </a:lnTo>
                <a:lnTo>
                  <a:pt x="7144" y="121443"/>
                </a:lnTo>
                <a:lnTo>
                  <a:pt x="7144" y="121443"/>
                </a:lnTo>
                <a:lnTo>
                  <a:pt x="7144" y="121443"/>
                </a:lnTo>
                <a:lnTo>
                  <a:pt x="7144" y="128587"/>
                </a:lnTo>
                <a:lnTo>
                  <a:pt x="7144" y="135731"/>
                </a:lnTo>
                <a:lnTo>
                  <a:pt x="7144" y="142875"/>
                </a:lnTo>
                <a:lnTo>
                  <a:pt x="7144" y="150018"/>
                </a:lnTo>
                <a:lnTo>
                  <a:pt x="7144" y="157162"/>
                </a:lnTo>
                <a:lnTo>
                  <a:pt x="7144" y="164306"/>
                </a:lnTo>
                <a:lnTo>
                  <a:pt x="7144" y="171450"/>
                </a:lnTo>
                <a:lnTo>
                  <a:pt x="7144" y="171450"/>
                </a:lnTo>
                <a:lnTo>
                  <a:pt x="7144" y="171450"/>
                </a:lnTo>
                <a:lnTo>
                  <a:pt x="7144" y="171450"/>
                </a:lnTo>
                <a:lnTo>
                  <a:pt x="7144" y="178593"/>
                </a:lnTo>
                <a:lnTo>
                  <a:pt x="7144" y="178593"/>
                </a:lnTo>
                <a:lnTo>
                  <a:pt x="7144" y="171450"/>
                </a:lnTo>
                <a:lnTo>
                  <a:pt x="7144" y="178593"/>
                </a:lnTo>
                <a:lnTo>
                  <a:pt x="7144" y="178593"/>
                </a:lnTo>
                <a:lnTo>
                  <a:pt x="7144" y="171450"/>
                </a:lnTo>
                <a:lnTo>
                  <a:pt x="7144" y="171450"/>
                </a:lnTo>
                <a:lnTo>
                  <a:pt x="7144" y="171450"/>
                </a:lnTo>
                <a:lnTo>
                  <a:pt x="7144" y="157162"/>
                </a:lnTo>
                <a:lnTo>
                  <a:pt x="7144" y="150018"/>
                </a:lnTo>
                <a:lnTo>
                  <a:pt x="7144" y="142875"/>
                </a:lnTo>
                <a:lnTo>
                  <a:pt x="0" y="121443"/>
                </a:lnTo>
                <a:lnTo>
                  <a:pt x="0" y="107156"/>
                </a:lnTo>
                <a:lnTo>
                  <a:pt x="0" y="100012"/>
                </a:lnTo>
                <a:lnTo>
                  <a:pt x="7144" y="85725"/>
                </a:lnTo>
                <a:lnTo>
                  <a:pt x="7144" y="64293"/>
                </a:lnTo>
                <a:lnTo>
                  <a:pt x="14287" y="57150"/>
                </a:lnTo>
                <a:lnTo>
                  <a:pt x="21431" y="42862"/>
                </a:lnTo>
                <a:lnTo>
                  <a:pt x="28575" y="28575"/>
                </a:lnTo>
                <a:lnTo>
                  <a:pt x="35719" y="21431"/>
                </a:lnTo>
                <a:lnTo>
                  <a:pt x="50006" y="14287"/>
                </a:lnTo>
                <a:lnTo>
                  <a:pt x="71437" y="0"/>
                </a:lnTo>
                <a:lnTo>
                  <a:pt x="714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1671638" y="3357563"/>
            <a:ext cx="114301" cy="278607"/>
          </a:xfrm>
          <a:custGeom>
            <a:avLst/>
            <a:gdLst/>
            <a:ahLst/>
            <a:cxnLst/>
            <a:rect l="0" t="0" r="0" b="0"/>
            <a:pathLst>
              <a:path w="114301" h="278607">
                <a:moveTo>
                  <a:pt x="7143" y="178593"/>
                </a:moveTo>
                <a:lnTo>
                  <a:pt x="7143" y="192881"/>
                </a:lnTo>
                <a:lnTo>
                  <a:pt x="7143" y="214312"/>
                </a:lnTo>
                <a:lnTo>
                  <a:pt x="7143" y="228600"/>
                </a:lnTo>
                <a:lnTo>
                  <a:pt x="14287" y="242887"/>
                </a:lnTo>
                <a:lnTo>
                  <a:pt x="14287" y="250031"/>
                </a:lnTo>
                <a:lnTo>
                  <a:pt x="14287" y="257175"/>
                </a:lnTo>
                <a:lnTo>
                  <a:pt x="14287" y="264318"/>
                </a:lnTo>
                <a:lnTo>
                  <a:pt x="14287" y="264318"/>
                </a:lnTo>
                <a:lnTo>
                  <a:pt x="14287" y="271462"/>
                </a:lnTo>
                <a:lnTo>
                  <a:pt x="14287" y="271462"/>
                </a:lnTo>
                <a:lnTo>
                  <a:pt x="14287" y="271462"/>
                </a:lnTo>
                <a:lnTo>
                  <a:pt x="14287" y="271462"/>
                </a:lnTo>
                <a:lnTo>
                  <a:pt x="14287" y="278606"/>
                </a:lnTo>
                <a:lnTo>
                  <a:pt x="14287" y="271462"/>
                </a:lnTo>
                <a:lnTo>
                  <a:pt x="14287" y="271462"/>
                </a:lnTo>
                <a:lnTo>
                  <a:pt x="14287" y="271462"/>
                </a:lnTo>
                <a:lnTo>
                  <a:pt x="14287" y="257175"/>
                </a:lnTo>
                <a:lnTo>
                  <a:pt x="7143" y="250031"/>
                </a:lnTo>
                <a:lnTo>
                  <a:pt x="7143" y="235743"/>
                </a:lnTo>
                <a:lnTo>
                  <a:pt x="7143" y="221456"/>
                </a:lnTo>
                <a:lnTo>
                  <a:pt x="7143" y="200025"/>
                </a:lnTo>
                <a:lnTo>
                  <a:pt x="0" y="185737"/>
                </a:lnTo>
                <a:lnTo>
                  <a:pt x="0" y="171450"/>
                </a:lnTo>
                <a:lnTo>
                  <a:pt x="0" y="142875"/>
                </a:lnTo>
                <a:lnTo>
                  <a:pt x="0" y="121443"/>
                </a:lnTo>
                <a:lnTo>
                  <a:pt x="0" y="100012"/>
                </a:lnTo>
                <a:lnTo>
                  <a:pt x="7143" y="78581"/>
                </a:lnTo>
                <a:lnTo>
                  <a:pt x="14287" y="64293"/>
                </a:lnTo>
                <a:lnTo>
                  <a:pt x="21431" y="50006"/>
                </a:lnTo>
                <a:lnTo>
                  <a:pt x="21431" y="35718"/>
                </a:lnTo>
                <a:lnTo>
                  <a:pt x="35718" y="14287"/>
                </a:lnTo>
                <a:lnTo>
                  <a:pt x="42862" y="14287"/>
                </a:lnTo>
                <a:lnTo>
                  <a:pt x="50006" y="7143"/>
                </a:lnTo>
                <a:lnTo>
                  <a:pt x="57150" y="0"/>
                </a:lnTo>
                <a:lnTo>
                  <a:pt x="71437" y="0"/>
                </a:lnTo>
                <a:lnTo>
                  <a:pt x="78581" y="0"/>
                </a:lnTo>
                <a:lnTo>
                  <a:pt x="85725" y="0"/>
                </a:lnTo>
                <a:lnTo>
                  <a:pt x="92868" y="0"/>
                </a:lnTo>
                <a:lnTo>
                  <a:pt x="100012" y="7143"/>
                </a:lnTo>
                <a:lnTo>
                  <a:pt x="107156" y="14287"/>
                </a:lnTo>
                <a:lnTo>
                  <a:pt x="114300" y="14287"/>
                </a:lnTo>
                <a:lnTo>
                  <a:pt x="114300" y="28575"/>
                </a:lnTo>
                <a:lnTo>
                  <a:pt x="114300" y="35718"/>
                </a:lnTo>
                <a:lnTo>
                  <a:pt x="114300" y="42862"/>
                </a:lnTo>
                <a:lnTo>
                  <a:pt x="114300" y="50006"/>
                </a:lnTo>
                <a:lnTo>
                  <a:pt x="114300" y="57150"/>
                </a:lnTo>
                <a:lnTo>
                  <a:pt x="107156" y="71437"/>
                </a:lnTo>
                <a:lnTo>
                  <a:pt x="100012" y="78581"/>
                </a:lnTo>
                <a:lnTo>
                  <a:pt x="92868" y="92868"/>
                </a:lnTo>
                <a:lnTo>
                  <a:pt x="78581" y="100012"/>
                </a:lnTo>
                <a:lnTo>
                  <a:pt x="64293" y="107156"/>
                </a:lnTo>
                <a:lnTo>
                  <a:pt x="50006" y="121443"/>
                </a:lnTo>
                <a:lnTo>
                  <a:pt x="42862" y="128587"/>
                </a:lnTo>
                <a:lnTo>
                  <a:pt x="35718" y="128587"/>
                </a:lnTo>
                <a:lnTo>
                  <a:pt x="21431" y="135731"/>
                </a:lnTo>
                <a:lnTo>
                  <a:pt x="14287" y="135731"/>
                </a:lnTo>
                <a:lnTo>
                  <a:pt x="7143" y="135731"/>
                </a:lnTo>
                <a:lnTo>
                  <a:pt x="7143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1878806" y="3321844"/>
            <a:ext cx="342901" cy="150020"/>
          </a:xfrm>
          <a:custGeom>
            <a:avLst/>
            <a:gdLst/>
            <a:ahLst/>
            <a:cxnLst/>
            <a:rect l="0" t="0" r="0" b="0"/>
            <a:pathLst>
              <a:path w="342901" h="150020">
                <a:moveTo>
                  <a:pt x="78582" y="14287"/>
                </a:moveTo>
                <a:lnTo>
                  <a:pt x="71438" y="7144"/>
                </a:lnTo>
                <a:lnTo>
                  <a:pt x="71438" y="7144"/>
                </a:lnTo>
                <a:lnTo>
                  <a:pt x="71438" y="0"/>
                </a:lnTo>
                <a:lnTo>
                  <a:pt x="71438" y="7144"/>
                </a:lnTo>
                <a:lnTo>
                  <a:pt x="64294" y="7144"/>
                </a:lnTo>
                <a:lnTo>
                  <a:pt x="57150" y="7144"/>
                </a:lnTo>
                <a:lnTo>
                  <a:pt x="50007" y="14287"/>
                </a:lnTo>
                <a:lnTo>
                  <a:pt x="42863" y="21431"/>
                </a:lnTo>
                <a:lnTo>
                  <a:pt x="35719" y="28575"/>
                </a:lnTo>
                <a:lnTo>
                  <a:pt x="21432" y="42862"/>
                </a:lnTo>
                <a:lnTo>
                  <a:pt x="14288" y="50006"/>
                </a:lnTo>
                <a:lnTo>
                  <a:pt x="14288" y="57150"/>
                </a:lnTo>
                <a:lnTo>
                  <a:pt x="7144" y="71437"/>
                </a:lnTo>
                <a:lnTo>
                  <a:pt x="7144" y="85725"/>
                </a:lnTo>
                <a:lnTo>
                  <a:pt x="0" y="92869"/>
                </a:lnTo>
                <a:lnTo>
                  <a:pt x="0" y="100012"/>
                </a:lnTo>
                <a:lnTo>
                  <a:pt x="7144" y="107156"/>
                </a:lnTo>
                <a:lnTo>
                  <a:pt x="7144" y="114300"/>
                </a:lnTo>
                <a:lnTo>
                  <a:pt x="7144" y="114300"/>
                </a:lnTo>
                <a:lnTo>
                  <a:pt x="14288" y="128587"/>
                </a:lnTo>
                <a:lnTo>
                  <a:pt x="21432" y="128587"/>
                </a:lnTo>
                <a:lnTo>
                  <a:pt x="21432" y="135731"/>
                </a:lnTo>
                <a:lnTo>
                  <a:pt x="35719" y="135731"/>
                </a:lnTo>
                <a:lnTo>
                  <a:pt x="42863" y="142875"/>
                </a:lnTo>
                <a:lnTo>
                  <a:pt x="50007" y="142875"/>
                </a:lnTo>
                <a:lnTo>
                  <a:pt x="57150" y="142875"/>
                </a:lnTo>
                <a:lnTo>
                  <a:pt x="71438" y="150019"/>
                </a:lnTo>
                <a:lnTo>
                  <a:pt x="85725" y="142875"/>
                </a:lnTo>
                <a:lnTo>
                  <a:pt x="92869" y="135731"/>
                </a:lnTo>
                <a:lnTo>
                  <a:pt x="107157" y="128587"/>
                </a:lnTo>
                <a:lnTo>
                  <a:pt x="121444" y="121444"/>
                </a:lnTo>
                <a:lnTo>
                  <a:pt x="128588" y="107156"/>
                </a:lnTo>
                <a:lnTo>
                  <a:pt x="135732" y="107156"/>
                </a:lnTo>
                <a:lnTo>
                  <a:pt x="150019" y="92869"/>
                </a:lnTo>
                <a:lnTo>
                  <a:pt x="150019" y="78581"/>
                </a:lnTo>
                <a:lnTo>
                  <a:pt x="157163" y="71437"/>
                </a:lnTo>
                <a:lnTo>
                  <a:pt x="157163" y="64294"/>
                </a:lnTo>
                <a:lnTo>
                  <a:pt x="164307" y="50006"/>
                </a:lnTo>
                <a:lnTo>
                  <a:pt x="164307" y="50006"/>
                </a:lnTo>
                <a:lnTo>
                  <a:pt x="164307" y="42862"/>
                </a:lnTo>
                <a:lnTo>
                  <a:pt x="164307" y="35719"/>
                </a:lnTo>
                <a:lnTo>
                  <a:pt x="157163" y="28575"/>
                </a:lnTo>
                <a:lnTo>
                  <a:pt x="157163" y="28575"/>
                </a:lnTo>
                <a:lnTo>
                  <a:pt x="157163" y="21431"/>
                </a:lnTo>
                <a:lnTo>
                  <a:pt x="157163" y="21431"/>
                </a:lnTo>
                <a:lnTo>
                  <a:pt x="157163" y="21431"/>
                </a:lnTo>
                <a:lnTo>
                  <a:pt x="157163" y="21431"/>
                </a:lnTo>
                <a:lnTo>
                  <a:pt x="157163" y="14287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0019" y="21431"/>
                </a:lnTo>
                <a:lnTo>
                  <a:pt x="157163" y="21431"/>
                </a:lnTo>
                <a:lnTo>
                  <a:pt x="157163" y="21431"/>
                </a:lnTo>
                <a:lnTo>
                  <a:pt x="157163" y="21431"/>
                </a:lnTo>
                <a:lnTo>
                  <a:pt x="157163" y="28575"/>
                </a:lnTo>
                <a:lnTo>
                  <a:pt x="157163" y="28575"/>
                </a:lnTo>
                <a:lnTo>
                  <a:pt x="157163" y="35719"/>
                </a:lnTo>
                <a:lnTo>
                  <a:pt x="157163" y="42862"/>
                </a:lnTo>
                <a:lnTo>
                  <a:pt x="164307" y="42862"/>
                </a:lnTo>
                <a:lnTo>
                  <a:pt x="164307" y="42862"/>
                </a:lnTo>
                <a:lnTo>
                  <a:pt x="164307" y="50006"/>
                </a:lnTo>
                <a:lnTo>
                  <a:pt x="164307" y="50006"/>
                </a:lnTo>
                <a:lnTo>
                  <a:pt x="171450" y="50006"/>
                </a:lnTo>
                <a:lnTo>
                  <a:pt x="171450" y="50006"/>
                </a:lnTo>
                <a:lnTo>
                  <a:pt x="171450" y="50006"/>
                </a:lnTo>
                <a:lnTo>
                  <a:pt x="171450" y="50006"/>
                </a:lnTo>
                <a:lnTo>
                  <a:pt x="171450" y="50006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64294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64294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64294"/>
                </a:lnTo>
                <a:lnTo>
                  <a:pt x="178594" y="64294"/>
                </a:lnTo>
                <a:lnTo>
                  <a:pt x="185738" y="64294"/>
                </a:lnTo>
                <a:lnTo>
                  <a:pt x="185738" y="71437"/>
                </a:lnTo>
                <a:lnTo>
                  <a:pt x="185738" y="71437"/>
                </a:lnTo>
                <a:lnTo>
                  <a:pt x="185738" y="71437"/>
                </a:lnTo>
                <a:lnTo>
                  <a:pt x="192882" y="78581"/>
                </a:lnTo>
                <a:lnTo>
                  <a:pt x="192882" y="85725"/>
                </a:lnTo>
                <a:lnTo>
                  <a:pt x="200025" y="85725"/>
                </a:lnTo>
                <a:lnTo>
                  <a:pt x="200025" y="92869"/>
                </a:lnTo>
                <a:lnTo>
                  <a:pt x="207169" y="100012"/>
                </a:lnTo>
                <a:lnTo>
                  <a:pt x="214313" y="100012"/>
                </a:lnTo>
                <a:lnTo>
                  <a:pt x="221457" y="107156"/>
                </a:lnTo>
                <a:lnTo>
                  <a:pt x="228600" y="107156"/>
                </a:lnTo>
                <a:lnTo>
                  <a:pt x="235744" y="107156"/>
                </a:lnTo>
                <a:lnTo>
                  <a:pt x="242888" y="114300"/>
                </a:lnTo>
                <a:lnTo>
                  <a:pt x="257175" y="114300"/>
                </a:lnTo>
                <a:lnTo>
                  <a:pt x="264319" y="114300"/>
                </a:lnTo>
                <a:lnTo>
                  <a:pt x="278607" y="114300"/>
                </a:lnTo>
                <a:lnTo>
                  <a:pt x="285750" y="114300"/>
                </a:lnTo>
                <a:lnTo>
                  <a:pt x="300038" y="114300"/>
                </a:lnTo>
                <a:lnTo>
                  <a:pt x="307182" y="107156"/>
                </a:lnTo>
                <a:lnTo>
                  <a:pt x="314325" y="107156"/>
                </a:lnTo>
                <a:lnTo>
                  <a:pt x="321469" y="107156"/>
                </a:lnTo>
                <a:lnTo>
                  <a:pt x="328613" y="107156"/>
                </a:lnTo>
                <a:lnTo>
                  <a:pt x="335757" y="100012"/>
                </a:lnTo>
                <a:lnTo>
                  <a:pt x="335757" y="100012"/>
                </a:lnTo>
                <a:lnTo>
                  <a:pt x="342900" y="92869"/>
                </a:lnTo>
                <a:lnTo>
                  <a:pt x="342900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2164556" y="3328988"/>
            <a:ext cx="264320" cy="685801"/>
          </a:xfrm>
          <a:custGeom>
            <a:avLst/>
            <a:gdLst/>
            <a:ahLst/>
            <a:cxnLst/>
            <a:rect l="0" t="0" r="0" b="0"/>
            <a:pathLst>
              <a:path w="264320" h="685801">
                <a:moveTo>
                  <a:pt x="42863" y="7143"/>
                </a:moveTo>
                <a:lnTo>
                  <a:pt x="35719" y="7143"/>
                </a:lnTo>
                <a:lnTo>
                  <a:pt x="35719" y="7143"/>
                </a:lnTo>
                <a:lnTo>
                  <a:pt x="35719" y="7143"/>
                </a:lnTo>
                <a:lnTo>
                  <a:pt x="35719" y="7143"/>
                </a:lnTo>
                <a:lnTo>
                  <a:pt x="35719" y="0"/>
                </a:lnTo>
                <a:lnTo>
                  <a:pt x="35719" y="7143"/>
                </a:lnTo>
                <a:lnTo>
                  <a:pt x="35719" y="7143"/>
                </a:lnTo>
                <a:lnTo>
                  <a:pt x="35719" y="7143"/>
                </a:lnTo>
                <a:lnTo>
                  <a:pt x="35719" y="14287"/>
                </a:lnTo>
                <a:lnTo>
                  <a:pt x="35719" y="14287"/>
                </a:lnTo>
                <a:lnTo>
                  <a:pt x="35719" y="21431"/>
                </a:lnTo>
                <a:lnTo>
                  <a:pt x="35719" y="28575"/>
                </a:lnTo>
                <a:lnTo>
                  <a:pt x="35719" y="35718"/>
                </a:lnTo>
                <a:lnTo>
                  <a:pt x="35719" y="42862"/>
                </a:lnTo>
                <a:lnTo>
                  <a:pt x="42863" y="42862"/>
                </a:lnTo>
                <a:lnTo>
                  <a:pt x="42863" y="50006"/>
                </a:lnTo>
                <a:lnTo>
                  <a:pt x="50007" y="57150"/>
                </a:lnTo>
                <a:lnTo>
                  <a:pt x="50007" y="57150"/>
                </a:lnTo>
                <a:lnTo>
                  <a:pt x="57150" y="64293"/>
                </a:lnTo>
                <a:lnTo>
                  <a:pt x="57150" y="71437"/>
                </a:lnTo>
                <a:lnTo>
                  <a:pt x="64294" y="71437"/>
                </a:lnTo>
                <a:lnTo>
                  <a:pt x="71438" y="71437"/>
                </a:lnTo>
                <a:lnTo>
                  <a:pt x="78582" y="71437"/>
                </a:lnTo>
                <a:lnTo>
                  <a:pt x="85725" y="71437"/>
                </a:lnTo>
                <a:lnTo>
                  <a:pt x="92869" y="64293"/>
                </a:lnTo>
                <a:lnTo>
                  <a:pt x="100013" y="64293"/>
                </a:lnTo>
                <a:lnTo>
                  <a:pt x="107157" y="64293"/>
                </a:lnTo>
                <a:lnTo>
                  <a:pt x="114300" y="57150"/>
                </a:lnTo>
                <a:lnTo>
                  <a:pt x="121444" y="57150"/>
                </a:lnTo>
                <a:lnTo>
                  <a:pt x="121444" y="50006"/>
                </a:lnTo>
                <a:lnTo>
                  <a:pt x="128588" y="42862"/>
                </a:lnTo>
                <a:lnTo>
                  <a:pt x="135732" y="35718"/>
                </a:lnTo>
                <a:lnTo>
                  <a:pt x="135732" y="35718"/>
                </a:lnTo>
                <a:lnTo>
                  <a:pt x="142875" y="28575"/>
                </a:lnTo>
                <a:lnTo>
                  <a:pt x="142875" y="21431"/>
                </a:lnTo>
                <a:lnTo>
                  <a:pt x="142875" y="14287"/>
                </a:lnTo>
                <a:lnTo>
                  <a:pt x="142875" y="14287"/>
                </a:lnTo>
                <a:lnTo>
                  <a:pt x="142875" y="7143"/>
                </a:lnTo>
                <a:lnTo>
                  <a:pt x="142875" y="7143"/>
                </a:lnTo>
                <a:lnTo>
                  <a:pt x="142875" y="7143"/>
                </a:lnTo>
                <a:lnTo>
                  <a:pt x="142875" y="7143"/>
                </a:lnTo>
                <a:lnTo>
                  <a:pt x="142875" y="7143"/>
                </a:lnTo>
                <a:lnTo>
                  <a:pt x="142875" y="7143"/>
                </a:lnTo>
                <a:lnTo>
                  <a:pt x="142875" y="0"/>
                </a:lnTo>
                <a:lnTo>
                  <a:pt x="142875" y="7143"/>
                </a:lnTo>
                <a:lnTo>
                  <a:pt x="142875" y="14287"/>
                </a:lnTo>
                <a:lnTo>
                  <a:pt x="150019" y="14287"/>
                </a:lnTo>
                <a:lnTo>
                  <a:pt x="150019" y="21431"/>
                </a:lnTo>
                <a:lnTo>
                  <a:pt x="157163" y="35718"/>
                </a:lnTo>
                <a:lnTo>
                  <a:pt x="157163" y="50006"/>
                </a:lnTo>
                <a:lnTo>
                  <a:pt x="171450" y="64293"/>
                </a:lnTo>
                <a:lnTo>
                  <a:pt x="178594" y="85725"/>
                </a:lnTo>
                <a:lnTo>
                  <a:pt x="185738" y="100012"/>
                </a:lnTo>
                <a:lnTo>
                  <a:pt x="192882" y="121443"/>
                </a:lnTo>
                <a:lnTo>
                  <a:pt x="200025" y="150018"/>
                </a:lnTo>
                <a:lnTo>
                  <a:pt x="214313" y="178593"/>
                </a:lnTo>
                <a:lnTo>
                  <a:pt x="221457" y="200025"/>
                </a:lnTo>
                <a:lnTo>
                  <a:pt x="228600" y="221456"/>
                </a:lnTo>
                <a:lnTo>
                  <a:pt x="235744" y="250031"/>
                </a:lnTo>
                <a:lnTo>
                  <a:pt x="242888" y="278606"/>
                </a:lnTo>
                <a:lnTo>
                  <a:pt x="250032" y="300037"/>
                </a:lnTo>
                <a:lnTo>
                  <a:pt x="250032" y="328612"/>
                </a:lnTo>
                <a:lnTo>
                  <a:pt x="257175" y="357187"/>
                </a:lnTo>
                <a:lnTo>
                  <a:pt x="257175" y="378618"/>
                </a:lnTo>
                <a:lnTo>
                  <a:pt x="264319" y="400050"/>
                </a:lnTo>
                <a:lnTo>
                  <a:pt x="264319" y="428625"/>
                </a:lnTo>
                <a:lnTo>
                  <a:pt x="264319" y="450056"/>
                </a:lnTo>
                <a:lnTo>
                  <a:pt x="257175" y="471487"/>
                </a:lnTo>
                <a:lnTo>
                  <a:pt x="257175" y="492918"/>
                </a:lnTo>
                <a:lnTo>
                  <a:pt x="250032" y="514350"/>
                </a:lnTo>
                <a:lnTo>
                  <a:pt x="242888" y="535781"/>
                </a:lnTo>
                <a:lnTo>
                  <a:pt x="235744" y="557212"/>
                </a:lnTo>
                <a:lnTo>
                  <a:pt x="228600" y="571500"/>
                </a:lnTo>
                <a:lnTo>
                  <a:pt x="214313" y="585787"/>
                </a:lnTo>
                <a:lnTo>
                  <a:pt x="200025" y="607218"/>
                </a:lnTo>
                <a:lnTo>
                  <a:pt x="185738" y="621506"/>
                </a:lnTo>
                <a:lnTo>
                  <a:pt x="171450" y="635793"/>
                </a:lnTo>
                <a:lnTo>
                  <a:pt x="157163" y="650081"/>
                </a:lnTo>
                <a:lnTo>
                  <a:pt x="135732" y="657225"/>
                </a:lnTo>
                <a:lnTo>
                  <a:pt x="121444" y="664368"/>
                </a:lnTo>
                <a:lnTo>
                  <a:pt x="107157" y="671512"/>
                </a:lnTo>
                <a:lnTo>
                  <a:pt x="85725" y="685800"/>
                </a:lnTo>
                <a:lnTo>
                  <a:pt x="78582" y="685800"/>
                </a:lnTo>
                <a:lnTo>
                  <a:pt x="57150" y="685800"/>
                </a:lnTo>
                <a:lnTo>
                  <a:pt x="42863" y="685800"/>
                </a:lnTo>
                <a:lnTo>
                  <a:pt x="28575" y="685800"/>
                </a:lnTo>
                <a:lnTo>
                  <a:pt x="14288" y="678656"/>
                </a:lnTo>
                <a:lnTo>
                  <a:pt x="0" y="671512"/>
                </a:lnTo>
                <a:lnTo>
                  <a:pt x="0" y="6715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664369" y="4121944"/>
            <a:ext cx="21432" cy="550070"/>
          </a:xfrm>
          <a:custGeom>
            <a:avLst/>
            <a:gdLst/>
            <a:ahLst/>
            <a:cxnLst/>
            <a:rect l="0" t="0" r="0" b="0"/>
            <a:pathLst>
              <a:path w="21432" h="550070">
                <a:moveTo>
                  <a:pt x="7144" y="0"/>
                </a:moveTo>
                <a:lnTo>
                  <a:pt x="7144" y="0"/>
                </a:lnTo>
                <a:lnTo>
                  <a:pt x="7144" y="21431"/>
                </a:lnTo>
                <a:lnTo>
                  <a:pt x="7144" y="35719"/>
                </a:lnTo>
                <a:lnTo>
                  <a:pt x="7144" y="57150"/>
                </a:lnTo>
                <a:lnTo>
                  <a:pt x="7144" y="78581"/>
                </a:lnTo>
                <a:lnTo>
                  <a:pt x="7144" y="107156"/>
                </a:lnTo>
                <a:lnTo>
                  <a:pt x="7144" y="128587"/>
                </a:lnTo>
                <a:lnTo>
                  <a:pt x="0" y="157162"/>
                </a:lnTo>
                <a:lnTo>
                  <a:pt x="0" y="185737"/>
                </a:lnTo>
                <a:lnTo>
                  <a:pt x="0" y="214312"/>
                </a:lnTo>
                <a:lnTo>
                  <a:pt x="0" y="250031"/>
                </a:lnTo>
                <a:lnTo>
                  <a:pt x="0" y="278606"/>
                </a:lnTo>
                <a:lnTo>
                  <a:pt x="0" y="314325"/>
                </a:lnTo>
                <a:lnTo>
                  <a:pt x="7144" y="335756"/>
                </a:lnTo>
                <a:lnTo>
                  <a:pt x="7144" y="371475"/>
                </a:lnTo>
                <a:lnTo>
                  <a:pt x="7144" y="400050"/>
                </a:lnTo>
                <a:lnTo>
                  <a:pt x="14287" y="421481"/>
                </a:lnTo>
                <a:lnTo>
                  <a:pt x="14287" y="450056"/>
                </a:lnTo>
                <a:lnTo>
                  <a:pt x="14287" y="471487"/>
                </a:lnTo>
                <a:lnTo>
                  <a:pt x="14287" y="485775"/>
                </a:lnTo>
                <a:lnTo>
                  <a:pt x="21431" y="507206"/>
                </a:lnTo>
                <a:lnTo>
                  <a:pt x="21431" y="528637"/>
                </a:lnTo>
                <a:lnTo>
                  <a:pt x="21431" y="535781"/>
                </a:lnTo>
                <a:lnTo>
                  <a:pt x="21431" y="550069"/>
                </a:lnTo>
                <a:lnTo>
                  <a:pt x="21431" y="5500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542925" y="4407694"/>
            <a:ext cx="242889" cy="21432"/>
          </a:xfrm>
          <a:custGeom>
            <a:avLst/>
            <a:gdLst/>
            <a:ahLst/>
            <a:cxnLst/>
            <a:rect l="0" t="0" r="0" b="0"/>
            <a:pathLst>
              <a:path w="242889" h="21432">
                <a:moveTo>
                  <a:pt x="0" y="21431"/>
                </a:moveTo>
                <a:lnTo>
                  <a:pt x="0" y="21431"/>
                </a:lnTo>
                <a:lnTo>
                  <a:pt x="7144" y="21431"/>
                </a:lnTo>
                <a:lnTo>
                  <a:pt x="14288" y="21431"/>
                </a:lnTo>
                <a:lnTo>
                  <a:pt x="21431" y="21431"/>
                </a:lnTo>
                <a:lnTo>
                  <a:pt x="35719" y="21431"/>
                </a:lnTo>
                <a:lnTo>
                  <a:pt x="50006" y="21431"/>
                </a:lnTo>
                <a:lnTo>
                  <a:pt x="64294" y="21431"/>
                </a:lnTo>
                <a:lnTo>
                  <a:pt x="78581" y="14287"/>
                </a:lnTo>
                <a:lnTo>
                  <a:pt x="100013" y="14287"/>
                </a:lnTo>
                <a:lnTo>
                  <a:pt x="128588" y="14287"/>
                </a:lnTo>
                <a:lnTo>
                  <a:pt x="150019" y="7144"/>
                </a:lnTo>
                <a:lnTo>
                  <a:pt x="178594" y="0"/>
                </a:lnTo>
                <a:lnTo>
                  <a:pt x="207169" y="0"/>
                </a:lnTo>
                <a:lnTo>
                  <a:pt x="242888" y="0"/>
                </a:lnTo>
                <a:lnTo>
                  <a:pt x="24288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885825" y="4150519"/>
            <a:ext cx="50007" cy="550070"/>
          </a:xfrm>
          <a:custGeom>
            <a:avLst/>
            <a:gdLst/>
            <a:ahLst/>
            <a:cxnLst/>
            <a:rect l="0" t="0" r="0" b="0"/>
            <a:pathLst>
              <a:path w="50007" h="550070">
                <a:moveTo>
                  <a:pt x="7144" y="0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0" y="0"/>
                </a:lnTo>
                <a:lnTo>
                  <a:pt x="0" y="14287"/>
                </a:lnTo>
                <a:lnTo>
                  <a:pt x="0" y="21431"/>
                </a:lnTo>
                <a:lnTo>
                  <a:pt x="0" y="28575"/>
                </a:lnTo>
                <a:lnTo>
                  <a:pt x="0" y="50006"/>
                </a:lnTo>
                <a:lnTo>
                  <a:pt x="0" y="71437"/>
                </a:lnTo>
                <a:lnTo>
                  <a:pt x="0" y="92869"/>
                </a:lnTo>
                <a:lnTo>
                  <a:pt x="0" y="121444"/>
                </a:lnTo>
                <a:lnTo>
                  <a:pt x="0" y="150019"/>
                </a:lnTo>
                <a:lnTo>
                  <a:pt x="0" y="178594"/>
                </a:lnTo>
                <a:lnTo>
                  <a:pt x="0" y="207169"/>
                </a:lnTo>
                <a:lnTo>
                  <a:pt x="0" y="242887"/>
                </a:lnTo>
                <a:lnTo>
                  <a:pt x="0" y="271462"/>
                </a:lnTo>
                <a:lnTo>
                  <a:pt x="7144" y="307181"/>
                </a:lnTo>
                <a:lnTo>
                  <a:pt x="7144" y="342900"/>
                </a:lnTo>
                <a:lnTo>
                  <a:pt x="14288" y="371475"/>
                </a:lnTo>
                <a:lnTo>
                  <a:pt x="14288" y="400050"/>
                </a:lnTo>
                <a:lnTo>
                  <a:pt x="21431" y="428625"/>
                </a:lnTo>
                <a:lnTo>
                  <a:pt x="28575" y="450056"/>
                </a:lnTo>
                <a:lnTo>
                  <a:pt x="28575" y="471487"/>
                </a:lnTo>
                <a:lnTo>
                  <a:pt x="35719" y="492919"/>
                </a:lnTo>
                <a:lnTo>
                  <a:pt x="42863" y="514350"/>
                </a:lnTo>
                <a:lnTo>
                  <a:pt x="42863" y="528637"/>
                </a:lnTo>
                <a:lnTo>
                  <a:pt x="50006" y="550069"/>
                </a:lnTo>
                <a:lnTo>
                  <a:pt x="50006" y="5500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950119" y="4321969"/>
            <a:ext cx="478632" cy="335757"/>
          </a:xfrm>
          <a:custGeom>
            <a:avLst/>
            <a:gdLst/>
            <a:ahLst/>
            <a:cxnLst/>
            <a:rect l="0" t="0" r="0" b="0"/>
            <a:pathLst>
              <a:path w="478632" h="335757">
                <a:moveTo>
                  <a:pt x="157162" y="0"/>
                </a:moveTo>
                <a:lnTo>
                  <a:pt x="150019" y="0"/>
                </a:lnTo>
                <a:lnTo>
                  <a:pt x="135731" y="0"/>
                </a:lnTo>
                <a:lnTo>
                  <a:pt x="121444" y="0"/>
                </a:lnTo>
                <a:lnTo>
                  <a:pt x="107156" y="7144"/>
                </a:lnTo>
                <a:lnTo>
                  <a:pt x="92869" y="7144"/>
                </a:lnTo>
                <a:lnTo>
                  <a:pt x="78581" y="21431"/>
                </a:lnTo>
                <a:lnTo>
                  <a:pt x="64294" y="35719"/>
                </a:lnTo>
                <a:lnTo>
                  <a:pt x="50006" y="50006"/>
                </a:lnTo>
                <a:lnTo>
                  <a:pt x="35719" y="71437"/>
                </a:lnTo>
                <a:lnTo>
                  <a:pt x="28575" y="100012"/>
                </a:lnTo>
                <a:lnTo>
                  <a:pt x="14287" y="121444"/>
                </a:lnTo>
                <a:lnTo>
                  <a:pt x="7144" y="157162"/>
                </a:lnTo>
                <a:lnTo>
                  <a:pt x="0" y="192881"/>
                </a:lnTo>
                <a:lnTo>
                  <a:pt x="0" y="214312"/>
                </a:lnTo>
                <a:lnTo>
                  <a:pt x="0" y="235744"/>
                </a:lnTo>
                <a:lnTo>
                  <a:pt x="0" y="257175"/>
                </a:lnTo>
                <a:lnTo>
                  <a:pt x="0" y="264319"/>
                </a:lnTo>
                <a:lnTo>
                  <a:pt x="7144" y="271462"/>
                </a:lnTo>
                <a:lnTo>
                  <a:pt x="14287" y="278606"/>
                </a:lnTo>
                <a:lnTo>
                  <a:pt x="14287" y="285750"/>
                </a:lnTo>
                <a:lnTo>
                  <a:pt x="21431" y="285750"/>
                </a:lnTo>
                <a:lnTo>
                  <a:pt x="35719" y="278606"/>
                </a:lnTo>
                <a:lnTo>
                  <a:pt x="42862" y="278606"/>
                </a:lnTo>
                <a:lnTo>
                  <a:pt x="50006" y="271462"/>
                </a:lnTo>
                <a:lnTo>
                  <a:pt x="64294" y="264319"/>
                </a:lnTo>
                <a:lnTo>
                  <a:pt x="71437" y="257175"/>
                </a:lnTo>
                <a:lnTo>
                  <a:pt x="78581" y="242887"/>
                </a:lnTo>
                <a:lnTo>
                  <a:pt x="85725" y="221456"/>
                </a:lnTo>
                <a:lnTo>
                  <a:pt x="92869" y="207169"/>
                </a:lnTo>
                <a:lnTo>
                  <a:pt x="107156" y="185737"/>
                </a:lnTo>
                <a:lnTo>
                  <a:pt x="114300" y="164306"/>
                </a:lnTo>
                <a:lnTo>
                  <a:pt x="114300" y="150019"/>
                </a:lnTo>
                <a:lnTo>
                  <a:pt x="121444" y="135731"/>
                </a:lnTo>
                <a:lnTo>
                  <a:pt x="128587" y="121444"/>
                </a:lnTo>
                <a:lnTo>
                  <a:pt x="128587" y="107156"/>
                </a:lnTo>
                <a:lnTo>
                  <a:pt x="128587" y="100012"/>
                </a:lnTo>
                <a:lnTo>
                  <a:pt x="128587" y="92869"/>
                </a:lnTo>
                <a:lnTo>
                  <a:pt x="128587" y="85725"/>
                </a:lnTo>
                <a:lnTo>
                  <a:pt x="128587" y="92869"/>
                </a:lnTo>
                <a:lnTo>
                  <a:pt x="135731" y="85725"/>
                </a:lnTo>
                <a:lnTo>
                  <a:pt x="135731" y="85725"/>
                </a:lnTo>
                <a:lnTo>
                  <a:pt x="135731" y="92869"/>
                </a:lnTo>
                <a:lnTo>
                  <a:pt x="135731" y="100012"/>
                </a:lnTo>
                <a:lnTo>
                  <a:pt x="135731" y="114300"/>
                </a:lnTo>
                <a:lnTo>
                  <a:pt x="135731" y="135731"/>
                </a:lnTo>
                <a:lnTo>
                  <a:pt x="135731" y="157162"/>
                </a:lnTo>
                <a:lnTo>
                  <a:pt x="135731" y="178594"/>
                </a:lnTo>
                <a:lnTo>
                  <a:pt x="135731" y="200025"/>
                </a:lnTo>
                <a:lnTo>
                  <a:pt x="135731" y="221456"/>
                </a:lnTo>
                <a:lnTo>
                  <a:pt x="142875" y="228600"/>
                </a:lnTo>
                <a:lnTo>
                  <a:pt x="142875" y="242887"/>
                </a:lnTo>
                <a:lnTo>
                  <a:pt x="150019" y="257175"/>
                </a:lnTo>
                <a:lnTo>
                  <a:pt x="157162" y="264319"/>
                </a:lnTo>
                <a:lnTo>
                  <a:pt x="157162" y="264319"/>
                </a:lnTo>
                <a:lnTo>
                  <a:pt x="164306" y="271462"/>
                </a:lnTo>
                <a:lnTo>
                  <a:pt x="164306" y="271462"/>
                </a:lnTo>
                <a:lnTo>
                  <a:pt x="171450" y="271462"/>
                </a:lnTo>
                <a:lnTo>
                  <a:pt x="178594" y="271462"/>
                </a:lnTo>
                <a:lnTo>
                  <a:pt x="178594" y="271462"/>
                </a:lnTo>
                <a:lnTo>
                  <a:pt x="185737" y="271462"/>
                </a:lnTo>
                <a:lnTo>
                  <a:pt x="185737" y="264319"/>
                </a:lnTo>
                <a:lnTo>
                  <a:pt x="192881" y="257175"/>
                </a:lnTo>
                <a:lnTo>
                  <a:pt x="192881" y="250031"/>
                </a:lnTo>
                <a:lnTo>
                  <a:pt x="200025" y="235744"/>
                </a:lnTo>
                <a:lnTo>
                  <a:pt x="200025" y="221456"/>
                </a:lnTo>
                <a:lnTo>
                  <a:pt x="207169" y="200025"/>
                </a:lnTo>
                <a:lnTo>
                  <a:pt x="207169" y="178594"/>
                </a:lnTo>
                <a:lnTo>
                  <a:pt x="214312" y="150019"/>
                </a:lnTo>
                <a:lnTo>
                  <a:pt x="228600" y="121444"/>
                </a:lnTo>
                <a:lnTo>
                  <a:pt x="235744" y="100012"/>
                </a:lnTo>
                <a:lnTo>
                  <a:pt x="242887" y="78581"/>
                </a:lnTo>
                <a:lnTo>
                  <a:pt x="257175" y="64294"/>
                </a:lnTo>
                <a:lnTo>
                  <a:pt x="264319" y="42862"/>
                </a:lnTo>
                <a:lnTo>
                  <a:pt x="271462" y="35719"/>
                </a:lnTo>
                <a:lnTo>
                  <a:pt x="285750" y="28575"/>
                </a:lnTo>
                <a:lnTo>
                  <a:pt x="292894" y="21431"/>
                </a:lnTo>
                <a:lnTo>
                  <a:pt x="300037" y="14287"/>
                </a:lnTo>
                <a:lnTo>
                  <a:pt x="314325" y="21431"/>
                </a:lnTo>
                <a:lnTo>
                  <a:pt x="321469" y="28575"/>
                </a:lnTo>
                <a:lnTo>
                  <a:pt x="335756" y="42862"/>
                </a:lnTo>
                <a:lnTo>
                  <a:pt x="342900" y="64294"/>
                </a:lnTo>
                <a:lnTo>
                  <a:pt x="350044" y="85725"/>
                </a:lnTo>
                <a:lnTo>
                  <a:pt x="364331" y="107156"/>
                </a:lnTo>
                <a:lnTo>
                  <a:pt x="371475" y="128587"/>
                </a:lnTo>
                <a:lnTo>
                  <a:pt x="378619" y="164306"/>
                </a:lnTo>
                <a:lnTo>
                  <a:pt x="392906" y="185737"/>
                </a:lnTo>
                <a:lnTo>
                  <a:pt x="400050" y="221456"/>
                </a:lnTo>
                <a:lnTo>
                  <a:pt x="407194" y="250031"/>
                </a:lnTo>
                <a:lnTo>
                  <a:pt x="421481" y="271462"/>
                </a:lnTo>
                <a:lnTo>
                  <a:pt x="428625" y="292894"/>
                </a:lnTo>
                <a:lnTo>
                  <a:pt x="435769" y="307181"/>
                </a:lnTo>
                <a:lnTo>
                  <a:pt x="442912" y="321469"/>
                </a:lnTo>
                <a:lnTo>
                  <a:pt x="450056" y="328612"/>
                </a:lnTo>
                <a:lnTo>
                  <a:pt x="457200" y="335756"/>
                </a:lnTo>
                <a:lnTo>
                  <a:pt x="464344" y="335756"/>
                </a:lnTo>
                <a:lnTo>
                  <a:pt x="471487" y="335756"/>
                </a:lnTo>
                <a:lnTo>
                  <a:pt x="478631" y="328612"/>
                </a:lnTo>
                <a:lnTo>
                  <a:pt x="478631" y="3286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1435894" y="4343400"/>
            <a:ext cx="300038" cy="235745"/>
          </a:xfrm>
          <a:custGeom>
            <a:avLst/>
            <a:gdLst/>
            <a:ahLst/>
            <a:cxnLst/>
            <a:rect l="0" t="0" r="0" b="0"/>
            <a:pathLst>
              <a:path w="300038" h="235745">
                <a:moveTo>
                  <a:pt x="0" y="185738"/>
                </a:moveTo>
                <a:lnTo>
                  <a:pt x="0" y="192881"/>
                </a:lnTo>
                <a:lnTo>
                  <a:pt x="0" y="185738"/>
                </a:lnTo>
                <a:lnTo>
                  <a:pt x="0" y="185738"/>
                </a:lnTo>
                <a:lnTo>
                  <a:pt x="0" y="178594"/>
                </a:lnTo>
                <a:lnTo>
                  <a:pt x="0" y="164306"/>
                </a:lnTo>
                <a:lnTo>
                  <a:pt x="0" y="157163"/>
                </a:lnTo>
                <a:lnTo>
                  <a:pt x="0" y="150019"/>
                </a:lnTo>
                <a:lnTo>
                  <a:pt x="7144" y="135731"/>
                </a:lnTo>
                <a:lnTo>
                  <a:pt x="14287" y="121444"/>
                </a:lnTo>
                <a:lnTo>
                  <a:pt x="14287" y="107156"/>
                </a:lnTo>
                <a:lnTo>
                  <a:pt x="21431" y="85725"/>
                </a:lnTo>
                <a:lnTo>
                  <a:pt x="28575" y="71438"/>
                </a:lnTo>
                <a:lnTo>
                  <a:pt x="42862" y="57150"/>
                </a:lnTo>
                <a:lnTo>
                  <a:pt x="57150" y="35719"/>
                </a:lnTo>
                <a:lnTo>
                  <a:pt x="64294" y="21431"/>
                </a:lnTo>
                <a:lnTo>
                  <a:pt x="71437" y="21431"/>
                </a:lnTo>
                <a:lnTo>
                  <a:pt x="85725" y="7144"/>
                </a:lnTo>
                <a:lnTo>
                  <a:pt x="100012" y="0"/>
                </a:lnTo>
                <a:lnTo>
                  <a:pt x="107156" y="7144"/>
                </a:lnTo>
                <a:lnTo>
                  <a:pt x="114300" y="7144"/>
                </a:lnTo>
                <a:lnTo>
                  <a:pt x="128587" y="7144"/>
                </a:lnTo>
                <a:lnTo>
                  <a:pt x="135731" y="21431"/>
                </a:lnTo>
                <a:lnTo>
                  <a:pt x="150019" y="28575"/>
                </a:lnTo>
                <a:lnTo>
                  <a:pt x="157162" y="42863"/>
                </a:lnTo>
                <a:lnTo>
                  <a:pt x="164306" y="64294"/>
                </a:lnTo>
                <a:lnTo>
                  <a:pt x="178594" y="85725"/>
                </a:lnTo>
                <a:lnTo>
                  <a:pt x="185737" y="107156"/>
                </a:lnTo>
                <a:lnTo>
                  <a:pt x="192881" y="135731"/>
                </a:lnTo>
                <a:lnTo>
                  <a:pt x="207169" y="164306"/>
                </a:lnTo>
                <a:lnTo>
                  <a:pt x="221456" y="178594"/>
                </a:lnTo>
                <a:lnTo>
                  <a:pt x="228600" y="192881"/>
                </a:lnTo>
                <a:lnTo>
                  <a:pt x="242887" y="207169"/>
                </a:lnTo>
                <a:lnTo>
                  <a:pt x="257175" y="214313"/>
                </a:lnTo>
                <a:lnTo>
                  <a:pt x="271462" y="221456"/>
                </a:lnTo>
                <a:lnTo>
                  <a:pt x="278606" y="221456"/>
                </a:lnTo>
                <a:lnTo>
                  <a:pt x="300037" y="235744"/>
                </a:lnTo>
                <a:lnTo>
                  <a:pt x="300037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1721644" y="4129088"/>
            <a:ext cx="521495" cy="392907"/>
          </a:xfrm>
          <a:custGeom>
            <a:avLst/>
            <a:gdLst/>
            <a:ahLst/>
            <a:cxnLst/>
            <a:rect l="0" t="0" r="0" b="0"/>
            <a:pathLst>
              <a:path w="521495" h="392907">
                <a:moveTo>
                  <a:pt x="114300" y="228600"/>
                </a:moveTo>
                <a:lnTo>
                  <a:pt x="114300" y="221456"/>
                </a:lnTo>
                <a:lnTo>
                  <a:pt x="107156" y="221456"/>
                </a:lnTo>
                <a:lnTo>
                  <a:pt x="100012" y="214312"/>
                </a:lnTo>
                <a:lnTo>
                  <a:pt x="92869" y="207168"/>
                </a:lnTo>
                <a:lnTo>
                  <a:pt x="85725" y="207168"/>
                </a:lnTo>
                <a:lnTo>
                  <a:pt x="78581" y="207168"/>
                </a:lnTo>
                <a:lnTo>
                  <a:pt x="71437" y="207168"/>
                </a:lnTo>
                <a:lnTo>
                  <a:pt x="64294" y="214312"/>
                </a:lnTo>
                <a:lnTo>
                  <a:pt x="57150" y="221456"/>
                </a:lnTo>
                <a:lnTo>
                  <a:pt x="42862" y="235743"/>
                </a:lnTo>
                <a:lnTo>
                  <a:pt x="35719" y="257175"/>
                </a:lnTo>
                <a:lnTo>
                  <a:pt x="21431" y="278606"/>
                </a:lnTo>
                <a:lnTo>
                  <a:pt x="14287" y="307181"/>
                </a:lnTo>
                <a:lnTo>
                  <a:pt x="7144" y="321468"/>
                </a:lnTo>
                <a:lnTo>
                  <a:pt x="0" y="342900"/>
                </a:lnTo>
                <a:lnTo>
                  <a:pt x="0" y="357187"/>
                </a:lnTo>
                <a:lnTo>
                  <a:pt x="0" y="371475"/>
                </a:lnTo>
                <a:lnTo>
                  <a:pt x="7144" y="378618"/>
                </a:lnTo>
                <a:lnTo>
                  <a:pt x="7144" y="385762"/>
                </a:lnTo>
                <a:lnTo>
                  <a:pt x="14287" y="392906"/>
                </a:lnTo>
                <a:lnTo>
                  <a:pt x="21431" y="392906"/>
                </a:lnTo>
                <a:lnTo>
                  <a:pt x="28575" y="392906"/>
                </a:lnTo>
                <a:lnTo>
                  <a:pt x="28575" y="392906"/>
                </a:lnTo>
                <a:lnTo>
                  <a:pt x="35719" y="385762"/>
                </a:lnTo>
                <a:lnTo>
                  <a:pt x="42862" y="385762"/>
                </a:lnTo>
                <a:lnTo>
                  <a:pt x="50006" y="378618"/>
                </a:lnTo>
                <a:lnTo>
                  <a:pt x="50006" y="371475"/>
                </a:lnTo>
                <a:lnTo>
                  <a:pt x="57150" y="364331"/>
                </a:lnTo>
                <a:lnTo>
                  <a:pt x="64294" y="350043"/>
                </a:lnTo>
                <a:lnTo>
                  <a:pt x="64294" y="328612"/>
                </a:lnTo>
                <a:lnTo>
                  <a:pt x="71437" y="314325"/>
                </a:lnTo>
                <a:lnTo>
                  <a:pt x="78581" y="307181"/>
                </a:lnTo>
                <a:lnTo>
                  <a:pt x="85725" y="292893"/>
                </a:lnTo>
                <a:lnTo>
                  <a:pt x="85725" y="292893"/>
                </a:lnTo>
                <a:lnTo>
                  <a:pt x="85725" y="292893"/>
                </a:lnTo>
                <a:lnTo>
                  <a:pt x="92869" y="292893"/>
                </a:lnTo>
                <a:lnTo>
                  <a:pt x="92869" y="292893"/>
                </a:lnTo>
                <a:lnTo>
                  <a:pt x="92869" y="292893"/>
                </a:lnTo>
                <a:lnTo>
                  <a:pt x="100012" y="300037"/>
                </a:lnTo>
                <a:lnTo>
                  <a:pt x="100012" y="307181"/>
                </a:lnTo>
                <a:lnTo>
                  <a:pt x="100012" y="314325"/>
                </a:lnTo>
                <a:lnTo>
                  <a:pt x="107156" y="321468"/>
                </a:lnTo>
                <a:lnTo>
                  <a:pt x="114300" y="328612"/>
                </a:lnTo>
                <a:lnTo>
                  <a:pt x="121444" y="335756"/>
                </a:lnTo>
                <a:lnTo>
                  <a:pt x="128587" y="342900"/>
                </a:lnTo>
                <a:lnTo>
                  <a:pt x="135731" y="342900"/>
                </a:lnTo>
                <a:lnTo>
                  <a:pt x="135731" y="350043"/>
                </a:lnTo>
                <a:lnTo>
                  <a:pt x="142875" y="350043"/>
                </a:lnTo>
                <a:lnTo>
                  <a:pt x="150019" y="350043"/>
                </a:lnTo>
                <a:lnTo>
                  <a:pt x="164306" y="335756"/>
                </a:lnTo>
                <a:lnTo>
                  <a:pt x="171450" y="335756"/>
                </a:lnTo>
                <a:lnTo>
                  <a:pt x="178594" y="321468"/>
                </a:lnTo>
                <a:lnTo>
                  <a:pt x="185737" y="307181"/>
                </a:lnTo>
                <a:lnTo>
                  <a:pt x="192881" y="292893"/>
                </a:lnTo>
                <a:lnTo>
                  <a:pt x="200025" y="271462"/>
                </a:lnTo>
                <a:lnTo>
                  <a:pt x="207169" y="242887"/>
                </a:lnTo>
                <a:lnTo>
                  <a:pt x="214312" y="221456"/>
                </a:lnTo>
                <a:lnTo>
                  <a:pt x="221456" y="185737"/>
                </a:lnTo>
                <a:lnTo>
                  <a:pt x="228600" y="157162"/>
                </a:lnTo>
                <a:lnTo>
                  <a:pt x="235744" y="121443"/>
                </a:lnTo>
                <a:lnTo>
                  <a:pt x="242887" y="92868"/>
                </a:lnTo>
                <a:lnTo>
                  <a:pt x="242887" y="64293"/>
                </a:lnTo>
                <a:lnTo>
                  <a:pt x="242887" y="42862"/>
                </a:lnTo>
                <a:lnTo>
                  <a:pt x="242887" y="35718"/>
                </a:lnTo>
                <a:lnTo>
                  <a:pt x="235744" y="21431"/>
                </a:lnTo>
                <a:lnTo>
                  <a:pt x="235744" y="7143"/>
                </a:lnTo>
                <a:lnTo>
                  <a:pt x="228600" y="7143"/>
                </a:lnTo>
                <a:lnTo>
                  <a:pt x="228600" y="7143"/>
                </a:lnTo>
                <a:lnTo>
                  <a:pt x="228600" y="0"/>
                </a:lnTo>
                <a:lnTo>
                  <a:pt x="221456" y="7143"/>
                </a:lnTo>
                <a:lnTo>
                  <a:pt x="221456" y="14287"/>
                </a:lnTo>
                <a:lnTo>
                  <a:pt x="214312" y="21431"/>
                </a:lnTo>
                <a:lnTo>
                  <a:pt x="207169" y="28575"/>
                </a:lnTo>
                <a:lnTo>
                  <a:pt x="207169" y="57150"/>
                </a:lnTo>
                <a:lnTo>
                  <a:pt x="200025" y="78581"/>
                </a:lnTo>
                <a:lnTo>
                  <a:pt x="192881" y="114300"/>
                </a:lnTo>
                <a:lnTo>
                  <a:pt x="185737" y="157162"/>
                </a:lnTo>
                <a:lnTo>
                  <a:pt x="185737" y="185737"/>
                </a:lnTo>
                <a:lnTo>
                  <a:pt x="185737" y="207168"/>
                </a:lnTo>
                <a:lnTo>
                  <a:pt x="185737" y="235743"/>
                </a:lnTo>
                <a:lnTo>
                  <a:pt x="185737" y="257175"/>
                </a:lnTo>
                <a:lnTo>
                  <a:pt x="192881" y="264318"/>
                </a:lnTo>
                <a:lnTo>
                  <a:pt x="192881" y="278606"/>
                </a:lnTo>
                <a:lnTo>
                  <a:pt x="200025" y="292893"/>
                </a:lnTo>
                <a:lnTo>
                  <a:pt x="200025" y="300037"/>
                </a:lnTo>
                <a:lnTo>
                  <a:pt x="200025" y="300037"/>
                </a:lnTo>
                <a:lnTo>
                  <a:pt x="200025" y="307181"/>
                </a:lnTo>
                <a:lnTo>
                  <a:pt x="207169" y="307181"/>
                </a:lnTo>
                <a:lnTo>
                  <a:pt x="207169" y="307181"/>
                </a:lnTo>
                <a:lnTo>
                  <a:pt x="207169" y="314325"/>
                </a:lnTo>
                <a:lnTo>
                  <a:pt x="207169" y="314325"/>
                </a:lnTo>
                <a:lnTo>
                  <a:pt x="207169" y="307181"/>
                </a:lnTo>
                <a:lnTo>
                  <a:pt x="207169" y="307181"/>
                </a:lnTo>
                <a:lnTo>
                  <a:pt x="207169" y="300037"/>
                </a:lnTo>
                <a:lnTo>
                  <a:pt x="214312" y="292893"/>
                </a:lnTo>
                <a:lnTo>
                  <a:pt x="214312" y="285750"/>
                </a:lnTo>
                <a:lnTo>
                  <a:pt x="221456" y="278606"/>
                </a:lnTo>
                <a:lnTo>
                  <a:pt x="228600" y="264318"/>
                </a:lnTo>
                <a:lnTo>
                  <a:pt x="235744" y="250031"/>
                </a:lnTo>
                <a:lnTo>
                  <a:pt x="242887" y="235743"/>
                </a:lnTo>
                <a:lnTo>
                  <a:pt x="257175" y="221456"/>
                </a:lnTo>
                <a:lnTo>
                  <a:pt x="271462" y="207168"/>
                </a:lnTo>
                <a:lnTo>
                  <a:pt x="285750" y="192881"/>
                </a:lnTo>
                <a:lnTo>
                  <a:pt x="307181" y="185737"/>
                </a:lnTo>
                <a:lnTo>
                  <a:pt x="328612" y="178593"/>
                </a:lnTo>
                <a:lnTo>
                  <a:pt x="350044" y="178593"/>
                </a:lnTo>
                <a:lnTo>
                  <a:pt x="364331" y="185737"/>
                </a:lnTo>
                <a:lnTo>
                  <a:pt x="385762" y="185737"/>
                </a:lnTo>
                <a:lnTo>
                  <a:pt x="400050" y="200025"/>
                </a:lnTo>
                <a:lnTo>
                  <a:pt x="421481" y="214312"/>
                </a:lnTo>
                <a:lnTo>
                  <a:pt x="435769" y="235743"/>
                </a:lnTo>
                <a:lnTo>
                  <a:pt x="450056" y="257175"/>
                </a:lnTo>
                <a:lnTo>
                  <a:pt x="464344" y="278606"/>
                </a:lnTo>
                <a:lnTo>
                  <a:pt x="478631" y="307181"/>
                </a:lnTo>
                <a:lnTo>
                  <a:pt x="492919" y="321468"/>
                </a:lnTo>
                <a:lnTo>
                  <a:pt x="500062" y="350043"/>
                </a:lnTo>
                <a:lnTo>
                  <a:pt x="521494" y="385762"/>
                </a:lnTo>
                <a:lnTo>
                  <a:pt x="521494" y="3857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2293144" y="4121944"/>
            <a:ext cx="635795" cy="421482"/>
          </a:xfrm>
          <a:custGeom>
            <a:avLst/>
            <a:gdLst/>
            <a:ahLst/>
            <a:cxnLst/>
            <a:rect l="0" t="0" r="0" b="0"/>
            <a:pathLst>
              <a:path w="635795" h="421482">
                <a:moveTo>
                  <a:pt x="0" y="421481"/>
                </a:moveTo>
                <a:lnTo>
                  <a:pt x="7144" y="414337"/>
                </a:lnTo>
                <a:lnTo>
                  <a:pt x="14287" y="414337"/>
                </a:lnTo>
                <a:lnTo>
                  <a:pt x="28575" y="407194"/>
                </a:lnTo>
                <a:lnTo>
                  <a:pt x="28575" y="400050"/>
                </a:lnTo>
                <a:lnTo>
                  <a:pt x="35719" y="400050"/>
                </a:lnTo>
                <a:lnTo>
                  <a:pt x="42862" y="400050"/>
                </a:lnTo>
                <a:lnTo>
                  <a:pt x="50006" y="392906"/>
                </a:lnTo>
                <a:lnTo>
                  <a:pt x="57150" y="385762"/>
                </a:lnTo>
                <a:lnTo>
                  <a:pt x="64294" y="378619"/>
                </a:lnTo>
                <a:lnTo>
                  <a:pt x="64294" y="364331"/>
                </a:lnTo>
                <a:lnTo>
                  <a:pt x="71437" y="350044"/>
                </a:lnTo>
                <a:lnTo>
                  <a:pt x="78581" y="342900"/>
                </a:lnTo>
                <a:lnTo>
                  <a:pt x="78581" y="321469"/>
                </a:lnTo>
                <a:lnTo>
                  <a:pt x="85725" y="300037"/>
                </a:lnTo>
                <a:lnTo>
                  <a:pt x="92869" y="278606"/>
                </a:lnTo>
                <a:lnTo>
                  <a:pt x="100012" y="242887"/>
                </a:lnTo>
                <a:lnTo>
                  <a:pt x="107156" y="214312"/>
                </a:lnTo>
                <a:lnTo>
                  <a:pt x="114300" y="192881"/>
                </a:lnTo>
                <a:lnTo>
                  <a:pt x="121444" y="164306"/>
                </a:lnTo>
                <a:lnTo>
                  <a:pt x="128587" y="135731"/>
                </a:lnTo>
                <a:lnTo>
                  <a:pt x="135731" y="114300"/>
                </a:lnTo>
                <a:lnTo>
                  <a:pt x="135731" y="92869"/>
                </a:lnTo>
                <a:lnTo>
                  <a:pt x="142875" y="71437"/>
                </a:lnTo>
                <a:lnTo>
                  <a:pt x="142875" y="57150"/>
                </a:lnTo>
                <a:lnTo>
                  <a:pt x="142875" y="42862"/>
                </a:lnTo>
                <a:lnTo>
                  <a:pt x="150019" y="28575"/>
                </a:lnTo>
                <a:lnTo>
                  <a:pt x="150019" y="21431"/>
                </a:lnTo>
                <a:lnTo>
                  <a:pt x="150019" y="14287"/>
                </a:lnTo>
                <a:lnTo>
                  <a:pt x="150019" y="7144"/>
                </a:lnTo>
                <a:lnTo>
                  <a:pt x="150019" y="7144"/>
                </a:lnTo>
                <a:lnTo>
                  <a:pt x="150019" y="7144"/>
                </a:lnTo>
                <a:lnTo>
                  <a:pt x="150019" y="0"/>
                </a:lnTo>
                <a:lnTo>
                  <a:pt x="150019" y="0"/>
                </a:lnTo>
                <a:lnTo>
                  <a:pt x="150019" y="0"/>
                </a:lnTo>
                <a:lnTo>
                  <a:pt x="150019" y="7144"/>
                </a:lnTo>
                <a:lnTo>
                  <a:pt x="157162" y="7144"/>
                </a:lnTo>
                <a:lnTo>
                  <a:pt x="157162" y="14287"/>
                </a:lnTo>
                <a:lnTo>
                  <a:pt x="164306" y="28575"/>
                </a:lnTo>
                <a:lnTo>
                  <a:pt x="164306" y="50006"/>
                </a:lnTo>
                <a:lnTo>
                  <a:pt x="171450" y="71437"/>
                </a:lnTo>
                <a:lnTo>
                  <a:pt x="178594" y="100012"/>
                </a:lnTo>
                <a:lnTo>
                  <a:pt x="185737" y="121444"/>
                </a:lnTo>
                <a:lnTo>
                  <a:pt x="200025" y="150019"/>
                </a:lnTo>
                <a:lnTo>
                  <a:pt x="207169" y="171450"/>
                </a:lnTo>
                <a:lnTo>
                  <a:pt x="221456" y="192881"/>
                </a:lnTo>
                <a:lnTo>
                  <a:pt x="235744" y="207169"/>
                </a:lnTo>
                <a:lnTo>
                  <a:pt x="242887" y="228600"/>
                </a:lnTo>
                <a:lnTo>
                  <a:pt x="257175" y="242887"/>
                </a:lnTo>
                <a:lnTo>
                  <a:pt x="271462" y="242887"/>
                </a:lnTo>
                <a:lnTo>
                  <a:pt x="278606" y="250031"/>
                </a:lnTo>
                <a:lnTo>
                  <a:pt x="285750" y="264319"/>
                </a:lnTo>
                <a:lnTo>
                  <a:pt x="300037" y="257175"/>
                </a:lnTo>
                <a:lnTo>
                  <a:pt x="307181" y="264319"/>
                </a:lnTo>
                <a:lnTo>
                  <a:pt x="314325" y="264319"/>
                </a:lnTo>
                <a:lnTo>
                  <a:pt x="314325" y="264319"/>
                </a:lnTo>
                <a:lnTo>
                  <a:pt x="321469" y="257175"/>
                </a:lnTo>
                <a:lnTo>
                  <a:pt x="328612" y="250031"/>
                </a:lnTo>
                <a:lnTo>
                  <a:pt x="335756" y="242887"/>
                </a:lnTo>
                <a:lnTo>
                  <a:pt x="335756" y="228600"/>
                </a:lnTo>
                <a:lnTo>
                  <a:pt x="342900" y="214312"/>
                </a:lnTo>
                <a:lnTo>
                  <a:pt x="350044" y="192881"/>
                </a:lnTo>
                <a:lnTo>
                  <a:pt x="350044" y="164306"/>
                </a:lnTo>
                <a:lnTo>
                  <a:pt x="357187" y="128587"/>
                </a:lnTo>
                <a:lnTo>
                  <a:pt x="364331" y="107156"/>
                </a:lnTo>
                <a:lnTo>
                  <a:pt x="378619" y="78581"/>
                </a:lnTo>
                <a:lnTo>
                  <a:pt x="385762" y="57150"/>
                </a:lnTo>
                <a:lnTo>
                  <a:pt x="385762" y="57150"/>
                </a:lnTo>
                <a:lnTo>
                  <a:pt x="385762" y="50006"/>
                </a:lnTo>
                <a:lnTo>
                  <a:pt x="392906" y="42862"/>
                </a:lnTo>
                <a:lnTo>
                  <a:pt x="392906" y="42862"/>
                </a:lnTo>
                <a:lnTo>
                  <a:pt x="392906" y="42862"/>
                </a:lnTo>
                <a:lnTo>
                  <a:pt x="392906" y="42862"/>
                </a:lnTo>
                <a:lnTo>
                  <a:pt x="400050" y="50006"/>
                </a:lnTo>
                <a:lnTo>
                  <a:pt x="400050" y="57150"/>
                </a:lnTo>
                <a:lnTo>
                  <a:pt x="400050" y="71437"/>
                </a:lnTo>
                <a:lnTo>
                  <a:pt x="400050" y="85725"/>
                </a:lnTo>
                <a:lnTo>
                  <a:pt x="400050" y="107156"/>
                </a:lnTo>
                <a:lnTo>
                  <a:pt x="400050" y="135731"/>
                </a:lnTo>
                <a:lnTo>
                  <a:pt x="400050" y="164306"/>
                </a:lnTo>
                <a:lnTo>
                  <a:pt x="400050" y="200025"/>
                </a:lnTo>
                <a:lnTo>
                  <a:pt x="400050" y="228600"/>
                </a:lnTo>
                <a:lnTo>
                  <a:pt x="400050" y="250031"/>
                </a:lnTo>
                <a:lnTo>
                  <a:pt x="407194" y="271462"/>
                </a:lnTo>
                <a:lnTo>
                  <a:pt x="414337" y="285750"/>
                </a:lnTo>
                <a:lnTo>
                  <a:pt x="414337" y="292894"/>
                </a:lnTo>
                <a:lnTo>
                  <a:pt x="421481" y="307181"/>
                </a:lnTo>
                <a:lnTo>
                  <a:pt x="428625" y="314325"/>
                </a:lnTo>
                <a:lnTo>
                  <a:pt x="435769" y="314325"/>
                </a:lnTo>
                <a:lnTo>
                  <a:pt x="442912" y="321469"/>
                </a:lnTo>
                <a:lnTo>
                  <a:pt x="450056" y="321469"/>
                </a:lnTo>
                <a:lnTo>
                  <a:pt x="457200" y="321469"/>
                </a:lnTo>
                <a:lnTo>
                  <a:pt x="457200" y="314325"/>
                </a:lnTo>
                <a:lnTo>
                  <a:pt x="464344" y="314325"/>
                </a:lnTo>
                <a:lnTo>
                  <a:pt x="471487" y="307181"/>
                </a:lnTo>
                <a:lnTo>
                  <a:pt x="478631" y="300037"/>
                </a:lnTo>
                <a:lnTo>
                  <a:pt x="485775" y="300037"/>
                </a:lnTo>
                <a:lnTo>
                  <a:pt x="492919" y="292894"/>
                </a:lnTo>
                <a:lnTo>
                  <a:pt x="492919" y="278606"/>
                </a:lnTo>
                <a:lnTo>
                  <a:pt x="500062" y="271462"/>
                </a:lnTo>
                <a:lnTo>
                  <a:pt x="507206" y="271462"/>
                </a:lnTo>
                <a:lnTo>
                  <a:pt x="507206" y="264319"/>
                </a:lnTo>
                <a:lnTo>
                  <a:pt x="507206" y="264319"/>
                </a:lnTo>
                <a:lnTo>
                  <a:pt x="507206" y="271462"/>
                </a:lnTo>
                <a:lnTo>
                  <a:pt x="514350" y="264319"/>
                </a:lnTo>
                <a:lnTo>
                  <a:pt x="514350" y="271462"/>
                </a:lnTo>
                <a:lnTo>
                  <a:pt x="514350" y="278606"/>
                </a:lnTo>
                <a:lnTo>
                  <a:pt x="521494" y="278606"/>
                </a:lnTo>
                <a:lnTo>
                  <a:pt x="521494" y="285750"/>
                </a:lnTo>
                <a:lnTo>
                  <a:pt x="528637" y="292894"/>
                </a:lnTo>
                <a:lnTo>
                  <a:pt x="528637" y="292894"/>
                </a:lnTo>
                <a:lnTo>
                  <a:pt x="535781" y="292894"/>
                </a:lnTo>
                <a:lnTo>
                  <a:pt x="542925" y="300037"/>
                </a:lnTo>
                <a:lnTo>
                  <a:pt x="557212" y="307181"/>
                </a:lnTo>
                <a:lnTo>
                  <a:pt x="564356" y="300037"/>
                </a:lnTo>
                <a:lnTo>
                  <a:pt x="571500" y="300037"/>
                </a:lnTo>
                <a:lnTo>
                  <a:pt x="585787" y="300037"/>
                </a:lnTo>
                <a:lnTo>
                  <a:pt x="600075" y="292894"/>
                </a:lnTo>
                <a:lnTo>
                  <a:pt x="607219" y="285750"/>
                </a:lnTo>
                <a:lnTo>
                  <a:pt x="614362" y="278606"/>
                </a:lnTo>
                <a:lnTo>
                  <a:pt x="621506" y="264319"/>
                </a:lnTo>
                <a:lnTo>
                  <a:pt x="628650" y="250031"/>
                </a:lnTo>
                <a:lnTo>
                  <a:pt x="635794" y="235744"/>
                </a:lnTo>
                <a:lnTo>
                  <a:pt x="635794" y="221456"/>
                </a:lnTo>
                <a:lnTo>
                  <a:pt x="628650" y="192881"/>
                </a:lnTo>
                <a:lnTo>
                  <a:pt x="621506" y="185737"/>
                </a:lnTo>
                <a:lnTo>
                  <a:pt x="614362" y="171450"/>
                </a:lnTo>
                <a:lnTo>
                  <a:pt x="600075" y="157162"/>
                </a:lnTo>
                <a:lnTo>
                  <a:pt x="585787" y="150019"/>
                </a:lnTo>
                <a:lnTo>
                  <a:pt x="571500" y="150019"/>
                </a:lnTo>
                <a:lnTo>
                  <a:pt x="550069" y="150019"/>
                </a:lnTo>
                <a:lnTo>
                  <a:pt x="528637" y="150019"/>
                </a:lnTo>
                <a:lnTo>
                  <a:pt x="514350" y="157162"/>
                </a:lnTo>
                <a:lnTo>
                  <a:pt x="492919" y="164306"/>
                </a:lnTo>
                <a:lnTo>
                  <a:pt x="478631" y="171450"/>
                </a:lnTo>
                <a:lnTo>
                  <a:pt x="457200" y="178594"/>
                </a:lnTo>
                <a:lnTo>
                  <a:pt x="457200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2928938" y="4264819"/>
            <a:ext cx="221457" cy="185738"/>
          </a:xfrm>
          <a:custGeom>
            <a:avLst/>
            <a:gdLst/>
            <a:ahLst/>
            <a:cxnLst/>
            <a:rect l="0" t="0" r="0" b="0"/>
            <a:pathLst>
              <a:path w="221457" h="185738">
                <a:moveTo>
                  <a:pt x="0" y="157162"/>
                </a:moveTo>
                <a:lnTo>
                  <a:pt x="0" y="157162"/>
                </a:lnTo>
                <a:lnTo>
                  <a:pt x="7143" y="150019"/>
                </a:lnTo>
                <a:lnTo>
                  <a:pt x="14287" y="150019"/>
                </a:lnTo>
                <a:lnTo>
                  <a:pt x="21431" y="150019"/>
                </a:lnTo>
                <a:lnTo>
                  <a:pt x="28575" y="150019"/>
                </a:lnTo>
                <a:lnTo>
                  <a:pt x="28575" y="142875"/>
                </a:lnTo>
                <a:lnTo>
                  <a:pt x="35718" y="135731"/>
                </a:lnTo>
                <a:lnTo>
                  <a:pt x="35718" y="135731"/>
                </a:lnTo>
                <a:lnTo>
                  <a:pt x="42862" y="121444"/>
                </a:lnTo>
                <a:lnTo>
                  <a:pt x="50006" y="100012"/>
                </a:lnTo>
                <a:lnTo>
                  <a:pt x="57150" y="92869"/>
                </a:lnTo>
                <a:lnTo>
                  <a:pt x="64293" y="71437"/>
                </a:lnTo>
                <a:lnTo>
                  <a:pt x="71437" y="50006"/>
                </a:lnTo>
                <a:lnTo>
                  <a:pt x="78581" y="42862"/>
                </a:lnTo>
                <a:lnTo>
                  <a:pt x="85725" y="28575"/>
                </a:lnTo>
                <a:lnTo>
                  <a:pt x="92868" y="14287"/>
                </a:lnTo>
                <a:lnTo>
                  <a:pt x="100012" y="7144"/>
                </a:lnTo>
                <a:lnTo>
                  <a:pt x="107156" y="7144"/>
                </a:lnTo>
                <a:lnTo>
                  <a:pt x="114300" y="0"/>
                </a:lnTo>
                <a:lnTo>
                  <a:pt x="121443" y="0"/>
                </a:lnTo>
                <a:lnTo>
                  <a:pt x="128587" y="0"/>
                </a:lnTo>
                <a:lnTo>
                  <a:pt x="135731" y="7144"/>
                </a:lnTo>
                <a:lnTo>
                  <a:pt x="142875" y="14287"/>
                </a:lnTo>
                <a:lnTo>
                  <a:pt x="157162" y="28575"/>
                </a:lnTo>
                <a:lnTo>
                  <a:pt x="164306" y="42862"/>
                </a:lnTo>
                <a:lnTo>
                  <a:pt x="171450" y="57150"/>
                </a:lnTo>
                <a:lnTo>
                  <a:pt x="178593" y="85725"/>
                </a:lnTo>
                <a:lnTo>
                  <a:pt x="185737" y="107156"/>
                </a:lnTo>
                <a:lnTo>
                  <a:pt x="192881" y="121444"/>
                </a:lnTo>
                <a:lnTo>
                  <a:pt x="207168" y="142875"/>
                </a:lnTo>
                <a:lnTo>
                  <a:pt x="214312" y="157162"/>
                </a:lnTo>
                <a:lnTo>
                  <a:pt x="221456" y="185737"/>
                </a:lnTo>
                <a:lnTo>
                  <a:pt x="221456" y="1857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3207544" y="4179094"/>
            <a:ext cx="100013" cy="214313"/>
          </a:xfrm>
          <a:custGeom>
            <a:avLst/>
            <a:gdLst/>
            <a:ahLst/>
            <a:cxnLst/>
            <a:rect l="0" t="0" r="0" b="0"/>
            <a:pathLst>
              <a:path w="100013" h="21431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4287"/>
                </a:lnTo>
                <a:lnTo>
                  <a:pt x="7144" y="28575"/>
                </a:lnTo>
                <a:lnTo>
                  <a:pt x="7144" y="42862"/>
                </a:lnTo>
                <a:lnTo>
                  <a:pt x="7144" y="57150"/>
                </a:lnTo>
                <a:lnTo>
                  <a:pt x="14287" y="85725"/>
                </a:lnTo>
                <a:lnTo>
                  <a:pt x="14287" y="107156"/>
                </a:lnTo>
                <a:lnTo>
                  <a:pt x="21431" y="128587"/>
                </a:lnTo>
                <a:lnTo>
                  <a:pt x="28575" y="150019"/>
                </a:lnTo>
                <a:lnTo>
                  <a:pt x="28575" y="171450"/>
                </a:lnTo>
                <a:lnTo>
                  <a:pt x="35719" y="185737"/>
                </a:lnTo>
                <a:lnTo>
                  <a:pt x="42862" y="192881"/>
                </a:lnTo>
                <a:lnTo>
                  <a:pt x="42862" y="207169"/>
                </a:lnTo>
                <a:lnTo>
                  <a:pt x="50006" y="207169"/>
                </a:lnTo>
                <a:lnTo>
                  <a:pt x="50006" y="207169"/>
                </a:lnTo>
                <a:lnTo>
                  <a:pt x="50006" y="214312"/>
                </a:lnTo>
                <a:lnTo>
                  <a:pt x="50006" y="214312"/>
                </a:lnTo>
                <a:lnTo>
                  <a:pt x="50006" y="207169"/>
                </a:lnTo>
                <a:lnTo>
                  <a:pt x="50006" y="207169"/>
                </a:lnTo>
                <a:lnTo>
                  <a:pt x="50006" y="200025"/>
                </a:lnTo>
                <a:lnTo>
                  <a:pt x="42862" y="192881"/>
                </a:lnTo>
                <a:lnTo>
                  <a:pt x="42862" y="185737"/>
                </a:lnTo>
                <a:lnTo>
                  <a:pt x="42862" y="171450"/>
                </a:lnTo>
                <a:lnTo>
                  <a:pt x="42862" y="157162"/>
                </a:lnTo>
                <a:lnTo>
                  <a:pt x="42862" y="142875"/>
                </a:lnTo>
                <a:lnTo>
                  <a:pt x="42862" y="135731"/>
                </a:lnTo>
                <a:lnTo>
                  <a:pt x="42862" y="128587"/>
                </a:lnTo>
                <a:lnTo>
                  <a:pt x="42862" y="121444"/>
                </a:lnTo>
                <a:lnTo>
                  <a:pt x="42862" y="121444"/>
                </a:lnTo>
                <a:lnTo>
                  <a:pt x="50006" y="107156"/>
                </a:lnTo>
                <a:lnTo>
                  <a:pt x="57150" y="107156"/>
                </a:lnTo>
                <a:lnTo>
                  <a:pt x="64294" y="100012"/>
                </a:lnTo>
                <a:lnTo>
                  <a:pt x="78581" y="92869"/>
                </a:lnTo>
                <a:lnTo>
                  <a:pt x="100012" y="85725"/>
                </a:lnTo>
                <a:lnTo>
                  <a:pt x="100012" y="857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3343275" y="4243388"/>
            <a:ext cx="628651" cy="235744"/>
          </a:xfrm>
          <a:custGeom>
            <a:avLst/>
            <a:gdLst/>
            <a:ahLst/>
            <a:cxnLst/>
            <a:rect l="0" t="0" r="0" b="0"/>
            <a:pathLst>
              <a:path w="628651" h="235744">
                <a:moveTo>
                  <a:pt x="114300" y="14287"/>
                </a:moveTo>
                <a:lnTo>
                  <a:pt x="114300" y="14287"/>
                </a:lnTo>
                <a:lnTo>
                  <a:pt x="121444" y="14287"/>
                </a:lnTo>
                <a:lnTo>
                  <a:pt x="121444" y="14287"/>
                </a:lnTo>
                <a:lnTo>
                  <a:pt x="121444" y="14287"/>
                </a:lnTo>
                <a:lnTo>
                  <a:pt x="121444" y="7143"/>
                </a:lnTo>
                <a:lnTo>
                  <a:pt x="114300" y="7143"/>
                </a:lnTo>
                <a:lnTo>
                  <a:pt x="114300" y="7143"/>
                </a:lnTo>
                <a:lnTo>
                  <a:pt x="114300" y="0"/>
                </a:lnTo>
                <a:lnTo>
                  <a:pt x="107156" y="0"/>
                </a:lnTo>
                <a:lnTo>
                  <a:pt x="100013" y="0"/>
                </a:lnTo>
                <a:lnTo>
                  <a:pt x="85725" y="0"/>
                </a:lnTo>
                <a:lnTo>
                  <a:pt x="78581" y="7143"/>
                </a:lnTo>
                <a:lnTo>
                  <a:pt x="64294" y="14287"/>
                </a:lnTo>
                <a:lnTo>
                  <a:pt x="50006" y="28575"/>
                </a:lnTo>
                <a:lnTo>
                  <a:pt x="35719" y="35718"/>
                </a:lnTo>
                <a:lnTo>
                  <a:pt x="21431" y="50006"/>
                </a:lnTo>
                <a:lnTo>
                  <a:pt x="14288" y="64293"/>
                </a:lnTo>
                <a:lnTo>
                  <a:pt x="7144" y="71437"/>
                </a:lnTo>
                <a:lnTo>
                  <a:pt x="0" y="85725"/>
                </a:lnTo>
                <a:lnTo>
                  <a:pt x="0" y="100012"/>
                </a:lnTo>
                <a:lnTo>
                  <a:pt x="0" y="100012"/>
                </a:lnTo>
                <a:lnTo>
                  <a:pt x="0" y="107156"/>
                </a:lnTo>
                <a:lnTo>
                  <a:pt x="7144" y="121443"/>
                </a:lnTo>
                <a:lnTo>
                  <a:pt x="14288" y="121443"/>
                </a:lnTo>
                <a:lnTo>
                  <a:pt x="14288" y="121443"/>
                </a:lnTo>
                <a:lnTo>
                  <a:pt x="21431" y="121443"/>
                </a:lnTo>
                <a:lnTo>
                  <a:pt x="28575" y="114300"/>
                </a:lnTo>
                <a:lnTo>
                  <a:pt x="35719" y="107156"/>
                </a:lnTo>
                <a:lnTo>
                  <a:pt x="42863" y="100012"/>
                </a:lnTo>
                <a:lnTo>
                  <a:pt x="50006" y="92868"/>
                </a:lnTo>
                <a:lnTo>
                  <a:pt x="57150" y="78581"/>
                </a:lnTo>
                <a:lnTo>
                  <a:pt x="64294" y="64293"/>
                </a:lnTo>
                <a:lnTo>
                  <a:pt x="71438" y="64293"/>
                </a:lnTo>
                <a:lnTo>
                  <a:pt x="78581" y="50006"/>
                </a:lnTo>
                <a:lnTo>
                  <a:pt x="78581" y="42862"/>
                </a:lnTo>
                <a:lnTo>
                  <a:pt x="78581" y="42862"/>
                </a:lnTo>
                <a:lnTo>
                  <a:pt x="85725" y="35718"/>
                </a:lnTo>
                <a:lnTo>
                  <a:pt x="85725" y="28575"/>
                </a:lnTo>
                <a:lnTo>
                  <a:pt x="85725" y="35718"/>
                </a:lnTo>
                <a:lnTo>
                  <a:pt x="85725" y="35718"/>
                </a:lnTo>
                <a:lnTo>
                  <a:pt x="85725" y="35718"/>
                </a:lnTo>
                <a:lnTo>
                  <a:pt x="85725" y="42862"/>
                </a:lnTo>
                <a:lnTo>
                  <a:pt x="85725" y="50006"/>
                </a:lnTo>
                <a:lnTo>
                  <a:pt x="85725" y="57150"/>
                </a:lnTo>
                <a:lnTo>
                  <a:pt x="85725" y="71437"/>
                </a:lnTo>
                <a:lnTo>
                  <a:pt x="85725" y="85725"/>
                </a:lnTo>
                <a:lnTo>
                  <a:pt x="92869" y="100012"/>
                </a:lnTo>
                <a:lnTo>
                  <a:pt x="92869" y="107156"/>
                </a:lnTo>
                <a:lnTo>
                  <a:pt x="100013" y="128587"/>
                </a:lnTo>
                <a:lnTo>
                  <a:pt x="114300" y="135731"/>
                </a:lnTo>
                <a:lnTo>
                  <a:pt x="121444" y="142875"/>
                </a:lnTo>
                <a:lnTo>
                  <a:pt x="128588" y="157162"/>
                </a:lnTo>
                <a:lnTo>
                  <a:pt x="135731" y="157162"/>
                </a:lnTo>
                <a:lnTo>
                  <a:pt x="142875" y="157162"/>
                </a:lnTo>
                <a:lnTo>
                  <a:pt x="150019" y="157162"/>
                </a:lnTo>
                <a:lnTo>
                  <a:pt x="157163" y="164306"/>
                </a:lnTo>
                <a:lnTo>
                  <a:pt x="164306" y="157162"/>
                </a:lnTo>
                <a:lnTo>
                  <a:pt x="178594" y="157162"/>
                </a:lnTo>
                <a:lnTo>
                  <a:pt x="185738" y="150018"/>
                </a:lnTo>
                <a:lnTo>
                  <a:pt x="192881" y="142875"/>
                </a:lnTo>
                <a:lnTo>
                  <a:pt x="200025" y="128587"/>
                </a:lnTo>
                <a:lnTo>
                  <a:pt x="207169" y="114300"/>
                </a:lnTo>
                <a:lnTo>
                  <a:pt x="214313" y="92868"/>
                </a:lnTo>
                <a:lnTo>
                  <a:pt x="228600" y="71437"/>
                </a:lnTo>
                <a:lnTo>
                  <a:pt x="235744" y="57150"/>
                </a:lnTo>
                <a:lnTo>
                  <a:pt x="242888" y="50006"/>
                </a:lnTo>
                <a:lnTo>
                  <a:pt x="250031" y="35718"/>
                </a:lnTo>
                <a:lnTo>
                  <a:pt x="257175" y="35718"/>
                </a:lnTo>
                <a:lnTo>
                  <a:pt x="257175" y="28575"/>
                </a:lnTo>
                <a:lnTo>
                  <a:pt x="257175" y="28575"/>
                </a:lnTo>
                <a:lnTo>
                  <a:pt x="264319" y="28575"/>
                </a:lnTo>
                <a:lnTo>
                  <a:pt x="264319" y="28575"/>
                </a:lnTo>
                <a:lnTo>
                  <a:pt x="264319" y="35718"/>
                </a:lnTo>
                <a:lnTo>
                  <a:pt x="271463" y="42862"/>
                </a:lnTo>
                <a:lnTo>
                  <a:pt x="271463" y="50006"/>
                </a:lnTo>
                <a:lnTo>
                  <a:pt x="278606" y="57150"/>
                </a:lnTo>
                <a:lnTo>
                  <a:pt x="285750" y="64293"/>
                </a:lnTo>
                <a:lnTo>
                  <a:pt x="292894" y="85725"/>
                </a:lnTo>
                <a:lnTo>
                  <a:pt x="300038" y="92868"/>
                </a:lnTo>
                <a:lnTo>
                  <a:pt x="300038" y="100012"/>
                </a:lnTo>
                <a:lnTo>
                  <a:pt x="307181" y="114300"/>
                </a:lnTo>
                <a:lnTo>
                  <a:pt x="321469" y="128587"/>
                </a:lnTo>
                <a:lnTo>
                  <a:pt x="328613" y="128587"/>
                </a:lnTo>
                <a:lnTo>
                  <a:pt x="335756" y="135731"/>
                </a:lnTo>
                <a:lnTo>
                  <a:pt x="350044" y="142875"/>
                </a:lnTo>
                <a:lnTo>
                  <a:pt x="364331" y="142875"/>
                </a:lnTo>
                <a:lnTo>
                  <a:pt x="371475" y="142875"/>
                </a:lnTo>
                <a:lnTo>
                  <a:pt x="385763" y="150018"/>
                </a:lnTo>
                <a:lnTo>
                  <a:pt x="400050" y="142875"/>
                </a:lnTo>
                <a:lnTo>
                  <a:pt x="407194" y="135731"/>
                </a:lnTo>
                <a:lnTo>
                  <a:pt x="421481" y="128587"/>
                </a:lnTo>
                <a:lnTo>
                  <a:pt x="428625" y="121443"/>
                </a:lnTo>
                <a:lnTo>
                  <a:pt x="435769" y="100012"/>
                </a:lnTo>
                <a:lnTo>
                  <a:pt x="442913" y="92868"/>
                </a:lnTo>
                <a:lnTo>
                  <a:pt x="450056" y="78581"/>
                </a:lnTo>
                <a:lnTo>
                  <a:pt x="450056" y="64293"/>
                </a:lnTo>
                <a:lnTo>
                  <a:pt x="450056" y="50006"/>
                </a:lnTo>
                <a:lnTo>
                  <a:pt x="450056" y="42862"/>
                </a:lnTo>
                <a:lnTo>
                  <a:pt x="450056" y="35718"/>
                </a:lnTo>
                <a:lnTo>
                  <a:pt x="442913" y="21431"/>
                </a:lnTo>
                <a:lnTo>
                  <a:pt x="428625" y="21431"/>
                </a:lnTo>
                <a:lnTo>
                  <a:pt x="421481" y="21431"/>
                </a:lnTo>
                <a:lnTo>
                  <a:pt x="407194" y="21431"/>
                </a:lnTo>
                <a:lnTo>
                  <a:pt x="385763" y="21431"/>
                </a:lnTo>
                <a:lnTo>
                  <a:pt x="364331" y="35718"/>
                </a:lnTo>
                <a:lnTo>
                  <a:pt x="350044" y="35718"/>
                </a:lnTo>
                <a:lnTo>
                  <a:pt x="335756" y="42862"/>
                </a:lnTo>
                <a:lnTo>
                  <a:pt x="321469" y="57150"/>
                </a:lnTo>
                <a:lnTo>
                  <a:pt x="307181" y="64293"/>
                </a:lnTo>
                <a:lnTo>
                  <a:pt x="307181" y="64293"/>
                </a:lnTo>
                <a:lnTo>
                  <a:pt x="300038" y="78581"/>
                </a:lnTo>
                <a:lnTo>
                  <a:pt x="300038" y="85725"/>
                </a:lnTo>
                <a:lnTo>
                  <a:pt x="300038" y="85725"/>
                </a:lnTo>
                <a:lnTo>
                  <a:pt x="300038" y="92868"/>
                </a:lnTo>
                <a:lnTo>
                  <a:pt x="307181" y="92868"/>
                </a:lnTo>
                <a:lnTo>
                  <a:pt x="314325" y="92868"/>
                </a:lnTo>
                <a:lnTo>
                  <a:pt x="321469" y="92868"/>
                </a:lnTo>
                <a:lnTo>
                  <a:pt x="328613" y="92868"/>
                </a:lnTo>
                <a:lnTo>
                  <a:pt x="335756" y="92868"/>
                </a:lnTo>
                <a:lnTo>
                  <a:pt x="342900" y="85725"/>
                </a:lnTo>
                <a:lnTo>
                  <a:pt x="357188" y="85725"/>
                </a:lnTo>
                <a:lnTo>
                  <a:pt x="364331" y="78581"/>
                </a:lnTo>
                <a:lnTo>
                  <a:pt x="371475" y="78581"/>
                </a:lnTo>
                <a:lnTo>
                  <a:pt x="378619" y="78581"/>
                </a:lnTo>
                <a:lnTo>
                  <a:pt x="385763" y="71437"/>
                </a:lnTo>
                <a:lnTo>
                  <a:pt x="392906" y="64293"/>
                </a:lnTo>
                <a:lnTo>
                  <a:pt x="400050" y="71437"/>
                </a:lnTo>
                <a:lnTo>
                  <a:pt x="407194" y="64293"/>
                </a:lnTo>
                <a:lnTo>
                  <a:pt x="407194" y="64293"/>
                </a:lnTo>
                <a:lnTo>
                  <a:pt x="414338" y="64293"/>
                </a:lnTo>
                <a:lnTo>
                  <a:pt x="414338" y="71437"/>
                </a:lnTo>
                <a:lnTo>
                  <a:pt x="428625" y="71437"/>
                </a:lnTo>
                <a:lnTo>
                  <a:pt x="435769" y="78581"/>
                </a:lnTo>
                <a:lnTo>
                  <a:pt x="442913" y="85725"/>
                </a:lnTo>
                <a:lnTo>
                  <a:pt x="450056" y="92868"/>
                </a:lnTo>
                <a:lnTo>
                  <a:pt x="464344" y="107156"/>
                </a:lnTo>
                <a:lnTo>
                  <a:pt x="478631" y="121443"/>
                </a:lnTo>
                <a:lnTo>
                  <a:pt x="492919" y="135731"/>
                </a:lnTo>
                <a:lnTo>
                  <a:pt x="514350" y="150018"/>
                </a:lnTo>
                <a:lnTo>
                  <a:pt x="528638" y="171450"/>
                </a:lnTo>
                <a:lnTo>
                  <a:pt x="550069" y="185737"/>
                </a:lnTo>
                <a:lnTo>
                  <a:pt x="571500" y="200025"/>
                </a:lnTo>
                <a:lnTo>
                  <a:pt x="592931" y="214312"/>
                </a:lnTo>
                <a:lnTo>
                  <a:pt x="628650" y="235743"/>
                </a:lnTo>
                <a:lnTo>
                  <a:pt x="628650" y="2357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17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Who is your least favourite female character in a film?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Why?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What does she do in the film?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What is she interested in?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How does she look?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23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are practising our persuasive techniques and exploring how women are presented in the media.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1464469" y="2185988"/>
            <a:ext cx="4629151" cy="178594"/>
          </a:xfrm>
          <a:custGeom>
            <a:avLst/>
            <a:gdLst/>
            <a:ahLst/>
            <a:cxnLst/>
            <a:rect l="0" t="0" r="0" b="0"/>
            <a:pathLst>
              <a:path w="4629151" h="178594">
                <a:moveTo>
                  <a:pt x="0" y="42862"/>
                </a:moveTo>
                <a:lnTo>
                  <a:pt x="0" y="42862"/>
                </a:lnTo>
                <a:lnTo>
                  <a:pt x="0" y="50006"/>
                </a:lnTo>
                <a:lnTo>
                  <a:pt x="7144" y="50006"/>
                </a:lnTo>
                <a:lnTo>
                  <a:pt x="14287" y="50006"/>
                </a:lnTo>
                <a:lnTo>
                  <a:pt x="28575" y="57150"/>
                </a:lnTo>
                <a:lnTo>
                  <a:pt x="35719" y="57150"/>
                </a:lnTo>
                <a:lnTo>
                  <a:pt x="50006" y="57150"/>
                </a:lnTo>
                <a:lnTo>
                  <a:pt x="64294" y="64293"/>
                </a:lnTo>
                <a:lnTo>
                  <a:pt x="78581" y="64293"/>
                </a:lnTo>
                <a:lnTo>
                  <a:pt x="92869" y="64293"/>
                </a:lnTo>
                <a:lnTo>
                  <a:pt x="114300" y="64293"/>
                </a:lnTo>
                <a:lnTo>
                  <a:pt x="128587" y="78581"/>
                </a:lnTo>
                <a:lnTo>
                  <a:pt x="150019" y="78581"/>
                </a:lnTo>
                <a:lnTo>
                  <a:pt x="171450" y="78581"/>
                </a:lnTo>
                <a:lnTo>
                  <a:pt x="185737" y="78581"/>
                </a:lnTo>
                <a:lnTo>
                  <a:pt x="207169" y="78581"/>
                </a:lnTo>
                <a:lnTo>
                  <a:pt x="228600" y="78581"/>
                </a:lnTo>
                <a:lnTo>
                  <a:pt x="250031" y="78581"/>
                </a:lnTo>
                <a:lnTo>
                  <a:pt x="278606" y="85725"/>
                </a:lnTo>
                <a:lnTo>
                  <a:pt x="300037" y="78581"/>
                </a:lnTo>
                <a:lnTo>
                  <a:pt x="321469" y="78581"/>
                </a:lnTo>
                <a:lnTo>
                  <a:pt x="350044" y="78581"/>
                </a:lnTo>
                <a:lnTo>
                  <a:pt x="378619" y="78581"/>
                </a:lnTo>
                <a:lnTo>
                  <a:pt x="407194" y="71437"/>
                </a:lnTo>
                <a:lnTo>
                  <a:pt x="435769" y="71437"/>
                </a:lnTo>
                <a:lnTo>
                  <a:pt x="464344" y="64293"/>
                </a:lnTo>
                <a:lnTo>
                  <a:pt x="492919" y="57150"/>
                </a:lnTo>
                <a:lnTo>
                  <a:pt x="528637" y="57150"/>
                </a:lnTo>
                <a:lnTo>
                  <a:pt x="557212" y="57150"/>
                </a:lnTo>
                <a:lnTo>
                  <a:pt x="592931" y="50006"/>
                </a:lnTo>
                <a:lnTo>
                  <a:pt x="628650" y="50006"/>
                </a:lnTo>
                <a:lnTo>
                  <a:pt x="657225" y="42862"/>
                </a:lnTo>
                <a:lnTo>
                  <a:pt x="692944" y="35718"/>
                </a:lnTo>
                <a:lnTo>
                  <a:pt x="728662" y="35718"/>
                </a:lnTo>
                <a:lnTo>
                  <a:pt x="764381" y="35718"/>
                </a:lnTo>
                <a:lnTo>
                  <a:pt x="800100" y="28575"/>
                </a:lnTo>
                <a:lnTo>
                  <a:pt x="828675" y="28575"/>
                </a:lnTo>
                <a:lnTo>
                  <a:pt x="864394" y="28575"/>
                </a:lnTo>
                <a:lnTo>
                  <a:pt x="900112" y="21431"/>
                </a:lnTo>
                <a:lnTo>
                  <a:pt x="935831" y="14287"/>
                </a:lnTo>
                <a:lnTo>
                  <a:pt x="964406" y="14287"/>
                </a:lnTo>
                <a:lnTo>
                  <a:pt x="1000125" y="14287"/>
                </a:lnTo>
                <a:lnTo>
                  <a:pt x="1035844" y="7143"/>
                </a:lnTo>
                <a:lnTo>
                  <a:pt x="1071562" y="7143"/>
                </a:lnTo>
                <a:lnTo>
                  <a:pt x="1107281" y="7143"/>
                </a:lnTo>
                <a:lnTo>
                  <a:pt x="1143000" y="7143"/>
                </a:lnTo>
                <a:lnTo>
                  <a:pt x="1178719" y="7143"/>
                </a:lnTo>
                <a:lnTo>
                  <a:pt x="1214437" y="7143"/>
                </a:lnTo>
                <a:lnTo>
                  <a:pt x="1250156" y="0"/>
                </a:lnTo>
                <a:lnTo>
                  <a:pt x="1278731" y="0"/>
                </a:lnTo>
                <a:lnTo>
                  <a:pt x="1314450" y="7143"/>
                </a:lnTo>
                <a:lnTo>
                  <a:pt x="1350169" y="7143"/>
                </a:lnTo>
                <a:lnTo>
                  <a:pt x="1378744" y="0"/>
                </a:lnTo>
                <a:lnTo>
                  <a:pt x="1414462" y="0"/>
                </a:lnTo>
                <a:lnTo>
                  <a:pt x="1443037" y="7143"/>
                </a:lnTo>
                <a:lnTo>
                  <a:pt x="1478756" y="0"/>
                </a:lnTo>
                <a:lnTo>
                  <a:pt x="1507331" y="7143"/>
                </a:lnTo>
                <a:lnTo>
                  <a:pt x="1543050" y="7143"/>
                </a:lnTo>
                <a:lnTo>
                  <a:pt x="1571625" y="7143"/>
                </a:lnTo>
                <a:lnTo>
                  <a:pt x="1607344" y="7143"/>
                </a:lnTo>
                <a:lnTo>
                  <a:pt x="1635919" y="7143"/>
                </a:lnTo>
                <a:lnTo>
                  <a:pt x="1671637" y="7143"/>
                </a:lnTo>
                <a:lnTo>
                  <a:pt x="1700212" y="7143"/>
                </a:lnTo>
                <a:lnTo>
                  <a:pt x="1735931" y="14287"/>
                </a:lnTo>
                <a:lnTo>
                  <a:pt x="1764506" y="14287"/>
                </a:lnTo>
                <a:lnTo>
                  <a:pt x="1793081" y="14287"/>
                </a:lnTo>
                <a:lnTo>
                  <a:pt x="1828800" y="14287"/>
                </a:lnTo>
                <a:lnTo>
                  <a:pt x="1857375" y="14287"/>
                </a:lnTo>
                <a:lnTo>
                  <a:pt x="1893094" y="14287"/>
                </a:lnTo>
                <a:lnTo>
                  <a:pt x="1928812" y="14287"/>
                </a:lnTo>
                <a:lnTo>
                  <a:pt x="1957387" y="21431"/>
                </a:lnTo>
                <a:lnTo>
                  <a:pt x="1993106" y="21431"/>
                </a:lnTo>
                <a:lnTo>
                  <a:pt x="2021681" y="21431"/>
                </a:lnTo>
                <a:lnTo>
                  <a:pt x="2057400" y="28575"/>
                </a:lnTo>
                <a:lnTo>
                  <a:pt x="2085975" y="28575"/>
                </a:lnTo>
                <a:lnTo>
                  <a:pt x="2121694" y="28575"/>
                </a:lnTo>
                <a:lnTo>
                  <a:pt x="2150269" y="28575"/>
                </a:lnTo>
                <a:lnTo>
                  <a:pt x="2185987" y="35718"/>
                </a:lnTo>
                <a:lnTo>
                  <a:pt x="2214562" y="35718"/>
                </a:lnTo>
                <a:lnTo>
                  <a:pt x="2250281" y="35718"/>
                </a:lnTo>
                <a:lnTo>
                  <a:pt x="2278856" y="35718"/>
                </a:lnTo>
                <a:lnTo>
                  <a:pt x="2314575" y="35718"/>
                </a:lnTo>
                <a:lnTo>
                  <a:pt x="2343150" y="35718"/>
                </a:lnTo>
                <a:lnTo>
                  <a:pt x="2378869" y="35718"/>
                </a:lnTo>
                <a:lnTo>
                  <a:pt x="2414587" y="35718"/>
                </a:lnTo>
                <a:lnTo>
                  <a:pt x="2443162" y="35718"/>
                </a:lnTo>
                <a:lnTo>
                  <a:pt x="2478881" y="42862"/>
                </a:lnTo>
                <a:lnTo>
                  <a:pt x="2514600" y="42862"/>
                </a:lnTo>
                <a:lnTo>
                  <a:pt x="2543175" y="42862"/>
                </a:lnTo>
                <a:lnTo>
                  <a:pt x="2578894" y="50006"/>
                </a:lnTo>
                <a:lnTo>
                  <a:pt x="2614612" y="50006"/>
                </a:lnTo>
                <a:lnTo>
                  <a:pt x="2650331" y="50006"/>
                </a:lnTo>
                <a:lnTo>
                  <a:pt x="2678906" y="50006"/>
                </a:lnTo>
                <a:lnTo>
                  <a:pt x="2714625" y="57150"/>
                </a:lnTo>
                <a:lnTo>
                  <a:pt x="2750344" y="50006"/>
                </a:lnTo>
                <a:lnTo>
                  <a:pt x="2778919" y="57150"/>
                </a:lnTo>
                <a:lnTo>
                  <a:pt x="2814637" y="57150"/>
                </a:lnTo>
                <a:lnTo>
                  <a:pt x="2843212" y="57150"/>
                </a:lnTo>
                <a:lnTo>
                  <a:pt x="2871787" y="57150"/>
                </a:lnTo>
                <a:lnTo>
                  <a:pt x="2907506" y="64293"/>
                </a:lnTo>
                <a:lnTo>
                  <a:pt x="2936081" y="64293"/>
                </a:lnTo>
                <a:lnTo>
                  <a:pt x="2971800" y="64293"/>
                </a:lnTo>
                <a:lnTo>
                  <a:pt x="3007519" y="71437"/>
                </a:lnTo>
                <a:lnTo>
                  <a:pt x="3036094" y="71437"/>
                </a:lnTo>
                <a:lnTo>
                  <a:pt x="3071812" y="71437"/>
                </a:lnTo>
                <a:lnTo>
                  <a:pt x="3100387" y="78581"/>
                </a:lnTo>
                <a:lnTo>
                  <a:pt x="3136106" y="78581"/>
                </a:lnTo>
                <a:lnTo>
                  <a:pt x="3164681" y="78581"/>
                </a:lnTo>
                <a:lnTo>
                  <a:pt x="3200400" y="78581"/>
                </a:lnTo>
                <a:lnTo>
                  <a:pt x="3228975" y="85725"/>
                </a:lnTo>
                <a:lnTo>
                  <a:pt x="3264694" y="85725"/>
                </a:lnTo>
                <a:lnTo>
                  <a:pt x="3293269" y="85725"/>
                </a:lnTo>
                <a:lnTo>
                  <a:pt x="3328987" y="92868"/>
                </a:lnTo>
                <a:lnTo>
                  <a:pt x="3364706" y="92868"/>
                </a:lnTo>
                <a:lnTo>
                  <a:pt x="3393281" y="92868"/>
                </a:lnTo>
                <a:lnTo>
                  <a:pt x="3429000" y="100012"/>
                </a:lnTo>
                <a:lnTo>
                  <a:pt x="3464719" y="107156"/>
                </a:lnTo>
                <a:lnTo>
                  <a:pt x="3493294" y="107156"/>
                </a:lnTo>
                <a:lnTo>
                  <a:pt x="3529012" y="114300"/>
                </a:lnTo>
                <a:lnTo>
                  <a:pt x="3564731" y="114300"/>
                </a:lnTo>
                <a:lnTo>
                  <a:pt x="3600450" y="114300"/>
                </a:lnTo>
                <a:lnTo>
                  <a:pt x="3629025" y="121443"/>
                </a:lnTo>
                <a:lnTo>
                  <a:pt x="3664744" y="128587"/>
                </a:lnTo>
                <a:lnTo>
                  <a:pt x="3700462" y="128587"/>
                </a:lnTo>
                <a:lnTo>
                  <a:pt x="3729037" y="128587"/>
                </a:lnTo>
                <a:lnTo>
                  <a:pt x="3764756" y="142875"/>
                </a:lnTo>
                <a:lnTo>
                  <a:pt x="3793331" y="142875"/>
                </a:lnTo>
                <a:lnTo>
                  <a:pt x="3829050" y="142875"/>
                </a:lnTo>
                <a:lnTo>
                  <a:pt x="3857625" y="150018"/>
                </a:lnTo>
                <a:lnTo>
                  <a:pt x="3893344" y="150018"/>
                </a:lnTo>
                <a:lnTo>
                  <a:pt x="3921919" y="150018"/>
                </a:lnTo>
                <a:lnTo>
                  <a:pt x="3950494" y="157162"/>
                </a:lnTo>
                <a:lnTo>
                  <a:pt x="3979069" y="164306"/>
                </a:lnTo>
                <a:lnTo>
                  <a:pt x="4007644" y="157162"/>
                </a:lnTo>
                <a:lnTo>
                  <a:pt x="4036219" y="164306"/>
                </a:lnTo>
                <a:lnTo>
                  <a:pt x="4064794" y="164306"/>
                </a:lnTo>
                <a:lnTo>
                  <a:pt x="4093369" y="171450"/>
                </a:lnTo>
                <a:lnTo>
                  <a:pt x="4121944" y="171450"/>
                </a:lnTo>
                <a:lnTo>
                  <a:pt x="4150519" y="171450"/>
                </a:lnTo>
                <a:lnTo>
                  <a:pt x="4179094" y="171450"/>
                </a:lnTo>
                <a:lnTo>
                  <a:pt x="4207669" y="171450"/>
                </a:lnTo>
                <a:lnTo>
                  <a:pt x="4229100" y="171450"/>
                </a:lnTo>
                <a:lnTo>
                  <a:pt x="4257675" y="178593"/>
                </a:lnTo>
                <a:lnTo>
                  <a:pt x="4286250" y="171450"/>
                </a:lnTo>
                <a:lnTo>
                  <a:pt x="4307681" y="178593"/>
                </a:lnTo>
                <a:lnTo>
                  <a:pt x="4336256" y="178593"/>
                </a:lnTo>
                <a:lnTo>
                  <a:pt x="4357687" y="178593"/>
                </a:lnTo>
                <a:lnTo>
                  <a:pt x="4386262" y="178593"/>
                </a:lnTo>
                <a:lnTo>
                  <a:pt x="4407694" y="178593"/>
                </a:lnTo>
                <a:lnTo>
                  <a:pt x="4429125" y="178593"/>
                </a:lnTo>
                <a:lnTo>
                  <a:pt x="4450556" y="178593"/>
                </a:lnTo>
                <a:lnTo>
                  <a:pt x="4471987" y="178593"/>
                </a:lnTo>
                <a:lnTo>
                  <a:pt x="4493419" y="178593"/>
                </a:lnTo>
                <a:lnTo>
                  <a:pt x="4514850" y="171450"/>
                </a:lnTo>
                <a:lnTo>
                  <a:pt x="4529137" y="171450"/>
                </a:lnTo>
                <a:lnTo>
                  <a:pt x="4550569" y="178593"/>
                </a:lnTo>
                <a:lnTo>
                  <a:pt x="4564856" y="171450"/>
                </a:lnTo>
                <a:lnTo>
                  <a:pt x="4579144" y="171450"/>
                </a:lnTo>
                <a:lnTo>
                  <a:pt x="4600575" y="171450"/>
                </a:lnTo>
                <a:lnTo>
                  <a:pt x="4607719" y="171450"/>
                </a:lnTo>
                <a:lnTo>
                  <a:pt x="4629150" y="164306"/>
                </a:lnTo>
                <a:lnTo>
                  <a:pt x="4629150" y="1643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5179219" y="2836069"/>
            <a:ext cx="1743076" cy="71438"/>
          </a:xfrm>
          <a:custGeom>
            <a:avLst/>
            <a:gdLst/>
            <a:ahLst/>
            <a:cxnLst/>
            <a:rect l="0" t="0" r="0" b="0"/>
            <a:pathLst>
              <a:path w="1743076" h="71438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4" y="0"/>
                </a:lnTo>
                <a:lnTo>
                  <a:pt x="7144" y="0"/>
                </a:lnTo>
                <a:lnTo>
                  <a:pt x="14287" y="0"/>
                </a:lnTo>
                <a:lnTo>
                  <a:pt x="21431" y="0"/>
                </a:lnTo>
                <a:lnTo>
                  <a:pt x="35719" y="0"/>
                </a:lnTo>
                <a:lnTo>
                  <a:pt x="42862" y="0"/>
                </a:lnTo>
                <a:lnTo>
                  <a:pt x="50006" y="7144"/>
                </a:lnTo>
                <a:lnTo>
                  <a:pt x="64294" y="7144"/>
                </a:lnTo>
                <a:lnTo>
                  <a:pt x="71437" y="7144"/>
                </a:lnTo>
                <a:lnTo>
                  <a:pt x="85725" y="14287"/>
                </a:lnTo>
                <a:lnTo>
                  <a:pt x="100012" y="14287"/>
                </a:lnTo>
                <a:lnTo>
                  <a:pt x="114300" y="7144"/>
                </a:lnTo>
                <a:lnTo>
                  <a:pt x="128587" y="14287"/>
                </a:lnTo>
                <a:lnTo>
                  <a:pt x="142875" y="14287"/>
                </a:lnTo>
                <a:lnTo>
                  <a:pt x="164306" y="14287"/>
                </a:lnTo>
                <a:lnTo>
                  <a:pt x="178594" y="14287"/>
                </a:lnTo>
                <a:lnTo>
                  <a:pt x="200025" y="21431"/>
                </a:lnTo>
                <a:lnTo>
                  <a:pt x="214312" y="14287"/>
                </a:lnTo>
                <a:lnTo>
                  <a:pt x="235744" y="21431"/>
                </a:lnTo>
                <a:lnTo>
                  <a:pt x="257175" y="21431"/>
                </a:lnTo>
                <a:lnTo>
                  <a:pt x="278606" y="21431"/>
                </a:lnTo>
                <a:lnTo>
                  <a:pt x="300037" y="14287"/>
                </a:lnTo>
                <a:lnTo>
                  <a:pt x="321469" y="21431"/>
                </a:lnTo>
                <a:lnTo>
                  <a:pt x="350044" y="21431"/>
                </a:lnTo>
                <a:lnTo>
                  <a:pt x="371475" y="21431"/>
                </a:lnTo>
                <a:lnTo>
                  <a:pt x="392906" y="21431"/>
                </a:lnTo>
                <a:lnTo>
                  <a:pt x="414337" y="28575"/>
                </a:lnTo>
                <a:lnTo>
                  <a:pt x="442912" y="21431"/>
                </a:lnTo>
                <a:lnTo>
                  <a:pt x="464344" y="21431"/>
                </a:lnTo>
                <a:lnTo>
                  <a:pt x="492919" y="28575"/>
                </a:lnTo>
                <a:lnTo>
                  <a:pt x="514350" y="21431"/>
                </a:lnTo>
                <a:lnTo>
                  <a:pt x="542925" y="21431"/>
                </a:lnTo>
                <a:lnTo>
                  <a:pt x="571500" y="28575"/>
                </a:lnTo>
                <a:lnTo>
                  <a:pt x="600075" y="28575"/>
                </a:lnTo>
                <a:lnTo>
                  <a:pt x="628650" y="21431"/>
                </a:lnTo>
                <a:lnTo>
                  <a:pt x="657225" y="28575"/>
                </a:lnTo>
                <a:lnTo>
                  <a:pt x="685800" y="21431"/>
                </a:lnTo>
                <a:lnTo>
                  <a:pt x="714375" y="21431"/>
                </a:lnTo>
                <a:lnTo>
                  <a:pt x="742950" y="21431"/>
                </a:lnTo>
                <a:lnTo>
                  <a:pt x="778669" y="21431"/>
                </a:lnTo>
                <a:lnTo>
                  <a:pt x="807244" y="14287"/>
                </a:lnTo>
                <a:lnTo>
                  <a:pt x="835819" y="21431"/>
                </a:lnTo>
                <a:lnTo>
                  <a:pt x="871537" y="21431"/>
                </a:lnTo>
                <a:lnTo>
                  <a:pt x="900112" y="14287"/>
                </a:lnTo>
                <a:lnTo>
                  <a:pt x="935831" y="14287"/>
                </a:lnTo>
                <a:lnTo>
                  <a:pt x="971550" y="21431"/>
                </a:lnTo>
                <a:lnTo>
                  <a:pt x="1000125" y="21431"/>
                </a:lnTo>
                <a:lnTo>
                  <a:pt x="1035844" y="21431"/>
                </a:lnTo>
                <a:lnTo>
                  <a:pt x="1071562" y="28575"/>
                </a:lnTo>
                <a:lnTo>
                  <a:pt x="1107281" y="28575"/>
                </a:lnTo>
                <a:lnTo>
                  <a:pt x="1143000" y="21431"/>
                </a:lnTo>
                <a:lnTo>
                  <a:pt x="1178719" y="28575"/>
                </a:lnTo>
                <a:lnTo>
                  <a:pt x="1214437" y="28575"/>
                </a:lnTo>
                <a:lnTo>
                  <a:pt x="1250156" y="28575"/>
                </a:lnTo>
                <a:lnTo>
                  <a:pt x="1285875" y="28575"/>
                </a:lnTo>
                <a:lnTo>
                  <a:pt x="1321594" y="35719"/>
                </a:lnTo>
                <a:lnTo>
                  <a:pt x="1350169" y="35719"/>
                </a:lnTo>
                <a:lnTo>
                  <a:pt x="1385887" y="35719"/>
                </a:lnTo>
                <a:lnTo>
                  <a:pt x="1421606" y="42862"/>
                </a:lnTo>
                <a:lnTo>
                  <a:pt x="1450181" y="42862"/>
                </a:lnTo>
                <a:lnTo>
                  <a:pt x="1485900" y="42862"/>
                </a:lnTo>
                <a:lnTo>
                  <a:pt x="1514475" y="57150"/>
                </a:lnTo>
                <a:lnTo>
                  <a:pt x="1550194" y="57150"/>
                </a:lnTo>
                <a:lnTo>
                  <a:pt x="1578769" y="57150"/>
                </a:lnTo>
                <a:lnTo>
                  <a:pt x="1607344" y="57150"/>
                </a:lnTo>
                <a:lnTo>
                  <a:pt x="1628775" y="64294"/>
                </a:lnTo>
                <a:lnTo>
                  <a:pt x="1657350" y="64294"/>
                </a:lnTo>
                <a:lnTo>
                  <a:pt x="1678781" y="64294"/>
                </a:lnTo>
                <a:lnTo>
                  <a:pt x="1700212" y="71437"/>
                </a:lnTo>
                <a:lnTo>
                  <a:pt x="1714500" y="71437"/>
                </a:lnTo>
                <a:lnTo>
                  <a:pt x="1743075" y="71437"/>
                </a:lnTo>
                <a:lnTo>
                  <a:pt x="1743075" y="71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4471988" y="3407569"/>
            <a:ext cx="2821782" cy="50007"/>
          </a:xfrm>
          <a:custGeom>
            <a:avLst/>
            <a:gdLst/>
            <a:ahLst/>
            <a:cxnLst/>
            <a:rect l="0" t="0" r="0" b="0"/>
            <a:pathLst>
              <a:path w="2821782" h="50007">
                <a:moveTo>
                  <a:pt x="0" y="0"/>
                </a:moveTo>
                <a:lnTo>
                  <a:pt x="7143" y="0"/>
                </a:lnTo>
                <a:lnTo>
                  <a:pt x="28575" y="7144"/>
                </a:lnTo>
                <a:lnTo>
                  <a:pt x="50006" y="7144"/>
                </a:lnTo>
                <a:lnTo>
                  <a:pt x="71437" y="7144"/>
                </a:lnTo>
                <a:lnTo>
                  <a:pt x="92868" y="14287"/>
                </a:lnTo>
                <a:lnTo>
                  <a:pt x="114300" y="14287"/>
                </a:lnTo>
                <a:lnTo>
                  <a:pt x="135731" y="7144"/>
                </a:lnTo>
                <a:lnTo>
                  <a:pt x="157162" y="7144"/>
                </a:lnTo>
                <a:lnTo>
                  <a:pt x="185737" y="14287"/>
                </a:lnTo>
                <a:lnTo>
                  <a:pt x="214312" y="7144"/>
                </a:lnTo>
                <a:lnTo>
                  <a:pt x="242887" y="7144"/>
                </a:lnTo>
                <a:lnTo>
                  <a:pt x="264318" y="14287"/>
                </a:lnTo>
                <a:lnTo>
                  <a:pt x="292893" y="14287"/>
                </a:lnTo>
                <a:lnTo>
                  <a:pt x="321468" y="7144"/>
                </a:lnTo>
                <a:lnTo>
                  <a:pt x="357187" y="14287"/>
                </a:lnTo>
                <a:lnTo>
                  <a:pt x="385762" y="14287"/>
                </a:lnTo>
                <a:lnTo>
                  <a:pt x="421481" y="14287"/>
                </a:lnTo>
                <a:lnTo>
                  <a:pt x="450056" y="14287"/>
                </a:lnTo>
                <a:lnTo>
                  <a:pt x="485775" y="14287"/>
                </a:lnTo>
                <a:lnTo>
                  <a:pt x="514350" y="14287"/>
                </a:lnTo>
                <a:lnTo>
                  <a:pt x="550068" y="14287"/>
                </a:lnTo>
                <a:lnTo>
                  <a:pt x="585787" y="21431"/>
                </a:lnTo>
                <a:lnTo>
                  <a:pt x="621506" y="14287"/>
                </a:lnTo>
                <a:lnTo>
                  <a:pt x="657225" y="21431"/>
                </a:lnTo>
                <a:lnTo>
                  <a:pt x="692943" y="21431"/>
                </a:lnTo>
                <a:lnTo>
                  <a:pt x="728662" y="21431"/>
                </a:lnTo>
                <a:lnTo>
                  <a:pt x="764381" y="21431"/>
                </a:lnTo>
                <a:lnTo>
                  <a:pt x="800100" y="21431"/>
                </a:lnTo>
                <a:lnTo>
                  <a:pt x="842962" y="21431"/>
                </a:lnTo>
                <a:lnTo>
                  <a:pt x="878681" y="21431"/>
                </a:lnTo>
                <a:lnTo>
                  <a:pt x="921543" y="21431"/>
                </a:lnTo>
                <a:lnTo>
                  <a:pt x="957262" y="28575"/>
                </a:lnTo>
                <a:lnTo>
                  <a:pt x="1000125" y="21431"/>
                </a:lnTo>
                <a:lnTo>
                  <a:pt x="1035843" y="28575"/>
                </a:lnTo>
                <a:lnTo>
                  <a:pt x="1078706" y="28575"/>
                </a:lnTo>
                <a:lnTo>
                  <a:pt x="1121568" y="28575"/>
                </a:lnTo>
                <a:lnTo>
                  <a:pt x="1164431" y="28575"/>
                </a:lnTo>
                <a:lnTo>
                  <a:pt x="1200150" y="35719"/>
                </a:lnTo>
                <a:lnTo>
                  <a:pt x="1243012" y="28575"/>
                </a:lnTo>
                <a:lnTo>
                  <a:pt x="1285875" y="28575"/>
                </a:lnTo>
                <a:lnTo>
                  <a:pt x="1321593" y="35719"/>
                </a:lnTo>
                <a:lnTo>
                  <a:pt x="1364456" y="28575"/>
                </a:lnTo>
                <a:lnTo>
                  <a:pt x="1407318" y="28575"/>
                </a:lnTo>
                <a:lnTo>
                  <a:pt x="1450181" y="28575"/>
                </a:lnTo>
                <a:lnTo>
                  <a:pt x="1493043" y="28575"/>
                </a:lnTo>
                <a:lnTo>
                  <a:pt x="1535906" y="28575"/>
                </a:lnTo>
                <a:lnTo>
                  <a:pt x="1578768" y="28575"/>
                </a:lnTo>
                <a:lnTo>
                  <a:pt x="1621631" y="28575"/>
                </a:lnTo>
                <a:lnTo>
                  <a:pt x="1664493" y="28575"/>
                </a:lnTo>
                <a:lnTo>
                  <a:pt x="1707356" y="28575"/>
                </a:lnTo>
                <a:lnTo>
                  <a:pt x="1743075" y="28575"/>
                </a:lnTo>
                <a:lnTo>
                  <a:pt x="1785937" y="28575"/>
                </a:lnTo>
                <a:lnTo>
                  <a:pt x="1828800" y="28575"/>
                </a:lnTo>
                <a:lnTo>
                  <a:pt x="1871662" y="35719"/>
                </a:lnTo>
                <a:lnTo>
                  <a:pt x="1907381" y="35719"/>
                </a:lnTo>
                <a:lnTo>
                  <a:pt x="1950243" y="28575"/>
                </a:lnTo>
                <a:lnTo>
                  <a:pt x="1993106" y="35719"/>
                </a:lnTo>
                <a:lnTo>
                  <a:pt x="2028825" y="35719"/>
                </a:lnTo>
                <a:lnTo>
                  <a:pt x="2071687" y="35719"/>
                </a:lnTo>
                <a:lnTo>
                  <a:pt x="2107406" y="35719"/>
                </a:lnTo>
                <a:lnTo>
                  <a:pt x="2150268" y="42862"/>
                </a:lnTo>
                <a:lnTo>
                  <a:pt x="2185987" y="35719"/>
                </a:lnTo>
                <a:lnTo>
                  <a:pt x="2221706" y="42862"/>
                </a:lnTo>
                <a:lnTo>
                  <a:pt x="2257425" y="42862"/>
                </a:lnTo>
                <a:lnTo>
                  <a:pt x="2300287" y="42862"/>
                </a:lnTo>
                <a:lnTo>
                  <a:pt x="2336006" y="42862"/>
                </a:lnTo>
                <a:lnTo>
                  <a:pt x="2371725" y="50006"/>
                </a:lnTo>
                <a:lnTo>
                  <a:pt x="2407443" y="50006"/>
                </a:lnTo>
                <a:lnTo>
                  <a:pt x="2436018" y="42862"/>
                </a:lnTo>
                <a:lnTo>
                  <a:pt x="2471737" y="50006"/>
                </a:lnTo>
                <a:lnTo>
                  <a:pt x="2500312" y="50006"/>
                </a:lnTo>
                <a:lnTo>
                  <a:pt x="2536031" y="42862"/>
                </a:lnTo>
                <a:lnTo>
                  <a:pt x="2564606" y="50006"/>
                </a:lnTo>
                <a:lnTo>
                  <a:pt x="2593181" y="50006"/>
                </a:lnTo>
                <a:lnTo>
                  <a:pt x="2621756" y="42862"/>
                </a:lnTo>
                <a:lnTo>
                  <a:pt x="2643187" y="42862"/>
                </a:lnTo>
                <a:lnTo>
                  <a:pt x="2664618" y="50006"/>
                </a:lnTo>
                <a:lnTo>
                  <a:pt x="2686050" y="42862"/>
                </a:lnTo>
                <a:lnTo>
                  <a:pt x="2707481" y="42862"/>
                </a:lnTo>
                <a:lnTo>
                  <a:pt x="2721768" y="42862"/>
                </a:lnTo>
                <a:lnTo>
                  <a:pt x="2743200" y="42862"/>
                </a:lnTo>
                <a:lnTo>
                  <a:pt x="2757487" y="35719"/>
                </a:lnTo>
                <a:lnTo>
                  <a:pt x="2771775" y="35719"/>
                </a:lnTo>
                <a:lnTo>
                  <a:pt x="2778918" y="35719"/>
                </a:lnTo>
                <a:lnTo>
                  <a:pt x="2786062" y="35719"/>
                </a:lnTo>
                <a:lnTo>
                  <a:pt x="2793206" y="35719"/>
                </a:lnTo>
                <a:lnTo>
                  <a:pt x="2800350" y="35719"/>
                </a:lnTo>
                <a:lnTo>
                  <a:pt x="2807493" y="28575"/>
                </a:lnTo>
                <a:lnTo>
                  <a:pt x="2814637" y="28575"/>
                </a:lnTo>
                <a:lnTo>
                  <a:pt x="2814637" y="28575"/>
                </a:lnTo>
                <a:lnTo>
                  <a:pt x="2821781" y="28575"/>
                </a:lnTo>
                <a:lnTo>
                  <a:pt x="2821781" y="21431"/>
                </a:lnTo>
                <a:lnTo>
                  <a:pt x="2821781" y="28575"/>
                </a:lnTo>
                <a:lnTo>
                  <a:pt x="2821781" y="28575"/>
                </a:lnTo>
                <a:lnTo>
                  <a:pt x="2821781" y="21431"/>
                </a:lnTo>
                <a:lnTo>
                  <a:pt x="2821781" y="21431"/>
                </a:lnTo>
                <a:lnTo>
                  <a:pt x="2821781" y="214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94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therapup.net/wp-content/uploads/2007/09/nell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6632"/>
            <a:ext cx="33337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588224" y="5517232"/>
            <a:ext cx="273630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How are women perceived here?</a:t>
            </a:r>
            <a:endParaRPr lang="en-GB" dirty="0"/>
          </a:p>
        </p:txBody>
      </p:sp>
      <p:sp>
        <p:nvSpPr>
          <p:cNvPr id="4" name="Freeform 3"/>
          <p:cNvSpPr/>
          <p:nvPr/>
        </p:nvSpPr>
        <p:spPr>
          <a:xfrm>
            <a:off x="1393031" y="3264694"/>
            <a:ext cx="664370" cy="42863"/>
          </a:xfrm>
          <a:custGeom>
            <a:avLst/>
            <a:gdLst/>
            <a:ahLst/>
            <a:cxnLst/>
            <a:rect l="0" t="0" r="0" b="0"/>
            <a:pathLst>
              <a:path w="664370" h="42863">
                <a:moveTo>
                  <a:pt x="7144" y="42862"/>
                </a:moveTo>
                <a:lnTo>
                  <a:pt x="7144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35719"/>
                </a:lnTo>
                <a:lnTo>
                  <a:pt x="7144" y="35719"/>
                </a:lnTo>
                <a:lnTo>
                  <a:pt x="21432" y="35719"/>
                </a:lnTo>
                <a:lnTo>
                  <a:pt x="35719" y="28575"/>
                </a:lnTo>
                <a:lnTo>
                  <a:pt x="50007" y="28575"/>
                </a:lnTo>
                <a:lnTo>
                  <a:pt x="64294" y="21431"/>
                </a:lnTo>
                <a:lnTo>
                  <a:pt x="85725" y="21431"/>
                </a:lnTo>
                <a:lnTo>
                  <a:pt x="107157" y="14287"/>
                </a:lnTo>
                <a:lnTo>
                  <a:pt x="135732" y="7144"/>
                </a:lnTo>
                <a:lnTo>
                  <a:pt x="164307" y="7144"/>
                </a:lnTo>
                <a:lnTo>
                  <a:pt x="192882" y="0"/>
                </a:lnTo>
                <a:lnTo>
                  <a:pt x="221457" y="0"/>
                </a:lnTo>
                <a:lnTo>
                  <a:pt x="257175" y="7144"/>
                </a:lnTo>
                <a:lnTo>
                  <a:pt x="292894" y="0"/>
                </a:lnTo>
                <a:lnTo>
                  <a:pt x="335757" y="0"/>
                </a:lnTo>
                <a:lnTo>
                  <a:pt x="371475" y="7144"/>
                </a:lnTo>
                <a:lnTo>
                  <a:pt x="414338" y="7144"/>
                </a:lnTo>
                <a:lnTo>
                  <a:pt x="457200" y="7144"/>
                </a:lnTo>
                <a:lnTo>
                  <a:pt x="500063" y="7144"/>
                </a:lnTo>
                <a:lnTo>
                  <a:pt x="542925" y="14287"/>
                </a:lnTo>
                <a:lnTo>
                  <a:pt x="592932" y="7144"/>
                </a:lnTo>
                <a:lnTo>
                  <a:pt x="664369" y="7144"/>
                </a:lnTo>
                <a:lnTo>
                  <a:pt x="664369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2271713" y="3071813"/>
            <a:ext cx="228601" cy="514351"/>
          </a:xfrm>
          <a:custGeom>
            <a:avLst/>
            <a:gdLst/>
            <a:ahLst/>
            <a:cxnLst/>
            <a:rect l="0" t="0" r="0" b="0"/>
            <a:pathLst>
              <a:path w="228601" h="514351">
                <a:moveTo>
                  <a:pt x="207168" y="21431"/>
                </a:moveTo>
                <a:lnTo>
                  <a:pt x="214312" y="21431"/>
                </a:lnTo>
                <a:lnTo>
                  <a:pt x="214312" y="14287"/>
                </a:lnTo>
                <a:lnTo>
                  <a:pt x="214312" y="14287"/>
                </a:lnTo>
                <a:lnTo>
                  <a:pt x="221456" y="7143"/>
                </a:lnTo>
                <a:lnTo>
                  <a:pt x="214312" y="0"/>
                </a:lnTo>
                <a:lnTo>
                  <a:pt x="214312" y="0"/>
                </a:lnTo>
                <a:lnTo>
                  <a:pt x="207168" y="0"/>
                </a:lnTo>
                <a:lnTo>
                  <a:pt x="200025" y="0"/>
                </a:lnTo>
                <a:lnTo>
                  <a:pt x="185737" y="0"/>
                </a:lnTo>
                <a:lnTo>
                  <a:pt x="171450" y="7143"/>
                </a:lnTo>
                <a:lnTo>
                  <a:pt x="157162" y="7143"/>
                </a:lnTo>
                <a:lnTo>
                  <a:pt x="135731" y="14287"/>
                </a:lnTo>
                <a:lnTo>
                  <a:pt x="114300" y="28575"/>
                </a:lnTo>
                <a:lnTo>
                  <a:pt x="92868" y="35718"/>
                </a:lnTo>
                <a:lnTo>
                  <a:pt x="71437" y="50006"/>
                </a:lnTo>
                <a:lnTo>
                  <a:pt x="50006" y="57150"/>
                </a:lnTo>
                <a:lnTo>
                  <a:pt x="35718" y="71437"/>
                </a:lnTo>
                <a:lnTo>
                  <a:pt x="21431" y="78581"/>
                </a:lnTo>
                <a:lnTo>
                  <a:pt x="14287" y="92868"/>
                </a:lnTo>
                <a:lnTo>
                  <a:pt x="7143" y="100012"/>
                </a:lnTo>
                <a:lnTo>
                  <a:pt x="0" y="107156"/>
                </a:lnTo>
                <a:lnTo>
                  <a:pt x="0" y="121443"/>
                </a:lnTo>
                <a:lnTo>
                  <a:pt x="0" y="135731"/>
                </a:lnTo>
                <a:lnTo>
                  <a:pt x="7143" y="142875"/>
                </a:lnTo>
                <a:lnTo>
                  <a:pt x="7143" y="157162"/>
                </a:lnTo>
                <a:lnTo>
                  <a:pt x="21431" y="178593"/>
                </a:lnTo>
                <a:lnTo>
                  <a:pt x="35718" y="185737"/>
                </a:lnTo>
                <a:lnTo>
                  <a:pt x="50006" y="200025"/>
                </a:lnTo>
                <a:lnTo>
                  <a:pt x="64293" y="214312"/>
                </a:lnTo>
                <a:lnTo>
                  <a:pt x="85725" y="228600"/>
                </a:lnTo>
                <a:lnTo>
                  <a:pt x="100012" y="242887"/>
                </a:lnTo>
                <a:lnTo>
                  <a:pt x="121443" y="264318"/>
                </a:lnTo>
                <a:lnTo>
                  <a:pt x="142875" y="285750"/>
                </a:lnTo>
                <a:lnTo>
                  <a:pt x="164306" y="300037"/>
                </a:lnTo>
                <a:lnTo>
                  <a:pt x="178593" y="314325"/>
                </a:lnTo>
                <a:lnTo>
                  <a:pt x="192881" y="335756"/>
                </a:lnTo>
                <a:lnTo>
                  <a:pt x="207168" y="350043"/>
                </a:lnTo>
                <a:lnTo>
                  <a:pt x="214312" y="364331"/>
                </a:lnTo>
                <a:lnTo>
                  <a:pt x="221456" y="378618"/>
                </a:lnTo>
                <a:lnTo>
                  <a:pt x="221456" y="385762"/>
                </a:lnTo>
                <a:lnTo>
                  <a:pt x="228600" y="407193"/>
                </a:lnTo>
                <a:lnTo>
                  <a:pt x="228600" y="421481"/>
                </a:lnTo>
                <a:lnTo>
                  <a:pt x="221456" y="435768"/>
                </a:lnTo>
                <a:lnTo>
                  <a:pt x="214312" y="442912"/>
                </a:lnTo>
                <a:lnTo>
                  <a:pt x="207168" y="464343"/>
                </a:lnTo>
                <a:lnTo>
                  <a:pt x="192881" y="471487"/>
                </a:lnTo>
                <a:lnTo>
                  <a:pt x="185737" y="478631"/>
                </a:lnTo>
                <a:lnTo>
                  <a:pt x="164306" y="492918"/>
                </a:lnTo>
                <a:lnTo>
                  <a:pt x="150018" y="507206"/>
                </a:lnTo>
                <a:lnTo>
                  <a:pt x="128587" y="514350"/>
                </a:lnTo>
                <a:lnTo>
                  <a:pt x="107156" y="514350"/>
                </a:lnTo>
                <a:lnTo>
                  <a:pt x="107156" y="5143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478881" y="3264694"/>
            <a:ext cx="371476" cy="200026"/>
          </a:xfrm>
          <a:custGeom>
            <a:avLst/>
            <a:gdLst/>
            <a:ahLst/>
            <a:cxnLst/>
            <a:rect l="0" t="0" r="0" b="0"/>
            <a:pathLst>
              <a:path w="371476" h="200026">
                <a:moveTo>
                  <a:pt x="0" y="157162"/>
                </a:moveTo>
                <a:lnTo>
                  <a:pt x="0" y="150019"/>
                </a:lnTo>
                <a:lnTo>
                  <a:pt x="14288" y="142875"/>
                </a:lnTo>
                <a:lnTo>
                  <a:pt x="21432" y="142875"/>
                </a:lnTo>
                <a:lnTo>
                  <a:pt x="35719" y="142875"/>
                </a:lnTo>
                <a:lnTo>
                  <a:pt x="50007" y="142875"/>
                </a:lnTo>
                <a:lnTo>
                  <a:pt x="57150" y="135731"/>
                </a:lnTo>
                <a:lnTo>
                  <a:pt x="78582" y="128587"/>
                </a:lnTo>
                <a:lnTo>
                  <a:pt x="92869" y="128587"/>
                </a:lnTo>
                <a:lnTo>
                  <a:pt x="114300" y="114300"/>
                </a:lnTo>
                <a:lnTo>
                  <a:pt x="135732" y="107156"/>
                </a:lnTo>
                <a:lnTo>
                  <a:pt x="164307" y="100012"/>
                </a:lnTo>
                <a:lnTo>
                  <a:pt x="185738" y="92869"/>
                </a:lnTo>
                <a:lnTo>
                  <a:pt x="207169" y="78581"/>
                </a:lnTo>
                <a:lnTo>
                  <a:pt x="235744" y="71437"/>
                </a:lnTo>
                <a:lnTo>
                  <a:pt x="250032" y="57150"/>
                </a:lnTo>
                <a:lnTo>
                  <a:pt x="264319" y="50006"/>
                </a:lnTo>
                <a:lnTo>
                  <a:pt x="278607" y="42862"/>
                </a:lnTo>
                <a:lnTo>
                  <a:pt x="285750" y="35719"/>
                </a:lnTo>
                <a:lnTo>
                  <a:pt x="285750" y="28575"/>
                </a:lnTo>
                <a:lnTo>
                  <a:pt x="285750" y="21431"/>
                </a:lnTo>
                <a:lnTo>
                  <a:pt x="285750" y="21431"/>
                </a:lnTo>
                <a:lnTo>
                  <a:pt x="285750" y="14287"/>
                </a:lnTo>
                <a:lnTo>
                  <a:pt x="285750" y="7144"/>
                </a:lnTo>
                <a:lnTo>
                  <a:pt x="278607" y="7144"/>
                </a:lnTo>
                <a:lnTo>
                  <a:pt x="271463" y="0"/>
                </a:lnTo>
                <a:lnTo>
                  <a:pt x="264319" y="0"/>
                </a:lnTo>
                <a:lnTo>
                  <a:pt x="250032" y="0"/>
                </a:lnTo>
                <a:lnTo>
                  <a:pt x="235744" y="0"/>
                </a:lnTo>
                <a:lnTo>
                  <a:pt x="228600" y="7144"/>
                </a:lnTo>
                <a:lnTo>
                  <a:pt x="214313" y="14287"/>
                </a:lnTo>
                <a:lnTo>
                  <a:pt x="200025" y="28575"/>
                </a:lnTo>
                <a:lnTo>
                  <a:pt x="185738" y="28575"/>
                </a:lnTo>
                <a:lnTo>
                  <a:pt x="171450" y="50006"/>
                </a:lnTo>
                <a:lnTo>
                  <a:pt x="164307" y="64294"/>
                </a:lnTo>
                <a:lnTo>
                  <a:pt x="157163" y="78581"/>
                </a:lnTo>
                <a:lnTo>
                  <a:pt x="150019" y="92869"/>
                </a:lnTo>
                <a:lnTo>
                  <a:pt x="150019" y="107156"/>
                </a:lnTo>
                <a:lnTo>
                  <a:pt x="150019" y="121444"/>
                </a:lnTo>
                <a:lnTo>
                  <a:pt x="150019" y="135731"/>
                </a:lnTo>
                <a:lnTo>
                  <a:pt x="157163" y="150019"/>
                </a:lnTo>
                <a:lnTo>
                  <a:pt x="164307" y="164306"/>
                </a:lnTo>
                <a:lnTo>
                  <a:pt x="171450" y="164306"/>
                </a:lnTo>
                <a:lnTo>
                  <a:pt x="185738" y="178594"/>
                </a:lnTo>
                <a:lnTo>
                  <a:pt x="200025" y="185737"/>
                </a:lnTo>
                <a:lnTo>
                  <a:pt x="214313" y="192881"/>
                </a:lnTo>
                <a:lnTo>
                  <a:pt x="235744" y="192881"/>
                </a:lnTo>
                <a:lnTo>
                  <a:pt x="257175" y="200025"/>
                </a:lnTo>
                <a:lnTo>
                  <a:pt x="278607" y="200025"/>
                </a:lnTo>
                <a:lnTo>
                  <a:pt x="307182" y="192881"/>
                </a:lnTo>
                <a:lnTo>
                  <a:pt x="328613" y="192881"/>
                </a:lnTo>
                <a:lnTo>
                  <a:pt x="371475" y="192881"/>
                </a:lnTo>
                <a:lnTo>
                  <a:pt x="371475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993231" y="3221831"/>
            <a:ext cx="135733" cy="278608"/>
          </a:xfrm>
          <a:custGeom>
            <a:avLst/>
            <a:gdLst/>
            <a:ahLst/>
            <a:cxnLst/>
            <a:rect l="0" t="0" r="0" b="0"/>
            <a:pathLst>
              <a:path w="135733" h="278608">
                <a:moveTo>
                  <a:pt x="135732" y="7144"/>
                </a:moveTo>
                <a:lnTo>
                  <a:pt x="135732" y="7144"/>
                </a:lnTo>
                <a:lnTo>
                  <a:pt x="135732" y="0"/>
                </a:lnTo>
                <a:lnTo>
                  <a:pt x="135732" y="7144"/>
                </a:lnTo>
                <a:lnTo>
                  <a:pt x="135732" y="7144"/>
                </a:lnTo>
                <a:lnTo>
                  <a:pt x="135732" y="7144"/>
                </a:lnTo>
                <a:lnTo>
                  <a:pt x="128588" y="14288"/>
                </a:lnTo>
                <a:lnTo>
                  <a:pt x="128588" y="21432"/>
                </a:lnTo>
                <a:lnTo>
                  <a:pt x="128588" y="35719"/>
                </a:lnTo>
                <a:lnTo>
                  <a:pt x="121444" y="42863"/>
                </a:lnTo>
                <a:lnTo>
                  <a:pt x="114300" y="64294"/>
                </a:lnTo>
                <a:lnTo>
                  <a:pt x="107157" y="78582"/>
                </a:lnTo>
                <a:lnTo>
                  <a:pt x="100013" y="100013"/>
                </a:lnTo>
                <a:lnTo>
                  <a:pt x="92869" y="121444"/>
                </a:lnTo>
                <a:lnTo>
                  <a:pt x="85725" y="142875"/>
                </a:lnTo>
                <a:lnTo>
                  <a:pt x="78582" y="157163"/>
                </a:lnTo>
                <a:lnTo>
                  <a:pt x="64294" y="178594"/>
                </a:lnTo>
                <a:lnTo>
                  <a:pt x="57150" y="192882"/>
                </a:lnTo>
                <a:lnTo>
                  <a:pt x="50007" y="207169"/>
                </a:lnTo>
                <a:lnTo>
                  <a:pt x="42863" y="214313"/>
                </a:lnTo>
                <a:lnTo>
                  <a:pt x="35719" y="228600"/>
                </a:lnTo>
                <a:lnTo>
                  <a:pt x="28575" y="235744"/>
                </a:lnTo>
                <a:lnTo>
                  <a:pt x="21432" y="250032"/>
                </a:lnTo>
                <a:lnTo>
                  <a:pt x="7144" y="257175"/>
                </a:lnTo>
                <a:lnTo>
                  <a:pt x="0" y="278607"/>
                </a:lnTo>
                <a:lnTo>
                  <a:pt x="0" y="2786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2978944" y="3300413"/>
            <a:ext cx="350045" cy="142876"/>
          </a:xfrm>
          <a:custGeom>
            <a:avLst/>
            <a:gdLst/>
            <a:ahLst/>
            <a:cxnLst/>
            <a:rect l="0" t="0" r="0" b="0"/>
            <a:pathLst>
              <a:path w="350045" h="142876">
                <a:moveTo>
                  <a:pt x="0" y="7143"/>
                </a:moveTo>
                <a:lnTo>
                  <a:pt x="0" y="0"/>
                </a:lnTo>
                <a:lnTo>
                  <a:pt x="7144" y="7143"/>
                </a:lnTo>
                <a:lnTo>
                  <a:pt x="14287" y="7143"/>
                </a:lnTo>
                <a:lnTo>
                  <a:pt x="21431" y="14287"/>
                </a:lnTo>
                <a:lnTo>
                  <a:pt x="35719" y="21431"/>
                </a:lnTo>
                <a:lnTo>
                  <a:pt x="42862" y="21431"/>
                </a:lnTo>
                <a:lnTo>
                  <a:pt x="57150" y="35718"/>
                </a:lnTo>
                <a:lnTo>
                  <a:pt x="71437" y="42862"/>
                </a:lnTo>
                <a:lnTo>
                  <a:pt x="85725" y="57150"/>
                </a:lnTo>
                <a:lnTo>
                  <a:pt x="100012" y="64293"/>
                </a:lnTo>
                <a:lnTo>
                  <a:pt x="121444" y="71437"/>
                </a:lnTo>
                <a:lnTo>
                  <a:pt x="135731" y="85725"/>
                </a:lnTo>
                <a:lnTo>
                  <a:pt x="157162" y="92868"/>
                </a:lnTo>
                <a:lnTo>
                  <a:pt x="178594" y="100012"/>
                </a:lnTo>
                <a:lnTo>
                  <a:pt x="200025" y="107156"/>
                </a:lnTo>
                <a:lnTo>
                  <a:pt x="214312" y="114300"/>
                </a:lnTo>
                <a:lnTo>
                  <a:pt x="235744" y="121443"/>
                </a:lnTo>
                <a:lnTo>
                  <a:pt x="257175" y="128587"/>
                </a:lnTo>
                <a:lnTo>
                  <a:pt x="271462" y="128587"/>
                </a:lnTo>
                <a:lnTo>
                  <a:pt x="292894" y="135731"/>
                </a:lnTo>
                <a:lnTo>
                  <a:pt x="307181" y="142875"/>
                </a:lnTo>
                <a:lnTo>
                  <a:pt x="321469" y="142875"/>
                </a:lnTo>
                <a:lnTo>
                  <a:pt x="350044" y="142875"/>
                </a:lnTo>
                <a:lnTo>
                  <a:pt x="350044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3800475" y="3014663"/>
            <a:ext cx="242889" cy="507207"/>
          </a:xfrm>
          <a:custGeom>
            <a:avLst/>
            <a:gdLst/>
            <a:ahLst/>
            <a:cxnLst/>
            <a:rect l="0" t="0" r="0" b="0"/>
            <a:pathLst>
              <a:path w="242889" h="507207">
                <a:moveTo>
                  <a:pt x="235744" y="350043"/>
                </a:moveTo>
                <a:lnTo>
                  <a:pt x="228600" y="342900"/>
                </a:lnTo>
                <a:lnTo>
                  <a:pt x="221456" y="328612"/>
                </a:lnTo>
                <a:lnTo>
                  <a:pt x="207169" y="321468"/>
                </a:lnTo>
                <a:lnTo>
                  <a:pt x="200025" y="314325"/>
                </a:lnTo>
                <a:lnTo>
                  <a:pt x="185738" y="307181"/>
                </a:lnTo>
                <a:lnTo>
                  <a:pt x="164306" y="307181"/>
                </a:lnTo>
                <a:lnTo>
                  <a:pt x="150019" y="307181"/>
                </a:lnTo>
                <a:lnTo>
                  <a:pt x="135731" y="307181"/>
                </a:lnTo>
                <a:lnTo>
                  <a:pt x="121444" y="307181"/>
                </a:lnTo>
                <a:lnTo>
                  <a:pt x="107156" y="314325"/>
                </a:lnTo>
                <a:lnTo>
                  <a:pt x="92869" y="321468"/>
                </a:lnTo>
                <a:lnTo>
                  <a:pt x="71438" y="321468"/>
                </a:lnTo>
                <a:lnTo>
                  <a:pt x="57150" y="335756"/>
                </a:lnTo>
                <a:lnTo>
                  <a:pt x="50006" y="350043"/>
                </a:lnTo>
                <a:lnTo>
                  <a:pt x="35719" y="357187"/>
                </a:lnTo>
                <a:lnTo>
                  <a:pt x="21431" y="378618"/>
                </a:lnTo>
                <a:lnTo>
                  <a:pt x="14288" y="392906"/>
                </a:lnTo>
                <a:lnTo>
                  <a:pt x="7144" y="407193"/>
                </a:lnTo>
                <a:lnTo>
                  <a:pt x="0" y="414337"/>
                </a:lnTo>
                <a:lnTo>
                  <a:pt x="0" y="435768"/>
                </a:lnTo>
                <a:lnTo>
                  <a:pt x="0" y="442912"/>
                </a:lnTo>
                <a:lnTo>
                  <a:pt x="0" y="450056"/>
                </a:lnTo>
                <a:lnTo>
                  <a:pt x="0" y="464343"/>
                </a:lnTo>
                <a:lnTo>
                  <a:pt x="7144" y="471487"/>
                </a:lnTo>
                <a:lnTo>
                  <a:pt x="14288" y="478631"/>
                </a:lnTo>
                <a:lnTo>
                  <a:pt x="21431" y="492918"/>
                </a:lnTo>
                <a:lnTo>
                  <a:pt x="28575" y="500062"/>
                </a:lnTo>
                <a:lnTo>
                  <a:pt x="35719" y="500062"/>
                </a:lnTo>
                <a:lnTo>
                  <a:pt x="42863" y="500062"/>
                </a:lnTo>
                <a:lnTo>
                  <a:pt x="57150" y="507206"/>
                </a:lnTo>
                <a:lnTo>
                  <a:pt x="64294" y="507206"/>
                </a:lnTo>
                <a:lnTo>
                  <a:pt x="78581" y="507206"/>
                </a:lnTo>
                <a:lnTo>
                  <a:pt x="92869" y="507206"/>
                </a:lnTo>
                <a:lnTo>
                  <a:pt x="100013" y="500062"/>
                </a:lnTo>
                <a:lnTo>
                  <a:pt x="114300" y="492918"/>
                </a:lnTo>
                <a:lnTo>
                  <a:pt x="121444" y="492918"/>
                </a:lnTo>
                <a:lnTo>
                  <a:pt x="128588" y="485775"/>
                </a:lnTo>
                <a:lnTo>
                  <a:pt x="135731" y="471487"/>
                </a:lnTo>
                <a:lnTo>
                  <a:pt x="150019" y="464343"/>
                </a:lnTo>
                <a:lnTo>
                  <a:pt x="157163" y="457200"/>
                </a:lnTo>
                <a:lnTo>
                  <a:pt x="157163" y="442912"/>
                </a:lnTo>
                <a:lnTo>
                  <a:pt x="164306" y="428625"/>
                </a:lnTo>
                <a:lnTo>
                  <a:pt x="164306" y="414337"/>
                </a:lnTo>
                <a:lnTo>
                  <a:pt x="171450" y="400050"/>
                </a:lnTo>
                <a:lnTo>
                  <a:pt x="178594" y="385762"/>
                </a:lnTo>
                <a:lnTo>
                  <a:pt x="178594" y="364331"/>
                </a:lnTo>
                <a:lnTo>
                  <a:pt x="185738" y="342900"/>
                </a:lnTo>
                <a:lnTo>
                  <a:pt x="192881" y="314325"/>
                </a:lnTo>
                <a:lnTo>
                  <a:pt x="192881" y="300037"/>
                </a:lnTo>
                <a:lnTo>
                  <a:pt x="200025" y="271462"/>
                </a:lnTo>
                <a:lnTo>
                  <a:pt x="200025" y="250031"/>
                </a:lnTo>
                <a:lnTo>
                  <a:pt x="207169" y="221456"/>
                </a:lnTo>
                <a:lnTo>
                  <a:pt x="214313" y="200025"/>
                </a:lnTo>
                <a:lnTo>
                  <a:pt x="221456" y="171450"/>
                </a:lnTo>
                <a:lnTo>
                  <a:pt x="221456" y="157162"/>
                </a:lnTo>
                <a:lnTo>
                  <a:pt x="228600" y="135731"/>
                </a:lnTo>
                <a:lnTo>
                  <a:pt x="235744" y="114300"/>
                </a:lnTo>
                <a:lnTo>
                  <a:pt x="235744" y="92868"/>
                </a:lnTo>
                <a:lnTo>
                  <a:pt x="235744" y="85725"/>
                </a:lnTo>
                <a:lnTo>
                  <a:pt x="235744" y="71437"/>
                </a:lnTo>
                <a:lnTo>
                  <a:pt x="242888" y="57150"/>
                </a:lnTo>
                <a:lnTo>
                  <a:pt x="242888" y="50006"/>
                </a:lnTo>
                <a:lnTo>
                  <a:pt x="242888" y="35718"/>
                </a:lnTo>
                <a:lnTo>
                  <a:pt x="242888" y="21431"/>
                </a:lnTo>
                <a:lnTo>
                  <a:pt x="242888" y="21431"/>
                </a:lnTo>
                <a:lnTo>
                  <a:pt x="242888" y="14287"/>
                </a:lnTo>
                <a:lnTo>
                  <a:pt x="242888" y="7143"/>
                </a:lnTo>
                <a:lnTo>
                  <a:pt x="242888" y="7143"/>
                </a:lnTo>
                <a:lnTo>
                  <a:pt x="242888" y="7143"/>
                </a:lnTo>
                <a:lnTo>
                  <a:pt x="242888" y="0"/>
                </a:lnTo>
                <a:lnTo>
                  <a:pt x="242888" y="0"/>
                </a:lnTo>
                <a:lnTo>
                  <a:pt x="24288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4086225" y="3293269"/>
            <a:ext cx="192882" cy="142876"/>
          </a:xfrm>
          <a:custGeom>
            <a:avLst/>
            <a:gdLst/>
            <a:ahLst/>
            <a:cxnLst/>
            <a:rect l="0" t="0" r="0" b="0"/>
            <a:pathLst>
              <a:path w="192882" h="142876">
                <a:moveTo>
                  <a:pt x="42863" y="100012"/>
                </a:moveTo>
                <a:lnTo>
                  <a:pt x="42863" y="100012"/>
                </a:lnTo>
                <a:lnTo>
                  <a:pt x="42863" y="107156"/>
                </a:lnTo>
                <a:lnTo>
                  <a:pt x="50006" y="107156"/>
                </a:lnTo>
                <a:lnTo>
                  <a:pt x="50006" y="121444"/>
                </a:lnTo>
                <a:lnTo>
                  <a:pt x="57150" y="128587"/>
                </a:lnTo>
                <a:lnTo>
                  <a:pt x="57150" y="128587"/>
                </a:lnTo>
                <a:lnTo>
                  <a:pt x="64294" y="135731"/>
                </a:lnTo>
                <a:lnTo>
                  <a:pt x="71438" y="135731"/>
                </a:lnTo>
                <a:lnTo>
                  <a:pt x="78581" y="135731"/>
                </a:lnTo>
                <a:lnTo>
                  <a:pt x="85725" y="142875"/>
                </a:lnTo>
                <a:lnTo>
                  <a:pt x="92869" y="142875"/>
                </a:lnTo>
                <a:lnTo>
                  <a:pt x="107156" y="142875"/>
                </a:lnTo>
                <a:lnTo>
                  <a:pt x="114300" y="142875"/>
                </a:lnTo>
                <a:lnTo>
                  <a:pt x="128588" y="135731"/>
                </a:lnTo>
                <a:lnTo>
                  <a:pt x="135731" y="135731"/>
                </a:lnTo>
                <a:lnTo>
                  <a:pt x="150019" y="121444"/>
                </a:lnTo>
                <a:lnTo>
                  <a:pt x="164306" y="121444"/>
                </a:lnTo>
                <a:lnTo>
                  <a:pt x="171450" y="114300"/>
                </a:lnTo>
                <a:lnTo>
                  <a:pt x="178594" y="100012"/>
                </a:lnTo>
                <a:lnTo>
                  <a:pt x="185738" y="100012"/>
                </a:lnTo>
                <a:lnTo>
                  <a:pt x="185738" y="92869"/>
                </a:lnTo>
                <a:lnTo>
                  <a:pt x="192881" y="78581"/>
                </a:lnTo>
                <a:lnTo>
                  <a:pt x="192881" y="71437"/>
                </a:lnTo>
                <a:lnTo>
                  <a:pt x="192881" y="64294"/>
                </a:lnTo>
                <a:lnTo>
                  <a:pt x="185738" y="50006"/>
                </a:lnTo>
                <a:lnTo>
                  <a:pt x="185738" y="42862"/>
                </a:lnTo>
                <a:lnTo>
                  <a:pt x="178594" y="35719"/>
                </a:lnTo>
                <a:lnTo>
                  <a:pt x="171450" y="28575"/>
                </a:lnTo>
                <a:lnTo>
                  <a:pt x="164306" y="21431"/>
                </a:lnTo>
                <a:lnTo>
                  <a:pt x="157163" y="14287"/>
                </a:lnTo>
                <a:lnTo>
                  <a:pt x="142875" y="7144"/>
                </a:lnTo>
                <a:lnTo>
                  <a:pt x="128588" y="0"/>
                </a:lnTo>
                <a:lnTo>
                  <a:pt x="114300" y="0"/>
                </a:lnTo>
                <a:lnTo>
                  <a:pt x="100013" y="0"/>
                </a:lnTo>
                <a:lnTo>
                  <a:pt x="85725" y="0"/>
                </a:lnTo>
                <a:lnTo>
                  <a:pt x="71438" y="0"/>
                </a:lnTo>
                <a:lnTo>
                  <a:pt x="57150" y="7144"/>
                </a:lnTo>
                <a:lnTo>
                  <a:pt x="50006" y="7144"/>
                </a:lnTo>
                <a:lnTo>
                  <a:pt x="35719" y="14287"/>
                </a:lnTo>
                <a:lnTo>
                  <a:pt x="21431" y="28575"/>
                </a:lnTo>
                <a:lnTo>
                  <a:pt x="21431" y="28575"/>
                </a:lnTo>
                <a:lnTo>
                  <a:pt x="7144" y="35719"/>
                </a:lnTo>
                <a:lnTo>
                  <a:pt x="0" y="50006"/>
                </a:lnTo>
                <a:lnTo>
                  <a:pt x="0" y="500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4314825" y="3157538"/>
            <a:ext cx="192882" cy="257176"/>
          </a:xfrm>
          <a:custGeom>
            <a:avLst/>
            <a:gdLst/>
            <a:ahLst/>
            <a:cxnLst/>
            <a:rect l="0" t="0" r="0" b="0"/>
            <a:pathLst>
              <a:path w="192882" h="257176">
                <a:moveTo>
                  <a:pt x="0" y="228600"/>
                </a:moveTo>
                <a:lnTo>
                  <a:pt x="0" y="228600"/>
                </a:lnTo>
                <a:lnTo>
                  <a:pt x="0" y="228600"/>
                </a:lnTo>
                <a:lnTo>
                  <a:pt x="0" y="235743"/>
                </a:lnTo>
                <a:lnTo>
                  <a:pt x="0" y="228600"/>
                </a:lnTo>
                <a:lnTo>
                  <a:pt x="0" y="235743"/>
                </a:lnTo>
                <a:lnTo>
                  <a:pt x="0" y="235743"/>
                </a:lnTo>
                <a:lnTo>
                  <a:pt x="7144" y="235743"/>
                </a:lnTo>
                <a:lnTo>
                  <a:pt x="7144" y="235743"/>
                </a:lnTo>
                <a:lnTo>
                  <a:pt x="7144" y="242887"/>
                </a:lnTo>
                <a:lnTo>
                  <a:pt x="14288" y="242887"/>
                </a:lnTo>
                <a:lnTo>
                  <a:pt x="21431" y="242887"/>
                </a:lnTo>
                <a:lnTo>
                  <a:pt x="28575" y="242887"/>
                </a:lnTo>
                <a:lnTo>
                  <a:pt x="35719" y="242887"/>
                </a:lnTo>
                <a:lnTo>
                  <a:pt x="42863" y="235743"/>
                </a:lnTo>
                <a:lnTo>
                  <a:pt x="50006" y="235743"/>
                </a:lnTo>
                <a:lnTo>
                  <a:pt x="57150" y="235743"/>
                </a:lnTo>
                <a:lnTo>
                  <a:pt x="71438" y="221456"/>
                </a:lnTo>
                <a:lnTo>
                  <a:pt x="78581" y="214312"/>
                </a:lnTo>
                <a:lnTo>
                  <a:pt x="85725" y="214312"/>
                </a:lnTo>
                <a:lnTo>
                  <a:pt x="92869" y="200025"/>
                </a:lnTo>
                <a:lnTo>
                  <a:pt x="100013" y="192881"/>
                </a:lnTo>
                <a:lnTo>
                  <a:pt x="107156" y="185737"/>
                </a:lnTo>
                <a:lnTo>
                  <a:pt x="114300" y="178593"/>
                </a:lnTo>
                <a:lnTo>
                  <a:pt x="114300" y="164306"/>
                </a:lnTo>
                <a:lnTo>
                  <a:pt x="114300" y="157162"/>
                </a:lnTo>
                <a:lnTo>
                  <a:pt x="121444" y="142875"/>
                </a:lnTo>
                <a:lnTo>
                  <a:pt x="121444" y="135731"/>
                </a:lnTo>
                <a:lnTo>
                  <a:pt x="114300" y="128587"/>
                </a:lnTo>
                <a:lnTo>
                  <a:pt x="114300" y="121443"/>
                </a:lnTo>
                <a:lnTo>
                  <a:pt x="107156" y="107156"/>
                </a:lnTo>
                <a:lnTo>
                  <a:pt x="100013" y="100012"/>
                </a:lnTo>
                <a:lnTo>
                  <a:pt x="100013" y="100012"/>
                </a:lnTo>
                <a:lnTo>
                  <a:pt x="85725" y="92868"/>
                </a:lnTo>
                <a:lnTo>
                  <a:pt x="78581" y="85725"/>
                </a:lnTo>
                <a:lnTo>
                  <a:pt x="78581" y="85725"/>
                </a:lnTo>
                <a:lnTo>
                  <a:pt x="71438" y="85725"/>
                </a:lnTo>
                <a:lnTo>
                  <a:pt x="64294" y="78581"/>
                </a:lnTo>
                <a:lnTo>
                  <a:pt x="57150" y="85725"/>
                </a:lnTo>
                <a:lnTo>
                  <a:pt x="50006" y="85725"/>
                </a:lnTo>
                <a:lnTo>
                  <a:pt x="50006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42863" y="78581"/>
                </a:lnTo>
                <a:lnTo>
                  <a:pt x="50006" y="71437"/>
                </a:lnTo>
                <a:lnTo>
                  <a:pt x="50006" y="71437"/>
                </a:lnTo>
                <a:lnTo>
                  <a:pt x="50006" y="71437"/>
                </a:lnTo>
                <a:lnTo>
                  <a:pt x="50006" y="64293"/>
                </a:lnTo>
                <a:lnTo>
                  <a:pt x="50006" y="57150"/>
                </a:lnTo>
                <a:lnTo>
                  <a:pt x="57150" y="57150"/>
                </a:lnTo>
                <a:lnTo>
                  <a:pt x="57150" y="42862"/>
                </a:lnTo>
                <a:lnTo>
                  <a:pt x="64294" y="35718"/>
                </a:lnTo>
                <a:lnTo>
                  <a:pt x="64294" y="28575"/>
                </a:lnTo>
                <a:lnTo>
                  <a:pt x="64294" y="28575"/>
                </a:lnTo>
                <a:lnTo>
                  <a:pt x="71438" y="14287"/>
                </a:lnTo>
                <a:lnTo>
                  <a:pt x="71438" y="14287"/>
                </a:lnTo>
                <a:lnTo>
                  <a:pt x="71438" y="14287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0"/>
                </a:lnTo>
                <a:lnTo>
                  <a:pt x="71438" y="14287"/>
                </a:lnTo>
                <a:lnTo>
                  <a:pt x="71438" y="21431"/>
                </a:lnTo>
                <a:lnTo>
                  <a:pt x="71438" y="28575"/>
                </a:lnTo>
                <a:lnTo>
                  <a:pt x="71438" y="42862"/>
                </a:lnTo>
                <a:lnTo>
                  <a:pt x="78581" y="57150"/>
                </a:lnTo>
                <a:lnTo>
                  <a:pt x="78581" y="64293"/>
                </a:lnTo>
                <a:lnTo>
                  <a:pt x="78581" y="78581"/>
                </a:lnTo>
                <a:lnTo>
                  <a:pt x="78581" y="92868"/>
                </a:lnTo>
                <a:lnTo>
                  <a:pt x="78581" y="107156"/>
                </a:lnTo>
                <a:lnTo>
                  <a:pt x="85725" y="121443"/>
                </a:lnTo>
                <a:lnTo>
                  <a:pt x="85725" y="135731"/>
                </a:lnTo>
                <a:lnTo>
                  <a:pt x="92869" y="142875"/>
                </a:lnTo>
                <a:lnTo>
                  <a:pt x="92869" y="157162"/>
                </a:lnTo>
                <a:lnTo>
                  <a:pt x="100013" y="171450"/>
                </a:lnTo>
                <a:lnTo>
                  <a:pt x="107156" y="178593"/>
                </a:lnTo>
                <a:lnTo>
                  <a:pt x="107156" y="185737"/>
                </a:lnTo>
                <a:lnTo>
                  <a:pt x="114300" y="200025"/>
                </a:lnTo>
                <a:lnTo>
                  <a:pt x="114300" y="214312"/>
                </a:lnTo>
                <a:lnTo>
                  <a:pt x="121444" y="214312"/>
                </a:lnTo>
                <a:lnTo>
                  <a:pt x="128588" y="228600"/>
                </a:lnTo>
                <a:lnTo>
                  <a:pt x="135731" y="235743"/>
                </a:lnTo>
                <a:lnTo>
                  <a:pt x="135731" y="235743"/>
                </a:lnTo>
                <a:lnTo>
                  <a:pt x="142875" y="242887"/>
                </a:lnTo>
                <a:lnTo>
                  <a:pt x="150019" y="250031"/>
                </a:lnTo>
                <a:lnTo>
                  <a:pt x="150019" y="250031"/>
                </a:lnTo>
                <a:lnTo>
                  <a:pt x="157163" y="250031"/>
                </a:lnTo>
                <a:lnTo>
                  <a:pt x="164306" y="257175"/>
                </a:lnTo>
                <a:lnTo>
                  <a:pt x="171450" y="257175"/>
                </a:lnTo>
                <a:lnTo>
                  <a:pt x="171450" y="257175"/>
                </a:lnTo>
                <a:lnTo>
                  <a:pt x="178594" y="257175"/>
                </a:lnTo>
                <a:lnTo>
                  <a:pt x="185738" y="250031"/>
                </a:lnTo>
                <a:lnTo>
                  <a:pt x="185738" y="242887"/>
                </a:lnTo>
                <a:lnTo>
                  <a:pt x="192881" y="228600"/>
                </a:lnTo>
                <a:lnTo>
                  <a:pt x="192881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4543425" y="3128963"/>
            <a:ext cx="78582" cy="271463"/>
          </a:xfrm>
          <a:custGeom>
            <a:avLst/>
            <a:gdLst/>
            <a:ahLst/>
            <a:cxnLst/>
            <a:rect l="0" t="0" r="0" b="0"/>
            <a:pathLst>
              <a:path w="78582" h="271463">
                <a:moveTo>
                  <a:pt x="7144" y="7143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4287"/>
                </a:lnTo>
                <a:lnTo>
                  <a:pt x="0" y="21431"/>
                </a:lnTo>
                <a:lnTo>
                  <a:pt x="0" y="28575"/>
                </a:lnTo>
                <a:lnTo>
                  <a:pt x="0" y="42862"/>
                </a:lnTo>
                <a:lnTo>
                  <a:pt x="0" y="64293"/>
                </a:lnTo>
                <a:lnTo>
                  <a:pt x="7144" y="71437"/>
                </a:lnTo>
                <a:lnTo>
                  <a:pt x="7144" y="92868"/>
                </a:lnTo>
                <a:lnTo>
                  <a:pt x="7144" y="107156"/>
                </a:lnTo>
                <a:lnTo>
                  <a:pt x="14288" y="128587"/>
                </a:lnTo>
                <a:lnTo>
                  <a:pt x="14288" y="142875"/>
                </a:lnTo>
                <a:lnTo>
                  <a:pt x="21431" y="157162"/>
                </a:lnTo>
                <a:lnTo>
                  <a:pt x="28575" y="171450"/>
                </a:lnTo>
                <a:lnTo>
                  <a:pt x="28575" y="185737"/>
                </a:lnTo>
                <a:lnTo>
                  <a:pt x="35719" y="207168"/>
                </a:lnTo>
                <a:lnTo>
                  <a:pt x="42863" y="221456"/>
                </a:lnTo>
                <a:lnTo>
                  <a:pt x="50006" y="228600"/>
                </a:lnTo>
                <a:lnTo>
                  <a:pt x="50006" y="242887"/>
                </a:lnTo>
                <a:lnTo>
                  <a:pt x="57150" y="250031"/>
                </a:lnTo>
                <a:lnTo>
                  <a:pt x="64294" y="257175"/>
                </a:lnTo>
                <a:lnTo>
                  <a:pt x="78581" y="271462"/>
                </a:lnTo>
                <a:lnTo>
                  <a:pt x="78581" y="2714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4679156" y="3207544"/>
            <a:ext cx="164308" cy="250032"/>
          </a:xfrm>
          <a:custGeom>
            <a:avLst/>
            <a:gdLst/>
            <a:ahLst/>
            <a:cxnLst/>
            <a:rect l="0" t="0" r="0" b="0"/>
            <a:pathLst>
              <a:path w="164308" h="250032">
                <a:moveTo>
                  <a:pt x="128588" y="0"/>
                </a:moveTo>
                <a:lnTo>
                  <a:pt x="128588" y="0"/>
                </a:lnTo>
                <a:lnTo>
                  <a:pt x="114300" y="0"/>
                </a:lnTo>
                <a:lnTo>
                  <a:pt x="107157" y="7144"/>
                </a:lnTo>
                <a:lnTo>
                  <a:pt x="92869" y="7144"/>
                </a:lnTo>
                <a:lnTo>
                  <a:pt x="78582" y="7144"/>
                </a:lnTo>
                <a:lnTo>
                  <a:pt x="64294" y="21431"/>
                </a:lnTo>
                <a:lnTo>
                  <a:pt x="50007" y="21431"/>
                </a:lnTo>
                <a:lnTo>
                  <a:pt x="35719" y="28575"/>
                </a:lnTo>
                <a:lnTo>
                  <a:pt x="21432" y="42862"/>
                </a:lnTo>
                <a:lnTo>
                  <a:pt x="14288" y="50006"/>
                </a:lnTo>
                <a:lnTo>
                  <a:pt x="7144" y="50006"/>
                </a:lnTo>
                <a:lnTo>
                  <a:pt x="0" y="57150"/>
                </a:lnTo>
                <a:lnTo>
                  <a:pt x="0" y="64294"/>
                </a:lnTo>
                <a:lnTo>
                  <a:pt x="0" y="71437"/>
                </a:lnTo>
                <a:lnTo>
                  <a:pt x="7144" y="78581"/>
                </a:lnTo>
                <a:lnTo>
                  <a:pt x="14288" y="85725"/>
                </a:lnTo>
                <a:lnTo>
                  <a:pt x="21432" y="92869"/>
                </a:lnTo>
                <a:lnTo>
                  <a:pt x="35719" y="100012"/>
                </a:lnTo>
                <a:lnTo>
                  <a:pt x="42863" y="107156"/>
                </a:lnTo>
                <a:lnTo>
                  <a:pt x="64294" y="114300"/>
                </a:lnTo>
                <a:lnTo>
                  <a:pt x="71438" y="121444"/>
                </a:lnTo>
                <a:lnTo>
                  <a:pt x="92869" y="135731"/>
                </a:lnTo>
                <a:lnTo>
                  <a:pt x="107157" y="142875"/>
                </a:lnTo>
                <a:lnTo>
                  <a:pt x="121444" y="150019"/>
                </a:lnTo>
                <a:lnTo>
                  <a:pt x="135732" y="164306"/>
                </a:lnTo>
                <a:lnTo>
                  <a:pt x="142875" y="171450"/>
                </a:lnTo>
                <a:lnTo>
                  <a:pt x="150019" y="178594"/>
                </a:lnTo>
                <a:lnTo>
                  <a:pt x="157163" y="192881"/>
                </a:lnTo>
                <a:lnTo>
                  <a:pt x="164307" y="200025"/>
                </a:lnTo>
                <a:lnTo>
                  <a:pt x="164307" y="207169"/>
                </a:lnTo>
                <a:lnTo>
                  <a:pt x="164307" y="214312"/>
                </a:lnTo>
                <a:lnTo>
                  <a:pt x="164307" y="228600"/>
                </a:lnTo>
                <a:lnTo>
                  <a:pt x="157163" y="235744"/>
                </a:lnTo>
                <a:lnTo>
                  <a:pt x="150019" y="235744"/>
                </a:lnTo>
                <a:lnTo>
                  <a:pt x="135732" y="250031"/>
                </a:lnTo>
                <a:lnTo>
                  <a:pt x="135732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4857750" y="3236119"/>
            <a:ext cx="192882" cy="57151"/>
          </a:xfrm>
          <a:custGeom>
            <a:avLst/>
            <a:gdLst/>
            <a:ahLst/>
            <a:cxnLst/>
            <a:rect l="0" t="0" r="0" b="0"/>
            <a:pathLst>
              <a:path w="192882" h="57151">
                <a:moveTo>
                  <a:pt x="0" y="57150"/>
                </a:moveTo>
                <a:lnTo>
                  <a:pt x="7144" y="57150"/>
                </a:lnTo>
                <a:lnTo>
                  <a:pt x="35719" y="50006"/>
                </a:lnTo>
                <a:lnTo>
                  <a:pt x="57150" y="42862"/>
                </a:lnTo>
                <a:lnTo>
                  <a:pt x="85725" y="28575"/>
                </a:lnTo>
                <a:lnTo>
                  <a:pt x="114300" y="14287"/>
                </a:lnTo>
                <a:lnTo>
                  <a:pt x="142875" y="7144"/>
                </a:lnTo>
                <a:lnTo>
                  <a:pt x="192881" y="0"/>
                </a:lnTo>
                <a:lnTo>
                  <a:pt x="19288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5257800" y="3014663"/>
            <a:ext cx="507207" cy="321469"/>
          </a:xfrm>
          <a:custGeom>
            <a:avLst/>
            <a:gdLst/>
            <a:ahLst/>
            <a:cxnLst/>
            <a:rect l="0" t="0" r="0" b="0"/>
            <a:pathLst>
              <a:path w="507207" h="321469">
                <a:moveTo>
                  <a:pt x="0" y="7143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14287"/>
                </a:lnTo>
                <a:lnTo>
                  <a:pt x="7144" y="28575"/>
                </a:lnTo>
                <a:lnTo>
                  <a:pt x="7144" y="35718"/>
                </a:lnTo>
                <a:lnTo>
                  <a:pt x="7144" y="50006"/>
                </a:lnTo>
                <a:lnTo>
                  <a:pt x="14288" y="71437"/>
                </a:lnTo>
                <a:lnTo>
                  <a:pt x="14288" y="92868"/>
                </a:lnTo>
                <a:lnTo>
                  <a:pt x="14288" y="107156"/>
                </a:lnTo>
                <a:lnTo>
                  <a:pt x="14288" y="135731"/>
                </a:lnTo>
                <a:lnTo>
                  <a:pt x="14288" y="157162"/>
                </a:lnTo>
                <a:lnTo>
                  <a:pt x="14288" y="178593"/>
                </a:lnTo>
                <a:lnTo>
                  <a:pt x="14288" y="200025"/>
                </a:lnTo>
                <a:lnTo>
                  <a:pt x="7144" y="228600"/>
                </a:lnTo>
                <a:lnTo>
                  <a:pt x="7144" y="242887"/>
                </a:lnTo>
                <a:lnTo>
                  <a:pt x="7144" y="257175"/>
                </a:lnTo>
                <a:lnTo>
                  <a:pt x="7144" y="271462"/>
                </a:lnTo>
                <a:lnTo>
                  <a:pt x="7144" y="285750"/>
                </a:lnTo>
                <a:lnTo>
                  <a:pt x="7144" y="292893"/>
                </a:lnTo>
                <a:lnTo>
                  <a:pt x="0" y="300037"/>
                </a:lnTo>
                <a:lnTo>
                  <a:pt x="0" y="307181"/>
                </a:lnTo>
                <a:lnTo>
                  <a:pt x="0" y="300037"/>
                </a:lnTo>
                <a:lnTo>
                  <a:pt x="0" y="307181"/>
                </a:lnTo>
                <a:lnTo>
                  <a:pt x="0" y="307181"/>
                </a:lnTo>
                <a:lnTo>
                  <a:pt x="0" y="307181"/>
                </a:lnTo>
                <a:lnTo>
                  <a:pt x="0" y="300037"/>
                </a:lnTo>
                <a:lnTo>
                  <a:pt x="7144" y="300037"/>
                </a:lnTo>
                <a:lnTo>
                  <a:pt x="7144" y="292893"/>
                </a:lnTo>
                <a:lnTo>
                  <a:pt x="14288" y="278606"/>
                </a:lnTo>
                <a:lnTo>
                  <a:pt x="21431" y="264318"/>
                </a:lnTo>
                <a:lnTo>
                  <a:pt x="28575" y="242887"/>
                </a:lnTo>
                <a:lnTo>
                  <a:pt x="35719" y="221456"/>
                </a:lnTo>
                <a:lnTo>
                  <a:pt x="50006" y="200025"/>
                </a:lnTo>
                <a:lnTo>
                  <a:pt x="64294" y="178593"/>
                </a:lnTo>
                <a:lnTo>
                  <a:pt x="71438" y="157162"/>
                </a:lnTo>
                <a:lnTo>
                  <a:pt x="85725" y="142875"/>
                </a:lnTo>
                <a:lnTo>
                  <a:pt x="92869" y="135731"/>
                </a:lnTo>
                <a:lnTo>
                  <a:pt x="100013" y="121443"/>
                </a:lnTo>
                <a:lnTo>
                  <a:pt x="107156" y="114300"/>
                </a:lnTo>
                <a:lnTo>
                  <a:pt x="107156" y="121443"/>
                </a:lnTo>
                <a:lnTo>
                  <a:pt x="114300" y="114300"/>
                </a:lnTo>
                <a:lnTo>
                  <a:pt x="114300" y="114300"/>
                </a:lnTo>
                <a:lnTo>
                  <a:pt x="114300" y="114300"/>
                </a:lnTo>
                <a:lnTo>
                  <a:pt x="121444" y="121443"/>
                </a:lnTo>
                <a:lnTo>
                  <a:pt x="121444" y="121443"/>
                </a:lnTo>
                <a:lnTo>
                  <a:pt x="121444" y="135731"/>
                </a:lnTo>
                <a:lnTo>
                  <a:pt x="128588" y="150018"/>
                </a:lnTo>
                <a:lnTo>
                  <a:pt x="128588" y="171450"/>
                </a:lnTo>
                <a:lnTo>
                  <a:pt x="128588" y="185737"/>
                </a:lnTo>
                <a:lnTo>
                  <a:pt x="128588" y="214312"/>
                </a:lnTo>
                <a:lnTo>
                  <a:pt x="121444" y="235743"/>
                </a:lnTo>
                <a:lnTo>
                  <a:pt x="121444" y="250031"/>
                </a:lnTo>
                <a:lnTo>
                  <a:pt x="121444" y="271462"/>
                </a:lnTo>
                <a:lnTo>
                  <a:pt x="121444" y="285750"/>
                </a:lnTo>
                <a:lnTo>
                  <a:pt x="121444" y="292893"/>
                </a:lnTo>
                <a:lnTo>
                  <a:pt x="121444" y="300037"/>
                </a:lnTo>
                <a:lnTo>
                  <a:pt x="128588" y="307181"/>
                </a:lnTo>
                <a:lnTo>
                  <a:pt x="128588" y="307181"/>
                </a:lnTo>
                <a:lnTo>
                  <a:pt x="135731" y="314325"/>
                </a:lnTo>
                <a:lnTo>
                  <a:pt x="135731" y="314325"/>
                </a:lnTo>
                <a:lnTo>
                  <a:pt x="142875" y="314325"/>
                </a:lnTo>
                <a:lnTo>
                  <a:pt x="150019" y="314325"/>
                </a:lnTo>
                <a:lnTo>
                  <a:pt x="150019" y="314325"/>
                </a:lnTo>
                <a:lnTo>
                  <a:pt x="157163" y="307181"/>
                </a:lnTo>
                <a:lnTo>
                  <a:pt x="164306" y="300037"/>
                </a:lnTo>
                <a:lnTo>
                  <a:pt x="171450" y="292893"/>
                </a:lnTo>
                <a:lnTo>
                  <a:pt x="185738" y="278606"/>
                </a:lnTo>
                <a:lnTo>
                  <a:pt x="200025" y="264318"/>
                </a:lnTo>
                <a:lnTo>
                  <a:pt x="207169" y="250031"/>
                </a:lnTo>
                <a:lnTo>
                  <a:pt x="221456" y="242887"/>
                </a:lnTo>
                <a:lnTo>
                  <a:pt x="235744" y="221456"/>
                </a:lnTo>
                <a:lnTo>
                  <a:pt x="242888" y="214312"/>
                </a:lnTo>
                <a:lnTo>
                  <a:pt x="257175" y="214312"/>
                </a:lnTo>
                <a:lnTo>
                  <a:pt x="264319" y="214312"/>
                </a:lnTo>
                <a:lnTo>
                  <a:pt x="264319" y="207168"/>
                </a:lnTo>
                <a:lnTo>
                  <a:pt x="271463" y="214312"/>
                </a:lnTo>
                <a:lnTo>
                  <a:pt x="271463" y="214312"/>
                </a:lnTo>
                <a:lnTo>
                  <a:pt x="278606" y="214312"/>
                </a:lnTo>
                <a:lnTo>
                  <a:pt x="278606" y="221456"/>
                </a:lnTo>
                <a:lnTo>
                  <a:pt x="278606" y="228600"/>
                </a:lnTo>
                <a:lnTo>
                  <a:pt x="285750" y="228600"/>
                </a:lnTo>
                <a:lnTo>
                  <a:pt x="285750" y="235743"/>
                </a:lnTo>
                <a:lnTo>
                  <a:pt x="292894" y="242887"/>
                </a:lnTo>
                <a:lnTo>
                  <a:pt x="300038" y="250031"/>
                </a:lnTo>
                <a:lnTo>
                  <a:pt x="307181" y="250031"/>
                </a:lnTo>
                <a:lnTo>
                  <a:pt x="314325" y="257175"/>
                </a:lnTo>
                <a:lnTo>
                  <a:pt x="314325" y="257175"/>
                </a:lnTo>
                <a:lnTo>
                  <a:pt x="321469" y="257175"/>
                </a:lnTo>
                <a:lnTo>
                  <a:pt x="335756" y="264318"/>
                </a:lnTo>
                <a:lnTo>
                  <a:pt x="342900" y="257175"/>
                </a:lnTo>
                <a:lnTo>
                  <a:pt x="350044" y="250031"/>
                </a:lnTo>
                <a:lnTo>
                  <a:pt x="357188" y="250031"/>
                </a:lnTo>
                <a:lnTo>
                  <a:pt x="371475" y="242887"/>
                </a:lnTo>
                <a:lnTo>
                  <a:pt x="378619" y="235743"/>
                </a:lnTo>
                <a:lnTo>
                  <a:pt x="378619" y="228600"/>
                </a:lnTo>
                <a:lnTo>
                  <a:pt x="385763" y="221456"/>
                </a:lnTo>
                <a:lnTo>
                  <a:pt x="385763" y="214312"/>
                </a:lnTo>
                <a:lnTo>
                  <a:pt x="392906" y="200025"/>
                </a:lnTo>
                <a:lnTo>
                  <a:pt x="392906" y="200025"/>
                </a:lnTo>
                <a:lnTo>
                  <a:pt x="385763" y="192881"/>
                </a:lnTo>
                <a:lnTo>
                  <a:pt x="385763" y="185737"/>
                </a:lnTo>
                <a:lnTo>
                  <a:pt x="385763" y="185737"/>
                </a:lnTo>
                <a:lnTo>
                  <a:pt x="378619" y="178593"/>
                </a:lnTo>
                <a:lnTo>
                  <a:pt x="371475" y="178593"/>
                </a:lnTo>
                <a:lnTo>
                  <a:pt x="364331" y="178593"/>
                </a:lnTo>
                <a:lnTo>
                  <a:pt x="350044" y="192881"/>
                </a:lnTo>
                <a:lnTo>
                  <a:pt x="342900" y="192881"/>
                </a:lnTo>
                <a:lnTo>
                  <a:pt x="335756" y="207168"/>
                </a:lnTo>
                <a:lnTo>
                  <a:pt x="321469" y="221456"/>
                </a:lnTo>
                <a:lnTo>
                  <a:pt x="314325" y="235743"/>
                </a:lnTo>
                <a:lnTo>
                  <a:pt x="307181" y="242887"/>
                </a:lnTo>
                <a:lnTo>
                  <a:pt x="307181" y="264318"/>
                </a:lnTo>
                <a:lnTo>
                  <a:pt x="307181" y="278606"/>
                </a:lnTo>
                <a:lnTo>
                  <a:pt x="307181" y="278606"/>
                </a:lnTo>
                <a:lnTo>
                  <a:pt x="307181" y="300037"/>
                </a:lnTo>
                <a:lnTo>
                  <a:pt x="314325" y="307181"/>
                </a:lnTo>
                <a:lnTo>
                  <a:pt x="328613" y="307181"/>
                </a:lnTo>
                <a:lnTo>
                  <a:pt x="335756" y="314325"/>
                </a:lnTo>
                <a:lnTo>
                  <a:pt x="350044" y="321468"/>
                </a:lnTo>
                <a:lnTo>
                  <a:pt x="357188" y="321468"/>
                </a:lnTo>
                <a:lnTo>
                  <a:pt x="371475" y="321468"/>
                </a:lnTo>
                <a:lnTo>
                  <a:pt x="385763" y="321468"/>
                </a:lnTo>
                <a:lnTo>
                  <a:pt x="407194" y="314325"/>
                </a:lnTo>
                <a:lnTo>
                  <a:pt x="421481" y="307181"/>
                </a:lnTo>
                <a:lnTo>
                  <a:pt x="435769" y="300037"/>
                </a:lnTo>
                <a:lnTo>
                  <a:pt x="457200" y="285750"/>
                </a:lnTo>
                <a:lnTo>
                  <a:pt x="464344" y="278606"/>
                </a:lnTo>
                <a:lnTo>
                  <a:pt x="478631" y="271462"/>
                </a:lnTo>
                <a:lnTo>
                  <a:pt x="492919" y="264318"/>
                </a:lnTo>
                <a:lnTo>
                  <a:pt x="492919" y="257175"/>
                </a:lnTo>
                <a:lnTo>
                  <a:pt x="500063" y="257175"/>
                </a:lnTo>
                <a:lnTo>
                  <a:pt x="500063" y="257175"/>
                </a:lnTo>
                <a:lnTo>
                  <a:pt x="500063" y="250031"/>
                </a:lnTo>
                <a:lnTo>
                  <a:pt x="507206" y="250031"/>
                </a:lnTo>
                <a:lnTo>
                  <a:pt x="507206" y="257175"/>
                </a:lnTo>
                <a:lnTo>
                  <a:pt x="507206" y="264318"/>
                </a:lnTo>
                <a:lnTo>
                  <a:pt x="507206" y="264318"/>
                </a:lnTo>
                <a:lnTo>
                  <a:pt x="507206" y="271462"/>
                </a:lnTo>
                <a:lnTo>
                  <a:pt x="507206" y="278606"/>
                </a:lnTo>
                <a:lnTo>
                  <a:pt x="507206" y="278606"/>
                </a:lnTo>
                <a:lnTo>
                  <a:pt x="507206" y="285750"/>
                </a:lnTo>
                <a:lnTo>
                  <a:pt x="507206" y="300037"/>
                </a:lnTo>
                <a:lnTo>
                  <a:pt x="500063" y="300037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7181"/>
                </a:lnTo>
                <a:lnTo>
                  <a:pt x="500063" y="300037"/>
                </a:lnTo>
                <a:lnTo>
                  <a:pt x="500063" y="278606"/>
                </a:lnTo>
                <a:lnTo>
                  <a:pt x="492919" y="264318"/>
                </a:lnTo>
                <a:lnTo>
                  <a:pt x="492919" y="2643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5765006" y="3143250"/>
            <a:ext cx="235745" cy="157164"/>
          </a:xfrm>
          <a:custGeom>
            <a:avLst/>
            <a:gdLst/>
            <a:ahLst/>
            <a:cxnLst/>
            <a:rect l="0" t="0" r="0" b="0"/>
            <a:pathLst>
              <a:path w="235745" h="157164">
                <a:moveTo>
                  <a:pt x="0" y="64294"/>
                </a:moveTo>
                <a:lnTo>
                  <a:pt x="0" y="57150"/>
                </a:lnTo>
                <a:lnTo>
                  <a:pt x="0" y="64294"/>
                </a:lnTo>
                <a:lnTo>
                  <a:pt x="7144" y="57150"/>
                </a:lnTo>
                <a:lnTo>
                  <a:pt x="7144" y="50006"/>
                </a:lnTo>
                <a:lnTo>
                  <a:pt x="14288" y="57150"/>
                </a:lnTo>
                <a:lnTo>
                  <a:pt x="21432" y="57150"/>
                </a:lnTo>
                <a:lnTo>
                  <a:pt x="21432" y="50006"/>
                </a:lnTo>
                <a:lnTo>
                  <a:pt x="28575" y="57150"/>
                </a:lnTo>
                <a:lnTo>
                  <a:pt x="42863" y="64294"/>
                </a:lnTo>
                <a:lnTo>
                  <a:pt x="50007" y="64294"/>
                </a:lnTo>
                <a:lnTo>
                  <a:pt x="64294" y="64294"/>
                </a:lnTo>
                <a:lnTo>
                  <a:pt x="78582" y="71438"/>
                </a:lnTo>
                <a:lnTo>
                  <a:pt x="92869" y="64294"/>
                </a:lnTo>
                <a:lnTo>
                  <a:pt x="107157" y="64294"/>
                </a:lnTo>
                <a:lnTo>
                  <a:pt x="128588" y="71438"/>
                </a:lnTo>
                <a:lnTo>
                  <a:pt x="142875" y="64294"/>
                </a:lnTo>
                <a:lnTo>
                  <a:pt x="157163" y="64294"/>
                </a:lnTo>
                <a:lnTo>
                  <a:pt x="164307" y="64294"/>
                </a:lnTo>
                <a:lnTo>
                  <a:pt x="171450" y="57150"/>
                </a:lnTo>
                <a:lnTo>
                  <a:pt x="178594" y="50006"/>
                </a:lnTo>
                <a:lnTo>
                  <a:pt x="185738" y="50006"/>
                </a:lnTo>
                <a:lnTo>
                  <a:pt x="192882" y="42863"/>
                </a:lnTo>
                <a:lnTo>
                  <a:pt x="192882" y="35719"/>
                </a:lnTo>
                <a:lnTo>
                  <a:pt x="200025" y="28575"/>
                </a:lnTo>
                <a:lnTo>
                  <a:pt x="200025" y="21431"/>
                </a:lnTo>
                <a:lnTo>
                  <a:pt x="200025" y="14288"/>
                </a:lnTo>
                <a:lnTo>
                  <a:pt x="200025" y="7144"/>
                </a:lnTo>
                <a:lnTo>
                  <a:pt x="192882" y="7144"/>
                </a:lnTo>
                <a:lnTo>
                  <a:pt x="192882" y="7144"/>
                </a:lnTo>
                <a:lnTo>
                  <a:pt x="178594" y="0"/>
                </a:lnTo>
                <a:lnTo>
                  <a:pt x="171450" y="7144"/>
                </a:lnTo>
                <a:lnTo>
                  <a:pt x="164307" y="14288"/>
                </a:lnTo>
                <a:lnTo>
                  <a:pt x="157163" y="14288"/>
                </a:lnTo>
                <a:lnTo>
                  <a:pt x="142875" y="28575"/>
                </a:lnTo>
                <a:lnTo>
                  <a:pt x="142875" y="42863"/>
                </a:lnTo>
                <a:lnTo>
                  <a:pt x="128588" y="50006"/>
                </a:lnTo>
                <a:lnTo>
                  <a:pt x="128588" y="64294"/>
                </a:lnTo>
                <a:lnTo>
                  <a:pt x="128588" y="85725"/>
                </a:lnTo>
                <a:lnTo>
                  <a:pt x="128588" y="92869"/>
                </a:lnTo>
                <a:lnTo>
                  <a:pt x="128588" y="107156"/>
                </a:lnTo>
                <a:lnTo>
                  <a:pt x="135732" y="121444"/>
                </a:lnTo>
                <a:lnTo>
                  <a:pt x="150019" y="135731"/>
                </a:lnTo>
                <a:lnTo>
                  <a:pt x="164307" y="135731"/>
                </a:lnTo>
                <a:lnTo>
                  <a:pt x="178594" y="150019"/>
                </a:lnTo>
                <a:lnTo>
                  <a:pt x="200025" y="150019"/>
                </a:lnTo>
                <a:lnTo>
                  <a:pt x="235744" y="157163"/>
                </a:lnTo>
                <a:lnTo>
                  <a:pt x="235744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6186488" y="3114675"/>
            <a:ext cx="242888" cy="157164"/>
          </a:xfrm>
          <a:custGeom>
            <a:avLst/>
            <a:gdLst/>
            <a:ahLst/>
            <a:cxnLst/>
            <a:rect l="0" t="0" r="0" b="0"/>
            <a:pathLst>
              <a:path w="242888" h="157164">
                <a:moveTo>
                  <a:pt x="28575" y="7144"/>
                </a:moveTo>
                <a:lnTo>
                  <a:pt x="28575" y="7144"/>
                </a:lnTo>
                <a:lnTo>
                  <a:pt x="28575" y="0"/>
                </a:lnTo>
                <a:lnTo>
                  <a:pt x="28575" y="0"/>
                </a:lnTo>
                <a:lnTo>
                  <a:pt x="28575" y="7144"/>
                </a:lnTo>
                <a:lnTo>
                  <a:pt x="28575" y="14288"/>
                </a:lnTo>
                <a:lnTo>
                  <a:pt x="28575" y="21431"/>
                </a:lnTo>
                <a:lnTo>
                  <a:pt x="28575" y="35719"/>
                </a:lnTo>
                <a:lnTo>
                  <a:pt x="28575" y="57150"/>
                </a:lnTo>
                <a:lnTo>
                  <a:pt x="21431" y="71438"/>
                </a:lnTo>
                <a:lnTo>
                  <a:pt x="14287" y="85725"/>
                </a:lnTo>
                <a:lnTo>
                  <a:pt x="7143" y="107156"/>
                </a:lnTo>
                <a:lnTo>
                  <a:pt x="7143" y="121444"/>
                </a:lnTo>
                <a:lnTo>
                  <a:pt x="0" y="128588"/>
                </a:lnTo>
                <a:lnTo>
                  <a:pt x="0" y="142875"/>
                </a:lnTo>
                <a:lnTo>
                  <a:pt x="0" y="150019"/>
                </a:lnTo>
                <a:lnTo>
                  <a:pt x="0" y="150019"/>
                </a:lnTo>
                <a:lnTo>
                  <a:pt x="0" y="150019"/>
                </a:lnTo>
                <a:lnTo>
                  <a:pt x="0" y="157163"/>
                </a:lnTo>
                <a:lnTo>
                  <a:pt x="0" y="150019"/>
                </a:lnTo>
                <a:lnTo>
                  <a:pt x="0" y="157163"/>
                </a:lnTo>
                <a:lnTo>
                  <a:pt x="0" y="157163"/>
                </a:lnTo>
                <a:lnTo>
                  <a:pt x="0" y="150019"/>
                </a:lnTo>
                <a:lnTo>
                  <a:pt x="0" y="150019"/>
                </a:lnTo>
                <a:lnTo>
                  <a:pt x="7143" y="150019"/>
                </a:lnTo>
                <a:lnTo>
                  <a:pt x="14287" y="142875"/>
                </a:lnTo>
                <a:lnTo>
                  <a:pt x="21431" y="128588"/>
                </a:lnTo>
                <a:lnTo>
                  <a:pt x="28575" y="128588"/>
                </a:lnTo>
                <a:lnTo>
                  <a:pt x="35718" y="121444"/>
                </a:lnTo>
                <a:lnTo>
                  <a:pt x="50006" y="121444"/>
                </a:lnTo>
                <a:lnTo>
                  <a:pt x="57150" y="121444"/>
                </a:lnTo>
                <a:lnTo>
                  <a:pt x="64293" y="121444"/>
                </a:lnTo>
                <a:lnTo>
                  <a:pt x="71437" y="121444"/>
                </a:lnTo>
                <a:lnTo>
                  <a:pt x="78581" y="121444"/>
                </a:lnTo>
                <a:lnTo>
                  <a:pt x="85725" y="128588"/>
                </a:lnTo>
                <a:lnTo>
                  <a:pt x="100012" y="128588"/>
                </a:lnTo>
                <a:lnTo>
                  <a:pt x="107156" y="128588"/>
                </a:lnTo>
                <a:lnTo>
                  <a:pt x="121443" y="142875"/>
                </a:lnTo>
                <a:lnTo>
                  <a:pt x="135731" y="142875"/>
                </a:lnTo>
                <a:lnTo>
                  <a:pt x="150018" y="150019"/>
                </a:lnTo>
                <a:lnTo>
                  <a:pt x="164306" y="150019"/>
                </a:lnTo>
                <a:lnTo>
                  <a:pt x="171450" y="150019"/>
                </a:lnTo>
                <a:lnTo>
                  <a:pt x="185737" y="150019"/>
                </a:lnTo>
                <a:lnTo>
                  <a:pt x="200025" y="150019"/>
                </a:lnTo>
                <a:lnTo>
                  <a:pt x="207168" y="150019"/>
                </a:lnTo>
                <a:lnTo>
                  <a:pt x="214312" y="142875"/>
                </a:lnTo>
                <a:lnTo>
                  <a:pt x="221456" y="142875"/>
                </a:lnTo>
                <a:lnTo>
                  <a:pt x="235743" y="135731"/>
                </a:lnTo>
                <a:lnTo>
                  <a:pt x="235743" y="128588"/>
                </a:lnTo>
                <a:lnTo>
                  <a:pt x="242887" y="114300"/>
                </a:lnTo>
                <a:lnTo>
                  <a:pt x="242887" y="107156"/>
                </a:lnTo>
                <a:lnTo>
                  <a:pt x="242887" y="100013"/>
                </a:lnTo>
                <a:lnTo>
                  <a:pt x="242887" y="85725"/>
                </a:lnTo>
                <a:lnTo>
                  <a:pt x="242887" y="78581"/>
                </a:lnTo>
                <a:lnTo>
                  <a:pt x="235743" y="71438"/>
                </a:lnTo>
                <a:lnTo>
                  <a:pt x="221456" y="64294"/>
                </a:lnTo>
                <a:lnTo>
                  <a:pt x="207168" y="64294"/>
                </a:lnTo>
                <a:lnTo>
                  <a:pt x="192881" y="71438"/>
                </a:lnTo>
                <a:lnTo>
                  <a:pt x="178593" y="64294"/>
                </a:lnTo>
                <a:lnTo>
                  <a:pt x="157162" y="71438"/>
                </a:lnTo>
                <a:lnTo>
                  <a:pt x="142875" y="85725"/>
                </a:lnTo>
                <a:lnTo>
                  <a:pt x="128587" y="92869"/>
                </a:lnTo>
                <a:lnTo>
                  <a:pt x="114300" y="100013"/>
                </a:lnTo>
                <a:lnTo>
                  <a:pt x="107156" y="114300"/>
                </a:lnTo>
                <a:lnTo>
                  <a:pt x="100012" y="121444"/>
                </a:lnTo>
                <a:lnTo>
                  <a:pt x="100012" y="121444"/>
                </a:lnTo>
                <a:lnTo>
                  <a:pt x="107156" y="135731"/>
                </a:lnTo>
                <a:lnTo>
                  <a:pt x="114300" y="150019"/>
                </a:lnTo>
                <a:lnTo>
                  <a:pt x="114300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6607969" y="2971800"/>
            <a:ext cx="142876" cy="264320"/>
          </a:xfrm>
          <a:custGeom>
            <a:avLst/>
            <a:gdLst/>
            <a:ahLst/>
            <a:cxnLst/>
            <a:rect l="0" t="0" r="0" b="0"/>
            <a:pathLst>
              <a:path w="142876" h="264320">
                <a:moveTo>
                  <a:pt x="50006" y="14288"/>
                </a:moveTo>
                <a:lnTo>
                  <a:pt x="50006" y="0"/>
                </a:lnTo>
                <a:lnTo>
                  <a:pt x="50006" y="7144"/>
                </a:lnTo>
                <a:lnTo>
                  <a:pt x="50006" y="0"/>
                </a:lnTo>
                <a:lnTo>
                  <a:pt x="50006" y="0"/>
                </a:lnTo>
                <a:lnTo>
                  <a:pt x="42862" y="14288"/>
                </a:lnTo>
                <a:lnTo>
                  <a:pt x="42862" y="21431"/>
                </a:lnTo>
                <a:lnTo>
                  <a:pt x="42862" y="28575"/>
                </a:lnTo>
                <a:lnTo>
                  <a:pt x="35719" y="50006"/>
                </a:lnTo>
                <a:lnTo>
                  <a:pt x="28575" y="64294"/>
                </a:lnTo>
                <a:lnTo>
                  <a:pt x="21431" y="85725"/>
                </a:lnTo>
                <a:lnTo>
                  <a:pt x="14287" y="107156"/>
                </a:lnTo>
                <a:lnTo>
                  <a:pt x="7144" y="135731"/>
                </a:lnTo>
                <a:lnTo>
                  <a:pt x="7144" y="150019"/>
                </a:lnTo>
                <a:lnTo>
                  <a:pt x="0" y="171450"/>
                </a:lnTo>
                <a:lnTo>
                  <a:pt x="0" y="192881"/>
                </a:lnTo>
                <a:lnTo>
                  <a:pt x="7144" y="207169"/>
                </a:lnTo>
                <a:lnTo>
                  <a:pt x="14287" y="228600"/>
                </a:lnTo>
                <a:lnTo>
                  <a:pt x="21431" y="242888"/>
                </a:lnTo>
                <a:lnTo>
                  <a:pt x="28575" y="250031"/>
                </a:lnTo>
                <a:lnTo>
                  <a:pt x="42862" y="257175"/>
                </a:lnTo>
                <a:lnTo>
                  <a:pt x="57150" y="264319"/>
                </a:lnTo>
                <a:lnTo>
                  <a:pt x="71437" y="264319"/>
                </a:lnTo>
                <a:lnTo>
                  <a:pt x="92869" y="264319"/>
                </a:lnTo>
                <a:lnTo>
                  <a:pt x="107156" y="257175"/>
                </a:lnTo>
                <a:lnTo>
                  <a:pt x="142875" y="257175"/>
                </a:lnTo>
                <a:lnTo>
                  <a:pt x="142875" y="2571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6786563" y="3143250"/>
            <a:ext cx="157163" cy="107157"/>
          </a:xfrm>
          <a:custGeom>
            <a:avLst/>
            <a:gdLst/>
            <a:ahLst/>
            <a:cxnLst/>
            <a:rect l="0" t="0" r="0" b="0"/>
            <a:pathLst>
              <a:path w="157163" h="107157">
                <a:moveTo>
                  <a:pt x="0" y="50006"/>
                </a:moveTo>
                <a:lnTo>
                  <a:pt x="7143" y="42863"/>
                </a:lnTo>
                <a:lnTo>
                  <a:pt x="7143" y="50006"/>
                </a:lnTo>
                <a:lnTo>
                  <a:pt x="7143" y="50006"/>
                </a:lnTo>
                <a:lnTo>
                  <a:pt x="7143" y="42863"/>
                </a:lnTo>
                <a:lnTo>
                  <a:pt x="7143" y="42863"/>
                </a:lnTo>
                <a:lnTo>
                  <a:pt x="14287" y="50006"/>
                </a:lnTo>
                <a:lnTo>
                  <a:pt x="14287" y="42863"/>
                </a:lnTo>
                <a:lnTo>
                  <a:pt x="14287" y="42863"/>
                </a:lnTo>
                <a:lnTo>
                  <a:pt x="14287" y="50006"/>
                </a:lnTo>
                <a:lnTo>
                  <a:pt x="14287" y="50006"/>
                </a:lnTo>
                <a:lnTo>
                  <a:pt x="14287" y="50006"/>
                </a:lnTo>
                <a:lnTo>
                  <a:pt x="14287" y="57150"/>
                </a:lnTo>
                <a:lnTo>
                  <a:pt x="14287" y="64294"/>
                </a:lnTo>
                <a:lnTo>
                  <a:pt x="21431" y="71438"/>
                </a:lnTo>
                <a:lnTo>
                  <a:pt x="28575" y="78581"/>
                </a:lnTo>
                <a:lnTo>
                  <a:pt x="35718" y="85725"/>
                </a:lnTo>
                <a:lnTo>
                  <a:pt x="42862" y="92869"/>
                </a:lnTo>
                <a:lnTo>
                  <a:pt x="50006" y="100013"/>
                </a:lnTo>
                <a:lnTo>
                  <a:pt x="64293" y="107156"/>
                </a:lnTo>
                <a:lnTo>
                  <a:pt x="78581" y="107156"/>
                </a:lnTo>
                <a:lnTo>
                  <a:pt x="92868" y="107156"/>
                </a:lnTo>
                <a:lnTo>
                  <a:pt x="107156" y="107156"/>
                </a:lnTo>
                <a:lnTo>
                  <a:pt x="114300" y="107156"/>
                </a:lnTo>
                <a:lnTo>
                  <a:pt x="128587" y="100013"/>
                </a:lnTo>
                <a:lnTo>
                  <a:pt x="135731" y="100013"/>
                </a:lnTo>
                <a:lnTo>
                  <a:pt x="142875" y="92869"/>
                </a:lnTo>
                <a:lnTo>
                  <a:pt x="142875" y="85725"/>
                </a:lnTo>
                <a:lnTo>
                  <a:pt x="150018" y="78581"/>
                </a:lnTo>
                <a:lnTo>
                  <a:pt x="157162" y="64294"/>
                </a:lnTo>
                <a:lnTo>
                  <a:pt x="157162" y="50006"/>
                </a:lnTo>
                <a:lnTo>
                  <a:pt x="150018" y="42863"/>
                </a:lnTo>
                <a:lnTo>
                  <a:pt x="150018" y="35719"/>
                </a:lnTo>
                <a:lnTo>
                  <a:pt x="142875" y="21431"/>
                </a:lnTo>
                <a:lnTo>
                  <a:pt x="135731" y="14288"/>
                </a:lnTo>
                <a:lnTo>
                  <a:pt x="121443" y="7144"/>
                </a:lnTo>
                <a:lnTo>
                  <a:pt x="107156" y="7144"/>
                </a:lnTo>
                <a:lnTo>
                  <a:pt x="92868" y="0"/>
                </a:lnTo>
                <a:lnTo>
                  <a:pt x="71437" y="7144"/>
                </a:lnTo>
                <a:lnTo>
                  <a:pt x="50006" y="14288"/>
                </a:lnTo>
                <a:lnTo>
                  <a:pt x="50006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6965156" y="3093244"/>
            <a:ext cx="164308" cy="121445"/>
          </a:xfrm>
          <a:custGeom>
            <a:avLst/>
            <a:gdLst/>
            <a:ahLst/>
            <a:cxnLst/>
            <a:rect l="0" t="0" r="0" b="0"/>
            <a:pathLst>
              <a:path w="164308" h="121445">
                <a:moveTo>
                  <a:pt x="21432" y="100012"/>
                </a:moveTo>
                <a:lnTo>
                  <a:pt x="21432" y="100012"/>
                </a:lnTo>
                <a:lnTo>
                  <a:pt x="28575" y="107156"/>
                </a:lnTo>
                <a:lnTo>
                  <a:pt x="28575" y="107156"/>
                </a:lnTo>
                <a:lnTo>
                  <a:pt x="28575" y="100012"/>
                </a:lnTo>
                <a:lnTo>
                  <a:pt x="35719" y="107156"/>
                </a:lnTo>
                <a:lnTo>
                  <a:pt x="42863" y="114300"/>
                </a:lnTo>
                <a:lnTo>
                  <a:pt x="50007" y="114300"/>
                </a:lnTo>
                <a:lnTo>
                  <a:pt x="57150" y="114300"/>
                </a:lnTo>
                <a:lnTo>
                  <a:pt x="71438" y="121444"/>
                </a:lnTo>
                <a:lnTo>
                  <a:pt x="78582" y="121444"/>
                </a:lnTo>
                <a:lnTo>
                  <a:pt x="92869" y="121444"/>
                </a:lnTo>
                <a:lnTo>
                  <a:pt x="100013" y="121444"/>
                </a:lnTo>
                <a:lnTo>
                  <a:pt x="114300" y="121444"/>
                </a:lnTo>
                <a:lnTo>
                  <a:pt x="121444" y="121444"/>
                </a:lnTo>
                <a:lnTo>
                  <a:pt x="128588" y="121444"/>
                </a:lnTo>
                <a:lnTo>
                  <a:pt x="135732" y="114300"/>
                </a:lnTo>
                <a:lnTo>
                  <a:pt x="142875" y="107156"/>
                </a:lnTo>
                <a:lnTo>
                  <a:pt x="150019" y="100012"/>
                </a:lnTo>
                <a:lnTo>
                  <a:pt x="157163" y="92869"/>
                </a:lnTo>
                <a:lnTo>
                  <a:pt x="157163" y="78581"/>
                </a:lnTo>
                <a:lnTo>
                  <a:pt x="164307" y="64294"/>
                </a:lnTo>
                <a:lnTo>
                  <a:pt x="164307" y="57150"/>
                </a:lnTo>
                <a:lnTo>
                  <a:pt x="164307" y="42862"/>
                </a:lnTo>
                <a:lnTo>
                  <a:pt x="157163" y="28575"/>
                </a:lnTo>
                <a:lnTo>
                  <a:pt x="157163" y="21431"/>
                </a:lnTo>
                <a:lnTo>
                  <a:pt x="142875" y="14287"/>
                </a:lnTo>
                <a:lnTo>
                  <a:pt x="135732" y="7144"/>
                </a:lnTo>
                <a:lnTo>
                  <a:pt x="121444" y="0"/>
                </a:lnTo>
                <a:lnTo>
                  <a:pt x="107157" y="0"/>
                </a:lnTo>
                <a:lnTo>
                  <a:pt x="85725" y="0"/>
                </a:lnTo>
                <a:lnTo>
                  <a:pt x="64294" y="0"/>
                </a:lnTo>
                <a:lnTo>
                  <a:pt x="42863" y="14287"/>
                </a:lnTo>
                <a:lnTo>
                  <a:pt x="28575" y="14287"/>
                </a:lnTo>
                <a:lnTo>
                  <a:pt x="14288" y="21431"/>
                </a:lnTo>
                <a:lnTo>
                  <a:pt x="7144" y="35719"/>
                </a:lnTo>
                <a:lnTo>
                  <a:pt x="0" y="35719"/>
                </a:lnTo>
                <a:lnTo>
                  <a:pt x="0" y="50006"/>
                </a:lnTo>
                <a:lnTo>
                  <a:pt x="0" y="57150"/>
                </a:lnTo>
                <a:lnTo>
                  <a:pt x="0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7179469" y="3028950"/>
            <a:ext cx="35720" cy="171451"/>
          </a:xfrm>
          <a:custGeom>
            <a:avLst/>
            <a:gdLst/>
            <a:ahLst/>
            <a:cxnLst/>
            <a:rect l="0" t="0" r="0" b="0"/>
            <a:pathLst>
              <a:path w="35720" h="171451">
                <a:moveTo>
                  <a:pt x="35719" y="14288"/>
                </a:moveTo>
                <a:lnTo>
                  <a:pt x="35719" y="7144"/>
                </a:lnTo>
                <a:lnTo>
                  <a:pt x="35719" y="7144"/>
                </a:lnTo>
                <a:lnTo>
                  <a:pt x="35719" y="0"/>
                </a:lnTo>
                <a:lnTo>
                  <a:pt x="35719" y="14288"/>
                </a:lnTo>
                <a:lnTo>
                  <a:pt x="35719" y="21431"/>
                </a:lnTo>
                <a:lnTo>
                  <a:pt x="35719" y="21431"/>
                </a:lnTo>
                <a:lnTo>
                  <a:pt x="35719" y="35719"/>
                </a:lnTo>
                <a:lnTo>
                  <a:pt x="28575" y="50006"/>
                </a:lnTo>
                <a:lnTo>
                  <a:pt x="28575" y="64294"/>
                </a:lnTo>
                <a:lnTo>
                  <a:pt x="21431" y="78581"/>
                </a:lnTo>
                <a:lnTo>
                  <a:pt x="14287" y="100013"/>
                </a:lnTo>
                <a:lnTo>
                  <a:pt x="7144" y="107156"/>
                </a:lnTo>
                <a:lnTo>
                  <a:pt x="7144" y="121444"/>
                </a:lnTo>
                <a:lnTo>
                  <a:pt x="0" y="135731"/>
                </a:lnTo>
                <a:lnTo>
                  <a:pt x="0" y="142875"/>
                </a:lnTo>
                <a:lnTo>
                  <a:pt x="0" y="150019"/>
                </a:lnTo>
                <a:lnTo>
                  <a:pt x="0" y="157163"/>
                </a:lnTo>
                <a:lnTo>
                  <a:pt x="7144" y="171450"/>
                </a:lnTo>
                <a:lnTo>
                  <a:pt x="7144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7286625" y="3057525"/>
            <a:ext cx="142876" cy="207170"/>
          </a:xfrm>
          <a:custGeom>
            <a:avLst/>
            <a:gdLst/>
            <a:ahLst/>
            <a:cxnLst/>
            <a:rect l="0" t="0" r="0" b="0"/>
            <a:pathLst>
              <a:path w="142876" h="207170">
                <a:moveTo>
                  <a:pt x="64294" y="0"/>
                </a:moveTo>
                <a:lnTo>
                  <a:pt x="64294" y="7144"/>
                </a:lnTo>
                <a:lnTo>
                  <a:pt x="57150" y="7144"/>
                </a:lnTo>
                <a:lnTo>
                  <a:pt x="57150" y="14288"/>
                </a:lnTo>
                <a:lnTo>
                  <a:pt x="50006" y="14288"/>
                </a:lnTo>
                <a:lnTo>
                  <a:pt x="42863" y="14288"/>
                </a:lnTo>
                <a:lnTo>
                  <a:pt x="35719" y="28575"/>
                </a:lnTo>
                <a:lnTo>
                  <a:pt x="28575" y="28575"/>
                </a:lnTo>
                <a:lnTo>
                  <a:pt x="21431" y="35719"/>
                </a:lnTo>
                <a:lnTo>
                  <a:pt x="14288" y="50006"/>
                </a:lnTo>
                <a:lnTo>
                  <a:pt x="7144" y="57150"/>
                </a:lnTo>
                <a:lnTo>
                  <a:pt x="7144" y="64294"/>
                </a:lnTo>
                <a:lnTo>
                  <a:pt x="0" y="71438"/>
                </a:lnTo>
                <a:lnTo>
                  <a:pt x="7144" y="85725"/>
                </a:lnTo>
                <a:lnTo>
                  <a:pt x="7144" y="100013"/>
                </a:lnTo>
                <a:lnTo>
                  <a:pt x="21431" y="114300"/>
                </a:lnTo>
                <a:lnTo>
                  <a:pt x="28575" y="128588"/>
                </a:lnTo>
                <a:lnTo>
                  <a:pt x="50006" y="142875"/>
                </a:lnTo>
                <a:lnTo>
                  <a:pt x="64294" y="157163"/>
                </a:lnTo>
                <a:lnTo>
                  <a:pt x="85725" y="171450"/>
                </a:lnTo>
                <a:lnTo>
                  <a:pt x="107156" y="185738"/>
                </a:lnTo>
                <a:lnTo>
                  <a:pt x="142875" y="207169"/>
                </a:lnTo>
                <a:lnTo>
                  <a:pt x="142875" y="207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6543675" y="3464719"/>
            <a:ext cx="535782" cy="450057"/>
          </a:xfrm>
          <a:custGeom>
            <a:avLst/>
            <a:gdLst/>
            <a:ahLst/>
            <a:cxnLst/>
            <a:rect l="0" t="0" r="0" b="0"/>
            <a:pathLst>
              <a:path w="535782" h="450057">
                <a:moveTo>
                  <a:pt x="221456" y="21431"/>
                </a:moveTo>
                <a:lnTo>
                  <a:pt x="214313" y="21431"/>
                </a:lnTo>
                <a:lnTo>
                  <a:pt x="214313" y="21431"/>
                </a:lnTo>
                <a:lnTo>
                  <a:pt x="214313" y="14287"/>
                </a:lnTo>
                <a:lnTo>
                  <a:pt x="214313" y="14287"/>
                </a:lnTo>
                <a:lnTo>
                  <a:pt x="214313" y="14287"/>
                </a:lnTo>
                <a:lnTo>
                  <a:pt x="214313" y="14287"/>
                </a:lnTo>
                <a:lnTo>
                  <a:pt x="214313" y="14287"/>
                </a:lnTo>
                <a:lnTo>
                  <a:pt x="214313" y="14287"/>
                </a:lnTo>
                <a:lnTo>
                  <a:pt x="207169" y="7144"/>
                </a:lnTo>
                <a:lnTo>
                  <a:pt x="207169" y="0"/>
                </a:lnTo>
                <a:lnTo>
                  <a:pt x="200025" y="0"/>
                </a:lnTo>
                <a:lnTo>
                  <a:pt x="185738" y="0"/>
                </a:lnTo>
                <a:lnTo>
                  <a:pt x="171450" y="0"/>
                </a:lnTo>
                <a:lnTo>
                  <a:pt x="150019" y="7144"/>
                </a:lnTo>
                <a:lnTo>
                  <a:pt x="135731" y="14287"/>
                </a:lnTo>
                <a:lnTo>
                  <a:pt x="114300" y="21431"/>
                </a:lnTo>
                <a:lnTo>
                  <a:pt x="92869" y="35719"/>
                </a:lnTo>
                <a:lnTo>
                  <a:pt x="71438" y="57150"/>
                </a:lnTo>
                <a:lnTo>
                  <a:pt x="50006" y="71437"/>
                </a:lnTo>
                <a:lnTo>
                  <a:pt x="28575" y="92869"/>
                </a:lnTo>
                <a:lnTo>
                  <a:pt x="14288" y="121444"/>
                </a:lnTo>
                <a:lnTo>
                  <a:pt x="7144" y="135731"/>
                </a:lnTo>
                <a:lnTo>
                  <a:pt x="0" y="150019"/>
                </a:lnTo>
                <a:lnTo>
                  <a:pt x="7144" y="164306"/>
                </a:lnTo>
                <a:lnTo>
                  <a:pt x="7144" y="178594"/>
                </a:lnTo>
                <a:lnTo>
                  <a:pt x="14288" y="178594"/>
                </a:lnTo>
                <a:lnTo>
                  <a:pt x="28575" y="185737"/>
                </a:lnTo>
                <a:lnTo>
                  <a:pt x="42863" y="192881"/>
                </a:lnTo>
                <a:lnTo>
                  <a:pt x="57150" y="192881"/>
                </a:lnTo>
                <a:lnTo>
                  <a:pt x="64294" y="192881"/>
                </a:lnTo>
                <a:lnTo>
                  <a:pt x="85725" y="185737"/>
                </a:lnTo>
                <a:lnTo>
                  <a:pt x="100013" y="178594"/>
                </a:lnTo>
                <a:lnTo>
                  <a:pt x="107156" y="171450"/>
                </a:lnTo>
                <a:lnTo>
                  <a:pt x="121444" y="164306"/>
                </a:lnTo>
                <a:lnTo>
                  <a:pt x="135731" y="150019"/>
                </a:lnTo>
                <a:lnTo>
                  <a:pt x="142875" y="135731"/>
                </a:lnTo>
                <a:lnTo>
                  <a:pt x="157163" y="135731"/>
                </a:lnTo>
                <a:lnTo>
                  <a:pt x="164306" y="121444"/>
                </a:lnTo>
                <a:lnTo>
                  <a:pt x="171450" y="114300"/>
                </a:lnTo>
                <a:lnTo>
                  <a:pt x="171450" y="114300"/>
                </a:lnTo>
                <a:lnTo>
                  <a:pt x="178594" y="114300"/>
                </a:lnTo>
                <a:lnTo>
                  <a:pt x="178594" y="114300"/>
                </a:lnTo>
                <a:lnTo>
                  <a:pt x="185738" y="114300"/>
                </a:lnTo>
                <a:lnTo>
                  <a:pt x="185738" y="121444"/>
                </a:lnTo>
                <a:lnTo>
                  <a:pt x="185738" y="121444"/>
                </a:lnTo>
                <a:lnTo>
                  <a:pt x="192881" y="121444"/>
                </a:lnTo>
                <a:lnTo>
                  <a:pt x="192881" y="142875"/>
                </a:lnTo>
                <a:lnTo>
                  <a:pt x="192881" y="150019"/>
                </a:lnTo>
                <a:lnTo>
                  <a:pt x="200025" y="164306"/>
                </a:lnTo>
                <a:lnTo>
                  <a:pt x="200025" y="192881"/>
                </a:lnTo>
                <a:lnTo>
                  <a:pt x="200025" y="214312"/>
                </a:lnTo>
                <a:lnTo>
                  <a:pt x="200025" y="242887"/>
                </a:lnTo>
                <a:lnTo>
                  <a:pt x="200025" y="271462"/>
                </a:lnTo>
                <a:lnTo>
                  <a:pt x="200025" y="300037"/>
                </a:lnTo>
                <a:lnTo>
                  <a:pt x="200025" y="321469"/>
                </a:lnTo>
                <a:lnTo>
                  <a:pt x="200025" y="342900"/>
                </a:lnTo>
                <a:lnTo>
                  <a:pt x="200025" y="364331"/>
                </a:lnTo>
                <a:lnTo>
                  <a:pt x="200025" y="385762"/>
                </a:lnTo>
                <a:lnTo>
                  <a:pt x="192881" y="392906"/>
                </a:lnTo>
                <a:lnTo>
                  <a:pt x="185738" y="414337"/>
                </a:lnTo>
                <a:lnTo>
                  <a:pt x="185738" y="421481"/>
                </a:lnTo>
                <a:lnTo>
                  <a:pt x="178594" y="428625"/>
                </a:lnTo>
                <a:lnTo>
                  <a:pt x="171450" y="442912"/>
                </a:lnTo>
                <a:lnTo>
                  <a:pt x="171450" y="442912"/>
                </a:lnTo>
                <a:lnTo>
                  <a:pt x="164306" y="442912"/>
                </a:lnTo>
                <a:lnTo>
                  <a:pt x="157163" y="450056"/>
                </a:lnTo>
                <a:lnTo>
                  <a:pt x="150019" y="450056"/>
                </a:lnTo>
                <a:lnTo>
                  <a:pt x="142875" y="442912"/>
                </a:lnTo>
                <a:lnTo>
                  <a:pt x="135731" y="435769"/>
                </a:lnTo>
                <a:lnTo>
                  <a:pt x="135731" y="428625"/>
                </a:lnTo>
                <a:lnTo>
                  <a:pt x="128588" y="414337"/>
                </a:lnTo>
                <a:lnTo>
                  <a:pt x="121444" y="400050"/>
                </a:lnTo>
                <a:lnTo>
                  <a:pt x="114300" y="385762"/>
                </a:lnTo>
                <a:lnTo>
                  <a:pt x="114300" y="364331"/>
                </a:lnTo>
                <a:lnTo>
                  <a:pt x="114300" y="350044"/>
                </a:lnTo>
                <a:lnTo>
                  <a:pt x="114300" y="335756"/>
                </a:lnTo>
                <a:lnTo>
                  <a:pt x="114300" y="321469"/>
                </a:lnTo>
                <a:lnTo>
                  <a:pt x="121444" y="300037"/>
                </a:lnTo>
                <a:lnTo>
                  <a:pt x="128588" y="285750"/>
                </a:lnTo>
                <a:lnTo>
                  <a:pt x="142875" y="271462"/>
                </a:lnTo>
                <a:lnTo>
                  <a:pt x="157163" y="250031"/>
                </a:lnTo>
                <a:lnTo>
                  <a:pt x="178594" y="228600"/>
                </a:lnTo>
                <a:lnTo>
                  <a:pt x="200025" y="214312"/>
                </a:lnTo>
                <a:lnTo>
                  <a:pt x="221456" y="200025"/>
                </a:lnTo>
                <a:lnTo>
                  <a:pt x="242888" y="185737"/>
                </a:lnTo>
                <a:lnTo>
                  <a:pt x="271463" y="178594"/>
                </a:lnTo>
                <a:lnTo>
                  <a:pt x="285750" y="171450"/>
                </a:lnTo>
                <a:lnTo>
                  <a:pt x="307181" y="157162"/>
                </a:lnTo>
                <a:lnTo>
                  <a:pt x="321469" y="157162"/>
                </a:lnTo>
                <a:lnTo>
                  <a:pt x="335756" y="157162"/>
                </a:lnTo>
                <a:lnTo>
                  <a:pt x="350044" y="150019"/>
                </a:lnTo>
                <a:lnTo>
                  <a:pt x="364331" y="157162"/>
                </a:lnTo>
                <a:lnTo>
                  <a:pt x="371475" y="157162"/>
                </a:lnTo>
                <a:lnTo>
                  <a:pt x="371475" y="157162"/>
                </a:lnTo>
                <a:lnTo>
                  <a:pt x="378619" y="164306"/>
                </a:lnTo>
                <a:lnTo>
                  <a:pt x="385763" y="171450"/>
                </a:lnTo>
                <a:lnTo>
                  <a:pt x="385763" y="178594"/>
                </a:lnTo>
                <a:lnTo>
                  <a:pt x="385763" y="178594"/>
                </a:lnTo>
                <a:lnTo>
                  <a:pt x="392906" y="192881"/>
                </a:lnTo>
                <a:lnTo>
                  <a:pt x="392906" y="200025"/>
                </a:lnTo>
                <a:lnTo>
                  <a:pt x="400050" y="207169"/>
                </a:lnTo>
                <a:lnTo>
                  <a:pt x="407194" y="214312"/>
                </a:lnTo>
                <a:lnTo>
                  <a:pt x="414338" y="221456"/>
                </a:lnTo>
                <a:lnTo>
                  <a:pt x="421481" y="228600"/>
                </a:lnTo>
                <a:lnTo>
                  <a:pt x="428625" y="228600"/>
                </a:lnTo>
                <a:lnTo>
                  <a:pt x="435769" y="235744"/>
                </a:lnTo>
                <a:lnTo>
                  <a:pt x="450056" y="235744"/>
                </a:lnTo>
                <a:lnTo>
                  <a:pt x="457200" y="235744"/>
                </a:lnTo>
                <a:lnTo>
                  <a:pt x="471488" y="242887"/>
                </a:lnTo>
                <a:lnTo>
                  <a:pt x="485775" y="235744"/>
                </a:lnTo>
                <a:lnTo>
                  <a:pt x="492919" y="235744"/>
                </a:lnTo>
                <a:lnTo>
                  <a:pt x="500063" y="228600"/>
                </a:lnTo>
                <a:lnTo>
                  <a:pt x="514350" y="221456"/>
                </a:lnTo>
                <a:lnTo>
                  <a:pt x="521494" y="214312"/>
                </a:lnTo>
                <a:lnTo>
                  <a:pt x="528638" y="200025"/>
                </a:lnTo>
                <a:lnTo>
                  <a:pt x="528638" y="185737"/>
                </a:lnTo>
                <a:lnTo>
                  <a:pt x="535781" y="171450"/>
                </a:lnTo>
                <a:lnTo>
                  <a:pt x="535781" y="150019"/>
                </a:lnTo>
                <a:lnTo>
                  <a:pt x="528638" y="142875"/>
                </a:lnTo>
                <a:lnTo>
                  <a:pt x="528638" y="121444"/>
                </a:lnTo>
                <a:lnTo>
                  <a:pt x="514350" y="107156"/>
                </a:lnTo>
                <a:lnTo>
                  <a:pt x="500063" y="100012"/>
                </a:lnTo>
                <a:lnTo>
                  <a:pt x="485775" y="92869"/>
                </a:lnTo>
                <a:lnTo>
                  <a:pt x="471488" y="78581"/>
                </a:lnTo>
                <a:lnTo>
                  <a:pt x="450056" y="78581"/>
                </a:lnTo>
                <a:lnTo>
                  <a:pt x="428625" y="78581"/>
                </a:lnTo>
                <a:lnTo>
                  <a:pt x="407194" y="71437"/>
                </a:lnTo>
                <a:lnTo>
                  <a:pt x="378619" y="64294"/>
                </a:lnTo>
                <a:lnTo>
                  <a:pt x="378619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7072313" y="3507581"/>
            <a:ext cx="242888" cy="200026"/>
          </a:xfrm>
          <a:custGeom>
            <a:avLst/>
            <a:gdLst/>
            <a:ahLst/>
            <a:cxnLst/>
            <a:rect l="0" t="0" r="0" b="0"/>
            <a:pathLst>
              <a:path w="242888" h="200026">
                <a:moveTo>
                  <a:pt x="0" y="121444"/>
                </a:moveTo>
                <a:lnTo>
                  <a:pt x="7143" y="128588"/>
                </a:lnTo>
                <a:lnTo>
                  <a:pt x="21431" y="135732"/>
                </a:lnTo>
                <a:lnTo>
                  <a:pt x="35718" y="150019"/>
                </a:lnTo>
                <a:lnTo>
                  <a:pt x="42862" y="150019"/>
                </a:lnTo>
                <a:lnTo>
                  <a:pt x="50006" y="157163"/>
                </a:lnTo>
                <a:lnTo>
                  <a:pt x="64293" y="171450"/>
                </a:lnTo>
                <a:lnTo>
                  <a:pt x="71437" y="178594"/>
                </a:lnTo>
                <a:lnTo>
                  <a:pt x="85725" y="178594"/>
                </a:lnTo>
                <a:lnTo>
                  <a:pt x="100012" y="185738"/>
                </a:lnTo>
                <a:lnTo>
                  <a:pt x="107156" y="192882"/>
                </a:lnTo>
                <a:lnTo>
                  <a:pt x="121443" y="192882"/>
                </a:lnTo>
                <a:lnTo>
                  <a:pt x="135731" y="192882"/>
                </a:lnTo>
                <a:lnTo>
                  <a:pt x="150018" y="200025"/>
                </a:lnTo>
                <a:lnTo>
                  <a:pt x="164306" y="192882"/>
                </a:lnTo>
                <a:lnTo>
                  <a:pt x="178593" y="192882"/>
                </a:lnTo>
                <a:lnTo>
                  <a:pt x="192881" y="192882"/>
                </a:lnTo>
                <a:lnTo>
                  <a:pt x="200025" y="185738"/>
                </a:lnTo>
                <a:lnTo>
                  <a:pt x="214312" y="178594"/>
                </a:lnTo>
                <a:lnTo>
                  <a:pt x="221456" y="171450"/>
                </a:lnTo>
                <a:lnTo>
                  <a:pt x="228600" y="157163"/>
                </a:lnTo>
                <a:lnTo>
                  <a:pt x="235743" y="142875"/>
                </a:lnTo>
                <a:lnTo>
                  <a:pt x="242887" y="135732"/>
                </a:lnTo>
                <a:lnTo>
                  <a:pt x="242887" y="114300"/>
                </a:lnTo>
                <a:lnTo>
                  <a:pt x="242887" y="92869"/>
                </a:lnTo>
                <a:lnTo>
                  <a:pt x="235743" y="78582"/>
                </a:lnTo>
                <a:lnTo>
                  <a:pt x="228600" y="64294"/>
                </a:lnTo>
                <a:lnTo>
                  <a:pt x="214312" y="42863"/>
                </a:lnTo>
                <a:lnTo>
                  <a:pt x="200025" y="28575"/>
                </a:lnTo>
                <a:lnTo>
                  <a:pt x="178593" y="21432"/>
                </a:lnTo>
                <a:lnTo>
                  <a:pt x="157162" y="7144"/>
                </a:lnTo>
                <a:lnTo>
                  <a:pt x="128587" y="0"/>
                </a:lnTo>
                <a:lnTo>
                  <a:pt x="107156" y="0"/>
                </a:lnTo>
                <a:lnTo>
                  <a:pt x="78581" y="0"/>
                </a:lnTo>
                <a:lnTo>
                  <a:pt x="50006" y="0"/>
                </a:lnTo>
                <a:lnTo>
                  <a:pt x="35718" y="7144"/>
                </a:lnTo>
                <a:lnTo>
                  <a:pt x="21431" y="7144"/>
                </a:lnTo>
                <a:lnTo>
                  <a:pt x="14287" y="7144"/>
                </a:lnTo>
                <a:lnTo>
                  <a:pt x="0" y="14288"/>
                </a:lnTo>
                <a:lnTo>
                  <a:pt x="0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7315200" y="3307556"/>
            <a:ext cx="207170" cy="385764"/>
          </a:xfrm>
          <a:custGeom>
            <a:avLst/>
            <a:gdLst/>
            <a:ahLst/>
            <a:cxnLst/>
            <a:rect l="0" t="0" r="0" b="0"/>
            <a:pathLst>
              <a:path w="207170" h="385764">
                <a:moveTo>
                  <a:pt x="185738" y="385763"/>
                </a:moveTo>
                <a:lnTo>
                  <a:pt x="192881" y="378619"/>
                </a:lnTo>
                <a:lnTo>
                  <a:pt x="200025" y="378619"/>
                </a:lnTo>
                <a:lnTo>
                  <a:pt x="200025" y="364332"/>
                </a:lnTo>
                <a:lnTo>
                  <a:pt x="200025" y="357188"/>
                </a:lnTo>
                <a:lnTo>
                  <a:pt x="207169" y="350044"/>
                </a:lnTo>
                <a:lnTo>
                  <a:pt x="207169" y="342900"/>
                </a:lnTo>
                <a:lnTo>
                  <a:pt x="200025" y="328613"/>
                </a:lnTo>
                <a:lnTo>
                  <a:pt x="192881" y="321469"/>
                </a:lnTo>
                <a:lnTo>
                  <a:pt x="185738" y="307182"/>
                </a:lnTo>
                <a:lnTo>
                  <a:pt x="178594" y="285750"/>
                </a:lnTo>
                <a:lnTo>
                  <a:pt x="164306" y="271463"/>
                </a:lnTo>
                <a:lnTo>
                  <a:pt x="150019" y="264319"/>
                </a:lnTo>
                <a:lnTo>
                  <a:pt x="128588" y="250032"/>
                </a:lnTo>
                <a:lnTo>
                  <a:pt x="114300" y="242888"/>
                </a:lnTo>
                <a:lnTo>
                  <a:pt x="92869" y="242888"/>
                </a:lnTo>
                <a:lnTo>
                  <a:pt x="78581" y="242888"/>
                </a:lnTo>
                <a:lnTo>
                  <a:pt x="64294" y="235744"/>
                </a:lnTo>
                <a:lnTo>
                  <a:pt x="42863" y="242888"/>
                </a:lnTo>
                <a:lnTo>
                  <a:pt x="35719" y="242888"/>
                </a:lnTo>
                <a:lnTo>
                  <a:pt x="21431" y="250032"/>
                </a:lnTo>
                <a:lnTo>
                  <a:pt x="14288" y="257175"/>
                </a:lnTo>
                <a:lnTo>
                  <a:pt x="7144" y="271463"/>
                </a:lnTo>
                <a:lnTo>
                  <a:pt x="0" y="271463"/>
                </a:lnTo>
                <a:lnTo>
                  <a:pt x="0" y="278607"/>
                </a:lnTo>
                <a:lnTo>
                  <a:pt x="0" y="292894"/>
                </a:lnTo>
                <a:lnTo>
                  <a:pt x="0" y="300038"/>
                </a:lnTo>
                <a:lnTo>
                  <a:pt x="7144" y="314325"/>
                </a:lnTo>
                <a:lnTo>
                  <a:pt x="14288" y="321469"/>
                </a:lnTo>
                <a:lnTo>
                  <a:pt x="21431" y="328613"/>
                </a:lnTo>
                <a:lnTo>
                  <a:pt x="35719" y="335757"/>
                </a:lnTo>
                <a:lnTo>
                  <a:pt x="50006" y="342900"/>
                </a:lnTo>
                <a:lnTo>
                  <a:pt x="64294" y="350044"/>
                </a:lnTo>
                <a:lnTo>
                  <a:pt x="78581" y="350044"/>
                </a:lnTo>
                <a:lnTo>
                  <a:pt x="92869" y="357188"/>
                </a:lnTo>
                <a:lnTo>
                  <a:pt x="107156" y="357188"/>
                </a:lnTo>
                <a:lnTo>
                  <a:pt x="121444" y="350044"/>
                </a:lnTo>
                <a:lnTo>
                  <a:pt x="135731" y="342900"/>
                </a:lnTo>
                <a:lnTo>
                  <a:pt x="142875" y="342900"/>
                </a:lnTo>
                <a:lnTo>
                  <a:pt x="150019" y="328613"/>
                </a:lnTo>
                <a:lnTo>
                  <a:pt x="164306" y="321469"/>
                </a:lnTo>
                <a:lnTo>
                  <a:pt x="171450" y="307182"/>
                </a:lnTo>
                <a:lnTo>
                  <a:pt x="178594" y="292894"/>
                </a:lnTo>
                <a:lnTo>
                  <a:pt x="185738" y="264319"/>
                </a:lnTo>
                <a:lnTo>
                  <a:pt x="185738" y="250032"/>
                </a:lnTo>
                <a:lnTo>
                  <a:pt x="192881" y="221457"/>
                </a:lnTo>
                <a:lnTo>
                  <a:pt x="192881" y="185738"/>
                </a:lnTo>
                <a:lnTo>
                  <a:pt x="192881" y="157163"/>
                </a:lnTo>
                <a:lnTo>
                  <a:pt x="192881" y="128588"/>
                </a:lnTo>
                <a:lnTo>
                  <a:pt x="192881" y="100013"/>
                </a:lnTo>
                <a:lnTo>
                  <a:pt x="185738" y="71438"/>
                </a:lnTo>
                <a:lnTo>
                  <a:pt x="178594" y="57150"/>
                </a:lnTo>
                <a:lnTo>
                  <a:pt x="171450" y="35719"/>
                </a:lnTo>
                <a:lnTo>
                  <a:pt x="171450" y="21432"/>
                </a:lnTo>
                <a:lnTo>
                  <a:pt x="164306" y="21432"/>
                </a:lnTo>
                <a:lnTo>
                  <a:pt x="157163" y="14288"/>
                </a:lnTo>
                <a:lnTo>
                  <a:pt x="150019" y="0"/>
                </a:lnTo>
                <a:lnTo>
                  <a:pt x="15001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1500188" y="4186238"/>
            <a:ext cx="250032" cy="14288"/>
          </a:xfrm>
          <a:custGeom>
            <a:avLst/>
            <a:gdLst/>
            <a:ahLst/>
            <a:cxnLst/>
            <a:rect l="0" t="0" r="0" b="0"/>
            <a:pathLst>
              <a:path w="250032" h="14288">
                <a:moveTo>
                  <a:pt x="0" y="14287"/>
                </a:moveTo>
                <a:lnTo>
                  <a:pt x="0" y="14287"/>
                </a:lnTo>
                <a:lnTo>
                  <a:pt x="14287" y="14287"/>
                </a:lnTo>
                <a:lnTo>
                  <a:pt x="35718" y="14287"/>
                </a:lnTo>
                <a:lnTo>
                  <a:pt x="57150" y="7143"/>
                </a:lnTo>
                <a:lnTo>
                  <a:pt x="78581" y="14287"/>
                </a:lnTo>
                <a:lnTo>
                  <a:pt x="107156" y="7143"/>
                </a:lnTo>
                <a:lnTo>
                  <a:pt x="135731" y="7143"/>
                </a:lnTo>
                <a:lnTo>
                  <a:pt x="164306" y="7143"/>
                </a:lnTo>
                <a:lnTo>
                  <a:pt x="200025" y="7143"/>
                </a:lnTo>
                <a:lnTo>
                  <a:pt x="250031" y="0"/>
                </a:lnTo>
                <a:lnTo>
                  <a:pt x="25003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44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welvebar.com/astorytotell/wp-content/uploads/2010/07/op3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2" r="17664"/>
          <a:stretch/>
        </p:blipFill>
        <p:spPr bwMode="auto">
          <a:xfrm>
            <a:off x="2590800" y="-39960"/>
            <a:ext cx="360317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6588224" y="5517232"/>
            <a:ext cx="273630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How are women perceived here?</a:t>
            </a:r>
            <a:endParaRPr lang="en-GB" dirty="0"/>
          </a:p>
        </p:txBody>
      </p:sp>
      <p:sp>
        <p:nvSpPr>
          <p:cNvPr id="2" name="Freeform 1"/>
          <p:cNvSpPr/>
          <p:nvPr/>
        </p:nvSpPr>
        <p:spPr>
          <a:xfrm>
            <a:off x="750094" y="4100513"/>
            <a:ext cx="328613" cy="71438"/>
          </a:xfrm>
          <a:custGeom>
            <a:avLst/>
            <a:gdLst/>
            <a:ahLst/>
            <a:cxnLst/>
            <a:rect l="0" t="0" r="0" b="0"/>
            <a:pathLst>
              <a:path w="328613" h="71438">
                <a:moveTo>
                  <a:pt x="0" y="71437"/>
                </a:moveTo>
                <a:lnTo>
                  <a:pt x="0" y="64293"/>
                </a:lnTo>
                <a:lnTo>
                  <a:pt x="7144" y="71437"/>
                </a:lnTo>
                <a:lnTo>
                  <a:pt x="14287" y="64293"/>
                </a:lnTo>
                <a:lnTo>
                  <a:pt x="28575" y="64293"/>
                </a:lnTo>
                <a:lnTo>
                  <a:pt x="50006" y="64293"/>
                </a:lnTo>
                <a:lnTo>
                  <a:pt x="71437" y="57150"/>
                </a:lnTo>
                <a:lnTo>
                  <a:pt x="100012" y="50006"/>
                </a:lnTo>
                <a:lnTo>
                  <a:pt x="128587" y="50006"/>
                </a:lnTo>
                <a:lnTo>
                  <a:pt x="157162" y="50006"/>
                </a:lnTo>
                <a:lnTo>
                  <a:pt x="185737" y="35718"/>
                </a:lnTo>
                <a:lnTo>
                  <a:pt x="221456" y="35718"/>
                </a:lnTo>
                <a:lnTo>
                  <a:pt x="250031" y="28575"/>
                </a:lnTo>
                <a:lnTo>
                  <a:pt x="285750" y="21431"/>
                </a:lnTo>
                <a:lnTo>
                  <a:pt x="328612" y="0"/>
                </a:lnTo>
                <a:lnTo>
                  <a:pt x="32861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1564481" y="4121944"/>
            <a:ext cx="428626" cy="271463"/>
          </a:xfrm>
          <a:custGeom>
            <a:avLst/>
            <a:gdLst/>
            <a:ahLst/>
            <a:cxnLst/>
            <a:rect l="0" t="0" r="0" b="0"/>
            <a:pathLst>
              <a:path w="428626" h="271463">
                <a:moveTo>
                  <a:pt x="7144" y="57150"/>
                </a:moveTo>
                <a:lnTo>
                  <a:pt x="7144" y="50006"/>
                </a:lnTo>
                <a:lnTo>
                  <a:pt x="7144" y="50006"/>
                </a:lnTo>
                <a:lnTo>
                  <a:pt x="7144" y="50006"/>
                </a:lnTo>
                <a:lnTo>
                  <a:pt x="0" y="57150"/>
                </a:lnTo>
                <a:lnTo>
                  <a:pt x="0" y="64294"/>
                </a:lnTo>
                <a:lnTo>
                  <a:pt x="0" y="71437"/>
                </a:lnTo>
                <a:lnTo>
                  <a:pt x="0" y="85725"/>
                </a:lnTo>
                <a:lnTo>
                  <a:pt x="0" y="100012"/>
                </a:lnTo>
                <a:lnTo>
                  <a:pt x="0" y="114300"/>
                </a:lnTo>
                <a:lnTo>
                  <a:pt x="0" y="128587"/>
                </a:lnTo>
                <a:lnTo>
                  <a:pt x="0" y="150019"/>
                </a:lnTo>
                <a:lnTo>
                  <a:pt x="0" y="171450"/>
                </a:lnTo>
                <a:lnTo>
                  <a:pt x="0" y="185737"/>
                </a:lnTo>
                <a:lnTo>
                  <a:pt x="0" y="207169"/>
                </a:lnTo>
                <a:lnTo>
                  <a:pt x="7144" y="228600"/>
                </a:lnTo>
                <a:lnTo>
                  <a:pt x="7144" y="235744"/>
                </a:lnTo>
                <a:lnTo>
                  <a:pt x="7144" y="242887"/>
                </a:lnTo>
                <a:lnTo>
                  <a:pt x="7144" y="250031"/>
                </a:lnTo>
                <a:lnTo>
                  <a:pt x="7144" y="250031"/>
                </a:lnTo>
                <a:lnTo>
                  <a:pt x="7144" y="250031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0031"/>
                </a:lnTo>
                <a:lnTo>
                  <a:pt x="7144" y="242887"/>
                </a:lnTo>
                <a:lnTo>
                  <a:pt x="7144" y="235744"/>
                </a:lnTo>
                <a:lnTo>
                  <a:pt x="7144" y="221456"/>
                </a:lnTo>
                <a:lnTo>
                  <a:pt x="7144" y="200025"/>
                </a:lnTo>
                <a:lnTo>
                  <a:pt x="7144" y="185737"/>
                </a:lnTo>
                <a:lnTo>
                  <a:pt x="14288" y="164306"/>
                </a:lnTo>
                <a:lnTo>
                  <a:pt x="14288" y="142875"/>
                </a:lnTo>
                <a:lnTo>
                  <a:pt x="21432" y="114300"/>
                </a:lnTo>
                <a:lnTo>
                  <a:pt x="21432" y="100012"/>
                </a:lnTo>
                <a:lnTo>
                  <a:pt x="28575" y="78581"/>
                </a:lnTo>
                <a:lnTo>
                  <a:pt x="35719" y="57150"/>
                </a:lnTo>
                <a:lnTo>
                  <a:pt x="42863" y="50006"/>
                </a:lnTo>
                <a:lnTo>
                  <a:pt x="50007" y="35719"/>
                </a:lnTo>
                <a:lnTo>
                  <a:pt x="57150" y="21431"/>
                </a:lnTo>
                <a:lnTo>
                  <a:pt x="64294" y="14287"/>
                </a:lnTo>
                <a:lnTo>
                  <a:pt x="71438" y="7144"/>
                </a:lnTo>
                <a:lnTo>
                  <a:pt x="78582" y="0"/>
                </a:lnTo>
                <a:lnTo>
                  <a:pt x="78582" y="0"/>
                </a:lnTo>
                <a:lnTo>
                  <a:pt x="85725" y="0"/>
                </a:lnTo>
                <a:lnTo>
                  <a:pt x="92869" y="0"/>
                </a:lnTo>
                <a:lnTo>
                  <a:pt x="100013" y="7144"/>
                </a:lnTo>
                <a:lnTo>
                  <a:pt x="107157" y="14287"/>
                </a:lnTo>
                <a:lnTo>
                  <a:pt x="114300" y="28575"/>
                </a:lnTo>
                <a:lnTo>
                  <a:pt x="114300" y="35719"/>
                </a:lnTo>
                <a:lnTo>
                  <a:pt x="121444" y="57150"/>
                </a:lnTo>
                <a:lnTo>
                  <a:pt x="128588" y="78581"/>
                </a:lnTo>
                <a:lnTo>
                  <a:pt x="135732" y="100012"/>
                </a:lnTo>
                <a:lnTo>
                  <a:pt x="135732" y="121444"/>
                </a:lnTo>
                <a:lnTo>
                  <a:pt x="142875" y="150019"/>
                </a:lnTo>
                <a:lnTo>
                  <a:pt x="142875" y="164306"/>
                </a:lnTo>
                <a:lnTo>
                  <a:pt x="150019" y="185737"/>
                </a:lnTo>
                <a:lnTo>
                  <a:pt x="150019" y="207169"/>
                </a:lnTo>
                <a:lnTo>
                  <a:pt x="157163" y="221456"/>
                </a:lnTo>
                <a:lnTo>
                  <a:pt x="164307" y="228600"/>
                </a:lnTo>
                <a:lnTo>
                  <a:pt x="164307" y="242887"/>
                </a:lnTo>
                <a:lnTo>
                  <a:pt x="178594" y="250031"/>
                </a:lnTo>
                <a:lnTo>
                  <a:pt x="185738" y="257175"/>
                </a:lnTo>
                <a:lnTo>
                  <a:pt x="192882" y="264319"/>
                </a:lnTo>
                <a:lnTo>
                  <a:pt x="200025" y="271462"/>
                </a:lnTo>
                <a:lnTo>
                  <a:pt x="207169" y="264319"/>
                </a:lnTo>
                <a:lnTo>
                  <a:pt x="221457" y="264319"/>
                </a:lnTo>
                <a:lnTo>
                  <a:pt x="228600" y="264319"/>
                </a:lnTo>
                <a:lnTo>
                  <a:pt x="235744" y="257175"/>
                </a:lnTo>
                <a:lnTo>
                  <a:pt x="250032" y="250031"/>
                </a:lnTo>
                <a:lnTo>
                  <a:pt x="257175" y="242887"/>
                </a:lnTo>
                <a:lnTo>
                  <a:pt x="264319" y="235744"/>
                </a:lnTo>
                <a:lnTo>
                  <a:pt x="278607" y="221456"/>
                </a:lnTo>
                <a:lnTo>
                  <a:pt x="285750" y="214312"/>
                </a:lnTo>
                <a:lnTo>
                  <a:pt x="292894" y="200025"/>
                </a:lnTo>
                <a:lnTo>
                  <a:pt x="300038" y="192881"/>
                </a:lnTo>
                <a:lnTo>
                  <a:pt x="300038" y="192881"/>
                </a:lnTo>
                <a:lnTo>
                  <a:pt x="300038" y="192881"/>
                </a:lnTo>
                <a:lnTo>
                  <a:pt x="307182" y="185737"/>
                </a:lnTo>
                <a:lnTo>
                  <a:pt x="307182" y="185737"/>
                </a:lnTo>
                <a:lnTo>
                  <a:pt x="307182" y="192881"/>
                </a:lnTo>
                <a:lnTo>
                  <a:pt x="307182" y="192881"/>
                </a:lnTo>
                <a:lnTo>
                  <a:pt x="307182" y="200025"/>
                </a:lnTo>
                <a:lnTo>
                  <a:pt x="307182" y="214312"/>
                </a:lnTo>
                <a:lnTo>
                  <a:pt x="307182" y="228600"/>
                </a:lnTo>
                <a:lnTo>
                  <a:pt x="307182" y="235744"/>
                </a:lnTo>
                <a:lnTo>
                  <a:pt x="307182" y="242887"/>
                </a:lnTo>
                <a:lnTo>
                  <a:pt x="314325" y="250031"/>
                </a:lnTo>
                <a:lnTo>
                  <a:pt x="314325" y="257175"/>
                </a:lnTo>
                <a:lnTo>
                  <a:pt x="321469" y="264319"/>
                </a:lnTo>
                <a:lnTo>
                  <a:pt x="328613" y="264319"/>
                </a:lnTo>
                <a:lnTo>
                  <a:pt x="328613" y="264319"/>
                </a:lnTo>
                <a:lnTo>
                  <a:pt x="335757" y="271462"/>
                </a:lnTo>
                <a:lnTo>
                  <a:pt x="350044" y="271462"/>
                </a:lnTo>
                <a:lnTo>
                  <a:pt x="357188" y="271462"/>
                </a:lnTo>
                <a:lnTo>
                  <a:pt x="364332" y="264319"/>
                </a:lnTo>
                <a:lnTo>
                  <a:pt x="378619" y="264319"/>
                </a:lnTo>
                <a:lnTo>
                  <a:pt x="385763" y="257175"/>
                </a:lnTo>
                <a:lnTo>
                  <a:pt x="392907" y="242887"/>
                </a:lnTo>
                <a:lnTo>
                  <a:pt x="400050" y="242887"/>
                </a:lnTo>
                <a:lnTo>
                  <a:pt x="407194" y="235744"/>
                </a:lnTo>
                <a:lnTo>
                  <a:pt x="414338" y="221456"/>
                </a:lnTo>
                <a:lnTo>
                  <a:pt x="421482" y="214312"/>
                </a:lnTo>
                <a:lnTo>
                  <a:pt x="421482" y="214312"/>
                </a:lnTo>
                <a:lnTo>
                  <a:pt x="428625" y="200025"/>
                </a:lnTo>
                <a:lnTo>
                  <a:pt x="428625" y="185737"/>
                </a:lnTo>
                <a:lnTo>
                  <a:pt x="428625" y="178594"/>
                </a:lnTo>
                <a:lnTo>
                  <a:pt x="421482" y="164306"/>
                </a:lnTo>
                <a:lnTo>
                  <a:pt x="421482" y="150019"/>
                </a:lnTo>
                <a:lnTo>
                  <a:pt x="414338" y="135731"/>
                </a:lnTo>
                <a:lnTo>
                  <a:pt x="407194" y="121444"/>
                </a:lnTo>
                <a:lnTo>
                  <a:pt x="392907" y="107156"/>
                </a:lnTo>
                <a:lnTo>
                  <a:pt x="385763" y="100012"/>
                </a:lnTo>
                <a:lnTo>
                  <a:pt x="371475" y="92869"/>
                </a:lnTo>
                <a:lnTo>
                  <a:pt x="364332" y="85725"/>
                </a:lnTo>
                <a:lnTo>
                  <a:pt x="350044" y="85725"/>
                </a:lnTo>
                <a:lnTo>
                  <a:pt x="335757" y="85725"/>
                </a:lnTo>
                <a:lnTo>
                  <a:pt x="321469" y="85725"/>
                </a:lnTo>
                <a:lnTo>
                  <a:pt x="307182" y="92869"/>
                </a:lnTo>
                <a:lnTo>
                  <a:pt x="300038" y="114300"/>
                </a:lnTo>
                <a:lnTo>
                  <a:pt x="285750" y="128587"/>
                </a:lnTo>
                <a:lnTo>
                  <a:pt x="278607" y="142875"/>
                </a:lnTo>
                <a:lnTo>
                  <a:pt x="264319" y="164306"/>
                </a:lnTo>
                <a:lnTo>
                  <a:pt x="264319" y="178594"/>
                </a:lnTo>
                <a:lnTo>
                  <a:pt x="264319" y="185737"/>
                </a:lnTo>
                <a:lnTo>
                  <a:pt x="264319" y="200025"/>
                </a:lnTo>
                <a:lnTo>
                  <a:pt x="271463" y="214312"/>
                </a:lnTo>
                <a:lnTo>
                  <a:pt x="285750" y="221456"/>
                </a:lnTo>
                <a:lnTo>
                  <a:pt x="300038" y="228600"/>
                </a:lnTo>
                <a:lnTo>
                  <a:pt x="300038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2235994" y="4100513"/>
            <a:ext cx="142876" cy="385763"/>
          </a:xfrm>
          <a:custGeom>
            <a:avLst/>
            <a:gdLst/>
            <a:ahLst/>
            <a:cxnLst/>
            <a:rect l="0" t="0" r="0" b="0"/>
            <a:pathLst>
              <a:path w="142876" h="385763">
                <a:moveTo>
                  <a:pt x="142875" y="21431"/>
                </a:moveTo>
                <a:lnTo>
                  <a:pt x="142875" y="21431"/>
                </a:lnTo>
                <a:lnTo>
                  <a:pt x="135731" y="14287"/>
                </a:lnTo>
                <a:lnTo>
                  <a:pt x="135731" y="7143"/>
                </a:lnTo>
                <a:lnTo>
                  <a:pt x="128587" y="7143"/>
                </a:lnTo>
                <a:lnTo>
                  <a:pt x="121444" y="0"/>
                </a:lnTo>
                <a:lnTo>
                  <a:pt x="121444" y="0"/>
                </a:lnTo>
                <a:lnTo>
                  <a:pt x="114300" y="0"/>
                </a:lnTo>
                <a:lnTo>
                  <a:pt x="107156" y="0"/>
                </a:lnTo>
                <a:lnTo>
                  <a:pt x="100012" y="0"/>
                </a:lnTo>
                <a:lnTo>
                  <a:pt x="92869" y="14287"/>
                </a:lnTo>
                <a:lnTo>
                  <a:pt x="85725" y="21431"/>
                </a:lnTo>
                <a:lnTo>
                  <a:pt x="78581" y="28575"/>
                </a:lnTo>
                <a:lnTo>
                  <a:pt x="64294" y="50006"/>
                </a:lnTo>
                <a:lnTo>
                  <a:pt x="57150" y="71437"/>
                </a:lnTo>
                <a:lnTo>
                  <a:pt x="50006" y="92868"/>
                </a:lnTo>
                <a:lnTo>
                  <a:pt x="42862" y="121443"/>
                </a:lnTo>
                <a:lnTo>
                  <a:pt x="28575" y="150018"/>
                </a:lnTo>
                <a:lnTo>
                  <a:pt x="28575" y="171450"/>
                </a:lnTo>
                <a:lnTo>
                  <a:pt x="21431" y="200025"/>
                </a:lnTo>
                <a:lnTo>
                  <a:pt x="21431" y="221456"/>
                </a:lnTo>
                <a:lnTo>
                  <a:pt x="21431" y="242887"/>
                </a:lnTo>
                <a:lnTo>
                  <a:pt x="28575" y="264318"/>
                </a:lnTo>
                <a:lnTo>
                  <a:pt x="28575" y="285750"/>
                </a:lnTo>
                <a:lnTo>
                  <a:pt x="35719" y="300037"/>
                </a:lnTo>
                <a:lnTo>
                  <a:pt x="42862" y="314325"/>
                </a:lnTo>
                <a:lnTo>
                  <a:pt x="50006" y="328612"/>
                </a:lnTo>
                <a:lnTo>
                  <a:pt x="57150" y="342900"/>
                </a:lnTo>
                <a:lnTo>
                  <a:pt x="64294" y="350043"/>
                </a:lnTo>
                <a:lnTo>
                  <a:pt x="64294" y="364331"/>
                </a:lnTo>
                <a:lnTo>
                  <a:pt x="71437" y="371475"/>
                </a:lnTo>
                <a:lnTo>
                  <a:pt x="78581" y="371475"/>
                </a:lnTo>
                <a:lnTo>
                  <a:pt x="78581" y="378618"/>
                </a:lnTo>
                <a:lnTo>
                  <a:pt x="78581" y="385762"/>
                </a:lnTo>
                <a:lnTo>
                  <a:pt x="78581" y="385762"/>
                </a:lnTo>
                <a:lnTo>
                  <a:pt x="71437" y="378618"/>
                </a:lnTo>
                <a:lnTo>
                  <a:pt x="71437" y="385762"/>
                </a:lnTo>
                <a:lnTo>
                  <a:pt x="64294" y="378618"/>
                </a:lnTo>
                <a:lnTo>
                  <a:pt x="57150" y="371475"/>
                </a:lnTo>
                <a:lnTo>
                  <a:pt x="50006" y="364331"/>
                </a:lnTo>
                <a:lnTo>
                  <a:pt x="42862" y="350043"/>
                </a:lnTo>
                <a:lnTo>
                  <a:pt x="28575" y="342900"/>
                </a:lnTo>
                <a:lnTo>
                  <a:pt x="21431" y="328612"/>
                </a:lnTo>
                <a:lnTo>
                  <a:pt x="14287" y="314325"/>
                </a:lnTo>
                <a:lnTo>
                  <a:pt x="7144" y="300037"/>
                </a:lnTo>
                <a:lnTo>
                  <a:pt x="7144" y="292893"/>
                </a:lnTo>
                <a:lnTo>
                  <a:pt x="0" y="285750"/>
                </a:lnTo>
                <a:lnTo>
                  <a:pt x="0" y="278606"/>
                </a:lnTo>
                <a:lnTo>
                  <a:pt x="0" y="271462"/>
                </a:lnTo>
                <a:lnTo>
                  <a:pt x="0" y="264318"/>
                </a:lnTo>
                <a:lnTo>
                  <a:pt x="7144" y="264318"/>
                </a:lnTo>
                <a:lnTo>
                  <a:pt x="7144" y="250031"/>
                </a:lnTo>
                <a:lnTo>
                  <a:pt x="14287" y="242887"/>
                </a:lnTo>
                <a:lnTo>
                  <a:pt x="21431" y="235743"/>
                </a:lnTo>
                <a:lnTo>
                  <a:pt x="35719" y="228600"/>
                </a:lnTo>
                <a:lnTo>
                  <a:pt x="50006" y="221456"/>
                </a:lnTo>
                <a:lnTo>
                  <a:pt x="64294" y="214312"/>
                </a:lnTo>
                <a:lnTo>
                  <a:pt x="78581" y="207168"/>
                </a:lnTo>
                <a:lnTo>
                  <a:pt x="92869" y="200025"/>
                </a:lnTo>
                <a:lnTo>
                  <a:pt x="107156" y="200025"/>
                </a:lnTo>
                <a:lnTo>
                  <a:pt x="135731" y="200025"/>
                </a:lnTo>
                <a:lnTo>
                  <a:pt x="135731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2450306" y="4029075"/>
            <a:ext cx="607220" cy="364332"/>
          </a:xfrm>
          <a:custGeom>
            <a:avLst/>
            <a:gdLst/>
            <a:ahLst/>
            <a:cxnLst/>
            <a:rect l="0" t="0" r="0" b="0"/>
            <a:pathLst>
              <a:path w="607220" h="364332">
                <a:moveTo>
                  <a:pt x="14288" y="264319"/>
                </a:moveTo>
                <a:lnTo>
                  <a:pt x="14288" y="257175"/>
                </a:lnTo>
                <a:lnTo>
                  <a:pt x="14288" y="257175"/>
                </a:lnTo>
                <a:lnTo>
                  <a:pt x="14288" y="257175"/>
                </a:lnTo>
                <a:lnTo>
                  <a:pt x="14288" y="257175"/>
                </a:lnTo>
                <a:lnTo>
                  <a:pt x="14288" y="264319"/>
                </a:lnTo>
                <a:lnTo>
                  <a:pt x="14288" y="264319"/>
                </a:lnTo>
                <a:lnTo>
                  <a:pt x="14288" y="271463"/>
                </a:lnTo>
                <a:lnTo>
                  <a:pt x="21432" y="285750"/>
                </a:lnTo>
                <a:lnTo>
                  <a:pt x="21432" y="292894"/>
                </a:lnTo>
                <a:lnTo>
                  <a:pt x="21432" y="300038"/>
                </a:lnTo>
                <a:lnTo>
                  <a:pt x="21432" y="314325"/>
                </a:lnTo>
                <a:lnTo>
                  <a:pt x="21432" y="321469"/>
                </a:lnTo>
                <a:lnTo>
                  <a:pt x="21432" y="328613"/>
                </a:lnTo>
                <a:lnTo>
                  <a:pt x="21432" y="335756"/>
                </a:lnTo>
                <a:lnTo>
                  <a:pt x="21432" y="342900"/>
                </a:lnTo>
                <a:lnTo>
                  <a:pt x="28575" y="342900"/>
                </a:lnTo>
                <a:lnTo>
                  <a:pt x="28575" y="350044"/>
                </a:lnTo>
                <a:lnTo>
                  <a:pt x="28575" y="357188"/>
                </a:lnTo>
                <a:lnTo>
                  <a:pt x="28575" y="350044"/>
                </a:lnTo>
                <a:lnTo>
                  <a:pt x="28575" y="357188"/>
                </a:lnTo>
                <a:lnTo>
                  <a:pt x="28575" y="357188"/>
                </a:lnTo>
                <a:lnTo>
                  <a:pt x="28575" y="357188"/>
                </a:lnTo>
                <a:lnTo>
                  <a:pt x="28575" y="350044"/>
                </a:lnTo>
                <a:lnTo>
                  <a:pt x="21432" y="350044"/>
                </a:lnTo>
                <a:lnTo>
                  <a:pt x="21432" y="342900"/>
                </a:lnTo>
                <a:lnTo>
                  <a:pt x="21432" y="328613"/>
                </a:lnTo>
                <a:lnTo>
                  <a:pt x="14288" y="321469"/>
                </a:lnTo>
                <a:lnTo>
                  <a:pt x="14288" y="307181"/>
                </a:lnTo>
                <a:lnTo>
                  <a:pt x="14288" y="292894"/>
                </a:lnTo>
                <a:lnTo>
                  <a:pt x="7144" y="278606"/>
                </a:lnTo>
                <a:lnTo>
                  <a:pt x="7144" y="264319"/>
                </a:lnTo>
                <a:lnTo>
                  <a:pt x="0" y="250031"/>
                </a:lnTo>
                <a:lnTo>
                  <a:pt x="0" y="235744"/>
                </a:lnTo>
                <a:lnTo>
                  <a:pt x="0" y="228600"/>
                </a:lnTo>
                <a:lnTo>
                  <a:pt x="0" y="214313"/>
                </a:lnTo>
                <a:lnTo>
                  <a:pt x="0" y="207169"/>
                </a:lnTo>
                <a:lnTo>
                  <a:pt x="0" y="207169"/>
                </a:lnTo>
                <a:lnTo>
                  <a:pt x="0" y="207169"/>
                </a:lnTo>
                <a:lnTo>
                  <a:pt x="0" y="200025"/>
                </a:lnTo>
                <a:lnTo>
                  <a:pt x="0" y="200025"/>
                </a:lnTo>
                <a:lnTo>
                  <a:pt x="0" y="200025"/>
                </a:lnTo>
                <a:lnTo>
                  <a:pt x="7144" y="200025"/>
                </a:lnTo>
                <a:lnTo>
                  <a:pt x="7144" y="200025"/>
                </a:lnTo>
                <a:lnTo>
                  <a:pt x="14288" y="207169"/>
                </a:lnTo>
                <a:lnTo>
                  <a:pt x="21432" y="207169"/>
                </a:lnTo>
                <a:lnTo>
                  <a:pt x="28575" y="207169"/>
                </a:lnTo>
                <a:lnTo>
                  <a:pt x="42863" y="214313"/>
                </a:lnTo>
                <a:lnTo>
                  <a:pt x="57150" y="214313"/>
                </a:lnTo>
                <a:lnTo>
                  <a:pt x="71438" y="214313"/>
                </a:lnTo>
                <a:lnTo>
                  <a:pt x="85725" y="221456"/>
                </a:lnTo>
                <a:lnTo>
                  <a:pt x="107157" y="221456"/>
                </a:lnTo>
                <a:lnTo>
                  <a:pt x="121444" y="221456"/>
                </a:lnTo>
                <a:lnTo>
                  <a:pt x="142875" y="221456"/>
                </a:lnTo>
                <a:lnTo>
                  <a:pt x="157163" y="221456"/>
                </a:lnTo>
                <a:lnTo>
                  <a:pt x="171450" y="214313"/>
                </a:lnTo>
                <a:lnTo>
                  <a:pt x="185738" y="207169"/>
                </a:lnTo>
                <a:lnTo>
                  <a:pt x="200025" y="207169"/>
                </a:lnTo>
                <a:lnTo>
                  <a:pt x="207169" y="200025"/>
                </a:lnTo>
                <a:lnTo>
                  <a:pt x="214313" y="192881"/>
                </a:lnTo>
                <a:lnTo>
                  <a:pt x="221457" y="192881"/>
                </a:lnTo>
                <a:lnTo>
                  <a:pt x="228600" y="185738"/>
                </a:lnTo>
                <a:lnTo>
                  <a:pt x="228600" y="178594"/>
                </a:lnTo>
                <a:lnTo>
                  <a:pt x="228600" y="171450"/>
                </a:lnTo>
                <a:lnTo>
                  <a:pt x="228600" y="171450"/>
                </a:lnTo>
                <a:lnTo>
                  <a:pt x="228600" y="157163"/>
                </a:lnTo>
                <a:lnTo>
                  <a:pt x="221457" y="157163"/>
                </a:lnTo>
                <a:lnTo>
                  <a:pt x="214313" y="150019"/>
                </a:lnTo>
                <a:lnTo>
                  <a:pt x="207169" y="150019"/>
                </a:lnTo>
                <a:lnTo>
                  <a:pt x="192882" y="150019"/>
                </a:lnTo>
                <a:lnTo>
                  <a:pt x="185738" y="157163"/>
                </a:lnTo>
                <a:lnTo>
                  <a:pt x="171450" y="157163"/>
                </a:lnTo>
                <a:lnTo>
                  <a:pt x="157163" y="164306"/>
                </a:lnTo>
                <a:lnTo>
                  <a:pt x="150019" y="171450"/>
                </a:lnTo>
                <a:lnTo>
                  <a:pt x="135732" y="185738"/>
                </a:lnTo>
                <a:lnTo>
                  <a:pt x="128588" y="192881"/>
                </a:lnTo>
                <a:lnTo>
                  <a:pt x="121444" y="207169"/>
                </a:lnTo>
                <a:lnTo>
                  <a:pt x="114300" y="221456"/>
                </a:lnTo>
                <a:lnTo>
                  <a:pt x="114300" y="235744"/>
                </a:lnTo>
                <a:lnTo>
                  <a:pt x="114300" y="250031"/>
                </a:lnTo>
                <a:lnTo>
                  <a:pt x="114300" y="264319"/>
                </a:lnTo>
                <a:lnTo>
                  <a:pt x="121444" y="271463"/>
                </a:lnTo>
                <a:lnTo>
                  <a:pt x="121444" y="278606"/>
                </a:lnTo>
                <a:lnTo>
                  <a:pt x="135732" y="292894"/>
                </a:lnTo>
                <a:lnTo>
                  <a:pt x="142875" y="300038"/>
                </a:lnTo>
                <a:lnTo>
                  <a:pt x="157163" y="300038"/>
                </a:lnTo>
                <a:lnTo>
                  <a:pt x="171450" y="314325"/>
                </a:lnTo>
                <a:lnTo>
                  <a:pt x="192882" y="314325"/>
                </a:lnTo>
                <a:lnTo>
                  <a:pt x="207169" y="314325"/>
                </a:lnTo>
                <a:lnTo>
                  <a:pt x="221457" y="314325"/>
                </a:lnTo>
                <a:lnTo>
                  <a:pt x="242888" y="321469"/>
                </a:lnTo>
                <a:lnTo>
                  <a:pt x="264319" y="314325"/>
                </a:lnTo>
                <a:lnTo>
                  <a:pt x="285750" y="314325"/>
                </a:lnTo>
                <a:lnTo>
                  <a:pt x="300038" y="307181"/>
                </a:lnTo>
                <a:lnTo>
                  <a:pt x="321469" y="300038"/>
                </a:lnTo>
                <a:lnTo>
                  <a:pt x="335757" y="292894"/>
                </a:lnTo>
                <a:lnTo>
                  <a:pt x="350044" y="285750"/>
                </a:lnTo>
                <a:lnTo>
                  <a:pt x="364332" y="278606"/>
                </a:lnTo>
                <a:lnTo>
                  <a:pt x="371475" y="271463"/>
                </a:lnTo>
                <a:lnTo>
                  <a:pt x="378619" y="271463"/>
                </a:lnTo>
                <a:lnTo>
                  <a:pt x="385763" y="264319"/>
                </a:lnTo>
                <a:lnTo>
                  <a:pt x="385763" y="257175"/>
                </a:lnTo>
                <a:lnTo>
                  <a:pt x="385763" y="250031"/>
                </a:lnTo>
                <a:lnTo>
                  <a:pt x="378619" y="242888"/>
                </a:lnTo>
                <a:lnTo>
                  <a:pt x="378619" y="228600"/>
                </a:lnTo>
                <a:lnTo>
                  <a:pt x="371475" y="228600"/>
                </a:lnTo>
                <a:lnTo>
                  <a:pt x="364332" y="221456"/>
                </a:lnTo>
                <a:lnTo>
                  <a:pt x="357188" y="214313"/>
                </a:lnTo>
                <a:lnTo>
                  <a:pt x="350044" y="207169"/>
                </a:lnTo>
                <a:lnTo>
                  <a:pt x="335757" y="214313"/>
                </a:lnTo>
                <a:lnTo>
                  <a:pt x="328613" y="214313"/>
                </a:lnTo>
                <a:lnTo>
                  <a:pt x="321469" y="214313"/>
                </a:lnTo>
                <a:lnTo>
                  <a:pt x="307182" y="221456"/>
                </a:lnTo>
                <a:lnTo>
                  <a:pt x="300038" y="228600"/>
                </a:lnTo>
                <a:lnTo>
                  <a:pt x="292894" y="235744"/>
                </a:lnTo>
                <a:lnTo>
                  <a:pt x="285750" y="250031"/>
                </a:lnTo>
                <a:lnTo>
                  <a:pt x="278607" y="264319"/>
                </a:lnTo>
                <a:lnTo>
                  <a:pt x="271463" y="271463"/>
                </a:lnTo>
                <a:lnTo>
                  <a:pt x="264319" y="278606"/>
                </a:lnTo>
                <a:lnTo>
                  <a:pt x="264319" y="300038"/>
                </a:lnTo>
                <a:lnTo>
                  <a:pt x="264319" y="307181"/>
                </a:lnTo>
                <a:lnTo>
                  <a:pt x="271463" y="314325"/>
                </a:lnTo>
                <a:lnTo>
                  <a:pt x="278607" y="328613"/>
                </a:lnTo>
                <a:lnTo>
                  <a:pt x="285750" y="335756"/>
                </a:lnTo>
                <a:lnTo>
                  <a:pt x="292894" y="335756"/>
                </a:lnTo>
                <a:lnTo>
                  <a:pt x="307182" y="342900"/>
                </a:lnTo>
                <a:lnTo>
                  <a:pt x="321469" y="357188"/>
                </a:lnTo>
                <a:lnTo>
                  <a:pt x="335757" y="357188"/>
                </a:lnTo>
                <a:lnTo>
                  <a:pt x="350044" y="357188"/>
                </a:lnTo>
                <a:lnTo>
                  <a:pt x="371475" y="364331"/>
                </a:lnTo>
                <a:lnTo>
                  <a:pt x="392907" y="357188"/>
                </a:lnTo>
                <a:lnTo>
                  <a:pt x="414338" y="357188"/>
                </a:lnTo>
                <a:lnTo>
                  <a:pt x="442913" y="357188"/>
                </a:lnTo>
                <a:lnTo>
                  <a:pt x="464344" y="350044"/>
                </a:lnTo>
                <a:lnTo>
                  <a:pt x="492919" y="335756"/>
                </a:lnTo>
                <a:lnTo>
                  <a:pt x="514350" y="335756"/>
                </a:lnTo>
                <a:lnTo>
                  <a:pt x="542925" y="335756"/>
                </a:lnTo>
                <a:lnTo>
                  <a:pt x="557213" y="321469"/>
                </a:lnTo>
                <a:lnTo>
                  <a:pt x="571500" y="314325"/>
                </a:lnTo>
                <a:lnTo>
                  <a:pt x="585788" y="314325"/>
                </a:lnTo>
                <a:lnTo>
                  <a:pt x="592932" y="307181"/>
                </a:lnTo>
                <a:lnTo>
                  <a:pt x="600075" y="300038"/>
                </a:lnTo>
                <a:lnTo>
                  <a:pt x="607219" y="300038"/>
                </a:lnTo>
                <a:lnTo>
                  <a:pt x="607219" y="292894"/>
                </a:lnTo>
                <a:lnTo>
                  <a:pt x="607219" y="285750"/>
                </a:lnTo>
                <a:lnTo>
                  <a:pt x="607219" y="278606"/>
                </a:lnTo>
                <a:lnTo>
                  <a:pt x="607219" y="271463"/>
                </a:lnTo>
                <a:lnTo>
                  <a:pt x="600075" y="257175"/>
                </a:lnTo>
                <a:lnTo>
                  <a:pt x="592932" y="257175"/>
                </a:lnTo>
                <a:lnTo>
                  <a:pt x="585788" y="250031"/>
                </a:lnTo>
                <a:lnTo>
                  <a:pt x="585788" y="235744"/>
                </a:lnTo>
                <a:lnTo>
                  <a:pt x="571500" y="235744"/>
                </a:lnTo>
                <a:lnTo>
                  <a:pt x="564357" y="235744"/>
                </a:lnTo>
                <a:lnTo>
                  <a:pt x="550069" y="228600"/>
                </a:lnTo>
                <a:lnTo>
                  <a:pt x="535782" y="228600"/>
                </a:lnTo>
                <a:lnTo>
                  <a:pt x="521494" y="235744"/>
                </a:lnTo>
                <a:lnTo>
                  <a:pt x="507207" y="242888"/>
                </a:lnTo>
                <a:lnTo>
                  <a:pt x="492919" y="250031"/>
                </a:lnTo>
                <a:lnTo>
                  <a:pt x="478632" y="264319"/>
                </a:lnTo>
                <a:lnTo>
                  <a:pt x="464344" y="278606"/>
                </a:lnTo>
                <a:lnTo>
                  <a:pt x="457200" y="285750"/>
                </a:lnTo>
                <a:lnTo>
                  <a:pt x="450057" y="300038"/>
                </a:lnTo>
                <a:lnTo>
                  <a:pt x="442913" y="307181"/>
                </a:lnTo>
                <a:lnTo>
                  <a:pt x="442913" y="314325"/>
                </a:lnTo>
                <a:lnTo>
                  <a:pt x="442913" y="321469"/>
                </a:lnTo>
                <a:lnTo>
                  <a:pt x="442913" y="328613"/>
                </a:lnTo>
                <a:lnTo>
                  <a:pt x="450057" y="328613"/>
                </a:lnTo>
                <a:lnTo>
                  <a:pt x="457200" y="335756"/>
                </a:lnTo>
                <a:lnTo>
                  <a:pt x="457200" y="335756"/>
                </a:lnTo>
                <a:lnTo>
                  <a:pt x="471488" y="335756"/>
                </a:lnTo>
                <a:lnTo>
                  <a:pt x="478632" y="335756"/>
                </a:lnTo>
                <a:lnTo>
                  <a:pt x="485775" y="335756"/>
                </a:lnTo>
                <a:lnTo>
                  <a:pt x="492919" y="335756"/>
                </a:lnTo>
                <a:lnTo>
                  <a:pt x="507207" y="328613"/>
                </a:lnTo>
                <a:lnTo>
                  <a:pt x="514350" y="321469"/>
                </a:lnTo>
                <a:lnTo>
                  <a:pt x="528638" y="314325"/>
                </a:lnTo>
                <a:lnTo>
                  <a:pt x="535782" y="292894"/>
                </a:lnTo>
                <a:lnTo>
                  <a:pt x="550069" y="278606"/>
                </a:lnTo>
                <a:lnTo>
                  <a:pt x="557213" y="264319"/>
                </a:lnTo>
                <a:lnTo>
                  <a:pt x="571500" y="235744"/>
                </a:lnTo>
                <a:lnTo>
                  <a:pt x="578644" y="207169"/>
                </a:lnTo>
                <a:lnTo>
                  <a:pt x="585788" y="185738"/>
                </a:lnTo>
                <a:lnTo>
                  <a:pt x="592932" y="164306"/>
                </a:lnTo>
                <a:lnTo>
                  <a:pt x="592932" y="135731"/>
                </a:lnTo>
                <a:lnTo>
                  <a:pt x="600075" y="121444"/>
                </a:lnTo>
                <a:lnTo>
                  <a:pt x="600075" y="107156"/>
                </a:lnTo>
                <a:lnTo>
                  <a:pt x="592932" y="85725"/>
                </a:lnTo>
                <a:lnTo>
                  <a:pt x="592932" y="71438"/>
                </a:lnTo>
                <a:lnTo>
                  <a:pt x="585788" y="64294"/>
                </a:lnTo>
                <a:lnTo>
                  <a:pt x="585788" y="50006"/>
                </a:lnTo>
                <a:lnTo>
                  <a:pt x="578644" y="42863"/>
                </a:lnTo>
                <a:lnTo>
                  <a:pt x="571500" y="35719"/>
                </a:lnTo>
                <a:lnTo>
                  <a:pt x="564357" y="28575"/>
                </a:lnTo>
                <a:lnTo>
                  <a:pt x="557213" y="21431"/>
                </a:lnTo>
                <a:lnTo>
                  <a:pt x="557213" y="14288"/>
                </a:lnTo>
                <a:lnTo>
                  <a:pt x="550069" y="14288"/>
                </a:lnTo>
                <a:lnTo>
                  <a:pt x="550069" y="7144"/>
                </a:lnTo>
                <a:lnTo>
                  <a:pt x="542925" y="0"/>
                </a:lnTo>
                <a:lnTo>
                  <a:pt x="54292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3107531" y="4236244"/>
            <a:ext cx="107158" cy="135732"/>
          </a:xfrm>
          <a:custGeom>
            <a:avLst/>
            <a:gdLst/>
            <a:ahLst/>
            <a:cxnLst/>
            <a:rect l="0" t="0" r="0" b="0"/>
            <a:pathLst>
              <a:path w="107158" h="135732">
                <a:moveTo>
                  <a:pt x="7144" y="57150"/>
                </a:moveTo>
                <a:lnTo>
                  <a:pt x="7144" y="71437"/>
                </a:lnTo>
                <a:lnTo>
                  <a:pt x="7144" y="78581"/>
                </a:lnTo>
                <a:lnTo>
                  <a:pt x="14288" y="85725"/>
                </a:lnTo>
                <a:lnTo>
                  <a:pt x="14288" y="92869"/>
                </a:lnTo>
                <a:lnTo>
                  <a:pt x="14288" y="100012"/>
                </a:lnTo>
                <a:lnTo>
                  <a:pt x="21432" y="114300"/>
                </a:lnTo>
                <a:lnTo>
                  <a:pt x="28575" y="121444"/>
                </a:lnTo>
                <a:lnTo>
                  <a:pt x="35719" y="121444"/>
                </a:lnTo>
                <a:lnTo>
                  <a:pt x="35719" y="128587"/>
                </a:lnTo>
                <a:lnTo>
                  <a:pt x="42863" y="135731"/>
                </a:lnTo>
                <a:lnTo>
                  <a:pt x="50007" y="135731"/>
                </a:lnTo>
                <a:lnTo>
                  <a:pt x="57150" y="135731"/>
                </a:lnTo>
                <a:lnTo>
                  <a:pt x="64294" y="135731"/>
                </a:lnTo>
                <a:lnTo>
                  <a:pt x="71438" y="135731"/>
                </a:lnTo>
                <a:lnTo>
                  <a:pt x="78582" y="128587"/>
                </a:lnTo>
                <a:lnTo>
                  <a:pt x="85725" y="128587"/>
                </a:lnTo>
                <a:lnTo>
                  <a:pt x="92869" y="128587"/>
                </a:lnTo>
                <a:lnTo>
                  <a:pt x="100013" y="121444"/>
                </a:lnTo>
                <a:lnTo>
                  <a:pt x="100013" y="114300"/>
                </a:lnTo>
                <a:lnTo>
                  <a:pt x="107157" y="114300"/>
                </a:lnTo>
                <a:lnTo>
                  <a:pt x="107157" y="100012"/>
                </a:lnTo>
                <a:lnTo>
                  <a:pt x="107157" y="92869"/>
                </a:lnTo>
                <a:lnTo>
                  <a:pt x="107157" y="85725"/>
                </a:lnTo>
                <a:lnTo>
                  <a:pt x="107157" y="71437"/>
                </a:lnTo>
                <a:lnTo>
                  <a:pt x="107157" y="57150"/>
                </a:lnTo>
                <a:lnTo>
                  <a:pt x="100013" y="50006"/>
                </a:lnTo>
                <a:lnTo>
                  <a:pt x="100013" y="35719"/>
                </a:lnTo>
                <a:lnTo>
                  <a:pt x="92869" y="28575"/>
                </a:lnTo>
                <a:lnTo>
                  <a:pt x="78582" y="21431"/>
                </a:lnTo>
                <a:lnTo>
                  <a:pt x="71438" y="21431"/>
                </a:lnTo>
                <a:lnTo>
                  <a:pt x="64294" y="14287"/>
                </a:lnTo>
                <a:lnTo>
                  <a:pt x="50007" y="7144"/>
                </a:lnTo>
                <a:lnTo>
                  <a:pt x="35719" y="7144"/>
                </a:lnTo>
                <a:lnTo>
                  <a:pt x="28575" y="0"/>
                </a:lnTo>
                <a:lnTo>
                  <a:pt x="14288" y="0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3250406" y="4236244"/>
            <a:ext cx="378620" cy="221457"/>
          </a:xfrm>
          <a:custGeom>
            <a:avLst/>
            <a:gdLst/>
            <a:ahLst/>
            <a:cxnLst/>
            <a:rect l="0" t="0" r="0" b="0"/>
            <a:pathLst>
              <a:path w="378620" h="221457">
                <a:moveTo>
                  <a:pt x="0" y="128587"/>
                </a:moveTo>
                <a:lnTo>
                  <a:pt x="0" y="128587"/>
                </a:lnTo>
                <a:lnTo>
                  <a:pt x="0" y="128587"/>
                </a:lnTo>
                <a:lnTo>
                  <a:pt x="0" y="135731"/>
                </a:lnTo>
                <a:lnTo>
                  <a:pt x="0" y="128587"/>
                </a:lnTo>
                <a:lnTo>
                  <a:pt x="0" y="128587"/>
                </a:lnTo>
                <a:lnTo>
                  <a:pt x="0" y="128587"/>
                </a:lnTo>
                <a:lnTo>
                  <a:pt x="7144" y="114300"/>
                </a:lnTo>
                <a:lnTo>
                  <a:pt x="7144" y="100012"/>
                </a:lnTo>
                <a:lnTo>
                  <a:pt x="14288" y="92869"/>
                </a:lnTo>
                <a:lnTo>
                  <a:pt x="21432" y="78581"/>
                </a:lnTo>
                <a:lnTo>
                  <a:pt x="28575" y="64294"/>
                </a:lnTo>
                <a:lnTo>
                  <a:pt x="35719" y="50006"/>
                </a:lnTo>
                <a:lnTo>
                  <a:pt x="35719" y="35719"/>
                </a:lnTo>
                <a:lnTo>
                  <a:pt x="42863" y="21431"/>
                </a:lnTo>
                <a:lnTo>
                  <a:pt x="42863" y="14287"/>
                </a:lnTo>
                <a:lnTo>
                  <a:pt x="50007" y="14287"/>
                </a:lnTo>
                <a:lnTo>
                  <a:pt x="50007" y="7144"/>
                </a:lnTo>
                <a:lnTo>
                  <a:pt x="50007" y="7144"/>
                </a:lnTo>
                <a:lnTo>
                  <a:pt x="50007" y="7144"/>
                </a:lnTo>
                <a:lnTo>
                  <a:pt x="50007" y="7144"/>
                </a:lnTo>
                <a:lnTo>
                  <a:pt x="57150" y="0"/>
                </a:lnTo>
                <a:lnTo>
                  <a:pt x="57150" y="14287"/>
                </a:lnTo>
                <a:lnTo>
                  <a:pt x="57150" y="14287"/>
                </a:lnTo>
                <a:lnTo>
                  <a:pt x="57150" y="21431"/>
                </a:lnTo>
                <a:lnTo>
                  <a:pt x="64294" y="35719"/>
                </a:lnTo>
                <a:lnTo>
                  <a:pt x="64294" y="50006"/>
                </a:lnTo>
                <a:lnTo>
                  <a:pt x="64294" y="57150"/>
                </a:lnTo>
                <a:lnTo>
                  <a:pt x="71438" y="71437"/>
                </a:lnTo>
                <a:lnTo>
                  <a:pt x="71438" y="85725"/>
                </a:lnTo>
                <a:lnTo>
                  <a:pt x="78582" y="92869"/>
                </a:lnTo>
                <a:lnTo>
                  <a:pt x="85725" y="100012"/>
                </a:lnTo>
                <a:lnTo>
                  <a:pt x="92869" y="114300"/>
                </a:lnTo>
                <a:lnTo>
                  <a:pt x="100013" y="121444"/>
                </a:lnTo>
                <a:lnTo>
                  <a:pt x="107157" y="121444"/>
                </a:lnTo>
                <a:lnTo>
                  <a:pt x="114300" y="128587"/>
                </a:lnTo>
                <a:lnTo>
                  <a:pt x="128588" y="128587"/>
                </a:lnTo>
                <a:lnTo>
                  <a:pt x="135732" y="128587"/>
                </a:lnTo>
                <a:lnTo>
                  <a:pt x="150019" y="128587"/>
                </a:lnTo>
                <a:lnTo>
                  <a:pt x="157163" y="128587"/>
                </a:lnTo>
                <a:lnTo>
                  <a:pt x="171450" y="121444"/>
                </a:lnTo>
                <a:lnTo>
                  <a:pt x="185738" y="114300"/>
                </a:lnTo>
                <a:lnTo>
                  <a:pt x="200025" y="107156"/>
                </a:lnTo>
                <a:lnTo>
                  <a:pt x="214313" y="100012"/>
                </a:lnTo>
                <a:lnTo>
                  <a:pt x="221457" y="78581"/>
                </a:lnTo>
                <a:lnTo>
                  <a:pt x="235744" y="71437"/>
                </a:lnTo>
                <a:lnTo>
                  <a:pt x="242888" y="57150"/>
                </a:lnTo>
                <a:lnTo>
                  <a:pt x="250032" y="50006"/>
                </a:lnTo>
                <a:lnTo>
                  <a:pt x="257175" y="50006"/>
                </a:lnTo>
                <a:lnTo>
                  <a:pt x="264319" y="42862"/>
                </a:lnTo>
                <a:lnTo>
                  <a:pt x="264319" y="35719"/>
                </a:lnTo>
                <a:lnTo>
                  <a:pt x="271463" y="35719"/>
                </a:lnTo>
                <a:lnTo>
                  <a:pt x="271463" y="35719"/>
                </a:lnTo>
                <a:lnTo>
                  <a:pt x="271463" y="35719"/>
                </a:lnTo>
                <a:lnTo>
                  <a:pt x="271463" y="35719"/>
                </a:lnTo>
                <a:lnTo>
                  <a:pt x="278607" y="42862"/>
                </a:lnTo>
                <a:lnTo>
                  <a:pt x="278607" y="50006"/>
                </a:lnTo>
                <a:lnTo>
                  <a:pt x="285750" y="57150"/>
                </a:lnTo>
                <a:lnTo>
                  <a:pt x="292894" y="71437"/>
                </a:lnTo>
                <a:lnTo>
                  <a:pt x="300038" y="85725"/>
                </a:lnTo>
                <a:lnTo>
                  <a:pt x="307182" y="100012"/>
                </a:lnTo>
                <a:lnTo>
                  <a:pt x="321469" y="128587"/>
                </a:lnTo>
                <a:lnTo>
                  <a:pt x="328613" y="142875"/>
                </a:lnTo>
                <a:lnTo>
                  <a:pt x="342900" y="164306"/>
                </a:lnTo>
                <a:lnTo>
                  <a:pt x="357188" y="185737"/>
                </a:lnTo>
                <a:lnTo>
                  <a:pt x="378619" y="221456"/>
                </a:lnTo>
                <a:lnTo>
                  <a:pt x="378619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921544" y="4822031"/>
            <a:ext cx="292895" cy="35720"/>
          </a:xfrm>
          <a:custGeom>
            <a:avLst/>
            <a:gdLst/>
            <a:ahLst/>
            <a:cxnLst/>
            <a:rect l="0" t="0" r="0" b="0"/>
            <a:pathLst>
              <a:path w="292895" h="35720">
                <a:moveTo>
                  <a:pt x="0" y="35719"/>
                </a:moveTo>
                <a:lnTo>
                  <a:pt x="0" y="35719"/>
                </a:lnTo>
                <a:lnTo>
                  <a:pt x="7144" y="35719"/>
                </a:lnTo>
                <a:lnTo>
                  <a:pt x="14287" y="35719"/>
                </a:lnTo>
                <a:lnTo>
                  <a:pt x="35719" y="28575"/>
                </a:lnTo>
                <a:lnTo>
                  <a:pt x="50006" y="35719"/>
                </a:lnTo>
                <a:lnTo>
                  <a:pt x="64294" y="28575"/>
                </a:lnTo>
                <a:lnTo>
                  <a:pt x="78581" y="28575"/>
                </a:lnTo>
                <a:lnTo>
                  <a:pt x="100012" y="28575"/>
                </a:lnTo>
                <a:lnTo>
                  <a:pt x="121444" y="28575"/>
                </a:lnTo>
                <a:lnTo>
                  <a:pt x="135731" y="21432"/>
                </a:lnTo>
                <a:lnTo>
                  <a:pt x="157162" y="21432"/>
                </a:lnTo>
                <a:lnTo>
                  <a:pt x="185737" y="21432"/>
                </a:lnTo>
                <a:lnTo>
                  <a:pt x="207169" y="14288"/>
                </a:lnTo>
                <a:lnTo>
                  <a:pt x="228600" y="7144"/>
                </a:lnTo>
                <a:lnTo>
                  <a:pt x="257175" y="7144"/>
                </a:lnTo>
                <a:lnTo>
                  <a:pt x="292894" y="0"/>
                </a:lnTo>
                <a:lnTo>
                  <a:pt x="29289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1464469" y="4600575"/>
            <a:ext cx="400051" cy="328614"/>
          </a:xfrm>
          <a:custGeom>
            <a:avLst/>
            <a:gdLst/>
            <a:ahLst/>
            <a:cxnLst/>
            <a:rect l="0" t="0" r="0" b="0"/>
            <a:pathLst>
              <a:path w="400051" h="328614">
                <a:moveTo>
                  <a:pt x="192881" y="21431"/>
                </a:moveTo>
                <a:lnTo>
                  <a:pt x="185737" y="14288"/>
                </a:lnTo>
                <a:lnTo>
                  <a:pt x="185737" y="14288"/>
                </a:lnTo>
                <a:lnTo>
                  <a:pt x="178594" y="7144"/>
                </a:lnTo>
                <a:lnTo>
                  <a:pt x="178594" y="7144"/>
                </a:lnTo>
                <a:lnTo>
                  <a:pt x="171450" y="7144"/>
                </a:lnTo>
                <a:lnTo>
                  <a:pt x="164306" y="7144"/>
                </a:lnTo>
                <a:lnTo>
                  <a:pt x="157162" y="0"/>
                </a:lnTo>
                <a:lnTo>
                  <a:pt x="150019" y="7144"/>
                </a:lnTo>
                <a:lnTo>
                  <a:pt x="135731" y="14288"/>
                </a:lnTo>
                <a:lnTo>
                  <a:pt x="128587" y="14288"/>
                </a:lnTo>
                <a:lnTo>
                  <a:pt x="107156" y="28575"/>
                </a:lnTo>
                <a:lnTo>
                  <a:pt x="100012" y="42863"/>
                </a:lnTo>
                <a:lnTo>
                  <a:pt x="78581" y="57150"/>
                </a:lnTo>
                <a:lnTo>
                  <a:pt x="64294" y="71438"/>
                </a:lnTo>
                <a:lnTo>
                  <a:pt x="50006" y="100013"/>
                </a:lnTo>
                <a:lnTo>
                  <a:pt x="35719" y="114300"/>
                </a:lnTo>
                <a:lnTo>
                  <a:pt x="21431" y="135731"/>
                </a:lnTo>
                <a:lnTo>
                  <a:pt x="7144" y="157163"/>
                </a:lnTo>
                <a:lnTo>
                  <a:pt x="0" y="178594"/>
                </a:lnTo>
                <a:lnTo>
                  <a:pt x="0" y="192881"/>
                </a:lnTo>
                <a:lnTo>
                  <a:pt x="0" y="207169"/>
                </a:lnTo>
                <a:lnTo>
                  <a:pt x="0" y="228600"/>
                </a:lnTo>
                <a:lnTo>
                  <a:pt x="0" y="235744"/>
                </a:lnTo>
                <a:lnTo>
                  <a:pt x="7144" y="250031"/>
                </a:lnTo>
                <a:lnTo>
                  <a:pt x="14287" y="264319"/>
                </a:lnTo>
                <a:lnTo>
                  <a:pt x="21431" y="271463"/>
                </a:lnTo>
                <a:lnTo>
                  <a:pt x="35719" y="285750"/>
                </a:lnTo>
                <a:lnTo>
                  <a:pt x="50006" y="292894"/>
                </a:lnTo>
                <a:lnTo>
                  <a:pt x="64294" y="300038"/>
                </a:lnTo>
                <a:lnTo>
                  <a:pt x="78581" y="300038"/>
                </a:lnTo>
                <a:lnTo>
                  <a:pt x="100012" y="307181"/>
                </a:lnTo>
                <a:lnTo>
                  <a:pt x="114300" y="307181"/>
                </a:lnTo>
                <a:lnTo>
                  <a:pt x="135731" y="307181"/>
                </a:lnTo>
                <a:lnTo>
                  <a:pt x="150019" y="300038"/>
                </a:lnTo>
                <a:lnTo>
                  <a:pt x="171450" y="300038"/>
                </a:lnTo>
                <a:lnTo>
                  <a:pt x="185737" y="292894"/>
                </a:lnTo>
                <a:lnTo>
                  <a:pt x="200025" y="285750"/>
                </a:lnTo>
                <a:lnTo>
                  <a:pt x="214312" y="278606"/>
                </a:lnTo>
                <a:lnTo>
                  <a:pt x="228600" y="271463"/>
                </a:lnTo>
                <a:lnTo>
                  <a:pt x="235744" y="264319"/>
                </a:lnTo>
                <a:lnTo>
                  <a:pt x="242887" y="264319"/>
                </a:lnTo>
                <a:lnTo>
                  <a:pt x="242887" y="264319"/>
                </a:lnTo>
                <a:lnTo>
                  <a:pt x="250031" y="257175"/>
                </a:lnTo>
                <a:lnTo>
                  <a:pt x="250031" y="257175"/>
                </a:lnTo>
                <a:lnTo>
                  <a:pt x="250031" y="257175"/>
                </a:lnTo>
                <a:lnTo>
                  <a:pt x="250031" y="257175"/>
                </a:lnTo>
                <a:lnTo>
                  <a:pt x="250031" y="257175"/>
                </a:lnTo>
                <a:lnTo>
                  <a:pt x="250031" y="264319"/>
                </a:lnTo>
                <a:lnTo>
                  <a:pt x="250031" y="257175"/>
                </a:lnTo>
                <a:lnTo>
                  <a:pt x="250031" y="257175"/>
                </a:lnTo>
                <a:lnTo>
                  <a:pt x="250031" y="264319"/>
                </a:lnTo>
                <a:lnTo>
                  <a:pt x="250031" y="271463"/>
                </a:lnTo>
                <a:lnTo>
                  <a:pt x="250031" y="271463"/>
                </a:lnTo>
                <a:lnTo>
                  <a:pt x="250031" y="278606"/>
                </a:lnTo>
                <a:lnTo>
                  <a:pt x="257175" y="292894"/>
                </a:lnTo>
                <a:lnTo>
                  <a:pt x="257175" y="292894"/>
                </a:lnTo>
                <a:lnTo>
                  <a:pt x="264319" y="300038"/>
                </a:lnTo>
                <a:lnTo>
                  <a:pt x="271462" y="307181"/>
                </a:lnTo>
                <a:lnTo>
                  <a:pt x="278606" y="314325"/>
                </a:lnTo>
                <a:lnTo>
                  <a:pt x="285750" y="321469"/>
                </a:lnTo>
                <a:lnTo>
                  <a:pt x="300037" y="328613"/>
                </a:lnTo>
                <a:lnTo>
                  <a:pt x="314325" y="328613"/>
                </a:lnTo>
                <a:lnTo>
                  <a:pt x="321469" y="328613"/>
                </a:lnTo>
                <a:lnTo>
                  <a:pt x="335756" y="328613"/>
                </a:lnTo>
                <a:lnTo>
                  <a:pt x="350044" y="328613"/>
                </a:lnTo>
                <a:lnTo>
                  <a:pt x="357187" y="321469"/>
                </a:lnTo>
                <a:lnTo>
                  <a:pt x="371475" y="321469"/>
                </a:lnTo>
                <a:lnTo>
                  <a:pt x="378619" y="321469"/>
                </a:lnTo>
                <a:lnTo>
                  <a:pt x="385762" y="307181"/>
                </a:lnTo>
                <a:lnTo>
                  <a:pt x="392906" y="307181"/>
                </a:lnTo>
                <a:lnTo>
                  <a:pt x="392906" y="300038"/>
                </a:lnTo>
                <a:lnTo>
                  <a:pt x="400050" y="285750"/>
                </a:lnTo>
                <a:lnTo>
                  <a:pt x="400050" y="278606"/>
                </a:lnTo>
                <a:lnTo>
                  <a:pt x="400050" y="271463"/>
                </a:lnTo>
                <a:lnTo>
                  <a:pt x="392906" y="250031"/>
                </a:lnTo>
                <a:lnTo>
                  <a:pt x="392906" y="235744"/>
                </a:lnTo>
                <a:lnTo>
                  <a:pt x="385762" y="221456"/>
                </a:lnTo>
                <a:lnTo>
                  <a:pt x="371475" y="207169"/>
                </a:lnTo>
                <a:lnTo>
                  <a:pt x="364331" y="192881"/>
                </a:lnTo>
                <a:lnTo>
                  <a:pt x="350044" y="192881"/>
                </a:lnTo>
                <a:lnTo>
                  <a:pt x="335756" y="185738"/>
                </a:lnTo>
                <a:lnTo>
                  <a:pt x="321469" y="178594"/>
                </a:lnTo>
                <a:lnTo>
                  <a:pt x="300037" y="178594"/>
                </a:lnTo>
                <a:lnTo>
                  <a:pt x="285750" y="178594"/>
                </a:lnTo>
                <a:lnTo>
                  <a:pt x="271462" y="178594"/>
                </a:lnTo>
                <a:lnTo>
                  <a:pt x="250031" y="178594"/>
                </a:lnTo>
                <a:lnTo>
                  <a:pt x="235744" y="192881"/>
                </a:lnTo>
                <a:lnTo>
                  <a:pt x="228600" y="192881"/>
                </a:lnTo>
                <a:lnTo>
                  <a:pt x="214312" y="200025"/>
                </a:lnTo>
                <a:lnTo>
                  <a:pt x="207169" y="221456"/>
                </a:lnTo>
                <a:lnTo>
                  <a:pt x="200025" y="235744"/>
                </a:lnTo>
                <a:lnTo>
                  <a:pt x="192881" y="242888"/>
                </a:lnTo>
                <a:lnTo>
                  <a:pt x="185737" y="257175"/>
                </a:lnTo>
                <a:lnTo>
                  <a:pt x="185737" y="2571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1821656" y="4743450"/>
            <a:ext cx="242889" cy="214314"/>
          </a:xfrm>
          <a:custGeom>
            <a:avLst/>
            <a:gdLst/>
            <a:ahLst/>
            <a:cxnLst/>
            <a:rect l="0" t="0" r="0" b="0"/>
            <a:pathLst>
              <a:path w="242889" h="214314">
                <a:moveTo>
                  <a:pt x="0" y="185738"/>
                </a:moveTo>
                <a:lnTo>
                  <a:pt x="7144" y="185738"/>
                </a:lnTo>
                <a:lnTo>
                  <a:pt x="14288" y="185738"/>
                </a:lnTo>
                <a:lnTo>
                  <a:pt x="14288" y="185738"/>
                </a:lnTo>
                <a:lnTo>
                  <a:pt x="21432" y="178594"/>
                </a:lnTo>
                <a:lnTo>
                  <a:pt x="21432" y="178594"/>
                </a:lnTo>
                <a:lnTo>
                  <a:pt x="21432" y="178594"/>
                </a:lnTo>
                <a:lnTo>
                  <a:pt x="28575" y="171450"/>
                </a:lnTo>
                <a:lnTo>
                  <a:pt x="28575" y="164306"/>
                </a:lnTo>
                <a:lnTo>
                  <a:pt x="28575" y="157163"/>
                </a:lnTo>
                <a:lnTo>
                  <a:pt x="28575" y="150019"/>
                </a:lnTo>
                <a:lnTo>
                  <a:pt x="28575" y="135731"/>
                </a:lnTo>
                <a:lnTo>
                  <a:pt x="35719" y="128588"/>
                </a:lnTo>
                <a:lnTo>
                  <a:pt x="35719" y="107156"/>
                </a:lnTo>
                <a:lnTo>
                  <a:pt x="35719" y="85725"/>
                </a:lnTo>
                <a:lnTo>
                  <a:pt x="42863" y="71438"/>
                </a:lnTo>
                <a:lnTo>
                  <a:pt x="50007" y="57150"/>
                </a:lnTo>
                <a:lnTo>
                  <a:pt x="57150" y="35719"/>
                </a:lnTo>
                <a:lnTo>
                  <a:pt x="64294" y="28575"/>
                </a:lnTo>
                <a:lnTo>
                  <a:pt x="71438" y="21431"/>
                </a:lnTo>
                <a:lnTo>
                  <a:pt x="71438" y="14288"/>
                </a:lnTo>
                <a:lnTo>
                  <a:pt x="78582" y="7144"/>
                </a:lnTo>
                <a:lnTo>
                  <a:pt x="85725" y="7144"/>
                </a:lnTo>
                <a:lnTo>
                  <a:pt x="85725" y="0"/>
                </a:lnTo>
                <a:lnTo>
                  <a:pt x="92869" y="0"/>
                </a:lnTo>
                <a:lnTo>
                  <a:pt x="100013" y="7144"/>
                </a:lnTo>
                <a:lnTo>
                  <a:pt x="107157" y="7144"/>
                </a:lnTo>
                <a:lnTo>
                  <a:pt x="107157" y="7144"/>
                </a:lnTo>
                <a:lnTo>
                  <a:pt x="114300" y="21431"/>
                </a:lnTo>
                <a:lnTo>
                  <a:pt x="121444" y="28575"/>
                </a:lnTo>
                <a:lnTo>
                  <a:pt x="128588" y="35719"/>
                </a:lnTo>
                <a:lnTo>
                  <a:pt x="135732" y="50006"/>
                </a:lnTo>
                <a:lnTo>
                  <a:pt x="135732" y="64294"/>
                </a:lnTo>
                <a:lnTo>
                  <a:pt x="142875" y="78581"/>
                </a:lnTo>
                <a:lnTo>
                  <a:pt x="142875" y="100013"/>
                </a:lnTo>
                <a:lnTo>
                  <a:pt x="150019" y="121444"/>
                </a:lnTo>
                <a:lnTo>
                  <a:pt x="157163" y="135731"/>
                </a:lnTo>
                <a:lnTo>
                  <a:pt x="164307" y="150019"/>
                </a:lnTo>
                <a:lnTo>
                  <a:pt x="171450" y="164306"/>
                </a:lnTo>
                <a:lnTo>
                  <a:pt x="178594" y="178594"/>
                </a:lnTo>
                <a:lnTo>
                  <a:pt x="185738" y="185738"/>
                </a:lnTo>
                <a:lnTo>
                  <a:pt x="192882" y="200025"/>
                </a:lnTo>
                <a:lnTo>
                  <a:pt x="200025" y="207169"/>
                </a:lnTo>
                <a:lnTo>
                  <a:pt x="207169" y="207169"/>
                </a:lnTo>
                <a:lnTo>
                  <a:pt x="214313" y="207169"/>
                </a:lnTo>
                <a:lnTo>
                  <a:pt x="221457" y="214313"/>
                </a:lnTo>
                <a:lnTo>
                  <a:pt x="242888" y="214313"/>
                </a:lnTo>
                <a:lnTo>
                  <a:pt x="242888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2093119" y="4679156"/>
            <a:ext cx="150020" cy="271464"/>
          </a:xfrm>
          <a:custGeom>
            <a:avLst/>
            <a:gdLst/>
            <a:ahLst/>
            <a:cxnLst/>
            <a:rect l="0" t="0" r="0" b="0"/>
            <a:pathLst>
              <a:path w="150020" h="271464">
                <a:moveTo>
                  <a:pt x="35719" y="0"/>
                </a:moveTo>
                <a:lnTo>
                  <a:pt x="35719" y="0"/>
                </a:lnTo>
                <a:lnTo>
                  <a:pt x="28575" y="7144"/>
                </a:lnTo>
                <a:lnTo>
                  <a:pt x="28575" y="7144"/>
                </a:lnTo>
                <a:lnTo>
                  <a:pt x="21431" y="14288"/>
                </a:lnTo>
                <a:lnTo>
                  <a:pt x="14287" y="35719"/>
                </a:lnTo>
                <a:lnTo>
                  <a:pt x="14287" y="50007"/>
                </a:lnTo>
                <a:lnTo>
                  <a:pt x="7144" y="71438"/>
                </a:lnTo>
                <a:lnTo>
                  <a:pt x="0" y="92869"/>
                </a:lnTo>
                <a:lnTo>
                  <a:pt x="0" y="114300"/>
                </a:lnTo>
                <a:lnTo>
                  <a:pt x="0" y="128588"/>
                </a:lnTo>
                <a:lnTo>
                  <a:pt x="0" y="150019"/>
                </a:lnTo>
                <a:lnTo>
                  <a:pt x="7144" y="171450"/>
                </a:lnTo>
                <a:lnTo>
                  <a:pt x="14287" y="185738"/>
                </a:lnTo>
                <a:lnTo>
                  <a:pt x="14287" y="200025"/>
                </a:lnTo>
                <a:lnTo>
                  <a:pt x="28575" y="221457"/>
                </a:lnTo>
                <a:lnTo>
                  <a:pt x="35719" y="228600"/>
                </a:lnTo>
                <a:lnTo>
                  <a:pt x="50006" y="235744"/>
                </a:lnTo>
                <a:lnTo>
                  <a:pt x="57150" y="250032"/>
                </a:lnTo>
                <a:lnTo>
                  <a:pt x="71437" y="257175"/>
                </a:lnTo>
                <a:lnTo>
                  <a:pt x="85725" y="257175"/>
                </a:lnTo>
                <a:lnTo>
                  <a:pt x="100012" y="271463"/>
                </a:lnTo>
                <a:lnTo>
                  <a:pt x="114300" y="271463"/>
                </a:lnTo>
                <a:lnTo>
                  <a:pt x="128587" y="264319"/>
                </a:lnTo>
                <a:lnTo>
                  <a:pt x="150019" y="257175"/>
                </a:lnTo>
                <a:lnTo>
                  <a:pt x="150019" y="2571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2114550" y="4822031"/>
            <a:ext cx="78582" cy="21433"/>
          </a:xfrm>
          <a:custGeom>
            <a:avLst/>
            <a:gdLst/>
            <a:ahLst/>
            <a:cxnLst/>
            <a:rect l="0" t="0" r="0" b="0"/>
            <a:pathLst>
              <a:path w="78582" h="21433">
                <a:moveTo>
                  <a:pt x="0" y="21432"/>
                </a:move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7144" y="14288"/>
                </a:lnTo>
                <a:lnTo>
                  <a:pt x="21431" y="7144"/>
                </a:lnTo>
                <a:lnTo>
                  <a:pt x="28575" y="7144"/>
                </a:lnTo>
                <a:lnTo>
                  <a:pt x="42863" y="7144"/>
                </a:lnTo>
                <a:lnTo>
                  <a:pt x="57150" y="0"/>
                </a:lnTo>
                <a:lnTo>
                  <a:pt x="78581" y="0"/>
                </a:lnTo>
                <a:lnTo>
                  <a:pt x="7858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2314575" y="4807744"/>
            <a:ext cx="242889" cy="157163"/>
          </a:xfrm>
          <a:custGeom>
            <a:avLst/>
            <a:gdLst/>
            <a:ahLst/>
            <a:cxnLst/>
            <a:rect l="0" t="0" r="0" b="0"/>
            <a:pathLst>
              <a:path w="242889" h="157163">
                <a:moveTo>
                  <a:pt x="14288" y="157162"/>
                </a:moveTo>
                <a:lnTo>
                  <a:pt x="14288" y="157162"/>
                </a:lnTo>
                <a:lnTo>
                  <a:pt x="7144" y="157162"/>
                </a:lnTo>
                <a:lnTo>
                  <a:pt x="7144" y="157162"/>
                </a:lnTo>
                <a:lnTo>
                  <a:pt x="7144" y="157162"/>
                </a:lnTo>
                <a:lnTo>
                  <a:pt x="7144" y="150019"/>
                </a:lnTo>
                <a:lnTo>
                  <a:pt x="7144" y="150019"/>
                </a:lnTo>
                <a:lnTo>
                  <a:pt x="7144" y="142875"/>
                </a:lnTo>
                <a:lnTo>
                  <a:pt x="0" y="128587"/>
                </a:lnTo>
                <a:lnTo>
                  <a:pt x="0" y="121444"/>
                </a:lnTo>
                <a:lnTo>
                  <a:pt x="0" y="107156"/>
                </a:lnTo>
                <a:lnTo>
                  <a:pt x="0" y="92869"/>
                </a:lnTo>
                <a:lnTo>
                  <a:pt x="7144" y="78581"/>
                </a:lnTo>
                <a:lnTo>
                  <a:pt x="7144" y="71437"/>
                </a:lnTo>
                <a:lnTo>
                  <a:pt x="7144" y="50006"/>
                </a:lnTo>
                <a:lnTo>
                  <a:pt x="7144" y="42862"/>
                </a:lnTo>
                <a:lnTo>
                  <a:pt x="14288" y="35719"/>
                </a:lnTo>
                <a:lnTo>
                  <a:pt x="14288" y="28575"/>
                </a:lnTo>
                <a:lnTo>
                  <a:pt x="21431" y="14287"/>
                </a:lnTo>
                <a:lnTo>
                  <a:pt x="21431" y="14287"/>
                </a:lnTo>
                <a:lnTo>
                  <a:pt x="28575" y="7144"/>
                </a:lnTo>
                <a:lnTo>
                  <a:pt x="35719" y="0"/>
                </a:lnTo>
                <a:lnTo>
                  <a:pt x="35719" y="0"/>
                </a:lnTo>
                <a:lnTo>
                  <a:pt x="42863" y="0"/>
                </a:lnTo>
                <a:lnTo>
                  <a:pt x="42863" y="0"/>
                </a:lnTo>
                <a:lnTo>
                  <a:pt x="50006" y="7144"/>
                </a:lnTo>
                <a:lnTo>
                  <a:pt x="57150" y="14287"/>
                </a:lnTo>
                <a:lnTo>
                  <a:pt x="57150" y="21431"/>
                </a:lnTo>
                <a:lnTo>
                  <a:pt x="64294" y="28575"/>
                </a:lnTo>
                <a:lnTo>
                  <a:pt x="71438" y="42862"/>
                </a:lnTo>
                <a:lnTo>
                  <a:pt x="78581" y="64294"/>
                </a:lnTo>
                <a:lnTo>
                  <a:pt x="85725" y="71437"/>
                </a:lnTo>
                <a:lnTo>
                  <a:pt x="92869" y="92869"/>
                </a:lnTo>
                <a:lnTo>
                  <a:pt x="100013" y="100012"/>
                </a:lnTo>
                <a:lnTo>
                  <a:pt x="114300" y="114300"/>
                </a:lnTo>
                <a:lnTo>
                  <a:pt x="121444" y="121444"/>
                </a:lnTo>
                <a:lnTo>
                  <a:pt x="128588" y="128587"/>
                </a:lnTo>
                <a:lnTo>
                  <a:pt x="142875" y="135731"/>
                </a:lnTo>
                <a:lnTo>
                  <a:pt x="150019" y="142875"/>
                </a:lnTo>
                <a:lnTo>
                  <a:pt x="164306" y="150019"/>
                </a:lnTo>
                <a:lnTo>
                  <a:pt x="178594" y="157162"/>
                </a:lnTo>
                <a:lnTo>
                  <a:pt x="185738" y="157162"/>
                </a:lnTo>
                <a:lnTo>
                  <a:pt x="200025" y="157162"/>
                </a:lnTo>
                <a:lnTo>
                  <a:pt x="214313" y="157162"/>
                </a:lnTo>
                <a:lnTo>
                  <a:pt x="221456" y="150019"/>
                </a:lnTo>
                <a:lnTo>
                  <a:pt x="228600" y="150019"/>
                </a:lnTo>
                <a:lnTo>
                  <a:pt x="235744" y="142875"/>
                </a:lnTo>
                <a:lnTo>
                  <a:pt x="242888" y="128587"/>
                </a:lnTo>
                <a:lnTo>
                  <a:pt x="242888" y="121444"/>
                </a:lnTo>
                <a:lnTo>
                  <a:pt x="242888" y="107156"/>
                </a:lnTo>
                <a:lnTo>
                  <a:pt x="242888" y="85725"/>
                </a:lnTo>
                <a:lnTo>
                  <a:pt x="242888" y="64294"/>
                </a:lnTo>
                <a:lnTo>
                  <a:pt x="235744" y="50006"/>
                </a:lnTo>
                <a:lnTo>
                  <a:pt x="221456" y="42862"/>
                </a:lnTo>
                <a:lnTo>
                  <a:pt x="214313" y="28575"/>
                </a:lnTo>
                <a:lnTo>
                  <a:pt x="192881" y="21431"/>
                </a:lnTo>
                <a:lnTo>
                  <a:pt x="178594" y="14287"/>
                </a:lnTo>
                <a:lnTo>
                  <a:pt x="164306" y="7144"/>
                </a:lnTo>
                <a:lnTo>
                  <a:pt x="142875" y="7144"/>
                </a:lnTo>
                <a:lnTo>
                  <a:pt x="128588" y="14287"/>
                </a:lnTo>
                <a:lnTo>
                  <a:pt x="114300" y="14287"/>
                </a:lnTo>
                <a:lnTo>
                  <a:pt x="92869" y="21431"/>
                </a:lnTo>
                <a:lnTo>
                  <a:pt x="78581" y="28575"/>
                </a:lnTo>
                <a:lnTo>
                  <a:pt x="78581" y="35719"/>
                </a:lnTo>
                <a:lnTo>
                  <a:pt x="71438" y="35719"/>
                </a:lnTo>
                <a:lnTo>
                  <a:pt x="64294" y="42862"/>
                </a:lnTo>
                <a:lnTo>
                  <a:pt x="64294" y="428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2600325" y="4700588"/>
            <a:ext cx="121445" cy="250032"/>
          </a:xfrm>
          <a:custGeom>
            <a:avLst/>
            <a:gdLst/>
            <a:ahLst/>
            <a:cxnLst/>
            <a:rect l="0" t="0" r="0" b="0"/>
            <a:pathLst>
              <a:path w="121445" h="250032">
                <a:moveTo>
                  <a:pt x="7144" y="7143"/>
                </a:moveTo>
                <a:lnTo>
                  <a:pt x="7144" y="7143"/>
                </a:lnTo>
                <a:lnTo>
                  <a:pt x="7144" y="7143"/>
                </a:lnTo>
                <a:lnTo>
                  <a:pt x="7144" y="0"/>
                </a:lnTo>
                <a:lnTo>
                  <a:pt x="7144" y="7143"/>
                </a:lnTo>
                <a:lnTo>
                  <a:pt x="7144" y="14287"/>
                </a:lnTo>
                <a:lnTo>
                  <a:pt x="7144" y="14287"/>
                </a:lnTo>
                <a:lnTo>
                  <a:pt x="7144" y="35718"/>
                </a:lnTo>
                <a:lnTo>
                  <a:pt x="7144" y="50006"/>
                </a:lnTo>
                <a:lnTo>
                  <a:pt x="0" y="64293"/>
                </a:lnTo>
                <a:lnTo>
                  <a:pt x="0" y="92868"/>
                </a:lnTo>
                <a:lnTo>
                  <a:pt x="0" y="121443"/>
                </a:lnTo>
                <a:lnTo>
                  <a:pt x="0" y="135731"/>
                </a:lnTo>
                <a:lnTo>
                  <a:pt x="0" y="157162"/>
                </a:lnTo>
                <a:lnTo>
                  <a:pt x="7144" y="178593"/>
                </a:lnTo>
                <a:lnTo>
                  <a:pt x="14288" y="200025"/>
                </a:lnTo>
                <a:lnTo>
                  <a:pt x="21431" y="207168"/>
                </a:lnTo>
                <a:lnTo>
                  <a:pt x="28575" y="228600"/>
                </a:lnTo>
                <a:lnTo>
                  <a:pt x="42863" y="235743"/>
                </a:lnTo>
                <a:lnTo>
                  <a:pt x="50006" y="235743"/>
                </a:lnTo>
                <a:lnTo>
                  <a:pt x="64294" y="250031"/>
                </a:lnTo>
                <a:lnTo>
                  <a:pt x="71438" y="250031"/>
                </a:lnTo>
                <a:lnTo>
                  <a:pt x="85725" y="250031"/>
                </a:lnTo>
                <a:lnTo>
                  <a:pt x="92869" y="250031"/>
                </a:lnTo>
                <a:lnTo>
                  <a:pt x="107156" y="242887"/>
                </a:lnTo>
                <a:lnTo>
                  <a:pt x="121444" y="235743"/>
                </a:lnTo>
                <a:lnTo>
                  <a:pt x="121444" y="2357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2736056" y="4657725"/>
            <a:ext cx="478633" cy="350045"/>
          </a:xfrm>
          <a:custGeom>
            <a:avLst/>
            <a:gdLst/>
            <a:ahLst/>
            <a:cxnLst/>
            <a:rect l="0" t="0" r="0" b="0"/>
            <a:pathLst>
              <a:path w="478633" h="350045">
                <a:moveTo>
                  <a:pt x="21432" y="114300"/>
                </a:moveTo>
                <a:lnTo>
                  <a:pt x="14288" y="107156"/>
                </a:lnTo>
                <a:lnTo>
                  <a:pt x="14288" y="100013"/>
                </a:lnTo>
                <a:lnTo>
                  <a:pt x="7144" y="92869"/>
                </a:lnTo>
                <a:lnTo>
                  <a:pt x="7144" y="92869"/>
                </a:lnTo>
                <a:lnTo>
                  <a:pt x="7144" y="85725"/>
                </a:lnTo>
                <a:lnTo>
                  <a:pt x="0" y="85725"/>
                </a:lnTo>
                <a:lnTo>
                  <a:pt x="0" y="85725"/>
                </a:lnTo>
                <a:lnTo>
                  <a:pt x="0" y="78581"/>
                </a:lnTo>
                <a:lnTo>
                  <a:pt x="0" y="85725"/>
                </a:lnTo>
                <a:lnTo>
                  <a:pt x="0" y="92869"/>
                </a:lnTo>
                <a:lnTo>
                  <a:pt x="0" y="100013"/>
                </a:lnTo>
                <a:lnTo>
                  <a:pt x="0" y="107156"/>
                </a:lnTo>
                <a:lnTo>
                  <a:pt x="0" y="128588"/>
                </a:lnTo>
                <a:lnTo>
                  <a:pt x="0" y="142875"/>
                </a:lnTo>
                <a:lnTo>
                  <a:pt x="0" y="157163"/>
                </a:lnTo>
                <a:lnTo>
                  <a:pt x="7144" y="171450"/>
                </a:lnTo>
                <a:lnTo>
                  <a:pt x="14288" y="192881"/>
                </a:lnTo>
                <a:lnTo>
                  <a:pt x="21432" y="200025"/>
                </a:lnTo>
                <a:lnTo>
                  <a:pt x="28575" y="214313"/>
                </a:lnTo>
                <a:lnTo>
                  <a:pt x="42863" y="235744"/>
                </a:lnTo>
                <a:lnTo>
                  <a:pt x="50007" y="242888"/>
                </a:lnTo>
                <a:lnTo>
                  <a:pt x="64294" y="250031"/>
                </a:lnTo>
                <a:lnTo>
                  <a:pt x="78582" y="264319"/>
                </a:lnTo>
                <a:lnTo>
                  <a:pt x="92869" y="271463"/>
                </a:lnTo>
                <a:lnTo>
                  <a:pt x="107157" y="271463"/>
                </a:lnTo>
                <a:lnTo>
                  <a:pt x="121444" y="278606"/>
                </a:lnTo>
                <a:lnTo>
                  <a:pt x="142875" y="278606"/>
                </a:lnTo>
                <a:lnTo>
                  <a:pt x="150019" y="278606"/>
                </a:lnTo>
                <a:lnTo>
                  <a:pt x="164307" y="278606"/>
                </a:lnTo>
                <a:lnTo>
                  <a:pt x="171450" y="271463"/>
                </a:lnTo>
                <a:lnTo>
                  <a:pt x="185738" y="264319"/>
                </a:lnTo>
                <a:lnTo>
                  <a:pt x="192882" y="264319"/>
                </a:lnTo>
                <a:lnTo>
                  <a:pt x="192882" y="257175"/>
                </a:lnTo>
                <a:lnTo>
                  <a:pt x="200025" y="242888"/>
                </a:lnTo>
                <a:lnTo>
                  <a:pt x="200025" y="235744"/>
                </a:lnTo>
                <a:lnTo>
                  <a:pt x="207169" y="221456"/>
                </a:lnTo>
                <a:lnTo>
                  <a:pt x="200025" y="214313"/>
                </a:lnTo>
                <a:lnTo>
                  <a:pt x="200025" y="207169"/>
                </a:lnTo>
                <a:lnTo>
                  <a:pt x="192882" y="200025"/>
                </a:lnTo>
                <a:lnTo>
                  <a:pt x="192882" y="192881"/>
                </a:lnTo>
                <a:lnTo>
                  <a:pt x="178594" y="185738"/>
                </a:lnTo>
                <a:lnTo>
                  <a:pt x="171450" y="185738"/>
                </a:lnTo>
                <a:lnTo>
                  <a:pt x="157163" y="185738"/>
                </a:lnTo>
                <a:lnTo>
                  <a:pt x="150019" y="178594"/>
                </a:lnTo>
                <a:lnTo>
                  <a:pt x="142875" y="185738"/>
                </a:lnTo>
                <a:lnTo>
                  <a:pt x="128588" y="192881"/>
                </a:lnTo>
                <a:lnTo>
                  <a:pt x="121444" y="192881"/>
                </a:lnTo>
                <a:lnTo>
                  <a:pt x="114300" y="200025"/>
                </a:lnTo>
                <a:lnTo>
                  <a:pt x="107157" y="214313"/>
                </a:lnTo>
                <a:lnTo>
                  <a:pt x="100013" y="221456"/>
                </a:lnTo>
                <a:lnTo>
                  <a:pt x="100013" y="228600"/>
                </a:lnTo>
                <a:lnTo>
                  <a:pt x="100013" y="242888"/>
                </a:lnTo>
                <a:lnTo>
                  <a:pt x="100013" y="250031"/>
                </a:lnTo>
                <a:lnTo>
                  <a:pt x="107157" y="257175"/>
                </a:lnTo>
                <a:lnTo>
                  <a:pt x="114300" y="264319"/>
                </a:lnTo>
                <a:lnTo>
                  <a:pt x="128588" y="278606"/>
                </a:lnTo>
                <a:lnTo>
                  <a:pt x="142875" y="278606"/>
                </a:lnTo>
                <a:lnTo>
                  <a:pt x="157163" y="292894"/>
                </a:lnTo>
                <a:lnTo>
                  <a:pt x="171450" y="300038"/>
                </a:lnTo>
                <a:lnTo>
                  <a:pt x="185738" y="307181"/>
                </a:lnTo>
                <a:lnTo>
                  <a:pt x="207169" y="314325"/>
                </a:lnTo>
                <a:lnTo>
                  <a:pt x="228600" y="321469"/>
                </a:lnTo>
                <a:lnTo>
                  <a:pt x="250032" y="328613"/>
                </a:lnTo>
                <a:lnTo>
                  <a:pt x="271463" y="328613"/>
                </a:lnTo>
                <a:lnTo>
                  <a:pt x="292894" y="335756"/>
                </a:lnTo>
                <a:lnTo>
                  <a:pt x="314325" y="342900"/>
                </a:lnTo>
                <a:lnTo>
                  <a:pt x="335757" y="342900"/>
                </a:lnTo>
                <a:lnTo>
                  <a:pt x="357188" y="342900"/>
                </a:lnTo>
                <a:lnTo>
                  <a:pt x="371475" y="350044"/>
                </a:lnTo>
                <a:lnTo>
                  <a:pt x="385763" y="342900"/>
                </a:lnTo>
                <a:lnTo>
                  <a:pt x="400050" y="342900"/>
                </a:lnTo>
                <a:lnTo>
                  <a:pt x="407194" y="342900"/>
                </a:lnTo>
                <a:lnTo>
                  <a:pt x="414338" y="335756"/>
                </a:lnTo>
                <a:lnTo>
                  <a:pt x="421482" y="328613"/>
                </a:lnTo>
                <a:lnTo>
                  <a:pt x="421482" y="328613"/>
                </a:lnTo>
                <a:lnTo>
                  <a:pt x="428625" y="321469"/>
                </a:lnTo>
                <a:lnTo>
                  <a:pt x="428625" y="314325"/>
                </a:lnTo>
                <a:lnTo>
                  <a:pt x="428625" y="307181"/>
                </a:lnTo>
                <a:lnTo>
                  <a:pt x="428625" y="300038"/>
                </a:lnTo>
                <a:lnTo>
                  <a:pt x="421482" y="285750"/>
                </a:lnTo>
                <a:lnTo>
                  <a:pt x="414338" y="278606"/>
                </a:lnTo>
                <a:lnTo>
                  <a:pt x="414338" y="271463"/>
                </a:lnTo>
                <a:lnTo>
                  <a:pt x="407194" y="257175"/>
                </a:lnTo>
                <a:lnTo>
                  <a:pt x="392907" y="242888"/>
                </a:lnTo>
                <a:lnTo>
                  <a:pt x="378619" y="235744"/>
                </a:lnTo>
                <a:lnTo>
                  <a:pt x="364332" y="228600"/>
                </a:lnTo>
                <a:lnTo>
                  <a:pt x="350044" y="221456"/>
                </a:lnTo>
                <a:lnTo>
                  <a:pt x="335757" y="221456"/>
                </a:lnTo>
                <a:lnTo>
                  <a:pt x="328613" y="221456"/>
                </a:lnTo>
                <a:lnTo>
                  <a:pt x="314325" y="214313"/>
                </a:lnTo>
                <a:lnTo>
                  <a:pt x="307182" y="221456"/>
                </a:lnTo>
                <a:lnTo>
                  <a:pt x="300038" y="228600"/>
                </a:lnTo>
                <a:lnTo>
                  <a:pt x="292894" y="228600"/>
                </a:lnTo>
                <a:lnTo>
                  <a:pt x="285750" y="235744"/>
                </a:lnTo>
                <a:lnTo>
                  <a:pt x="278607" y="242888"/>
                </a:lnTo>
                <a:lnTo>
                  <a:pt x="278607" y="250031"/>
                </a:lnTo>
                <a:lnTo>
                  <a:pt x="278607" y="250031"/>
                </a:lnTo>
                <a:lnTo>
                  <a:pt x="285750" y="264319"/>
                </a:lnTo>
                <a:lnTo>
                  <a:pt x="285750" y="271463"/>
                </a:lnTo>
                <a:lnTo>
                  <a:pt x="292894" y="278606"/>
                </a:lnTo>
                <a:lnTo>
                  <a:pt x="300038" y="285750"/>
                </a:lnTo>
                <a:lnTo>
                  <a:pt x="307182" y="292894"/>
                </a:lnTo>
                <a:lnTo>
                  <a:pt x="321469" y="292894"/>
                </a:lnTo>
                <a:lnTo>
                  <a:pt x="335757" y="300038"/>
                </a:lnTo>
                <a:lnTo>
                  <a:pt x="342900" y="307181"/>
                </a:lnTo>
                <a:lnTo>
                  <a:pt x="357188" y="307181"/>
                </a:lnTo>
                <a:lnTo>
                  <a:pt x="371475" y="307181"/>
                </a:lnTo>
                <a:lnTo>
                  <a:pt x="378619" y="307181"/>
                </a:lnTo>
                <a:lnTo>
                  <a:pt x="392907" y="300038"/>
                </a:lnTo>
                <a:lnTo>
                  <a:pt x="407194" y="292894"/>
                </a:lnTo>
                <a:lnTo>
                  <a:pt x="414338" y="292894"/>
                </a:lnTo>
                <a:lnTo>
                  <a:pt x="421482" y="285750"/>
                </a:lnTo>
                <a:lnTo>
                  <a:pt x="428625" y="278606"/>
                </a:lnTo>
                <a:lnTo>
                  <a:pt x="435769" y="271463"/>
                </a:lnTo>
                <a:lnTo>
                  <a:pt x="442913" y="257175"/>
                </a:lnTo>
                <a:lnTo>
                  <a:pt x="450057" y="242888"/>
                </a:lnTo>
                <a:lnTo>
                  <a:pt x="457200" y="228600"/>
                </a:lnTo>
                <a:lnTo>
                  <a:pt x="457200" y="207169"/>
                </a:lnTo>
                <a:lnTo>
                  <a:pt x="464344" y="185738"/>
                </a:lnTo>
                <a:lnTo>
                  <a:pt x="471488" y="164306"/>
                </a:lnTo>
                <a:lnTo>
                  <a:pt x="471488" y="142875"/>
                </a:lnTo>
                <a:lnTo>
                  <a:pt x="478632" y="121444"/>
                </a:lnTo>
                <a:lnTo>
                  <a:pt x="478632" y="100013"/>
                </a:lnTo>
                <a:lnTo>
                  <a:pt x="478632" y="78581"/>
                </a:lnTo>
                <a:lnTo>
                  <a:pt x="478632" y="57150"/>
                </a:lnTo>
                <a:lnTo>
                  <a:pt x="471488" y="35719"/>
                </a:lnTo>
                <a:lnTo>
                  <a:pt x="471488" y="0"/>
                </a:lnTo>
                <a:lnTo>
                  <a:pt x="47148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907256" y="5236369"/>
            <a:ext cx="207170" cy="21432"/>
          </a:xfrm>
          <a:custGeom>
            <a:avLst/>
            <a:gdLst/>
            <a:ahLst/>
            <a:cxnLst/>
            <a:rect l="0" t="0" r="0" b="0"/>
            <a:pathLst>
              <a:path w="207170" h="21432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7144" y="14287"/>
                </a:lnTo>
                <a:lnTo>
                  <a:pt x="14288" y="14287"/>
                </a:lnTo>
                <a:lnTo>
                  <a:pt x="21432" y="14287"/>
                </a:lnTo>
                <a:lnTo>
                  <a:pt x="35719" y="14287"/>
                </a:lnTo>
                <a:lnTo>
                  <a:pt x="50007" y="21431"/>
                </a:lnTo>
                <a:lnTo>
                  <a:pt x="57150" y="21431"/>
                </a:lnTo>
                <a:lnTo>
                  <a:pt x="78582" y="21431"/>
                </a:lnTo>
                <a:lnTo>
                  <a:pt x="100013" y="21431"/>
                </a:lnTo>
                <a:lnTo>
                  <a:pt x="121444" y="21431"/>
                </a:lnTo>
                <a:lnTo>
                  <a:pt x="142875" y="14287"/>
                </a:lnTo>
                <a:lnTo>
                  <a:pt x="171450" y="14287"/>
                </a:lnTo>
                <a:lnTo>
                  <a:pt x="207169" y="21431"/>
                </a:lnTo>
                <a:lnTo>
                  <a:pt x="207169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1393031" y="5029200"/>
            <a:ext cx="385764" cy="300039"/>
          </a:xfrm>
          <a:custGeom>
            <a:avLst/>
            <a:gdLst/>
            <a:ahLst/>
            <a:cxnLst/>
            <a:rect l="0" t="0" r="0" b="0"/>
            <a:pathLst>
              <a:path w="385764" h="300039">
                <a:moveTo>
                  <a:pt x="157163" y="21431"/>
                </a:moveTo>
                <a:lnTo>
                  <a:pt x="150019" y="21431"/>
                </a:lnTo>
                <a:lnTo>
                  <a:pt x="142875" y="14288"/>
                </a:lnTo>
                <a:lnTo>
                  <a:pt x="142875" y="7144"/>
                </a:lnTo>
                <a:lnTo>
                  <a:pt x="135732" y="7144"/>
                </a:lnTo>
                <a:lnTo>
                  <a:pt x="128588" y="0"/>
                </a:lnTo>
                <a:lnTo>
                  <a:pt x="121444" y="0"/>
                </a:lnTo>
                <a:lnTo>
                  <a:pt x="107157" y="0"/>
                </a:lnTo>
                <a:lnTo>
                  <a:pt x="107157" y="0"/>
                </a:lnTo>
                <a:lnTo>
                  <a:pt x="92869" y="0"/>
                </a:lnTo>
                <a:lnTo>
                  <a:pt x="85725" y="0"/>
                </a:lnTo>
                <a:lnTo>
                  <a:pt x="78582" y="0"/>
                </a:lnTo>
                <a:lnTo>
                  <a:pt x="71438" y="0"/>
                </a:lnTo>
                <a:lnTo>
                  <a:pt x="57150" y="7144"/>
                </a:lnTo>
                <a:lnTo>
                  <a:pt x="50007" y="14288"/>
                </a:lnTo>
                <a:lnTo>
                  <a:pt x="50007" y="21431"/>
                </a:lnTo>
                <a:lnTo>
                  <a:pt x="42863" y="28575"/>
                </a:lnTo>
                <a:lnTo>
                  <a:pt x="42863" y="35719"/>
                </a:lnTo>
                <a:lnTo>
                  <a:pt x="42863" y="42863"/>
                </a:lnTo>
                <a:lnTo>
                  <a:pt x="42863" y="57150"/>
                </a:lnTo>
                <a:lnTo>
                  <a:pt x="42863" y="71438"/>
                </a:lnTo>
                <a:lnTo>
                  <a:pt x="50007" y="85725"/>
                </a:lnTo>
                <a:lnTo>
                  <a:pt x="57150" y="92869"/>
                </a:lnTo>
                <a:lnTo>
                  <a:pt x="71438" y="114300"/>
                </a:lnTo>
                <a:lnTo>
                  <a:pt x="78582" y="128588"/>
                </a:lnTo>
                <a:lnTo>
                  <a:pt x="85725" y="142875"/>
                </a:lnTo>
                <a:lnTo>
                  <a:pt x="92869" y="157163"/>
                </a:lnTo>
                <a:lnTo>
                  <a:pt x="107157" y="178594"/>
                </a:lnTo>
                <a:lnTo>
                  <a:pt x="114300" y="192881"/>
                </a:lnTo>
                <a:lnTo>
                  <a:pt x="121444" y="207169"/>
                </a:lnTo>
                <a:lnTo>
                  <a:pt x="128588" y="221456"/>
                </a:lnTo>
                <a:lnTo>
                  <a:pt x="135732" y="228600"/>
                </a:lnTo>
                <a:lnTo>
                  <a:pt x="142875" y="242888"/>
                </a:lnTo>
                <a:lnTo>
                  <a:pt x="142875" y="257175"/>
                </a:lnTo>
                <a:lnTo>
                  <a:pt x="142875" y="264319"/>
                </a:lnTo>
                <a:lnTo>
                  <a:pt x="142875" y="271463"/>
                </a:lnTo>
                <a:lnTo>
                  <a:pt x="135732" y="278606"/>
                </a:lnTo>
                <a:lnTo>
                  <a:pt x="128588" y="285750"/>
                </a:lnTo>
                <a:lnTo>
                  <a:pt x="121444" y="292894"/>
                </a:lnTo>
                <a:lnTo>
                  <a:pt x="114300" y="292894"/>
                </a:lnTo>
                <a:lnTo>
                  <a:pt x="107157" y="300038"/>
                </a:lnTo>
                <a:lnTo>
                  <a:pt x="92869" y="292894"/>
                </a:lnTo>
                <a:lnTo>
                  <a:pt x="78582" y="292894"/>
                </a:lnTo>
                <a:lnTo>
                  <a:pt x="71438" y="292894"/>
                </a:lnTo>
                <a:lnTo>
                  <a:pt x="57150" y="292894"/>
                </a:lnTo>
                <a:lnTo>
                  <a:pt x="42863" y="285750"/>
                </a:lnTo>
                <a:lnTo>
                  <a:pt x="28575" y="278606"/>
                </a:lnTo>
                <a:lnTo>
                  <a:pt x="21432" y="271463"/>
                </a:lnTo>
                <a:lnTo>
                  <a:pt x="14288" y="264319"/>
                </a:lnTo>
                <a:lnTo>
                  <a:pt x="7144" y="257175"/>
                </a:lnTo>
                <a:lnTo>
                  <a:pt x="0" y="257175"/>
                </a:lnTo>
                <a:lnTo>
                  <a:pt x="0" y="242888"/>
                </a:lnTo>
                <a:lnTo>
                  <a:pt x="0" y="242888"/>
                </a:lnTo>
                <a:lnTo>
                  <a:pt x="0" y="235744"/>
                </a:lnTo>
                <a:lnTo>
                  <a:pt x="0" y="228600"/>
                </a:lnTo>
                <a:lnTo>
                  <a:pt x="7144" y="221456"/>
                </a:lnTo>
                <a:lnTo>
                  <a:pt x="14288" y="214313"/>
                </a:lnTo>
                <a:lnTo>
                  <a:pt x="21432" y="207169"/>
                </a:lnTo>
                <a:lnTo>
                  <a:pt x="35719" y="200025"/>
                </a:lnTo>
                <a:lnTo>
                  <a:pt x="42863" y="192881"/>
                </a:lnTo>
                <a:lnTo>
                  <a:pt x="57150" y="192881"/>
                </a:lnTo>
                <a:lnTo>
                  <a:pt x="78582" y="178594"/>
                </a:lnTo>
                <a:lnTo>
                  <a:pt x="92869" y="171450"/>
                </a:lnTo>
                <a:lnTo>
                  <a:pt x="114300" y="171450"/>
                </a:lnTo>
                <a:lnTo>
                  <a:pt x="135732" y="157163"/>
                </a:lnTo>
                <a:lnTo>
                  <a:pt x="157163" y="157163"/>
                </a:lnTo>
                <a:lnTo>
                  <a:pt x="178594" y="150019"/>
                </a:lnTo>
                <a:lnTo>
                  <a:pt x="200025" y="142875"/>
                </a:lnTo>
                <a:lnTo>
                  <a:pt x="214313" y="135731"/>
                </a:lnTo>
                <a:lnTo>
                  <a:pt x="228600" y="135731"/>
                </a:lnTo>
                <a:lnTo>
                  <a:pt x="242888" y="128588"/>
                </a:lnTo>
                <a:lnTo>
                  <a:pt x="257175" y="121444"/>
                </a:lnTo>
                <a:lnTo>
                  <a:pt x="264319" y="121444"/>
                </a:lnTo>
                <a:lnTo>
                  <a:pt x="271463" y="114300"/>
                </a:lnTo>
                <a:lnTo>
                  <a:pt x="278607" y="107156"/>
                </a:lnTo>
                <a:lnTo>
                  <a:pt x="278607" y="100013"/>
                </a:lnTo>
                <a:lnTo>
                  <a:pt x="285750" y="100013"/>
                </a:lnTo>
                <a:lnTo>
                  <a:pt x="285750" y="85725"/>
                </a:lnTo>
                <a:lnTo>
                  <a:pt x="285750" y="85725"/>
                </a:lnTo>
                <a:lnTo>
                  <a:pt x="278607" y="78581"/>
                </a:lnTo>
                <a:lnTo>
                  <a:pt x="278607" y="78581"/>
                </a:lnTo>
                <a:lnTo>
                  <a:pt x="271463" y="71438"/>
                </a:lnTo>
                <a:lnTo>
                  <a:pt x="264319" y="71438"/>
                </a:lnTo>
                <a:lnTo>
                  <a:pt x="257175" y="64294"/>
                </a:lnTo>
                <a:lnTo>
                  <a:pt x="250032" y="64294"/>
                </a:lnTo>
                <a:lnTo>
                  <a:pt x="242888" y="71438"/>
                </a:lnTo>
                <a:lnTo>
                  <a:pt x="235744" y="78581"/>
                </a:lnTo>
                <a:lnTo>
                  <a:pt x="221457" y="78581"/>
                </a:lnTo>
                <a:lnTo>
                  <a:pt x="214313" y="85725"/>
                </a:lnTo>
                <a:lnTo>
                  <a:pt x="207169" y="100013"/>
                </a:lnTo>
                <a:lnTo>
                  <a:pt x="200025" y="107156"/>
                </a:lnTo>
                <a:lnTo>
                  <a:pt x="192882" y="121444"/>
                </a:lnTo>
                <a:lnTo>
                  <a:pt x="192882" y="135731"/>
                </a:lnTo>
                <a:lnTo>
                  <a:pt x="185738" y="150019"/>
                </a:lnTo>
                <a:lnTo>
                  <a:pt x="185738" y="157163"/>
                </a:lnTo>
                <a:lnTo>
                  <a:pt x="185738" y="178594"/>
                </a:lnTo>
                <a:lnTo>
                  <a:pt x="192882" y="185738"/>
                </a:lnTo>
                <a:lnTo>
                  <a:pt x="200025" y="200025"/>
                </a:lnTo>
                <a:lnTo>
                  <a:pt x="207169" y="214313"/>
                </a:lnTo>
                <a:lnTo>
                  <a:pt x="221457" y="228600"/>
                </a:lnTo>
                <a:lnTo>
                  <a:pt x="235744" y="235744"/>
                </a:lnTo>
                <a:lnTo>
                  <a:pt x="250032" y="242888"/>
                </a:lnTo>
                <a:lnTo>
                  <a:pt x="264319" y="257175"/>
                </a:lnTo>
                <a:lnTo>
                  <a:pt x="285750" y="257175"/>
                </a:lnTo>
                <a:lnTo>
                  <a:pt x="307182" y="257175"/>
                </a:lnTo>
                <a:lnTo>
                  <a:pt x="328613" y="264319"/>
                </a:lnTo>
                <a:lnTo>
                  <a:pt x="350044" y="264319"/>
                </a:lnTo>
                <a:lnTo>
                  <a:pt x="385763" y="264319"/>
                </a:lnTo>
                <a:lnTo>
                  <a:pt x="385763" y="264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1821656" y="5186363"/>
            <a:ext cx="142876" cy="221457"/>
          </a:xfrm>
          <a:custGeom>
            <a:avLst/>
            <a:gdLst/>
            <a:ahLst/>
            <a:cxnLst/>
            <a:rect l="0" t="0" r="0" b="0"/>
            <a:pathLst>
              <a:path w="142876" h="221457">
                <a:moveTo>
                  <a:pt x="142875" y="0"/>
                </a:moveTo>
                <a:lnTo>
                  <a:pt x="142875" y="0"/>
                </a:lnTo>
                <a:lnTo>
                  <a:pt x="142875" y="0"/>
                </a:lnTo>
                <a:lnTo>
                  <a:pt x="142875" y="7143"/>
                </a:lnTo>
                <a:lnTo>
                  <a:pt x="142875" y="0"/>
                </a:lnTo>
                <a:lnTo>
                  <a:pt x="142875" y="0"/>
                </a:lnTo>
                <a:lnTo>
                  <a:pt x="142875" y="7143"/>
                </a:lnTo>
                <a:lnTo>
                  <a:pt x="142875" y="7143"/>
                </a:lnTo>
                <a:lnTo>
                  <a:pt x="142875" y="7143"/>
                </a:lnTo>
                <a:lnTo>
                  <a:pt x="135732" y="14287"/>
                </a:lnTo>
                <a:lnTo>
                  <a:pt x="135732" y="21431"/>
                </a:lnTo>
                <a:lnTo>
                  <a:pt x="128588" y="35718"/>
                </a:lnTo>
                <a:lnTo>
                  <a:pt x="121444" y="50006"/>
                </a:lnTo>
                <a:lnTo>
                  <a:pt x="114300" y="71437"/>
                </a:lnTo>
                <a:lnTo>
                  <a:pt x="107157" y="85725"/>
                </a:lnTo>
                <a:lnTo>
                  <a:pt x="92869" y="100012"/>
                </a:lnTo>
                <a:lnTo>
                  <a:pt x="78582" y="128587"/>
                </a:lnTo>
                <a:lnTo>
                  <a:pt x="71438" y="150018"/>
                </a:lnTo>
                <a:lnTo>
                  <a:pt x="57150" y="164306"/>
                </a:lnTo>
                <a:lnTo>
                  <a:pt x="42863" y="178593"/>
                </a:lnTo>
                <a:lnTo>
                  <a:pt x="35719" y="192881"/>
                </a:lnTo>
                <a:lnTo>
                  <a:pt x="28575" y="200025"/>
                </a:lnTo>
                <a:lnTo>
                  <a:pt x="21432" y="207168"/>
                </a:lnTo>
                <a:lnTo>
                  <a:pt x="14288" y="207168"/>
                </a:lnTo>
                <a:lnTo>
                  <a:pt x="0" y="221456"/>
                </a:lnTo>
                <a:lnTo>
                  <a:pt x="0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1828800" y="5186363"/>
            <a:ext cx="164307" cy="214313"/>
          </a:xfrm>
          <a:custGeom>
            <a:avLst/>
            <a:gdLst/>
            <a:ahLst/>
            <a:cxnLst/>
            <a:rect l="0" t="0" r="0" b="0"/>
            <a:pathLst>
              <a:path w="164307" h="21431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7144" y="14287"/>
                </a:lnTo>
                <a:lnTo>
                  <a:pt x="14288" y="21431"/>
                </a:lnTo>
                <a:lnTo>
                  <a:pt x="21431" y="35718"/>
                </a:lnTo>
                <a:lnTo>
                  <a:pt x="28575" y="42862"/>
                </a:lnTo>
                <a:lnTo>
                  <a:pt x="35719" y="64293"/>
                </a:lnTo>
                <a:lnTo>
                  <a:pt x="42863" y="85725"/>
                </a:lnTo>
                <a:lnTo>
                  <a:pt x="57150" y="100012"/>
                </a:lnTo>
                <a:lnTo>
                  <a:pt x="71438" y="121443"/>
                </a:lnTo>
                <a:lnTo>
                  <a:pt x="85725" y="142875"/>
                </a:lnTo>
                <a:lnTo>
                  <a:pt x="100013" y="157162"/>
                </a:lnTo>
                <a:lnTo>
                  <a:pt x="114300" y="171450"/>
                </a:lnTo>
                <a:lnTo>
                  <a:pt x="135731" y="192881"/>
                </a:lnTo>
                <a:lnTo>
                  <a:pt x="164306" y="214312"/>
                </a:lnTo>
                <a:lnTo>
                  <a:pt x="164306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2064544" y="5200650"/>
            <a:ext cx="221457" cy="192882"/>
          </a:xfrm>
          <a:custGeom>
            <a:avLst/>
            <a:gdLst/>
            <a:ahLst/>
            <a:cxnLst/>
            <a:rect l="0" t="0" r="0" b="0"/>
            <a:pathLst>
              <a:path w="221457" h="192882">
                <a:moveTo>
                  <a:pt x="7144" y="0"/>
                </a:move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0" y="64294"/>
                </a:lnTo>
                <a:lnTo>
                  <a:pt x="0" y="85725"/>
                </a:lnTo>
                <a:lnTo>
                  <a:pt x="0" y="107156"/>
                </a:lnTo>
                <a:lnTo>
                  <a:pt x="0" y="121444"/>
                </a:lnTo>
                <a:lnTo>
                  <a:pt x="7144" y="135731"/>
                </a:lnTo>
                <a:lnTo>
                  <a:pt x="14287" y="150019"/>
                </a:lnTo>
                <a:lnTo>
                  <a:pt x="14287" y="157163"/>
                </a:lnTo>
                <a:lnTo>
                  <a:pt x="21431" y="164306"/>
                </a:lnTo>
                <a:lnTo>
                  <a:pt x="35719" y="178594"/>
                </a:lnTo>
                <a:lnTo>
                  <a:pt x="35719" y="178594"/>
                </a:lnTo>
                <a:lnTo>
                  <a:pt x="42862" y="178594"/>
                </a:lnTo>
                <a:lnTo>
                  <a:pt x="42862" y="178594"/>
                </a:lnTo>
                <a:lnTo>
                  <a:pt x="50006" y="178594"/>
                </a:lnTo>
                <a:lnTo>
                  <a:pt x="57150" y="171450"/>
                </a:lnTo>
                <a:lnTo>
                  <a:pt x="57150" y="164306"/>
                </a:lnTo>
                <a:lnTo>
                  <a:pt x="64294" y="157163"/>
                </a:lnTo>
                <a:lnTo>
                  <a:pt x="71437" y="142875"/>
                </a:lnTo>
                <a:lnTo>
                  <a:pt x="71437" y="128588"/>
                </a:lnTo>
                <a:lnTo>
                  <a:pt x="78581" y="114300"/>
                </a:lnTo>
                <a:lnTo>
                  <a:pt x="78581" y="100013"/>
                </a:lnTo>
                <a:lnTo>
                  <a:pt x="85725" y="78581"/>
                </a:lnTo>
                <a:lnTo>
                  <a:pt x="85725" y="71438"/>
                </a:lnTo>
                <a:lnTo>
                  <a:pt x="92869" y="64294"/>
                </a:lnTo>
                <a:lnTo>
                  <a:pt x="92869" y="57150"/>
                </a:lnTo>
                <a:lnTo>
                  <a:pt x="92869" y="57150"/>
                </a:lnTo>
                <a:lnTo>
                  <a:pt x="92869" y="50006"/>
                </a:lnTo>
                <a:lnTo>
                  <a:pt x="92869" y="50006"/>
                </a:lnTo>
                <a:lnTo>
                  <a:pt x="92869" y="50006"/>
                </a:lnTo>
                <a:lnTo>
                  <a:pt x="92869" y="57150"/>
                </a:lnTo>
                <a:lnTo>
                  <a:pt x="92869" y="57150"/>
                </a:lnTo>
                <a:lnTo>
                  <a:pt x="92869" y="64294"/>
                </a:lnTo>
                <a:lnTo>
                  <a:pt x="100012" y="78581"/>
                </a:lnTo>
                <a:lnTo>
                  <a:pt x="100012" y="85725"/>
                </a:lnTo>
                <a:lnTo>
                  <a:pt x="107156" y="100013"/>
                </a:lnTo>
                <a:lnTo>
                  <a:pt x="114300" y="121444"/>
                </a:lnTo>
                <a:lnTo>
                  <a:pt x="121444" y="128588"/>
                </a:lnTo>
                <a:lnTo>
                  <a:pt x="128587" y="142875"/>
                </a:lnTo>
                <a:lnTo>
                  <a:pt x="135731" y="157163"/>
                </a:lnTo>
                <a:lnTo>
                  <a:pt x="150019" y="164306"/>
                </a:lnTo>
                <a:lnTo>
                  <a:pt x="157162" y="178594"/>
                </a:lnTo>
                <a:lnTo>
                  <a:pt x="171450" y="178594"/>
                </a:lnTo>
                <a:lnTo>
                  <a:pt x="185737" y="192881"/>
                </a:lnTo>
                <a:lnTo>
                  <a:pt x="200025" y="192881"/>
                </a:lnTo>
                <a:lnTo>
                  <a:pt x="221456" y="192881"/>
                </a:lnTo>
                <a:lnTo>
                  <a:pt x="221456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2221706" y="5129213"/>
            <a:ext cx="371476" cy="278607"/>
          </a:xfrm>
          <a:custGeom>
            <a:avLst/>
            <a:gdLst/>
            <a:ahLst/>
            <a:cxnLst/>
            <a:rect l="0" t="0" r="0" b="0"/>
            <a:pathLst>
              <a:path w="371476" h="278607">
                <a:moveTo>
                  <a:pt x="121444" y="150018"/>
                </a:moveTo>
                <a:lnTo>
                  <a:pt x="114300" y="135731"/>
                </a:lnTo>
                <a:lnTo>
                  <a:pt x="100013" y="128587"/>
                </a:lnTo>
                <a:lnTo>
                  <a:pt x="85725" y="121443"/>
                </a:lnTo>
                <a:lnTo>
                  <a:pt x="71438" y="121443"/>
                </a:lnTo>
                <a:lnTo>
                  <a:pt x="64294" y="121443"/>
                </a:lnTo>
                <a:lnTo>
                  <a:pt x="50007" y="121443"/>
                </a:lnTo>
                <a:lnTo>
                  <a:pt x="35719" y="128587"/>
                </a:lnTo>
                <a:lnTo>
                  <a:pt x="28575" y="135731"/>
                </a:lnTo>
                <a:lnTo>
                  <a:pt x="21432" y="142875"/>
                </a:lnTo>
                <a:lnTo>
                  <a:pt x="7144" y="150018"/>
                </a:lnTo>
                <a:lnTo>
                  <a:pt x="7144" y="157162"/>
                </a:lnTo>
                <a:lnTo>
                  <a:pt x="0" y="171450"/>
                </a:lnTo>
                <a:lnTo>
                  <a:pt x="0" y="171450"/>
                </a:lnTo>
                <a:lnTo>
                  <a:pt x="0" y="185737"/>
                </a:lnTo>
                <a:lnTo>
                  <a:pt x="7144" y="192881"/>
                </a:lnTo>
                <a:lnTo>
                  <a:pt x="7144" y="200025"/>
                </a:lnTo>
                <a:lnTo>
                  <a:pt x="14288" y="207168"/>
                </a:lnTo>
                <a:lnTo>
                  <a:pt x="21432" y="214312"/>
                </a:lnTo>
                <a:lnTo>
                  <a:pt x="28575" y="214312"/>
                </a:lnTo>
                <a:lnTo>
                  <a:pt x="42863" y="214312"/>
                </a:lnTo>
                <a:lnTo>
                  <a:pt x="50007" y="221456"/>
                </a:lnTo>
                <a:lnTo>
                  <a:pt x="57150" y="221456"/>
                </a:lnTo>
                <a:lnTo>
                  <a:pt x="64294" y="221456"/>
                </a:lnTo>
                <a:lnTo>
                  <a:pt x="78582" y="221456"/>
                </a:lnTo>
                <a:lnTo>
                  <a:pt x="85725" y="228600"/>
                </a:lnTo>
                <a:lnTo>
                  <a:pt x="92869" y="221456"/>
                </a:lnTo>
                <a:lnTo>
                  <a:pt x="100013" y="221456"/>
                </a:lnTo>
                <a:lnTo>
                  <a:pt x="107157" y="221456"/>
                </a:lnTo>
                <a:lnTo>
                  <a:pt x="107157" y="214312"/>
                </a:lnTo>
                <a:lnTo>
                  <a:pt x="114300" y="214312"/>
                </a:lnTo>
                <a:lnTo>
                  <a:pt x="114300" y="221456"/>
                </a:lnTo>
                <a:lnTo>
                  <a:pt x="114300" y="221456"/>
                </a:lnTo>
                <a:lnTo>
                  <a:pt x="114300" y="221456"/>
                </a:lnTo>
                <a:lnTo>
                  <a:pt x="121444" y="221456"/>
                </a:lnTo>
                <a:lnTo>
                  <a:pt x="121444" y="221456"/>
                </a:lnTo>
                <a:lnTo>
                  <a:pt x="121444" y="221456"/>
                </a:lnTo>
                <a:lnTo>
                  <a:pt x="128588" y="228600"/>
                </a:lnTo>
                <a:lnTo>
                  <a:pt x="128588" y="228600"/>
                </a:lnTo>
                <a:lnTo>
                  <a:pt x="135732" y="228600"/>
                </a:lnTo>
                <a:lnTo>
                  <a:pt x="135732" y="228600"/>
                </a:lnTo>
                <a:lnTo>
                  <a:pt x="142875" y="235743"/>
                </a:lnTo>
                <a:lnTo>
                  <a:pt x="150019" y="228600"/>
                </a:lnTo>
                <a:lnTo>
                  <a:pt x="157163" y="228600"/>
                </a:lnTo>
                <a:lnTo>
                  <a:pt x="171450" y="228600"/>
                </a:lnTo>
                <a:lnTo>
                  <a:pt x="178594" y="228600"/>
                </a:lnTo>
                <a:lnTo>
                  <a:pt x="185738" y="221456"/>
                </a:lnTo>
                <a:lnTo>
                  <a:pt x="200025" y="221456"/>
                </a:lnTo>
                <a:lnTo>
                  <a:pt x="207169" y="214312"/>
                </a:lnTo>
                <a:lnTo>
                  <a:pt x="214313" y="207168"/>
                </a:lnTo>
                <a:lnTo>
                  <a:pt x="228600" y="200025"/>
                </a:lnTo>
                <a:lnTo>
                  <a:pt x="235744" y="192881"/>
                </a:lnTo>
                <a:lnTo>
                  <a:pt x="242888" y="171450"/>
                </a:lnTo>
                <a:lnTo>
                  <a:pt x="250032" y="164306"/>
                </a:lnTo>
                <a:lnTo>
                  <a:pt x="264319" y="150018"/>
                </a:lnTo>
                <a:lnTo>
                  <a:pt x="271463" y="135731"/>
                </a:lnTo>
                <a:lnTo>
                  <a:pt x="271463" y="114300"/>
                </a:lnTo>
                <a:lnTo>
                  <a:pt x="278607" y="100012"/>
                </a:lnTo>
                <a:lnTo>
                  <a:pt x="278607" y="78581"/>
                </a:lnTo>
                <a:lnTo>
                  <a:pt x="278607" y="64293"/>
                </a:lnTo>
                <a:lnTo>
                  <a:pt x="271463" y="50006"/>
                </a:lnTo>
                <a:lnTo>
                  <a:pt x="271463" y="35718"/>
                </a:lnTo>
                <a:lnTo>
                  <a:pt x="264319" y="21431"/>
                </a:lnTo>
                <a:lnTo>
                  <a:pt x="257175" y="14287"/>
                </a:lnTo>
                <a:lnTo>
                  <a:pt x="250032" y="14287"/>
                </a:lnTo>
                <a:lnTo>
                  <a:pt x="242888" y="0"/>
                </a:lnTo>
                <a:lnTo>
                  <a:pt x="235744" y="0"/>
                </a:lnTo>
                <a:lnTo>
                  <a:pt x="228600" y="0"/>
                </a:lnTo>
                <a:lnTo>
                  <a:pt x="221457" y="0"/>
                </a:lnTo>
                <a:lnTo>
                  <a:pt x="214313" y="7143"/>
                </a:lnTo>
                <a:lnTo>
                  <a:pt x="207169" y="14287"/>
                </a:lnTo>
                <a:lnTo>
                  <a:pt x="200025" y="21431"/>
                </a:lnTo>
                <a:lnTo>
                  <a:pt x="192882" y="35718"/>
                </a:lnTo>
                <a:lnTo>
                  <a:pt x="192882" y="50006"/>
                </a:lnTo>
                <a:lnTo>
                  <a:pt x="192882" y="64293"/>
                </a:lnTo>
                <a:lnTo>
                  <a:pt x="192882" y="85725"/>
                </a:lnTo>
                <a:lnTo>
                  <a:pt x="192882" y="100012"/>
                </a:lnTo>
                <a:lnTo>
                  <a:pt x="200025" y="121443"/>
                </a:lnTo>
                <a:lnTo>
                  <a:pt x="207169" y="135731"/>
                </a:lnTo>
                <a:lnTo>
                  <a:pt x="214313" y="157162"/>
                </a:lnTo>
                <a:lnTo>
                  <a:pt x="228600" y="178593"/>
                </a:lnTo>
                <a:lnTo>
                  <a:pt x="250032" y="192881"/>
                </a:lnTo>
                <a:lnTo>
                  <a:pt x="264319" y="207168"/>
                </a:lnTo>
                <a:lnTo>
                  <a:pt x="278607" y="228600"/>
                </a:lnTo>
                <a:lnTo>
                  <a:pt x="300038" y="235743"/>
                </a:lnTo>
                <a:lnTo>
                  <a:pt x="321469" y="250031"/>
                </a:lnTo>
                <a:lnTo>
                  <a:pt x="342900" y="257175"/>
                </a:lnTo>
                <a:lnTo>
                  <a:pt x="371475" y="278606"/>
                </a:lnTo>
                <a:lnTo>
                  <a:pt x="371475" y="278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2678906" y="5279231"/>
            <a:ext cx="228601" cy="178595"/>
          </a:xfrm>
          <a:custGeom>
            <a:avLst/>
            <a:gdLst/>
            <a:ahLst/>
            <a:cxnLst/>
            <a:rect l="0" t="0" r="0" b="0"/>
            <a:pathLst>
              <a:path w="228601" h="178595">
                <a:moveTo>
                  <a:pt x="164307" y="42863"/>
                </a:moveTo>
                <a:lnTo>
                  <a:pt x="157163" y="35719"/>
                </a:lnTo>
                <a:lnTo>
                  <a:pt x="150019" y="28575"/>
                </a:lnTo>
                <a:lnTo>
                  <a:pt x="142875" y="21432"/>
                </a:lnTo>
                <a:lnTo>
                  <a:pt x="142875" y="7144"/>
                </a:lnTo>
                <a:lnTo>
                  <a:pt x="128588" y="7144"/>
                </a:lnTo>
                <a:lnTo>
                  <a:pt x="121444" y="7144"/>
                </a:lnTo>
                <a:lnTo>
                  <a:pt x="114300" y="0"/>
                </a:lnTo>
                <a:lnTo>
                  <a:pt x="100013" y="0"/>
                </a:lnTo>
                <a:lnTo>
                  <a:pt x="92869" y="0"/>
                </a:lnTo>
                <a:lnTo>
                  <a:pt x="78582" y="7144"/>
                </a:lnTo>
                <a:lnTo>
                  <a:pt x="64294" y="14288"/>
                </a:lnTo>
                <a:lnTo>
                  <a:pt x="42863" y="28575"/>
                </a:lnTo>
                <a:lnTo>
                  <a:pt x="28575" y="42863"/>
                </a:lnTo>
                <a:lnTo>
                  <a:pt x="21432" y="50007"/>
                </a:lnTo>
                <a:lnTo>
                  <a:pt x="7144" y="64294"/>
                </a:lnTo>
                <a:lnTo>
                  <a:pt x="0" y="78582"/>
                </a:lnTo>
                <a:lnTo>
                  <a:pt x="0" y="78582"/>
                </a:lnTo>
                <a:lnTo>
                  <a:pt x="0" y="92869"/>
                </a:lnTo>
                <a:lnTo>
                  <a:pt x="0" y="100013"/>
                </a:lnTo>
                <a:lnTo>
                  <a:pt x="7144" y="107157"/>
                </a:lnTo>
                <a:lnTo>
                  <a:pt x="7144" y="114300"/>
                </a:lnTo>
                <a:lnTo>
                  <a:pt x="14288" y="121444"/>
                </a:lnTo>
                <a:lnTo>
                  <a:pt x="28575" y="121444"/>
                </a:lnTo>
                <a:lnTo>
                  <a:pt x="35719" y="121444"/>
                </a:lnTo>
                <a:lnTo>
                  <a:pt x="42863" y="128588"/>
                </a:lnTo>
                <a:lnTo>
                  <a:pt x="50007" y="121444"/>
                </a:lnTo>
                <a:lnTo>
                  <a:pt x="64294" y="114300"/>
                </a:lnTo>
                <a:lnTo>
                  <a:pt x="71438" y="114300"/>
                </a:lnTo>
                <a:lnTo>
                  <a:pt x="85725" y="114300"/>
                </a:lnTo>
                <a:lnTo>
                  <a:pt x="92869" y="100013"/>
                </a:lnTo>
                <a:lnTo>
                  <a:pt x="100013" y="100013"/>
                </a:lnTo>
                <a:lnTo>
                  <a:pt x="107157" y="100013"/>
                </a:lnTo>
                <a:lnTo>
                  <a:pt x="121444" y="92869"/>
                </a:lnTo>
                <a:lnTo>
                  <a:pt x="121444" y="85725"/>
                </a:lnTo>
                <a:lnTo>
                  <a:pt x="128588" y="85725"/>
                </a:lnTo>
                <a:lnTo>
                  <a:pt x="128588" y="85725"/>
                </a:lnTo>
                <a:lnTo>
                  <a:pt x="135732" y="85725"/>
                </a:lnTo>
                <a:lnTo>
                  <a:pt x="135732" y="85725"/>
                </a:lnTo>
                <a:lnTo>
                  <a:pt x="142875" y="92869"/>
                </a:lnTo>
                <a:lnTo>
                  <a:pt x="142875" y="92869"/>
                </a:lnTo>
                <a:lnTo>
                  <a:pt x="142875" y="100013"/>
                </a:lnTo>
                <a:lnTo>
                  <a:pt x="150019" y="107157"/>
                </a:lnTo>
                <a:lnTo>
                  <a:pt x="157163" y="114300"/>
                </a:lnTo>
                <a:lnTo>
                  <a:pt x="164307" y="121444"/>
                </a:lnTo>
                <a:lnTo>
                  <a:pt x="171450" y="135732"/>
                </a:lnTo>
                <a:lnTo>
                  <a:pt x="178594" y="142875"/>
                </a:lnTo>
                <a:lnTo>
                  <a:pt x="185738" y="150019"/>
                </a:lnTo>
                <a:lnTo>
                  <a:pt x="200025" y="157163"/>
                </a:lnTo>
                <a:lnTo>
                  <a:pt x="214313" y="164307"/>
                </a:lnTo>
                <a:lnTo>
                  <a:pt x="228600" y="178594"/>
                </a:lnTo>
                <a:lnTo>
                  <a:pt x="228600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2936081" y="5222081"/>
            <a:ext cx="164308" cy="185739"/>
          </a:xfrm>
          <a:custGeom>
            <a:avLst/>
            <a:gdLst/>
            <a:ahLst/>
            <a:cxnLst/>
            <a:rect l="0" t="0" r="0" b="0"/>
            <a:pathLst>
              <a:path w="164308" h="185739">
                <a:moveTo>
                  <a:pt x="71438" y="7144"/>
                </a:moveTo>
                <a:lnTo>
                  <a:pt x="64294" y="0"/>
                </a:lnTo>
                <a:lnTo>
                  <a:pt x="64294" y="0"/>
                </a:lnTo>
                <a:lnTo>
                  <a:pt x="57150" y="0"/>
                </a:lnTo>
                <a:lnTo>
                  <a:pt x="57150" y="0"/>
                </a:lnTo>
                <a:lnTo>
                  <a:pt x="50007" y="0"/>
                </a:lnTo>
                <a:lnTo>
                  <a:pt x="42863" y="7144"/>
                </a:lnTo>
                <a:lnTo>
                  <a:pt x="35719" y="7144"/>
                </a:lnTo>
                <a:lnTo>
                  <a:pt x="28575" y="21432"/>
                </a:lnTo>
                <a:lnTo>
                  <a:pt x="21432" y="28575"/>
                </a:lnTo>
                <a:lnTo>
                  <a:pt x="21432" y="42863"/>
                </a:lnTo>
                <a:lnTo>
                  <a:pt x="14288" y="57150"/>
                </a:lnTo>
                <a:lnTo>
                  <a:pt x="7144" y="71438"/>
                </a:lnTo>
                <a:lnTo>
                  <a:pt x="0" y="85725"/>
                </a:lnTo>
                <a:lnTo>
                  <a:pt x="0" y="92869"/>
                </a:lnTo>
                <a:lnTo>
                  <a:pt x="0" y="114300"/>
                </a:lnTo>
                <a:lnTo>
                  <a:pt x="0" y="121444"/>
                </a:lnTo>
                <a:lnTo>
                  <a:pt x="7144" y="135732"/>
                </a:lnTo>
                <a:lnTo>
                  <a:pt x="7144" y="142875"/>
                </a:lnTo>
                <a:lnTo>
                  <a:pt x="21432" y="157163"/>
                </a:lnTo>
                <a:lnTo>
                  <a:pt x="28575" y="164307"/>
                </a:lnTo>
                <a:lnTo>
                  <a:pt x="42863" y="171450"/>
                </a:lnTo>
                <a:lnTo>
                  <a:pt x="57150" y="178594"/>
                </a:lnTo>
                <a:lnTo>
                  <a:pt x="64294" y="185738"/>
                </a:lnTo>
                <a:lnTo>
                  <a:pt x="85725" y="185738"/>
                </a:lnTo>
                <a:lnTo>
                  <a:pt x="100013" y="185738"/>
                </a:lnTo>
                <a:lnTo>
                  <a:pt x="121444" y="178594"/>
                </a:lnTo>
                <a:lnTo>
                  <a:pt x="135732" y="164307"/>
                </a:lnTo>
                <a:lnTo>
                  <a:pt x="164307" y="150019"/>
                </a:lnTo>
                <a:lnTo>
                  <a:pt x="164307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3128963" y="5207794"/>
            <a:ext cx="78582" cy="207170"/>
          </a:xfrm>
          <a:custGeom>
            <a:avLst/>
            <a:gdLst/>
            <a:ahLst/>
            <a:cxnLst/>
            <a:rect l="0" t="0" r="0" b="0"/>
            <a:pathLst>
              <a:path w="78582" h="207170">
                <a:moveTo>
                  <a:pt x="78581" y="57150"/>
                </a:moveTo>
                <a:lnTo>
                  <a:pt x="78581" y="42862"/>
                </a:lnTo>
                <a:lnTo>
                  <a:pt x="71437" y="28575"/>
                </a:lnTo>
                <a:lnTo>
                  <a:pt x="71437" y="21431"/>
                </a:lnTo>
                <a:lnTo>
                  <a:pt x="71437" y="14287"/>
                </a:lnTo>
                <a:lnTo>
                  <a:pt x="64293" y="7144"/>
                </a:lnTo>
                <a:lnTo>
                  <a:pt x="64293" y="0"/>
                </a:lnTo>
                <a:lnTo>
                  <a:pt x="57150" y="0"/>
                </a:lnTo>
                <a:lnTo>
                  <a:pt x="57150" y="0"/>
                </a:lnTo>
                <a:lnTo>
                  <a:pt x="50006" y="0"/>
                </a:lnTo>
                <a:lnTo>
                  <a:pt x="42862" y="7144"/>
                </a:lnTo>
                <a:lnTo>
                  <a:pt x="35718" y="14287"/>
                </a:lnTo>
                <a:lnTo>
                  <a:pt x="28575" y="21431"/>
                </a:lnTo>
                <a:lnTo>
                  <a:pt x="21431" y="35719"/>
                </a:lnTo>
                <a:lnTo>
                  <a:pt x="14287" y="50006"/>
                </a:lnTo>
                <a:lnTo>
                  <a:pt x="7143" y="64294"/>
                </a:lnTo>
                <a:lnTo>
                  <a:pt x="0" y="78581"/>
                </a:lnTo>
                <a:lnTo>
                  <a:pt x="0" y="92869"/>
                </a:lnTo>
                <a:lnTo>
                  <a:pt x="0" y="114300"/>
                </a:lnTo>
                <a:lnTo>
                  <a:pt x="0" y="128587"/>
                </a:lnTo>
                <a:lnTo>
                  <a:pt x="0" y="142875"/>
                </a:lnTo>
                <a:lnTo>
                  <a:pt x="7143" y="157162"/>
                </a:lnTo>
                <a:lnTo>
                  <a:pt x="14287" y="164306"/>
                </a:lnTo>
                <a:lnTo>
                  <a:pt x="21431" y="178594"/>
                </a:lnTo>
                <a:lnTo>
                  <a:pt x="35718" y="192881"/>
                </a:lnTo>
                <a:lnTo>
                  <a:pt x="50006" y="192881"/>
                </a:lnTo>
                <a:lnTo>
                  <a:pt x="64293" y="207169"/>
                </a:lnTo>
                <a:lnTo>
                  <a:pt x="64293" y="207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3136106" y="5300663"/>
            <a:ext cx="185739" cy="64294"/>
          </a:xfrm>
          <a:custGeom>
            <a:avLst/>
            <a:gdLst/>
            <a:ahLst/>
            <a:cxnLst/>
            <a:rect l="0" t="0" r="0" b="0"/>
            <a:pathLst>
              <a:path w="185739" h="64294">
                <a:moveTo>
                  <a:pt x="0" y="0"/>
                </a:moveTo>
                <a:lnTo>
                  <a:pt x="0" y="0"/>
                </a:lnTo>
                <a:lnTo>
                  <a:pt x="7144" y="7143"/>
                </a:lnTo>
                <a:lnTo>
                  <a:pt x="7144" y="7143"/>
                </a:lnTo>
                <a:lnTo>
                  <a:pt x="7144" y="7143"/>
                </a:lnTo>
                <a:lnTo>
                  <a:pt x="14288" y="7143"/>
                </a:lnTo>
                <a:lnTo>
                  <a:pt x="28575" y="7143"/>
                </a:lnTo>
                <a:lnTo>
                  <a:pt x="42863" y="7143"/>
                </a:lnTo>
                <a:lnTo>
                  <a:pt x="50007" y="0"/>
                </a:lnTo>
                <a:lnTo>
                  <a:pt x="64294" y="7143"/>
                </a:lnTo>
                <a:lnTo>
                  <a:pt x="85725" y="0"/>
                </a:lnTo>
                <a:lnTo>
                  <a:pt x="100013" y="0"/>
                </a:lnTo>
                <a:lnTo>
                  <a:pt x="114300" y="0"/>
                </a:lnTo>
                <a:lnTo>
                  <a:pt x="128588" y="0"/>
                </a:lnTo>
                <a:lnTo>
                  <a:pt x="142875" y="0"/>
                </a:lnTo>
                <a:lnTo>
                  <a:pt x="150019" y="0"/>
                </a:lnTo>
                <a:lnTo>
                  <a:pt x="150019" y="0"/>
                </a:lnTo>
                <a:lnTo>
                  <a:pt x="157163" y="0"/>
                </a:lnTo>
                <a:lnTo>
                  <a:pt x="164307" y="0"/>
                </a:lnTo>
                <a:lnTo>
                  <a:pt x="164307" y="7143"/>
                </a:lnTo>
                <a:lnTo>
                  <a:pt x="164307" y="14287"/>
                </a:lnTo>
                <a:lnTo>
                  <a:pt x="171450" y="14287"/>
                </a:lnTo>
                <a:lnTo>
                  <a:pt x="171450" y="28575"/>
                </a:lnTo>
                <a:lnTo>
                  <a:pt x="171450" y="28575"/>
                </a:lnTo>
                <a:lnTo>
                  <a:pt x="178594" y="35718"/>
                </a:lnTo>
                <a:lnTo>
                  <a:pt x="178594" y="42862"/>
                </a:lnTo>
                <a:lnTo>
                  <a:pt x="178594" y="57150"/>
                </a:lnTo>
                <a:lnTo>
                  <a:pt x="178594" y="57150"/>
                </a:lnTo>
                <a:lnTo>
                  <a:pt x="178594" y="57150"/>
                </a:lnTo>
                <a:lnTo>
                  <a:pt x="185738" y="64293"/>
                </a:lnTo>
                <a:lnTo>
                  <a:pt x="185738" y="64293"/>
                </a:lnTo>
                <a:lnTo>
                  <a:pt x="185738" y="64293"/>
                </a:lnTo>
                <a:lnTo>
                  <a:pt x="185738" y="642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3300413" y="5129213"/>
            <a:ext cx="14288" cy="21432"/>
          </a:xfrm>
          <a:custGeom>
            <a:avLst/>
            <a:gdLst/>
            <a:ahLst/>
            <a:cxnLst/>
            <a:rect l="0" t="0" r="0" b="0"/>
            <a:pathLst>
              <a:path w="14288" h="21432">
                <a:moveTo>
                  <a:pt x="7143" y="7143"/>
                </a:move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0"/>
                </a:lnTo>
                <a:lnTo>
                  <a:pt x="7143" y="7143"/>
                </a:lnTo>
                <a:lnTo>
                  <a:pt x="7143" y="14287"/>
                </a:lnTo>
                <a:lnTo>
                  <a:pt x="14287" y="21431"/>
                </a:lnTo>
                <a:lnTo>
                  <a:pt x="14287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3421856" y="5214938"/>
            <a:ext cx="228601" cy="121444"/>
          </a:xfrm>
          <a:custGeom>
            <a:avLst/>
            <a:gdLst/>
            <a:ahLst/>
            <a:cxnLst/>
            <a:rect l="0" t="0" r="0" b="0"/>
            <a:pathLst>
              <a:path w="228601" h="12144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14287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35718"/>
                </a:lnTo>
                <a:lnTo>
                  <a:pt x="14288" y="50006"/>
                </a:lnTo>
                <a:lnTo>
                  <a:pt x="14288" y="57150"/>
                </a:lnTo>
                <a:lnTo>
                  <a:pt x="21432" y="71437"/>
                </a:lnTo>
                <a:lnTo>
                  <a:pt x="28575" y="85725"/>
                </a:lnTo>
                <a:lnTo>
                  <a:pt x="35719" y="85725"/>
                </a:lnTo>
                <a:lnTo>
                  <a:pt x="42863" y="100012"/>
                </a:lnTo>
                <a:lnTo>
                  <a:pt x="50007" y="107156"/>
                </a:lnTo>
                <a:lnTo>
                  <a:pt x="57150" y="114300"/>
                </a:lnTo>
                <a:lnTo>
                  <a:pt x="64294" y="114300"/>
                </a:lnTo>
                <a:lnTo>
                  <a:pt x="71438" y="121443"/>
                </a:lnTo>
                <a:lnTo>
                  <a:pt x="78582" y="121443"/>
                </a:lnTo>
                <a:lnTo>
                  <a:pt x="78582" y="121443"/>
                </a:lnTo>
                <a:lnTo>
                  <a:pt x="78582" y="121443"/>
                </a:lnTo>
                <a:lnTo>
                  <a:pt x="85725" y="121443"/>
                </a:lnTo>
                <a:lnTo>
                  <a:pt x="92869" y="114300"/>
                </a:lnTo>
                <a:lnTo>
                  <a:pt x="92869" y="107156"/>
                </a:lnTo>
                <a:lnTo>
                  <a:pt x="100013" y="100012"/>
                </a:lnTo>
                <a:lnTo>
                  <a:pt x="107157" y="85725"/>
                </a:lnTo>
                <a:lnTo>
                  <a:pt x="107157" y="71437"/>
                </a:lnTo>
                <a:lnTo>
                  <a:pt x="114300" y="64293"/>
                </a:lnTo>
                <a:lnTo>
                  <a:pt x="121444" y="50006"/>
                </a:lnTo>
                <a:lnTo>
                  <a:pt x="128588" y="35718"/>
                </a:lnTo>
                <a:lnTo>
                  <a:pt x="135732" y="35718"/>
                </a:lnTo>
                <a:lnTo>
                  <a:pt x="142875" y="21431"/>
                </a:lnTo>
                <a:lnTo>
                  <a:pt x="150019" y="14287"/>
                </a:lnTo>
                <a:lnTo>
                  <a:pt x="150019" y="14287"/>
                </a:lnTo>
                <a:lnTo>
                  <a:pt x="157163" y="14287"/>
                </a:lnTo>
                <a:lnTo>
                  <a:pt x="157163" y="7143"/>
                </a:lnTo>
                <a:lnTo>
                  <a:pt x="164307" y="7143"/>
                </a:lnTo>
                <a:lnTo>
                  <a:pt x="164307" y="7143"/>
                </a:lnTo>
                <a:lnTo>
                  <a:pt x="171450" y="7143"/>
                </a:lnTo>
                <a:lnTo>
                  <a:pt x="171450" y="14287"/>
                </a:lnTo>
                <a:lnTo>
                  <a:pt x="178594" y="21431"/>
                </a:lnTo>
                <a:lnTo>
                  <a:pt x="185738" y="21431"/>
                </a:lnTo>
                <a:lnTo>
                  <a:pt x="185738" y="28575"/>
                </a:lnTo>
                <a:lnTo>
                  <a:pt x="192882" y="35718"/>
                </a:lnTo>
                <a:lnTo>
                  <a:pt x="192882" y="50006"/>
                </a:lnTo>
                <a:lnTo>
                  <a:pt x="200025" y="57150"/>
                </a:lnTo>
                <a:lnTo>
                  <a:pt x="200025" y="64293"/>
                </a:lnTo>
                <a:lnTo>
                  <a:pt x="207169" y="78581"/>
                </a:lnTo>
                <a:lnTo>
                  <a:pt x="214313" y="85725"/>
                </a:lnTo>
                <a:lnTo>
                  <a:pt x="214313" y="92868"/>
                </a:lnTo>
                <a:lnTo>
                  <a:pt x="221457" y="100012"/>
                </a:lnTo>
                <a:lnTo>
                  <a:pt x="228600" y="121443"/>
                </a:lnTo>
                <a:lnTo>
                  <a:pt x="228600" y="1214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3636169" y="5072063"/>
            <a:ext cx="7145" cy="42863"/>
          </a:xfrm>
          <a:custGeom>
            <a:avLst/>
            <a:gdLst/>
            <a:ahLst/>
            <a:cxnLst/>
            <a:rect l="0" t="0" r="0" b="0"/>
            <a:pathLst>
              <a:path w="7145" h="42863">
                <a:moveTo>
                  <a:pt x="7144" y="42862"/>
                </a:moveTo>
                <a:lnTo>
                  <a:pt x="0" y="35718"/>
                </a:lnTo>
                <a:lnTo>
                  <a:pt x="0" y="28575"/>
                </a:lnTo>
                <a:lnTo>
                  <a:pt x="0" y="21431"/>
                </a:lnTo>
                <a:lnTo>
                  <a:pt x="0" y="21431"/>
                </a:lnTo>
                <a:lnTo>
                  <a:pt x="0" y="1428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3714750" y="5072063"/>
            <a:ext cx="71439" cy="250032"/>
          </a:xfrm>
          <a:custGeom>
            <a:avLst/>
            <a:gdLst/>
            <a:ahLst/>
            <a:cxnLst/>
            <a:rect l="0" t="0" r="0" b="0"/>
            <a:pathLst>
              <a:path w="71439" h="250032">
                <a:moveTo>
                  <a:pt x="0" y="0"/>
                </a:moveTo>
                <a:lnTo>
                  <a:pt x="0" y="0"/>
                </a:lnTo>
                <a:lnTo>
                  <a:pt x="0" y="7143"/>
                </a:lnTo>
                <a:lnTo>
                  <a:pt x="0" y="14287"/>
                </a:lnTo>
                <a:lnTo>
                  <a:pt x="0" y="21431"/>
                </a:lnTo>
                <a:lnTo>
                  <a:pt x="7144" y="28575"/>
                </a:lnTo>
                <a:lnTo>
                  <a:pt x="7144" y="35718"/>
                </a:lnTo>
                <a:lnTo>
                  <a:pt x="7144" y="57150"/>
                </a:lnTo>
                <a:lnTo>
                  <a:pt x="7144" y="71437"/>
                </a:lnTo>
                <a:lnTo>
                  <a:pt x="14288" y="78581"/>
                </a:lnTo>
                <a:lnTo>
                  <a:pt x="14288" y="100012"/>
                </a:lnTo>
                <a:lnTo>
                  <a:pt x="21431" y="114300"/>
                </a:lnTo>
                <a:lnTo>
                  <a:pt x="21431" y="128587"/>
                </a:lnTo>
                <a:lnTo>
                  <a:pt x="28575" y="150018"/>
                </a:lnTo>
                <a:lnTo>
                  <a:pt x="35719" y="171450"/>
                </a:lnTo>
                <a:lnTo>
                  <a:pt x="42863" y="178593"/>
                </a:lnTo>
                <a:lnTo>
                  <a:pt x="50006" y="200025"/>
                </a:lnTo>
                <a:lnTo>
                  <a:pt x="57150" y="214312"/>
                </a:lnTo>
                <a:lnTo>
                  <a:pt x="64294" y="228600"/>
                </a:lnTo>
                <a:lnTo>
                  <a:pt x="71438" y="250031"/>
                </a:lnTo>
                <a:lnTo>
                  <a:pt x="71438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3607594" y="5200650"/>
            <a:ext cx="435770" cy="450057"/>
          </a:xfrm>
          <a:custGeom>
            <a:avLst/>
            <a:gdLst/>
            <a:ahLst/>
            <a:cxnLst/>
            <a:rect l="0" t="0" r="0" b="0"/>
            <a:pathLst>
              <a:path w="435770" h="450057">
                <a:moveTo>
                  <a:pt x="114300" y="28575"/>
                </a:moveTo>
                <a:lnTo>
                  <a:pt x="114300" y="28575"/>
                </a:lnTo>
                <a:lnTo>
                  <a:pt x="114300" y="28575"/>
                </a:lnTo>
                <a:lnTo>
                  <a:pt x="114300" y="35719"/>
                </a:lnTo>
                <a:lnTo>
                  <a:pt x="121444" y="28575"/>
                </a:lnTo>
                <a:lnTo>
                  <a:pt x="128587" y="35719"/>
                </a:lnTo>
                <a:lnTo>
                  <a:pt x="135731" y="42863"/>
                </a:lnTo>
                <a:lnTo>
                  <a:pt x="142875" y="35719"/>
                </a:lnTo>
                <a:lnTo>
                  <a:pt x="157162" y="35719"/>
                </a:lnTo>
                <a:lnTo>
                  <a:pt x="164306" y="35719"/>
                </a:lnTo>
                <a:lnTo>
                  <a:pt x="178594" y="35719"/>
                </a:lnTo>
                <a:lnTo>
                  <a:pt x="185737" y="28575"/>
                </a:lnTo>
                <a:lnTo>
                  <a:pt x="192881" y="35719"/>
                </a:lnTo>
                <a:lnTo>
                  <a:pt x="207169" y="28575"/>
                </a:lnTo>
                <a:lnTo>
                  <a:pt x="214312" y="28575"/>
                </a:lnTo>
                <a:lnTo>
                  <a:pt x="228600" y="21431"/>
                </a:lnTo>
                <a:lnTo>
                  <a:pt x="235744" y="21431"/>
                </a:lnTo>
                <a:lnTo>
                  <a:pt x="242887" y="14288"/>
                </a:lnTo>
                <a:lnTo>
                  <a:pt x="242887" y="14288"/>
                </a:lnTo>
                <a:lnTo>
                  <a:pt x="250031" y="14288"/>
                </a:lnTo>
                <a:lnTo>
                  <a:pt x="250031" y="7144"/>
                </a:lnTo>
                <a:lnTo>
                  <a:pt x="257175" y="7144"/>
                </a:lnTo>
                <a:lnTo>
                  <a:pt x="257175" y="7144"/>
                </a:lnTo>
                <a:lnTo>
                  <a:pt x="257175" y="0"/>
                </a:lnTo>
                <a:lnTo>
                  <a:pt x="257175" y="0"/>
                </a:lnTo>
                <a:lnTo>
                  <a:pt x="257175" y="0"/>
                </a:lnTo>
                <a:lnTo>
                  <a:pt x="257175" y="0"/>
                </a:lnTo>
                <a:lnTo>
                  <a:pt x="264319" y="0"/>
                </a:lnTo>
                <a:lnTo>
                  <a:pt x="264319" y="0"/>
                </a:lnTo>
                <a:lnTo>
                  <a:pt x="264319" y="0"/>
                </a:lnTo>
                <a:lnTo>
                  <a:pt x="264319" y="0"/>
                </a:lnTo>
                <a:lnTo>
                  <a:pt x="264319" y="0"/>
                </a:lnTo>
                <a:lnTo>
                  <a:pt x="264319" y="7144"/>
                </a:lnTo>
                <a:lnTo>
                  <a:pt x="264319" y="7144"/>
                </a:lnTo>
                <a:lnTo>
                  <a:pt x="257175" y="14288"/>
                </a:lnTo>
                <a:lnTo>
                  <a:pt x="257175" y="21431"/>
                </a:lnTo>
                <a:lnTo>
                  <a:pt x="257175" y="21431"/>
                </a:lnTo>
                <a:lnTo>
                  <a:pt x="257175" y="28575"/>
                </a:lnTo>
                <a:lnTo>
                  <a:pt x="257175" y="35719"/>
                </a:lnTo>
                <a:lnTo>
                  <a:pt x="264319" y="42863"/>
                </a:lnTo>
                <a:lnTo>
                  <a:pt x="264319" y="50006"/>
                </a:lnTo>
                <a:lnTo>
                  <a:pt x="271462" y="57150"/>
                </a:lnTo>
                <a:lnTo>
                  <a:pt x="278606" y="64294"/>
                </a:lnTo>
                <a:lnTo>
                  <a:pt x="285750" y="71438"/>
                </a:lnTo>
                <a:lnTo>
                  <a:pt x="285750" y="71438"/>
                </a:lnTo>
                <a:lnTo>
                  <a:pt x="292894" y="85725"/>
                </a:lnTo>
                <a:lnTo>
                  <a:pt x="300037" y="85725"/>
                </a:lnTo>
                <a:lnTo>
                  <a:pt x="307181" y="85725"/>
                </a:lnTo>
                <a:lnTo>
                  <a:pt x="314325" y="92869"/>
                </a:lnTo>
                <a:lnTo>
                  <a:pt x="321469" y="92869"/>
                </a:lnTo>
                <a:lnTo>
                  <a:pt x="321469" y="85725"/>
                </a:lnTo>
                <a:lnTo>
                  <a:pt x="328612" y="85725"/>
                </a:lnTo>
                <a:lnTo>
                  <a:pt x="335756" y="78581"/>
                </a:lnTo>
                <a:lnTo>
                  <a:pt x="342900" y="71438"/>
                </a:lnTo>
                <a:lnTo>
                  <a:pt x="350044" y="64294"/>
                </a:lnTo>
                <a:lnTo>
                  <a:pt x="350044" y="64294"/>
                </a:lnTo>
                <a:lnTo>
                  <a:pt x="357187" y="50006"/>
                </a:lnTo>
                <a:lnTo>
                  <a:pt x="357187" y="42863"/>
                </a:lnTo>
                <a:lnTo>
                  <a:pt x="364331" y="35719"/>
                </a:lnTo>
                <a:lnTo>
                  <a:pt x="364331" y="28575"/>
                </a:lnTo>
                <a:lnTo>
                  <a:pt x="364331" y="21431"/>
                </a:lnTo>
                <a:lnTo>
                  <a:pt x="371475" y="21431"/>
                </a:lnTo>
                <a:lnTo>
                  <a:pt x="371475" y="14288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0"/>
                </a:lnTo>
                <a:lnTo>
                  <a:pt x="378619" y="0"/>
                </a:lnTo>
                <a:lnTo>
                  <a:pt x="378619" y="0"/>
                </a:lnTo>
                <a:lnTo>
                  <a:pt x="378619" y="7144"/>
                </a:lnTo>
                <a:lnTo>
                  <a:pt x="378619" y="14288"/>
                </a:lnTo>
                <a:lnTo>
                  <a:pt x="385762" y="21431"/>
                </a:lnTo>
                <a:lnTo>
                  <a:pt x="385762" y="35719"/>
                </a:lnTo>
                <a:lnTo>
                  <a:pt x="392906" y="50006"/>
                </a:lnTo>
                <a:lnTo>
                  <a:pt x="392906" y="64294"/>
                </a:lnTo>
                <a:lnTo>
                  <a:pt x="400050" y="92869"/>
                </a:lnTo>
                <a:lnTo>
                  <a:pt x="407194" y="121444"/>
                </a:lnTo>
                <a:lnTo>
                  <a:pt x="414337" y="142875"/>
                </a:lnTo>
                <a:lnTo>
                  <a:pt x="421481" y="171450"/>
                </a:lnTo>
                <a:lnTo>
                  <a:pt x="421481" y="207169"/>
                </a:lnTo>
                <a:lnTo>
                  <a:pt x="428625" y="235744"/>
                </a:lnTo>
                <a:lnTo>
                  <a:pt x="428625" y="264319"/>
                </a:lnTo>
                <a:lnTo>
                  <a:pt x="435769" y="292894"/>
                </a:lnTo>
                <a:lnTo>
                  <a:pt x="435769" y="314325"/>
                </a:lnTo>
                <a:lnTo>
                  <a:pt x="435769" y="335756"/>
                </a:lnTo>
                <a:lnTo>
                  <a:pt x="435769" y="364331"/>
                </a:lnTo>
                <a:lnTo>
                  <a:pt x="435769" y="385763"/>
                </a:lnTo>
                <a:lnTo>
                  <a:pt x="435769" y="392906"/>
                </a:lnTo>
                <a:lnTo>
                  <a:pt x="428625" y="407194"/>
                </a:lnTo>
                <a:lnTo>
                  <a:pt x="428625" y="414338"/>
                </a:lnTo>
                <a:lnTo>
                  <a:pt x="421481" y="421481"/>
                </a:lnTo>
                <a:lnTo>
                  <a:pt x="414337" y="428625"/>
                </a:lnTo>
                <a:lnTo>
                  <a:pt x="407194" y="428625"/>
                </a:lnTo>
                <a:lnTo>
                  <a:pt x="400050" y="428625"/>
                </a:lnTo>
                <a:lnTo>
                  <a:pt x="385762" y="428625"/>
                </a:lnTo>
                <a:lnTo>
                  <a:pt x="371475" y="428625"/>
                </a:lnTo>
                <a:lnTo>
                  <a:pt x="357187" y="428625"/>
                </a:lnTo>
                <a:lnTo>
                  <a:pt x="335756" y="421481"/>
                </a:lnTo>
                <a:lnTo>
                  <a:pt x="314325" y="421481"/>
                </a:lnTo>
                <a:lnTo>
                  <a:pt x="292894" y="421481"/>
                </a:lnTo>
                <a:lnTo>
                  <a:pt x="271462" y="421481"/>
                </a:lnTo>
                <a:lnTo>
                  <a:pt x="242887" y="421481"/>
                </a:lnTo>
                <a:lnTo>
                  <a:pt x="207169" y="421481"/>
                </a:lnTo>
                <a:lnTo>
                  <a:pt x="178594" y="428625"/>
                </a:lnTo>
                <a:lnTo>
                  <a:pt x="135731" y="428625"/>
                </a:lnTo>
                <a:lnTo>
                  <a:pt x="100012" y="435769"/>
                </a:lnTo>
                <a:lnTo>
                  <a:pt x="57150" y="435769"/>
                </a:lnTo>
                <a:lnTo>
                  <a:pt x="0" y="450056"/>
                </a:lnTo>
                <a:lnTo>
                  <a:pt x="0" y="4500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" name="Freeform 1023"/>
          <p:cNvSpPr/>
          <p:nvPr/>
        </p:nvSpPr>
        <p:spPr>
          <a:xfrm>
            <a:off x="2278856" y="5536406"/>
            <a:ext cx="285751" cy="285751"/>
          </a:xfrm>
          <a:custGeom>
            <a:avLst/>
            <a:gdLst/>
            <a:ahLst/>
            <a:cxnLst/>
            <a:rect l="0" t="0" r="0" b="0"/>
            <a:pathLst>
              <a:path w="285751" h="285751">
                <a:moveTo>
                  <a:pt x="7144" y="0"/>
                </a:moveTo>
                <a:lnTo>
                  <a:pt x="7144" y="7144"/>
                </a:lnTo>
                <a:lnTo>
                  <a:pt x="7144" y="21432"/>
                </a:lnTo>
                <a:lnTo>
                  <a:pt x="0" y="35719"/>
                </a:lnTo>
                <a:lnTo>
                  <a:pt x="0" y="42863"/>
                </a:lnTo>
                <a:lnTo>
                  <a:pt x="0" y="57150"/>
                </a:lnTo>
                <a:lnTo>
                  <a:pt x="0" y="71438"/>
                </a:lnTo>
                <a:lnTo>
                  <a:pt x="0" y="85725"/>
                </a:lnTo>
                <a:lnTo>
                  <a:pt x="0" y="100013"/>
                </a:lnTo>
                <a:lnTo>
                  <a:pt x="0" y="114300"/>
                </a:lnTo>
                <a:lnTo>
                  <a:pt x="7144" y="128588"/>
                </a:lnTo>
                <a:lnTo>
                  <a:pt x="7144" y="142875"/>
                </a:lnTo>
                <a:lnTo>
                  <a:pt x="14288" y="150019"/>
                </a:lnTo>
                <a:lnTo>
                  <a:pt x="28575" y="164307"/>
                </a:lnTo>
                <a:lnTo>
                  <a:pt x="35719" y="171450"/>
                </a:lnTo>
                <a:lnTo>
                  <a:pt x="50007" y="178594"/>
                </a:lnTo>
                <a:lnTo>
                  <a:pt x="64294" y="185738"/>
                </a:lnTo>
                <a:lnTo>
                  <a:pt x="78582" y="192882"/>
                </a:lnTo>
                <a:lnTo>
                  <a:pt x="92869" y="192882"/>
                </a:lnTo>
                <a:lnTo>
                  <a:pt x="107157" y="192882"/>
                </a:lnTo>
                <a:lnTo>
                  <a:pt x="121444" y="192882"/>
                </a:lnTo>
                <a:lnTo>
                  <a:pt x="135732" y="192882"/>
                </a:lnTo>
                <a:lnTo>
                  <a:pt x="150019" y="185738"/>
                </a:lnTo>
                <a:lnTo>
                  <a:pt x="157163" y="221457"/>
                </a:lnTo>
                <a:lnTo>
                  <a:pt x="164307" y="192882"/>
                </a:lnTo>
                <a:lnTo>
                  <a:pt x="171450" y="171450"/>
                </a:lnTo>
                <a:lnTo>
                  <a:pt x="178594" y="164307"/>
                </a:lnTo>
                <a:lnTo>
                  <a:pt x="185738" y="150019"/>
                </a:lnTo>
                <a:lnTo>
                  <a:pt x="185738" y="135732"/>
                </a:lnTo>
                <a:lnTo>
                  <a:pt x="178594" y="128588"/>
                </a:lnTo>
                <a:lnTo>
                  <a:pt x="178594" y="121444"/>
                </a:lnTo>
                <a:lnTo>
                  <a:pt x="178594" y="107157"/>
                </a:lnTo>
                <a:lnTo>
                  <a:pt x="171450" y="100013"/>
                </a:lnTo>
                <a:lnTo>
                  <a:pt x="171450" y="100013"/>
                </a:lnTo>
                <a:lnTo>
                  <a:pt x="171450" y="92869"/>
                </a:lnTo>
                <a:lnTo>
                  <a:pt x="164307" y="85725"/>
                </a:lnTo>
                <a:lnTo>
                  <a:pt x="164307" y="85725"/>
                </a:lnTo>
                <a:lnTo>
                  <a:pt x="164307" y="85725"/>
                </a:lnTo>
                <a:lnTo>
                  <a:pt x="164307" y="78582"/>
                </a:lnTo>
                <a:lnTo>
                  <a:pt x="164307" y="85725"/>
                </a:lnTo>
                <a:lnTo>
                  <a:pt x="164307" y="85725"/>
                </a:lnTo>
                <a:lnTo>
                  <a:pt x="171450" y="85725"/>
                </a:lnTo>
                <a:lnTo>
                  <a:pt x="171450" y="85725"/>
                </a:lnTo>
                <a:lnTo>
                  <a:pt x="178594" y="92869"/>
                </a:lnTo>
                <a:lnTo>
                  <a:pt x="185738" y="92869"/>
                </a:lnTo>
                <a:lnTo>
                  <a:pt x="192882" y="107157"/>
                </a:lnTo>
                <a:lnTo>
                  <a:pt x="200025" y="114300"/>
                </a:lnTo>
                <a:lnTo>
                  <a:pt x="214313" y="128588"/>
                </a:lnTo>
                <a:lnTo>
                  <a:pt x="221457" y="135732"/>
                </a:lnTo>
                <a:lnTo>
                  <a:pt x="235744" y="150019"/>
                </a:lnTo>
                <a:lnTo>
                  <a:pt x="250032" y="157163"/>
                </a:lnTo>
                <a:lnTo>
                  <a:pt x="257175" y="164307"/>
                </a:lnTo>
                <a:lnTo>
                  <a:pt x="264319" y="178594"/>
                </a:lnTo>
                <a:lnTo>
                  <a:pt x="278607" y="192882"/>
                </a:lnTo>
                <a:lnTo>
                  <a:pt x="278607" y="200025"/>
                </a:lnTo>
                <a:lnTo>
                  <a:pt x="285750" y="207169"/>
                </a:lnTo>
                <a:lnTo>
                  <a:pt x="285750" y="214313"/>
                </a:lnTo>
                <a:lnTo>
                  <a:pt x="285750" y="221457"/>
                </a:lnTo>
                <a:lnTo>
                  <a:pt x="278607" y="228600"/>
                </a:lnTo>
                <a:lnTo>
                  <a:pt x="271463" y="242888"/>
                </a:lnTo>
                <a:lnTo>
                  <a:pt x="264319" y="250032"/>
                </a:lnTo>
                <a:lnTo>
                  <a:pt x="257175" y="257175"/>
                </a:lnTo>
                <a:lnTo>
                  <a:pt x="250032" y="264319"/>
                </a:lnTo>
                <a:lnTo>
                  <a:pt x="235744" y="271463"/>
                </a:lnTo>
                <a:lnTo>
                  <a:pt x="228600" y="271463"/>
                </a:lnTo>
                <a:lnTo>
                  <a:pt x="221457" y="278607"/>
                </a:lnTo>
                <a:lnTo>
                  <a:pt x="214313" y="285750"/>
                </a:lnTo>
                <a:lnTo>
                  <a:pt x="200025" y="278607"/>
                </a:lnTo>
                <a:lnTo>
                  <a:pt x="192882" y="278607"/>
                </a:lnTo>
                <a:lnTo>
                  <a:pt x="192882" y="2786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5" name="Freeform 1024"/>
          <p:cNvSpPr/>
          <p:nvPr/>
        </p:nvSpPr>
        <p:spPr>
          <a:xfrm>
            <a:off x="2643188" y="5564981"/>
            <a:ext cx="228601" cy="278608"/>
          </a:xfrm>
          <a:custGeom>
            <a:avLst/>
            <a:gdLst/>
            <a:ahLst/>
            <a:cxnLst/>
            <a:rect l="0" t="0" r="0" b="0"/>
            <a:pathLst>
              <a:path w="228601" h="278608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21432"/>
                </a:lnTo>
                <a:lnTo>
                  <a:pt x="0" y="42863"/>
                </a:lnTo>
                <a:lnTo>
                  <a:pt x="7143" y="57150"/>
                </a:lnTo>
                <a:lnTo>
                  <a:pt x="7143" y="71438"/>
                </a:lnTo>
                <a:lnTo>
                  <a:pt x="7143" y="85725"/>
                </a:lnTo>
                <a:lnTo>
                  <a:pt x="7143" y="114300"/>
                </a:lnTo>
                <a:lnTo>
                  <a:pt x="14287" y="135732"/>
                </a:lnTo>
                <a:lnTo>
                  <a:pt x="14287" y="157163"/>
                </a:lnTo>
                <a:lnTo>
                  <a:pt x="21431" y="178594"/>
                </a:lnTo>
                <a:lnTo>
                  <a:pt x="21431" y="200025"/>
                </a:lnTo>
                <a:lnTo>
                  <a:pt x="28575" y="214313"/>
                </a:lnTo>
                <a:lnTo>
                  <a:pt x="35718" y="228600"/>
                </a:lnTo>
                <a:lnTo>
                  <a:pt x="42862" y="242888"/>
                </a:lnTo>
                <a:lnTo>
                  <a:pt x="42862" y="250032"/>
                </a:lnTo>
                <a:lnTo>
                  <a:pt x="50006" y="264319"/>
                </a:lnTo>
                <a:lnTo>
                  <a:pt x="57150" y="271463"/>
                </a:lnTo>
                <a:lnTo>
                  <a:pt x="57150" y="271463"/>
                </a:lnTo>
                <a:lnTo>
                  <a:pt x="57150" y="278607"/>
                </a:lnTo>
                <a:lnTo>
                  <a:pt x="57150" y="278607"/>
                </a:lnTo>
                <a:lnTo>
                  <a:pt x="57150" y="278607"/>
                </a:lnTo>
                <a:lnTo>
                  <a:pt x="57150" y="278607"/>
                </a:lnTo>
                <a:lnTo>
                  <a:pt x="57150" y="278607"/>
                </a:lnTo>
                <a:lnTo>
                  <a:pt x="57150" y="271463"/>
                </a:lnTo>
                <a:lnTo>
                  <a:pt x="50006" y="264319"/>
                </a:lnTo>
                <a:lnTo>
                  <a:pt x="50006" y="257175"/>
                </a:lnTo>
                <a:lnTo>
                  <a:pt x="50006" y="242888"/>
                </a:lnTo>
                <a:lnTo>
                  <a:pt x="42862" y="228600"/>
                </a:lnTo>
                <a:lnTo>
                  <a:pt x="42862" y="221457"/>
                </a:lnTo>
                <a:lnTo>
                  <a:pt x="42862" y="214313"/>
                </a:lnTo>
                <a:lnTo>
                  <a:pt x="35718" y="207169"/>
                </a:lnTo>
                <a:lnTo>
                  <a:pt x="35718" y="200025"/>
                </a:lnTo>
                <a:lnTo>
                  <a:pt x="35718" y="200025"/>
                </a:lnTo>
                <a:lnTo>
                  <a:pt x="35718" y="192882"/>
                </a:lnTo>
                <a:lnTo>
                  <a:pt x="35718" y="192882"/>
                </a:lnTo>
                <a:lnTo>
                  <a:pt x="35718" y="192882"/>
                </a:lnTo>
                <a:lnTo>
                  <a:pt x="35718" y="192882"/>
                </a:lnTo>
                <a:lnTo>
                  <a:pt x="35718" y="192882"/>
                </a:lnTo>
                <a:lnTo>
                  <a:pt x="42862" y="192882"/>
                </a:lnTo>
                <a:lnTo>
                  <a:pt x="42862" y="192882"/>
                </a:lnTo>
                <a:lnTo>
                  <a:pt x="50006" y="192882"/>
                </a:lnTo>
                <a:lnTo>
                  <a:pt x="57150" y="192882"/>
                </a:lnTo>
                <a:lnTo>
                  <a:pt x="71437" y="192882"/>
                </a:lnTo>
                <a:lnTo>
                  <a:pt x="78581" y="192882"/>
                </a:lnTo>
                <a:lnTo>
                  <a:pt x="92868" y="192882"/>
                </a:lnTo>
                <a:lnTo>
                  <a:pt x="107156" y="192882"/>
                </a:lnTo>
                <a:lnTo>
                  <a:pt x="114300" y="185738"/>
                </a:lnTo>
                <a:lnTo>
                  <a:pt x="128587" y="178594"/>
                </a:lnTo>
                <a:lnTo>
                  <a:pt x="142875" y="178594"/>
                </a:lnTo>
                <a:lnTo>
                  <a:pt x="157162" y="171450"/>
                </a:lnTo>
                <a:lnTo>
                  <a:pt x="164306" y="164307"/>
                </a:lnTo>
                <a:lnTo>
                  <a:pt x="171450" y="157163"/>
                </a:lnTo>
                <a:lnTo>
                  <a:pt x="178593" y="150019"/>
                </a:lnTo>
                <a:lnTo>
                  <a:pt x="185737" y="142875"/>
                </a:lnTo>
                <a:lnTo>
                  <a:pt x="185737" y="135732"/>
                </a:lnTo>
                <a:lnTo>
                  <a:pt x="185737" y="128588"/>
                </a:lnTo>
                <a:lnTo>
                  <a:pt x="185737" y="114300"/>
                </a:lnTo>
                <a:lnTo>
                  <a:pt x="185737" y="107157"/>
                </a:lnTo>
                <a:lnTo>
                  <a:pt x="185737" y="107157"/>
                </a:lnTo>
                <a:lnTo>
                  <a:pt x="178593" y="100013"/>
                </a:lnTo>
                <a:lnTo>
                  <a:pt x="178593" y="92869"/>
                </a:lnTo>
                <a:lnTo>
                  <a:pt x="178593" y="92869"/>
                </a:lnTo>
                <a:lnTo>
                  <a:pt x="171450" y="85725"/>
                </a:lnTo>
                <a:lnTo>
                  <a:pt x="164306" y="85725"/>
                </a:lnTo>
                <a:lnTo>
                  <a:pt x="164306" y="92869"/>
                </a:lnTo>
                <a:lnTo>
                  <a:pt x="157162" y="92869"/>
                </a:lnTo>
                <a:lnTo>
                  <a:pt x="150018" y="92869"/>
                </a:lnTo>
                <a:lnTo>
                  <a:pt x="142875" y="107157"/>
                </a:lnTo>
                <a:lnTo>
                  <a:pt x="142875" y="114300"/>
                </a:lnTo>
                <a:lnTo>
                  <a:pt x="135731" y="121444"/>
                </a:lnTo>
                <a:lnTo>
                  <a:pt x="135731" y="135732"/>
                </a:lnTo>
                <a:lnTo>
                  <a:pt x="135731" y="150019"/>
                </a:lnTo>
                <a:lnTo>
                  <a:pt x="135731" y="164307"/>
                </a:lnTo>
                <a:lnTo>
                  <a:pt x="135731" y="178594"/>
                </a:lnTo>
                <a:lnTo>
                  <a:pt x="142875" y="192882"/>
                </a:lnTo>
                <a:lnTo>
                  <a:pt x="150018" y="200025"/>
                </a:lnTo>
                <a:lnTo>
                  <a:pt x="164306" y="207169"/>
                </a:lnTo>
                <a:lnTo>
                  <a:pt x="171450" y="221457"/>
                </a:lnTo>
                <a:lnTo>
                  <a:pt x="185737" y="228600"/>
                </a:lnTo>
                <a:lnTo>
                  <a:pt x="200025" y="235744"/>
                </a:lnTo>
                <a:lnTo>
                  <a:pt x="228600" y="235744"/>
                </a:lnTo>
                <a:lnTo>
                  <a:pt x="228600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7" name="Freeform 1026"/>
          <p:cNvSpPr/>
          <p:nvPr/>
        </p:nvSpPr>
        <p:spPr>
          <a:xfrm>
            <a:off x="2900363" y="5700713"/>
            <a:ext cx="185738" cy="135732"/>
          </a:xfrm>
          <a:custGeom>
            <a:avLst/>
            <a:gdLst/>
            <a:ahLst/>
            <a:cxnLst/>
            <a:rect l="0" t="0" r="0" b="0"/>
            <a:pathLst>
              <a:path w="185738" h="135732">
                <a:moveTo>
                  <a:pt x="92868" y="64293"/>
                </a:moveTo>
                <a:lnTo>
                  <a:pt x="92868" y="57150"/>
                </a:lnTo>
                <a:lnTo>
                  <a:pt x="85725" y="42862"/>
                </a:lnTo>
                <a:lnTo>
                  <a:pt x="85725" y="28575"/>
                </a:lnTo>
                <a:lnTo>
                  <a:pt x="85725" y="28575"/>
                </a:lnTo>
                <a:lnTo>
                  <a:pt x="78581" y="14287"/>
                </a:lnTo>
                <a:lnTo>
                  <a:pt x="71437" y="7143"/>
                </a:lnTo>
                <a:lnTo>
                  <a:pt x="64293" y="7143"/>
                </a:lnTo>
                <a:lnTo>
                  <a:pt x="57150" y="7143"/>
                </a:lnTo>
                <a:lnTo>
                  <a:pt x="50006" y="0"/>
                </a:lnTo>
                <a:lnTo>
                  <a:pt x="42862" y="0"/>
                </a:lnTo>
                <a:lnTo>
                  <a:pt x="35718" y="7143"/>
                </a:lnTo>
                <a:lnTo>
                  <a:pt x="28575" y="7143"/>
                </a:lnTo>
                <a:lnTo>
                  <a:pt x="21431" y="14287"/>
                </a:lnTo>
                <a:lnTo>
                  <a:pt x="14287" y="28575"/>
                </a:lnTo>
                <a:lnTo>
                  <a:pt x="7143" y="28575"/>
                </a:lnTo>
                <a:lnTo>
                  <a:pt x="7143" y="42862"/>
                </a:lnTo>
                <a:lnTo>
                  <a:pt x="0" y="50006"/>
                </a:lnTo>
                <a:lnTo>
                  <a:pt x="7143" y="57150"/>
                </a:lnTo>
                <a:lnTo>
                  <a:pt x="7143" y="64293"/>
                </a:lnTo>
                <a:lnTo>
                  <a:pt x="7143" y="71437"/>
                </a:lnTo>
                <a:lnTo>
                  <a:pt x="14287" y="85725"/>
                </a:lnTo>
                <a:lnTo>
                  <a:pt x="21431" y="85725"/>
                </a:lnTo>
                <a:lnTo>
                  <a:pt x="28575" y="92868"/>
                </a:lnTo>
                <a:lnTo>
                  <a:pt x="42862" y="100012"/>
                </a:lnTo>
                <a:lnTo>
                  <a:pt x="57150" y="100012"/>
                </a:lnTo>
                <a:lnTo>
                  <a:pt x="64293" y="100012"/>
                </a:lnTo>
                <a:lnTo>
                  <a:pt x="71437" y="100012"/>
                </a:lnTo>
                <a:lnTo>
                  <a:pt x="85725" y="92868"/>
                </a:lnTo>
                <a:lnTo>
                  <a:pt x="100012" y="92868"/>
                </a:lnTo>
                <a:lnTo>
                  <a:pt x="107156" y="92868"/>
                </a:lnTo>
                <a:lnTo>
                  <a:pt x="114300" y="85725"/>
                </a:lnTo>
                <a:lnTo>
                  <a:pt x="121443" y="85725"/>
                </a:lnTo>
                <a:lnTo>
                  <a:pt x="121443" y="78581"/>
                </a:lnTo>
                <a:lnTo>
                  <a:pt x="128587" y="85725"/>
                </a:lnTo>
                <a:lnTo>
                  <a:pt x="128587" y="78581"/>
                </a:lnTo>
                <a:lnTo>
                  <a:pt x="128587" y="78581"/>
                </a:lnTo>
                <a:lnTo>
                  <a:pt x="128587" y="85725"/>
                </a:lnTo>
                <a:lnTo>
                  <a:pt x="135731" y="85725"/>
                </a:lnTo>
                <a:lnTo>
                  <a:pt x="135731" y="85725"/>
                </a:lnTo>
                <a:lnTo>
                  <a:pt x="135731" y="85725"/>
                </a:lnTo>
                <a:lnTo>
                  <a:pt x="135731" y="92868"/>
                </a:lnTo>
                <a:lnTo>
                  <a:pt x="135731" y="92868"/>
                </a:lnTo>
                <a:lnTo>
                  <a:pt x="135731" y="107156"/>
                </a:lnTo>
                <a:lnTo>
                  <a:pt x="142875" y="114300"/>
                </a:lnTo>
                <a:lnTo>
                  <a:pt x="150018" y="114300"/>
                </a:lnTo>
                <a:lnTo>
                  <a:pt x="157162" y="121443"/>
                </a:lnTo>
                <a:lnTo>
                  <a:pt x="164306" y="135731"/>
                </a:lnTo>
                <a:lnTo>
                  <a:pt x="171450" y="135731"/>
                </a:lnTo>
                <a:lnTo>
                  <a:pt x="185737" y="135731"/>
                </a:lnTo>
                <a:lnTo>
                  <a:pt x="185737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8" name="Freeform 1027"/>
          <p:cNvSpPr/>
          <p:nvPr/>
        </p:nvSpPr>
        <p:spPr>
          <a:xfrm>
            <a:off x="3121819" y="5657850"/>
            <a:ext cx="107157" cy="200026"/>
          </a:xfrm>
          <a:custGeom>
            <a:avLst/>
            <a:gdLst/>
            <a:ahLst/>
            <a:cxnLst/>
            <a:rect l="0" t="0" r="0" b="0"/>
            <a:pathLst>
              <a:path w="107157" h="200026">
                <a:moveTo>
                  <a:pt x="78581" y="28575"/>
                </a:moveTo>
                <a:lnTo>
                  <a:pt x="71437" y="28575"/>
                </a:lnTo>
                <a:lnTo>
                  <a:pt x="64294" y="14288"/>
                </a:lnTo>
                <a:lnTo>
                  <a:pt x="57150" y="14288"/>
                </a:lnTo>
                <a:lnTo>
                  <a:pt x="42862" y="0"/>
                </a:lnTo>
                <a:lnTo>
                  <a:pt x="35719" y="0"/>
                </a:lnTo>
                <a:lnTo>
                  <a:pt x="28575" y="0"/>
                </a:lnTo>
                <a:lnTo>
                  <a:pt x="21431" y="0"/>
                </a:lnTo>
                <a:lnTo>
                  <a:pt x="14287" y="0"/>
                </a:lnTo>
                <a:lnTo>
                  <a:pt x="14287" y="7144"/>
                </a:lnTo>
                <a:lnTo>
                  <a:pt x="7144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28575"/>
                </a:lnTo>
                <a:lnTo>
                  <a:pt x="0" y="28575"/>
                </a:lnTo>
                <a:lnTo>
                  <a:pt x="0" y="42863"/>
                </a:lnTo>
                <a:lnTo>
                  <a:pt x="0" y="57150"/>
                </a:lnTo>
                <a:lnTo>
                  <a:pt x="7144" y="64294"/>
                </a:lnTo>
                <a:lnTo>
                  <a:pt x="14287" y="71438"/>
                </a:lnTo>
                <a:lnTo>
                  <a:pt x="21431" y="92869"/>
                </a:lnTo>
                <a:lnTo>
                  <a:pt x="35719" y="100013"/>
                </a:lnTo>
                <a:lnTo>
                  <a:pt x="42862" y="107156"/>
                </a:lnTo>
                <a:lnTo>
                  <a:pt x="57150" y="128588"/>
                </a:lnTo>
                <a:lnTo>
                  <a:pt x="64294" y="135731"/>
                </a:lnTo>
                <a:lnTo>
                  <a:pt x="78581" y="150019"/>
                </a:lnTo>
                <a:lnTo>
                  <a:pt x="85725" y="157163"/>
                </a:lnTo>
                <a:lnTo>
                  <a:pt x="92869" y="171450"/>
                </a:lnTo>
                <a:lnTo>
                  <a:pt x="100012" y="171450"/>
                </a:lnTo>
                <a:lnTo>
                  <a:pt x="107156" y="178594"/>
                </a:lnTo>
                <a:lnTo>
                  <a:pt x="107156" y="185738"/>
                </a:lnTo>
                <a:lnTo>
                  <a:pt x="107156" y="192881"/>
                </a:lnTo>
                <a:lnTo>
                  <a:pt x="107156" y="192881"/>
                </a:lnTo>
                <a:lnTo>
                  <a:pt x="107156" y="200025"/>
                </a:lnTo>
                <a:lnTo>
                  <a:pt x="100012" y="200025"/>
                </a:lnTo>
                <a:lnTo>
                  <a:pt x="92869" y="192881"/>
                </a:lnTo>
                <a:lnTo>
                  <a:pt x="85725" y="200025"/>
                </a:lnTo>
                <a:lnTo>
                  <a:pt x="78581" y="200025"/>
                </a:lnTo>
                <a:lnTo>
                  <a:pt x="64294" y="192881"/>
                </a:lnTo>
                <a:lnTo>
                  <a:pt x="57150" y="192881"/>
                </a:lnTo>
                <a:lnTo>
                  <a:pt x="50006" y="192881"/>
                </a:lnTo>
                <a:lnTo>
                  <a:pt x="42862" y="185738"/>
                </a:lnTo>
                <a:lnTo>
                  <a:pt x="28575" y="185738"/>
                </a:lnTo>
                <a:lnTo>
                  <a:pt x="21431" y="178594"/>
                </a:lnTo>
                <a:lnTo>
                  <a:pt x="21431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9" name="Freeform 1028"/>
          <p:cNvSpPr/>
          <p:nvPr/>
        </p:nvSpPr>
        <p:spPr>
          <a:xfrm>
            <a:off x="3307556" y="5793581"/>
            <a:ext cx="7145" cy="42864"/>
          </a:xfrm>
          <a:custGeom>
            <a:avLst/>
            <a:gdLst/>
            <a:ahLst/>
            <a:cxnLst/>
            <a:rect l="0" t="0" r="0" b="0"/>
            <a:pathLst>
              <a:path w="7145" h="42864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7144" y="21432"/>
                </a:lnTo>
                <a:lnTo>
                  <a:pt x="7144" y="28575"/>
                </a:lnTo>
                <a:lnTo>
                  <a:pt x="7144" y="35719"/>
                </a:lnTo>
                <a:lnTo>
                  <a:pt x="7144" y="42863"/>
                </a:lnTo>
                <a:lnTo>
                  <a:pt x="7144" y="42863"/>
                </a:lnTo>
                <a:lnTo>
                  <a:pt x="7144" y="42863"/>
                </a:lnTo>
                <a:lnTo>
                  <a:pt x="7144" y="428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0" name="Freeform 1029"/>
          <p:cNvSpPr/>
          <p:nvPr/>
        </p:nvSpPr>
        <p:spPr>
          <a:xfrm>
            <a:off x="3293269" y="5686425"/>
            <a:ext cx="1" cy="28576"/>
          </a:xfrm>
          <a:custGeom>
            <a:avLst/>
            <a:gdLst/>
            <a:ahLst/>
            <a:cxnLst/>
            <a:rect l="0" t="0" r="0" b="0"/>
            <a:pathLst>
              <a:path w="1" h="28576">
                <a:moveTo>
                  <a:pt x="0" y="28575"/>
                </a:moveTo>
                <a:lnTo>
                  <a:pt x="0" y="28575"/>
                </a:lnTo>
                <a:lnTo>
                  <a:pt x="0" y="21431"/>
                </a:lnTo>
                <a:lnTo>
                  <a:pt x="0" y="21431"/>
                </a:ln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1" name="Freeform 1030"/>
          <p:cNvSpPr/>
          <p:nvPr/>
        </p:nvSpPr>
        <p:spPr>
          <a:xfrm>
            <a:off x="3350419" y="5722144"/>
            <a:ext cx="135732" cy="100013"/>
          </a:xfrm>
          <a:custGeom>
            <a:avLst/>
            <a:gdLst/>
            <a:ahLst/>
            <a:cxnLst/>
            <a:rect l="0" t="0" r="0" b="0"/>
            <a:pathLst>
              <a:path w="135732" h="100013">
                <a:moveTo>
                  <a:pt x="0" y="92869"/>
                </a:moveTo>
                <a:lnTo>
                  <a:pt x="0" y="100012"/>
                </a:lnTo>
                <a:lnTo>
                  <a:pt x="0" y="100012"/>
                </a:lnTo>
                <a:lnTo>
                  <a:pt x="0" y="100012"/>
                </a:lnTo>
                <a:lnTo>
                  <a:pt x="0" y="100012"/>
                </a:lnTo>
                <a:lnTo>
                  <a:pt x="0" y="100012"/>
                </a:lnTo>
                <a:lnTo>
                  <a:pt x="0" y="100012"/>
                </a:lnTo>
                <a:lnTo>
                  <a:pt x="0" y="100012"/>
                </a:lnTo>
                <a:lnTo>
                  <a:pt x="0" y="100012"/>
                </a:lnTo>
                <a:lnTo>
                  <a:pt x="0" y="92869"/>
                </a:lnTo>
                <a:lnTo>
                  <a:pt x="0" y="92869"/>
                </a:lnTo>
                <a:lnTo>
                  <a:pt x="0" y="85725"/>
                </a:lnTo>
                <a:lnTo>
                  <a:pt x="0" y="78581"/>
                </a:lnTo>
                <a:lnTo>
                  <a:pt x="7144" y="78581"/>
                </a:lnTo>
                <a:lnTo>
                  <a:pt x="7144" y="71437"/>
                </a:lnTo>
                <a:lnTo>
                  <a:pt x="7144" y="57150"/>
                </a:lnTo>
                <a:lnTo>
                  <a:pt x="14287" y="50006"/>
                </a:lnTo>
                <a:lnTo>
                  <a:pt x="14287" y="42862"/>
                </a:lnTo>
                <a:lnTo>
                  <a:pt x="21431" y="35719"/>
                </a:lnTo>
                <a:lnTo>
                  <a:pt x="21431" y="28575"/>
                </a:lnTo>
                <a:lnTo>
                  <a:pt x="28575" y="21431"/>
                </a:lnTo>
                <a:lnTo>
                  <a:pt x="28575" y="21431"/>
                </a:lnTo>
                <a:lnTo>
                  <a:pt x="35719" y="14287"/>
                </a:lnTo>
                <a:lnTo>
                  <a:pt x="35719" y="14287"/>
                </a:lnTo>
                <a:lnTo>
                  <a:pt x="42862" y="7144"/>
                </a:lnTo>
                <a:lnTo>
                  <a:pt x="42862" y="0"/>
                </a:lnTo>
                <a:lnTo>
                  <a:pt x="42862" y="0"/>
                </a:lnTo>
                <a:lnTo>
                  <a:pt x="42862" y="0"/>
                </a:lnTo>
                <a:lnTo>
                  <a:pt x="50006" y="0"/>
                </a:lnTo>
                <a:lnTo>
                  <a:pt x="50006" y="0"/>
                </a:lnTo>
                <a:lnTo>
                  <a:pt x="50006" y="7144"/>
                </a:lnTo>
                <a:lnTo>
                  <a:pt x="57150" y="0"/>
                </a:lnTo>
                <a:lnTo>
                  <a:pt x="57150" y="7144"/>
                </a:lnTo>
                <a:lnTo>
                  <a:pt x="57150" y="7144"/>
                </a:lnTo>
                <a:lnTo>
                  <a:pt x="64294" y="14287"/>
                </a:lnTo>
                <a:lnTo>
                  <a:pt x="64294" y="14287"/>
                </a:lnTo>
                <a:lnTo>
                  <a:pt x="71437" y="28575"/>
                </a:lnTo>
                <a:lnTo>
                  <a:pt x="71437" y="28575"/>
                </a:lnTo>
                <a:lnTo>
                  <a:pt x="78581" y="35719"/>
                </a:lnTo>
                <a:lnTo>
                  <a:pt x="78581" y="42862"/>
                </a:lnTo>
                <a:lnTo>
                  <a:pt x="92869" y="50006"/>
                </a:lnTo>
                <a:lnTo>
                  <a:pt x="100012" y="57150"/>
                </a:lnTo>
                <a:lnTo>
                  <a:pt x="107156" y="71437"/>
                </a:lnTo>
                <a:lnTo>
                  <a:pt x="114300" y="78581"/>
                </a:lnTo>
                <a:lnTo>
                  <a:pt x="135731" y="100012"/>
                </a:lnTo>
                <a:lnTo>
                  <a:pt x="135731" y="1000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2" name="Freeform 1031"/>
          <p:cNvSpPr/>
          <p:nvPr/>
        </p:nvSpPr>
        <p:spPr>
          <a:xfrm>
            <a:off x="3107531" y="5750719"/>
            <a:ext cx="485776" cy="314326"/>
          </a:xfrm>
          <a:custGeom>
            <a:avLst/>
            <a:gdLst/>
            <a:ahLst/>
            <a:cxnLst/>
            <a:rect l="0" t="0" r="0" b="0"/>
            <a:pathLst>
              <a:path w="485776" h="314326">
                <a:moveTo>
                  <a:pt x="471488" y="57150"/>
                </a:moveTo>
                <a:lnTo>
                  <a:pt x="471488" y="42862"/>
                </a:lnTo>
                <a:lnTo>
                  <a:pt x="464344" y="42862"/>
                </a:lnTo>
                <a:lnTo>
                  <a:pt x="464344" y="28575"/>
                </a:lnTo>
                <a:lnTo>
                  <a:pt x="457200" y="21431"/>
                </a:lnTo>
                <a:lnTo>
                  <a:pt x="457200" y="14287"/>
                </a:lnTo>
                <a:lnTo>
                  <a:pt x="450057" y="14287"/>
                </a:lnTo>
                <a:lnTo>
                  <a:pt x="442913" y="7144"/>
                </a:lnTo>
                <a:lnTo>
                  <a:pt x="435769" y="7144"/>
                </a:lnTo>
                <a:lnTo>
                  <a:pt x="428625" y="7144"/>
                </a:lnTo>
                <a:lnTo>
                  <a:pt x="421482" y="0"/>
                </a:lnTo>
                <a:lnTo>
                  <a:pt x="414338" y="0"/>
                </a:lnTo>
                <a:lnTo>
                  <a:pt x="407194" y="0"/>
                </a:lnTo>
                <a:lnTo>
                  <a:pt x="400050" y="0"/>
                </a:lnTo>
                <a:lnTo>
                  <a:pt x="392907" y="0"/>
                </a:lnTo>
                <a:lnTo>
                  <a:pt x="385763" y="7144"/>
                </a:lnTo>
                <a:lnTo>
                  <a:pt x="385763" y="7144"/>
                </a:lnTo>
                <a:lnTo>
                  <a:pt x="378619" y="7144"/>
                </a:lnTo>
                <a:lnTo>
                  <a:pt x="371475" y="7144"/>
                </a:lnTo>
                <a:lnTo>
                  <a:pt x="371475" y="14287"/>
                </a:lnTo>
                <a:lnTo>
                  <a:pt x="371475" y="14287"/>
                </a:lnTo>
                <a:lnTo>
                  <a:pt x="371475" y="21431"/>
                </a:lnTo>
                <a:lnTo>
                  <a:pt x="371475" y="28575"/>
                </a:lnTo>
                <a:lnTo>
                  <a:pt x="371475" y="35719"/>
                </a:lnTo>
                <a:lnTo>
                  <a:pt x="371475" y="35719"/>
                </a:lnTo>
                <a:lnTo>
                  <a:pt x="378619" y="42862"/>
                </a:lnTo>
                <a:lnTo>
                  <a:pt x="378619" y="42862"/>
                </a:lnTo>
                <a:lnTo>
                  <a:pt x="385763" y="42862"/>
                </a:lnTo>
                <a:lnTo>
                  <a:pt x="385763" y="50006"/>
                </a:lnTo>
                <a:lnTo>
                  <a:pt x="392907" y="57150"/>
                </a:lnTo>
                <a:lnTo>
                  <a:pt x="400050" y="57150"/>
                </a:lnTo>
                <a:lnTo>
                  <a:pt x="400050" y="57150"/>
                </a:lnTo>
                <a:lnTo>
                  <a:pt x="407194" y="57150"/>
                </a:lnTo>
                <a:lnTo>
                  <a:pt x="414338" y="57150"/>
                </a:lnTo>
                <a:lnTo>
                  <a:pt x="414338" y="57150"/>
                </a:lnTo>
                <a:lnTo>
                  <a:pt x="421482" y="57150"/>
                </a:lnTo>
                <a:lnTo>
                  <a:pt x="428625" y="57150"/>
                </a:lnTo>
                <a:lnTo>
                  <a:pt x="428625" y="50006"/>
                </a:lnTo>
                <a:lnTo>
                  <a:pt x="428625" y="50006"/>
                </a:lnTo>
                <a:lnTo>
                  <a:pt x="428625" y="42862"/>
                </a:lnTo>
                <a:lnTo>
                  <a:pt x="435769" y="42862"/>
                </a:lnTo>
                <a:lnTo>
                  <a:pt x="435769" y="42862"/>
                </a:lnTo>
                <a:lnTo>
                  <a:pt x="435769" y="35719"/>
                </a:lnTo>
                <a:lnTo>
                  <a:pt x="442913" y="35719"/>
                </a:lnTo>
                <a:lnTo>
                  <a:pt x="442913" y="35719"/>
                </a:lnTo>
                <a:lnTo>
                  <a:pt x="442913" y="35719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28575"/>
                </a:lnTo>
                <a:lnTo>
                  <a:pt x="442913" y="35719"/>
                </a:lnTo>
                <a:lnTo>
                  <a:pt x="450057" y="35719"/>
                </a:lnTo>
                <a:lnTo>
                  <a:pt x="450057" y="42862"/>
                </a:lnTo>
                <a:lnTo>
                  <a:pt x="450057" y="50006"/>
                </a:lnTo>
                <a:lnTo>
                  <a:pt x="457200" y="57150"/>
                </a:lnTo>
                <a:lnTo>
                  <a:pt x="457200" y="64294"/>
                </a:lnTo>
                <a:lnTo>
                  <a:pt x="464344" y="78581"/>
                </a:lnTo>
                <a:lnTo>
                  <a:pt x="464344" y="92869"/>
                </a:lnTo>
                <a:lnTo>
                  <a:pt x="471488" y="100012"/>
                </a:lnTo>
                <a:lnTo>
                  <a:pt x="471488" y="114300"/>
                </a:lnTo>
                <a:lnTo>
                  <a:pt x="478632" y="135731"/>
                </a:lnTo>
                <a:lnTo>
                  <a:pt x="478632" y="150019"/>
                </a:lnTo>
                <a:lnTo>
                  <a:pt x="478632" y="157162"/>
                </a:lnTo>
                <a:lnTo>
                  <a:pt x="485775" y="171450"/>
                </a:lnTo>
                <a:lnTo>
                  <a:pt x="485775" y="192881"/>
                </a:lnTo>
                <a:lnTo>
                  <a:pt x="485775" y="207169"/>
                </a:lnTo>
                <a:lnTo>
                  <a:pt x="485775" y="221456"/>
                </a:lnTo>
                <a:lnTo>
                  <a:pt x="485775" y="242887"/>
                </a:lnTo>
                <a:lnTo>
                  <a:pt x="485775" y="250031"/>
                </a:lnTo>
                <a:lnTo>
                  <a:pt x="485775" y="264319"/>
                </a:lnTo>
                <a:lnTo>
                  <a:pt x="485775" y="278606"/>
                </a:lnTo>
                <a:lnTo>
                  <a:pt x="485775" y="285750"/>
                </a:lnTo>
                <a:lnTo>
                  <a:pt x="478632" y="285750"/>
                </a:lnTo>
                <a:lnTo>
                  <a:pt x="478632" y="292894"/>
                </a:lnTo>
                <a:lnTo>
                  <a:pt x="471488" y="300037"/>
                </a:lnTo>
                <a:lnTo>
                  <a:pt x="471488" y="300037"/>
                </a:lnTo>
                <a:lnTo>
                  <a:pt x="464344" y="300037"/>
                </a:lnTo>
                <a:lnTo>
                  <a:pt x="457200" y="307181"/>
                </a:lnTo>
                <a:lnTo>
                  <a:pt x="442913" y="300037"/>
                </a:lnTo>
                <a:lnTo>
                  <a:pt x="435769" y="300037"/>
                </a:lnTo>
                <a:lnTo>
                  <a:pt x="421482" y="300037"/>
                </a:lnTo>
                <a:lnTo>
                  <a:pt x="407194" y="292894"/>
                </a:lnTo>
                <a:lnTo>
                  <a:pt x="385763" y="285750"/>
                </a:lnTo>
                <a:lnTo>
                  <a:pt x="371475" y="285750"/>
                </a:lnTo>
                <a:lnTo>
                  <a:pt x="350044" y="278606"/>
                </a:lnTo>
                <a:lnTo>
                  <a:pt x="328613" y="271462"/>
                </a:lnTo>
                <a:lnTo>
                  <a:pt x="307182" y="271462"/>
                </a:lnTo>
                <a:lnTo>
                  <a:pt x="285750" y="271462"/>
                </a:lnTo>
                <a:lnTo>
                  <a:pt x="257175" y="264319"/>
                </a:lnTo>
                <a:lnTo>
                  <a:pt x="235744" y="264319"/>
                </a:lnTo>
                <a:lnTo>
                  <a:pt x="207169" y="271462"/>
                </a:lnTo>
                <a:lnTo>
                  <a:pt x="178594" y="264319"/>
                </a:lnTo>
                <a:lnTo>
                  <a:pt x="157163" y="271462"/>
                </a:lnTo>
                <a:lnTo>
                  <a:pt x="128588" y="271462"/>
                </a:lnTo>
                <a:lnTo>
                  <a:pt x="100013" y="278606"/>
                </a:lnTo>
                <a:lnTo>
                  <a:pt x="71438" y="285750"/>
                </a:lnTo>
                <a:lnTo>
                  <a:pt x="42863" y="292894"/>
                </a:lnTo>
                <a:lnTo>
                  <a:pt x="0" y="314325"/>
                </a:lnTo>
                <a:lnTo>
                  <a:pt x="0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3" name="Freeform 1032"/>
          <p:cNvSpPr/>
          <p:nvPr/>
        </p:nvSpPr>
        <p:spPr>
          <a:xfrm>
            <a:off x="885825" y="6065044"/>
            <a:ext cx="178595" cy="28576"/>
          </a:xfrm>
          <a:custGeom>
            <a:avLst/>
            <a:gdLst/>
            <a:ahLst/>
            <a:cxnLst/>
            <a:rect l="0" t="0" r="0" b="0"/>
            <a:pathLst>
              <a:path w="178595" h="28576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21431" y="14287"/>
                </a:lnTo>
                <a:lnTo>
                  <a:pt x="28575" y="14287"/>
                </a:lnTo>
                <a:lnTo>
                  <a:pt x="42863" y="14287"/>
                </a:lnTo>
                <a:lnTo>
                  <a:pt x="50006" y="21431"/>
                </a:lnTo>
                <a:lnTo>
                  <a:pt x="71438" y="28575"/>
                </a:lnTo>
                <a:lnTo>
                  <a:pt x="85725" y="21431"/>
                </a:lnTo>
                <a:lnTo>
                  <a:pt x="100013" y="21431"/>
                </a:lnTo>
                <a:lnTo>
                  <a:pt x="121444" y="21431"/>
                </a:lnTo>
                <a:lnTo>
                  <a:pt x="142875" y="14287"/>
                </a:lnTo>
                <a:lnTo>
                  <a:pt x="178594" y="0"/>
                </a:lnTo>
                <a:lnTo>
                  <a:pt x="17859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4" name="Freeform 1033"/>
          <p:cNvSpPr/>
          <p:nvPr/>
        </p:nvSpPr>
        <p:spPr>
          <a:xfrm>
            <a:off x="1250156" y="5965031"/>
            <a:ext cx="150020" cy="235745"/>
          </a:xfrm>
          <a:custGeom>
            <a:avLst/>
            <a:gdLst/>
            <a:ahLst/>
            <a:cxnLst/>
            <a:rect l="0" t="0" r="0" b="0"/>
            <a:pathLst>
              <a:path w="150020" h="235745">
                <a:moveTo>
                  <a:pt x="57150" y="14288"/>
                </a:moveTo>
                <a:lnTo>
                  <a:pt x="57150" y="7144"/>
                </a:lnTo>
                <a:lnTo>
                  <a:pt x="57150" y="7144"/>
                </a:lnTo>
                <a:lnTo>
                  <a:pt x="57150" y="0"/>
                </a:lnTo>
                <a:lnTo>
                  <a:pt x="50007" y="7144"/>
                </a:lnTo>
                <a:lnTo>
                  <a:pt x="50007" y="7144"/>
                </a:lnTo>
                <a:lnTo>
                  <a:pt x="50007" y="0"/>
                </a:lnTo>
                <a:lnTo>
                  <a:pt x="50007" y="0"/>
                </a:lnTo>
                <a:lnTo>
                  <a:pt x="42863" y="7144"/>
                </a:lnTo>
                <a:lnTo>
                  <a:pt x="42863" y="0"/>
                </a:lnTo>
                <a:lnTo>
                  <a:pt x="42863" y="7144"/>
                </a:lnTo>
                <a:lnTo>
                  <a:pt x="35719" y="7144"/>
                </a:lnTo>
                <a:lnTo>
                  <a:pt x="35719" y="14288"/>
                </a:lnTo>
                <a:lnTo>
                  <a:pt x="28575" y="21432"/>
                </a:lnTo>
                <a:lnTo>
                  <a:pt x="21432" y="35719"/>
                </a:lnTo>
                <a:lnTo>
                  <a:pt x="21432" y="50007"/>
                </a:lnTo>
                <a:lnTo>
                  <a:pt x="14288" y="57150"/>
                </a:lnTo>
                <a:lnTo>
                  <a:pt x="7144" y="78582"/>
                </a:lnTo>
                <a:lnTo>
                  <a:pt x="7144" y="100013"/>
                </a:lnTo>
                <a:lnTo>
                  <a:pt x="0" y="114300"/>
                </a:lnTo>
                <a:lnTo>
                  <a:pt x="0" y="128588"/>
                </a:lnTo>
                <a:lnTo>
                  <a:pt x="0" y="142875"/>
                </a:lnTo>
                <a:lnTo>
                  <a:pt x="7144" y="157163"/>
                </a:lnTo>
                <a:lnTo>
                  <a:pt x="14288" y="171450"/>
                </a:lnTo>
                <a:lnTo>
                  <a:pt x="21432" y="192882"/>
                </a:lnTo>
                <a:lnTo>
                  <a:pt x="28575" y="200025"/>
                </a:lnTo>
                <a:lnTo>
                  <a:pt x="35719" y="207169"/>
                </a:lnTo>
                <a:lnTo>
                  <a:pt x="42863" y="214313"/>
                </a:lnTo>
                <a:lnTo>
                  <a:pt x="57150" y="221457"/>
                </a:lnTo>
                <a:lnTo>
                  <a:pt x="71438" y="228600"/>
                </a:lnTo>
                <a:lnTo>
                  <a:pt x="85725" y="235744"/>
                </a:lnTo>
                <a:lnTo>
                  <a:pt x="92869" y="235744"/>
                </a:lnTo>
                <a:lnTo>
                  <a:pt x="107157" y="235744"/>
                </a:lnTo>
                <a:lnTo>
                  <a:pt x="114300" y="235744"/>
                </a:lnTo>
                <a:lnTo>
                  <a:pt x="121444" y="228600"/>
                </a:lnTo>
                <a:lnTo>
                  <a:pt x="128588" y="221457"/>
                </a:lnTo>
                <a:lnTo>
                  <a:pt x="135732" y="221457"/>
                </a:lnTo>
                <a:lnTo>
                  <a:pt x="142875" y="214313"/>
                </a:lnTo>
                <a:lnTo>
                  <a:pt x="142875" y="207169"/>
                </a:lnTo>
                <a:lnTo>
                  <a:pt x="150019" y="200025"/>
                </a:lnTo>
                <a:lnTo>
                  <a:pt x="150019" y="192882"/>
                </a:lnTo>
                <a:lnTo>
                  <a:pt x="150019" y="178594"/>
                </a:lnTo>
                <a:lnTo>
                  <a:pt x="142875" y="164307"/>
                </a:lnTo>
                <a:lnTo>
                  <a:pt x="142875" y="157163"/>
                </a:lnTo>
                <a:lnTo>
                  <a:pt x="135732" y="142875"/>
                </a:lnTo>
                <a:lnTo>
                  <a:pt x="135732" y="128588"/>
                </a:lnTo>
                <a:lnTo>
                  <a:pt x="128588" y="114300"/>
                </a:lnTo>
                <a:lnTo>
                  <a:pt x="121444" y="107157"/>
                </a:lnTo>
                <a:lnTo>
                  <a:pt x="114300" y="92869"/>
                </a:lnTo>
                <a:lnTo>
                  <a:pt x="107157" y="78582"/>
                </a:lnTo>
                <a:lnTo>
                  <a:pt x="100013" y="78582"/>
                </a:lnTo>
                <a:lnTo>
                  <a:pt x="85725" y="71438"/>
                </a:lnTo>
                <a:lnTo>
                  <a:pt x="78582" y="57150"/>
                </a:lnTo>
                <a:lnTo>
                  <a:pt x="71438" y="57150"/>
                </a:lnTo>
                <a:lnTo>
                  <a:pt x="71438" y="57150"/>
                </a:lnTo>
                <a:lnTo>
                  <a:pt x="64294" y="50007"/>
                </a:lnTo>
                <a:lnTo>
                  <a:pt x="57150" y="50007"/>
                </a:lnTo>
                <a:lnTo>
                  <a:pt x="50007" y="57150"/>
                </a:lnTo>
                <a:lnTo>
                  <a:pt x="50007" y="50007"/>
                </a:lnTo>
                <a:lnTo>
                  <a:pt x="42863" y="57150"/>
                </a:lnTo>
                <a:lnTo>
                  <a:pt x="42863" y="57150"/>
                </a:lnTo>
                <a:lnTo>
                  <a:pt x="42863" y="57150"/>
                </a:lnTo>
                <a:lnTo>
                  <a:pt x="42863" y="64294"/>
                </a:lnTo>
                <a:lnTo>
                  <a:pt x="42863" y="78582"/>
                </a:lnTo>
                <a:lnTo>
                  <a:pt x="42863" y="85725"/>
                </a:lnTo>
                <a:lnTo>
                  <a:pt x="42863" y="92869"/>
                </a:lnTo>
                <a:lnTo>
                  <a:pt x="50007" y="107157"/>
                </a:lnTo>
                <a:lnTo>
                  <a:pt x="50007" y="1071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5" name="Freeform 1034"/>
          <p:cNvSpPr/>
          <p:nvPr/>
        </p:nvSpPr>
        <p:spPr>
          <a:xfrm>
            <a:off x="1443038" y="5965031"/>
            <a:ext cx="185738" cy="285751"/>
          </a:xfrm>
          <a:custGeom>
            <a:avLst/>
            <a:gdLst/>
            <a:ahLst/>
            <a:cxnLst/>
            <a:rect l="0" t="0" r="0" b="0"/>
            <a:pathLst>
              <a:path w="185738" h="285751">
                <a:moveTo>
                  <a:pt x="14287" y="85725"/>
                </a:moveTo>
                <a:lnTo>
                  <a:pt x="14287" y="85725"/>
                </a:lnTo>
                <a:lnTo>
                  <a:pt x="7143" y="85725"/>
                </a:lnTo>
                <a:lnTo>
                  <a:pt x="7143" y="92869"/>
                </a:lnTo>
                <a:lnTo>
                  <a:pt x="7143" y="92869"/>
                </a:lnTo>
                <a:lnTo>
                  <a:pt x="7143" y="100013"/>
                </a:lnTo>
                <a:lnTo>
                  <a:pt x="0" y="114300"/>
                </a:lnTo>
                <a:lnTo>
                  <a:pt x="0" y="114300"/>
                </a:lnTo>
                <a:lnTo>
                  <a:pt x="0" y="135732"/>
                </a:lnTo>
                <a:lnTo>
                  <a:pt x="0" y="142875"/>
                </a:lnTo>
                <a:lnTo>
                  <a:pt x="0" y="150019"/>
                </a:lnTo>
                <a:lnTo>
                  <a:pt x="7143" y="164307"/>
                </a:lnTo>
                <a:lnTo>
                  <a:pt x="7143" y="178594"/>
                </a:lnTo>
                <a:lnTo>
                  <a:pt x="7143" y="192882"/>
                </a:lnTo>
                <a:lnTo>
                  <a:pt x="14287" y="200025"/>
                </a:lnTo>
                <a:lnTo>
                  <a:pt x="21431" y="214313"/>
                </a:lnTo>
                <a:lnTo>
                  <a:pt x="21431" y="221457"/>
                </a:lnTo>
                <a:lnTo>
                  <a:pt x="28575" y="221457"/>
                </a:lnTo>
                <a:lnTo>
                  <a:pt x="35718" y="228600"/>
                </a:lnTo>
                <a:lnTo>
                  <a:pt x="42862" y="228600"/>
                </a:lnTo>
                <a:lnTo>
                  <a:pt x="50006" y="228600"/>
                </a:lnTo>
                <a:lnTo>
                  <a:pt x="57150" y="235744"/>
                </a:lnTo>
                <a:lnTo>
                  <a:pt x="57150" y="228600"/>
                </a:lnTo>
                <a:lnTo>
                  <a:pt x="64293" y="221457"/>
                </a:lnTo>
                <a:lnTo>
                  <a:pt x="71437" y="221457"/>
                </a:lnTo>
                <a:lnTo>
                  <a:pt x="71437" y="214313"/>
                </a:lnTo>
                <a:lnTo>
                  <a:pt x="78581" y="200025"/>
                </a:lnTo>
                <a:lnTo>
                  <a:pt x="78581" y="192882"/>
                </a:lnTo>
                <a:lnTo>
                  <a:pt x="85725" y="192882"/>
                </a:lnTo>
                <a:lnTo>
                  <a:pt x="85725" y="178594"/>
                </a:lnTo>
                <a:lnTo>
                  <a:pt x="85725" y="171450"/>
                </a:lnTo>
                <a:lnTo>
                  <a:pt x="92868" y="164307"/>
                </a:lnTo>
                <a:lnTo>
                  <a:pt x="92868" y="157163"/>
                </a:lnTo>
                <a:lnTo>
                  <a:pt x="92868" y="150019"/>
                </a:lnTo>
                <a:lnTo>
                  <a:pt x="92868" y="150019"/>
                </a:lnTo>
                <a:lnTo>
                  <a:pt x="92868" y="157163"/>
                </a:lnTo>
                <a:lnTo>
                  <a:pt x="92868" y="150019"/>
                </a:lnTo>
                <a:lnTo>
                  <a:pt x="92868" y="150019"/>
                </a:lnTo>
                <a:lnTo>
                  <a:pt x="92868" y="157163"/>
                </a:lnTo>
                <a:lnTo>
                  <a:pt x="92868" y="157163"/>
                </a:lnTo>
                <a:lnTo>
                  <a:pt x="92868" y="157163"/>
                </a:lnTo>
                <a:lnTo>
                  <a:pt x="92868" y="171450"/>
                </a:lnTo>
                <a:lnTo>
                  <a:pt x="100012" y="178594"/>
                </a:lnTo>
                <a:lnTo>
                  <a:pt x="100012" y="192882"/>
                </a:lnTo>
                <a:lnTo>
                  <a:pt x="107156" y="207169"/>
                </a:lnTo>
                <a:lnTo>
                  <a:pt x="114300" y="214313"/>
                </a:lnTo>
                <a:lnTo>
                  <a:pt x="121443" y="228600"/>
                </a:lnTo>
                <a:lnTo>
                  <a:pt x="128587" y="235744"/>
                </a:lnTo>
                <a:lnTo>
                  <a:pt x="135731" y="250032"/>
                </a:lnTo>
                <a:lnTo>
                  <a:pt x="135731" y="257175"/>
                </a:lnTo>
                <a:lnTo>
                  <a:pt x="142875" y="264319"/>
                </a:lnTo>
                <a:lnTo>
                  <a:pt x="150018" y="271463"/>
                </a:lnTo>
                <a:lnTo>
                  <a:pt x="157162" y="278607"/>
                </a:lnTo>
                <a:lnTo>
                  <a:pt x="157162" y="278607"/>
                </a:lnTo>
                <a:lnTo>
                  <a:pt x="164306" y="285750"/>
                </a:lnTo>
                <a:lnTo>
                  <a:pt x="164306" y="285750"/>
                </a:lnTo>
                <a:lnTo>
                  <a:pt x="164306" y="278607"/>
                </a:lnTo>
                <a:lnTo>
                  <a:pt x="171450" y="271463"/>
                </a:lnTo>
                <a:lnTo>
                  <a:pt x="171450" y="271463"/>
                </a:lnTo>
                <a:lnTo>
                  <a:pt x="178593" y="250032"/>
                </a:lnTo>
                <a:lnTo>
                  <a:pt x="178593" y="235744"/>
                </a:lnTo>
                <a:lnTo>
                  <a:pt x="185737" y="221457"/>
                </a:lnTo>
                <a:lnTo>
                  <a:pt x="185737" y="200025"/>
                </a:lnTo>
                <a:lnTo>
                  <a:pt x="185737" y="185738"/>
                </a:lnTo>
                <a:lnTo>
                  <a:pt x="185737" y="171450"/>
                </a:lnTo>
                <a:lnTo>
                  <a:pt x="185737" y="150019"/>
                </a:lnTo>
                <a:lnTo>
                  <a:pt x="185737" y="128588"/>
                </a:lnTo>
                <a:lnTo>
                  <a:pt x="185737" y="114300"/>
                </a:lnTo>
                <a:lnTo>
                  <a:pt x="178593" y="92869"/>
                </a:lnTo>
                <a:lnTo>
                  <a:pt x="178593" y="71438"/>
                </a:lnTo>
                <a:lnTo>
                  <a:pt x="171450" y="57150"/>
                </a:lnTo>
                <a:lnTo>
                  <a:pt x="171450" y="42863"/>
                </a:lnTo>
                <a:lnTo>
                  <a:pt x="171450" y="28575"/>
                </a:lnTo>
                <a:lnTo>
                  <a:pt x="164306" y="14288"/>
                </a:lnTo>
                <a:lnTo>
                  <a:pt x="164306" y="7144"/>
                </a:lnTo>
                <a:lnTo>
                  <a:pt x="164306" y="0"/>
                </a:lnTo>
                <a:lnTo>
                  <a:pt x="16430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6" name="Freeform 1035"/>
          <p:cNvSpPr/>
          <p:nvPr/>
        </p:nvSpPr>
        <p:spPr>
          <a:xfrm>
            <a:off x="1678781" y="5879306"/>
            <a:ext cx="464345" cy="457201"/>
          </a:xfrm>
          <a:custGeom>
            <a:avLst/>
            <a:gdLst/>
            <a:ahLst/>
            <a:cxnLst/>
            <a:rect l="0" t="0" r="0" b="0"/>
            <a:pathLst>
              <a:path w="464345" h="457201">
                <a:moveTo>
                  <a:pt x="0" y="357188"/>
                </a:moveTo>
                <a:lnTo>
                  <a:pt x="0" y="371475"/>
                </a:lnTo>
                <a:lnTo>
                  <a:pt x="0" y="371475"/>
                </a:lnTo>
                <a:lnTo>
                  <a:pt x="0" y="378619"/>
                </a:lnTo>
                <a:lnTo>
                  <a:pt x="0" y="378619"/>
                </a:lnTo>
                <a:lnTo>
                  <a:pt x="0" y="378619"/>
                </a:lnTo>
                <a:lnTo>
                  <a:pt x="0" y="378619"/>
                </a:lnTo>
                <a:lnTo>
                  <a:pt x="0" y="385763"/>
                </a:lnTo>
                <a:lnTo>
                  <a:pt x="0" y="378619"/>
                </a:lnTo>
                <a:lnTo>
                  <a:pt x="0" y="378619"/>
                </a:lnTo>
                <a:lnTo>
                  <a:pt x="0" y="371475"/>
                </a:lnTo>
                <a:lnTo>
                  <a:pt x="0" y="357188"/>
                </a:lnTo>
                <a:lnTo>
                  <a:pt x="0" y="350044"/>
                </a:lnTo>
                <a:lnTo>
                  <a:pt x="0" y="335757"/>
                </a:lnTo>
                <a:lnTo>
                  <a:pt x="0" y="321469"/>
                </a:lnTo>
                <a:lnTo>
                  <a:pt x="0" y="307182"/>
                </a:lnTo>
                <a:lnTo>
                  <a:pt x="7144" y="292894"/>
                </a:lnTo>
                <a:lnTo>
                  <a:pt x="7144" y="278607"/>
                </a:lnTo>
                <a:lnTo>
                  <a:pt x="14288" y="264319"/>
                </a:lnTo>
                <a:lnTo>
                  <a:pt x="14288" y="250032"/>
                </a:lnTo>
                <a:lnTo>
                  <a:pt x="21432" y="235744"/>
                </a:lnTo>
                <a:lnTo>
                  <a:pt x="21432" y="221457"/>
                </a:lnTo>
                <a:lnTo>
                  <a:pt x="28575" y="214313"/>
                </a:lnTo>
                <a:lnTo>
                  <a:pt x="35719" y="200025"/>
                </a:lnTo>
                <a:lnTo>
                  <a:pt x="42863" y="192882"/>
                </a:lnTo>
                <a:lnTo>
                  <a:pt x="42863" y="185738"/>
                </a:lnTo>
                <a:lnTo>
                  <a:pt x="50007" y="185738"/>
                </a:lnTo>
                <a:lnTo>
                  <a:pt x="57150" y="178594"/>
                </a:lnTo>
                <a:lnTo>
                  <a:pt x="57150" y="171450"/>
                </a:lnTo>
                <a:lnTo>
                  <a:pt x="64294" y="178594"/>
                </a:lnTo>
                <a:lnTo>
                  <a:pt x="71438" y="178594"/>
                </a:lnTo>
                <a:lnTo>
                  <a:pt x="71438" y="178594"/>
                </a:lnTo>
                <a:lnTo>
                  <a:pt x="78582" y="185738"/>
                </a:lnTo>
                <a:lnTo>
                  <a:pt x="78582" y="192882"/>
                </a:lnTo>
                <a:lnTo>
                  <a:pt x="85725" y="200025"/>
                </a:lnTo>
                <a:lnTo>
                  <a:pt x="85725" y="207169"/>
                </a:lnTo>
                <a:lnTo>
                  <a:pt x="92869" y="228600"/>
                </a:lnTo>
                <a:lnTo>
                  <a:pt x="100013" y="235744"/>
                </a:lnTo>
                <a:lnTo>
                  <a:pt x="100013" y="250032"/>
                </a:lnTo>
                <a:lnTo>
                  <a:pt x="107157" y="271463"/>
                </a:lnTo>
                <a:lnTo>
                  <a:pt x="107157" y="285750"/>
                </a:lnTo>
                <a:lnTo>
                  <a:pt x="114300" y="300038"/>
                </a:lnTo>
                <a:lnTo>
                  <a:pt x="121444" y="314325"/>
                </a:lnTo>
                <a:lnTo>
                  <a:pt x="128588" y="335757"/>
                </a:lnTo>
                <a:lnTo>
                  <a:pt x="142875" y="350044"/>
                </a:lnTo>
                <a:lnTo>
                  <a:pt x="142875" y="364332"/>
                </a:lnTo>
                <a:lnTo>
                  <a:pt x="157163" y="378619"/>
                </a:lnTo>
                <a:lnTo>
                  <a:pt x="164307" y="392907"/>
                </a:lnTo>
                <a:lnTo>
                  <a:pt x="178594" y="400050"/>
                </a:lnTo>
                <a:lnTo>
                  <a:pt x="185738" y="414338"/>
                </a:lnTo>
                <a:lnTo>
                  <a:pt x="192882" y="421482"/>
                </a:lnTo>
                <a:lnTo>
                  <a:pt x="200025" y="428625"/>
                </a:lnTo>
                <a:lnTo>
                  <a:pt x="214313" y="435769"/>
                </a:lnTo>
                <a:lnTo>
                  <a:pt x="221457" y="435769"/>
                </a:lnTo>
                <a:lnTo>
                  <a:pt x="228600" y="428625"/>
                </a:lnTo>
                <a:lnTo>
                  <a:pt x="235744" y="428625"/>
                </a:lnTo>
                <a:lnTo>
                  <a:pt x="242888" y="421482"/>
                </a:lnTo>
                <a:lnTo>
                  <a:pt x="250032" y="407194"/>
                </a:lnTo>
                <a:lnTo>
                  <a:pt x="250032" y="400050"/>
                </a:lnTo>
                <a:lnTo>
                  <a:pt x="257175" y="392907"/>
                </a:lnTo>
                <a:lnTo>
                  <a:pt x="257175" y="371475"/>
                </a:lnTo>
                <a:lnTo>
                  <a:pt x="264319" y="357188"/>
                </a:lnTo>
                <a:lnTo>
                  <a:pt x="264319" y="342900"/>
                </a:lnTo>
                <a:lnTo>
                  <a:pt x="264319" y="321469"/>
                </a:lnTo>
                <a:lnTo>
                  <a:pt x="264319" y="300038"/>
                </a:lnTo>
                <a:lnTo>
                  <a:pt x="257175" y="292894"/>
                </a:lnTo>
                <a:lnTo>
                  <a:pt x="257175" y="278607"/>
                </a:lnTo>
                <a:lnTo>
                  <a:pt x="250032" y="257175"/>
                </a:lnTo>
                <a:lnTo>
                  <a:pt x="250032" y="242888"/>
                </a:lnTo>
                <a:lnTo>
                  <a:pt x="242888" y="235744"/>
                </a:lnTo>
                <a:lnTo>
                  <a:pt x="235744" y="221457"/>
                </a:lnTo>
                <a:lnTo>
                  <a:pt x="228600" y="214313"/>
                </a:lnTo>
                <a:lnTo>
                  <a:pt x="221457" y="207169"/>
                </a:lnTo>
                <a:lnTo>
                  <a:pt x="214313" y="200025"/>
                </a:lnTo>
                <a:lnTo>
                  <a:pt x="207169" y="192882"/>
                </a:lnTo>
                <a:lnTo>
                  <a:pt x="200025" y="192882"/>
                </a:lnTo>
                <a:lnTo>
                  <a:pt x="192882" y="192882"/>
                </a:lnTo>
                <a:lnTo>
                  <a:pt x="185738" y="185738"/>
                </a:lnTo>
                <a:lnTo>
                  <a:pt x="178594" y="192882"/>
                </a:lnTo>
                <a:lnTo>
                  <a:pt x="178594" y="200025"/>
                </a:lnTo>
                <a:lnTo>
                  <a:pt x="171450" y="200025"/>
                </a:lnTo>
                <a:lnTo>
                  <a:pt x="164307" y="214313"/>
                </a:lnTo>
                <a:lnTo>
                  <a:pt x="164307" y="221457"/>
                </a:lnTo>
                <a:lnTo>
                  <a:pt x="164307" y="228600"/>
                </a:lnTo>
                <a:lnTo>
                  <a:pt x="164307" y="242888"/>
                </a:lnTo>
                <a:lnTo>
                  <a:pt x="164307" y="257175"/>
                </a:lnTo>
                <a:lnTo>
                  <a:pt x="164307" y="264319"/>
                </a:lnTo>
                <a:lnTo>
                  <a:pt x="171450" y="278607"/>
                </a:lnTo>
                <a:lnTo>
                  <a:pt x="171450" y="292894"/>
                </a:lnTo>
                <a:lnTo>
                  <a:pt x="178594" y="307182"/>
                </a:lnTo>
                <a:lnTo>
                  <a:pt x="178594" y="314325"/>
                </a:lnTo>
                <a:lnTo>
                  <a:pt x="185738" y="335757"/>
                </a:lnTo>
                <a:lnTo>
                  <a:pt x="200025" y="350044"/>
                </a:lnTo>
                <a:lnTo>
                  <a:pt x="207169" y="357188"/>
                </a:lnTo>
                <a:lnTo>
                  <a:pt x="214313" y="371475"/>
                </a:lnTo>
                <a:lnTo>
                  <a:pt x="228600" y="392907"/>
                </a:lnTo>
                <a:lnTo>
                  <a:pt x="242888" y="400050"/>
                </a:lnTo>
                <a:lnTo>
                  <a:pt x="257175" y="407194"/>
                </a:lnTo>
                <a:lnTo>
                  <a:pt x="271463" y="421482"/>
                </a:lnTo>
                <a:lnTo>
                  <a:pt x="285750" y="428625"/>
                </a:lnTo>
                <a:lnTo>
                  <a:pt x="300038" y="435769"/>
                </a:lnTo>
                <a:lnTo>
                  <a:pt x="307182" y="442913"/>
                </a:lnTo>
                <a:lnTo>
                  <a:pt x="321469" y="450057"/>
                </a:lnTo>
                <a:lnTo>
                  <a:pt x="335757" y="442913"/>
                </a:lnTo>
                <a:lnTo>
                  <a:pt x="342900" y="450057"/>
                </a:lnTo>
                <a:lnTo>
                  <a:pt x="357188" y="457200"/>
                </a:lnTo>
                <a:lnTo>
                  <a:pt x="364332" y="450057"/>
                </a:lnTo>
                <a:lnTo>
                  <a:pt x="371475" y="450057"/>
                </a:lnTo>
                <a:lnTo>
                  <a:pt x="378619" y="450057"/>
                </a:lnTo>
                <a:lnTo>
                  <a:pt x="385763" y="442913"/>
                </a:lnTo>
                <a:lnTo>
                  <a:pt x="392907" y="435769"/>
                </a:lnTo>
                <a:lnTo>
                  <a:pt x="400050" y="435769"/>
                </a:lnTo>
                <a:lnTo>
                  <a:pt x="407194" y="421482"/>
                </a:lnTo>
                <a:lnTo>
                  <a:pt x="407194" y="414338"/>
                </a:lnTo>
                <a:lnTo>
                  <a:pt x="414338" y="400050"/>
                </a:lnTo>
                <a:lnTo>
                  <a:pt x="421482" y="392907"/>
                </a:lnTo>
                <a:lnTo>
                  <a:pt x="421482" y="371475"/>
                </a:lnTo>
                <a:lnTo>
                  <a:pt x="421482" y="357188"/>
                </a:lnTo>
                <a:lnTo>
                  <a:pt x="428625" y="342900"/>
                </a:lnTo>
                <a:lnTo>
                  <a:pt x="428625" y="328613"/>
                </a:lnTo>
                <a:lnTo>
                  <a:pt x="421482" y="307182"/>
                </a:lnTo>
                <a:lnTo>
                  <a:pt x="421482" y="300038"/>
                </a:lnTo>
                <a:lnTo>
                  <a:pt x="421482" y="285750"/>
                </a:lnTo>
                <a:lnTo>
                  <a:pt x="414338" y="264319"/>
                </a:lnTo>
                <a:lnTo>
                  <a:pt x="407194" y="257175"/>
                </a:lnTo>
                <a:lnTo>
                  <a:pt x="400050" y="242888"/>
                </a:lnTo>
                <a:lnTo>
                  <a:pt x="392907" y="228600"/>
                </a:lnTo>
                <a:lnTo>
                  <a:pt x="385763" y="221457"/>
                </a:lnTo>
                <a:lnTo>
                  <a:pt x="378619" y="214313"/>
                </a:lnTo>
                <a:lnTo>
                  <a:pt x="364332" y="200025"/>
                </a:lnTo>
                <a:lnTo>
                  <a:pt x="357188" y="192882"/>
                </a:lnTo>
                <a:lnTo>
                  <a:pt x="342900" y="192882"/>
                </a:lnTo>
                <a:lnTo>
                  <a:pt x="335757" y="185738"/>
                </a:lnTo>
                <a:lnTo>
                  <a:pt x="321469" y="178594"/>
                </a:lnTo>
                <a:lnTo>
                  <a:pt x="314325" y="185738"/>
                </a:lnTo>
                <a:lnTo>
                  <a:pt x="300038" y="185738"/>
                </a:lnTo>
                <a:lnTo>
                  <a:pt x="292894" y="185738"/>
                </a:lnTo>
                <a:lnTo>
                  <a:pt x="285750" y="192882"/>
                </a:lnTo>
                <a:lnTo>
                  <a:pt x="278607" y="192882"/>
                </a:lnTo>
                <a:lnTo>
                  <a:pt x="271463" y="200025"/>
                </a:lnTo>
                <a:lnTo>
                  <a:pt x="264319" y="207169"/>
                </a:lnTo>
                <a:lnTo>
                  <a:pt x="264319" y="214313"/>
                </a:lnTo>
                <a:lnTo>
                  <a:pt x="257175" y="221457"/>
                </a:lnTo>
                <a:lnTo>
                  <a:pt x="257175" y="235744"/>
                </a:lnTo>
                <a:lnTo>
                  <a:pt x="257175" y="250032"/>
                </a:lnTo>
                <a:lnTo>
                  <a:pt x="257175" y="257175"/>
                </a:lnTo>
                <a:lnTo>
                  <a:pt x="264319" y="264319"/>
                </a:lnTo>
                <a:lnTo>
                  <a:pt x="264319" y="285750"/>
                </a:lnTo>
                <a:lnTo>
                  <a:pt x="271463" y="292894"/>
                </a:lnTo>
                <a:lnTo>
                  <a:pt x="285750" y="307182"/>
                </a:lnTo>
                <a:lnTo>
                  <a:pt x="285750" y="321469"/>
                </a:lnTo>
                <a:lnTo>
                  <a:pt x="300038" y="335757"/>
                </a:lnTo>
                <a:lnTo>
                  <a:pt x="314325" y="342900"/>
                </a:lnTo>
                <a:lnTo>
                  <a:pt x="321469" y="357188"/>
                </a:lnTo>
                <a:lnTo>
                  <a:pt x="335757" y="364332"/>
                </a:lnTo>
                <a:lnTo>
                  <a:pt x="350044" y="371475"/>
                </a:lnTo>
                <a:lnTo>
                  <a:pt x="357188" y="378619"/>
                </a:lnTo>
                <a:lnTo>
                  <a:pt x="371475" y="385763"/>
                </a:lnTo>
                <a:lnTo>
                  <a:pt x="385763" y="385763"/>
                </a:lnTo>
                <a:lnTo>
                  <a:pt x="392907" y="385763"/>
                </a:lnTo>
                <a:lnTo>
                  <a:pt x="407194" y="392907"/>
                </a:lnTo>
                <a:lnTo>
                  <a:pt x="414338" y="385763"/>
                </a:lnTo>
                <a:lnTo>
                  <a:pt x="421482" y="385763"/>
                </a:lnTo>
                <a:lnTo>
                  <a:pt x="428625" y="378619"/>
                </a:lnTo>
                <a:lnTo>
                  <a:pt x="435769" y="378619"/>
                </a:lnTo>
                <a:lnTo>
                  <a:pt x="435769" y="371475"/>
                </a:lnTo>
                <a:lnTo>
                  <a:pt x="442913" y="364332"/>
                </a:lnTo>
                <a:lnTo>
                  <a:pt x="450057" y="357188"/>
                </a:lnTo>
                <a:lnTo>
                  <a:pt x="450057" y="335757"/>
                </a:lnTo>
                <a:lnTo>
                  <a:pt x="457200" y="328613"/>
                </a:lnTo>
                <a:lnTo>
                  <a:pt x="457200" y="314325"/>
                </a:lnTo>
                <a:lnTo>
                  <a:pt x="464344" y="300038"/>
                </a:lnTo>
                <a:lnTo>
                  <a:pt x="464344" y="278607"/>
                </a:lnTo>
                <a:lnTo>
                  <a:pt x="464344" y="264319"/>
                </a:lnTo>
                <a:lnTo>
                  <a:pt x="464344" y="242888"/>
                </a:lnTo>
                <a:lnTo>
                  <a:pt x="464344" y="221457"/>
                </a:lnTo>
                <a:lnTo>
                  <a:pt x="464344" y="200025"/>
                </a:lnTo>
                <a:lnTo>
                  <a:pt x="464344" y="185738"/>
                </a:lnTo>
                <a:lnTo>
                  <a:pt x="457200" y="164307"/>
                </a:lnTo>
                <a:lnTo>
                  <a:pt x="457200" y="150019"/>
                </a:lnTo>
                <a:lnTo>
                  <a:pt x="450057" y="135732"/>
                </a:lnTo>
                <a:lnTo>
                  <a:pt x="442913" y="114300"/>
                </a:lnTo>
                <a:lnTo>
                  <a:pt x="435769" y="100013"/>
                </a:lnTo>
                <a:lnTo>
                  <a:pt x="435769" y="85725"/>
                </a:lnTo>
                <a:lnTo>
                  <a:pt x="428625" y="71438"/>
                </a:lnTo>
                <a:lnTo>
                  <a:pt x="421482" y="57150"/>
                </a:lnTo>
                <a:lnTo>
                  <a:pt x="414338" y="50007"/>
                </a:lnTo>
                <a:lnTo>
                  <a:pt x="414338" y="35719"/>
                </a:lnTo>
                <a:lnTo>
                  <a:pt x="407194" y="21432"/>
                </a:lnTo>
                <a:lnTo>
                  <a:pt x="400050" y="14288"/>
                </a:lnTo>
                <a:lnTo>
                  <a:pt x="400050" y="14288"/>
                </a:lnTo>
                <a:lnTo>
                  <a:pt x="392907" y="7144"/>
                </a:lnTo>
                <a:lnTo>
                  <a:pt x="392907" y="0"/>
                </a:lnTo>
                <a:lnTo>
                  <a:pt x="392907" y="0"/>
                </a:lnTo>
                <a:lnTo>
                  <a:pt x="392907" y="7144"/>
                </a:lnTo>
                <a:lnTo>
                  <a:pt x="392907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Freeform 1036"/>
          <p:cNvSpPr/>
          <p:nvPr/>
        </p:nvSpPr>
        <p:spPr>
          <a:xfrm>
            <a:off x="2300288" y="6007894"/>
            <a:ext cx="142876" cy="271463"/>
          </a:xfrm>
          <a:custGeom>
            <a:avLst/>
            <a:gdLst/>
            <a:ahLst/>
            <a:cxnLst/>
            <a:rect l="0" t="0" r="0" b="0"/>
            <a:pathLst>
              <a:path w="142876" h="271463">
                <a:moveTo>
                  <a:pt x="35718" y="0"/>
                </a:moveTo>
                <a:lnTo>
                  <a:pt x="35718" y="7144"/>
                </a:lnTo>
                <a:lnTo>
                  <a:pt x="35718" y="14287"/>
                </a:lnTo>
                <a:lnTo>
                  <a:pt x="35718" y="28575"/>
                </a:lnTo>
                <a:lnTo>
                  <a:pt x="35718" y="35719"/>
                </a:lnTo>
                <a:lnTo>
                  <a:pt x="28575" y="50006"/>
                </a:lnTo>
                <a:lnTo>
                  <a:pt x="28575" y="64294"/>
                </a:lnTo>
                <a:lnTo>
                  <a:pt x="28575" y="85725"/>
                </a:lnTo>
                <a:lnTo>
                  <a:pt x="28575" y="100012"/>
                </a:lnTo>
                <a:lnTo>
                  <a:pt x="28575" y="114300"/>
                </a:lnTo>
                <a:lnTo>
                  <a:pt x="28575" y="135731"/>
                </a:lnTo>
                <a:lnTo>
                  <a:pt x="35718" y="150019"/>
                </a:lnTo>
                <a:lnTo>
                  <a:pt x="42862" y="171450"/>
                </a:lnTo>
                <a:lnTo>
                  <a:pt x="50006" y="192881"/>
                </a:lnTo>
                <a:lnTo>
                  <a:pt x="57150" y="207169"/>
                </a:lnTo>
                <a:lnTo>
                  <a:pt x="57150" y="221456"/>
                </a:lnTo>
                <a:lnTo>
                  <a:pt x="71437" y="235744"/>
                </a:lnTo>
                <a:lnTo>
                  <a:pt x="78581" y="242887"/>
                </a:lnTo>
                <a:lnTo>
                  <a:pt x="92868" y="250031"/>
                </a:lnTo>
                <a:lnTo>
                  <a:pt x="100012" y="264319"/>
                </a:lnTo>
                <a:lnTo>
                  <a:pt x="107156" y="264319"/>
                </a:lnTo>
                <a:lnTo>
                  <a:pt x="114300" y="264319"/>
                </a:lnTo>
                <a:lnTo>
                  <a:pt x="121443" y="271462"/>
                </a:lnTo>
                <a:lnTo>
                  <a:pt x="128587" y="271462"/>
                </a:lnTo>
                <a:lnTo>
                  <a:pt x="128587" y="264319"/>
                </a:lnTo>
                <a:lnTo>
                  <a:pt x="128587" y="257175"/>
                </a:lnTo>
                <a:lnTo>
                  <a:pt x="135731" y="257175"/>
                </a:lnTo>
                <a:lnTo>
                  <a:pt x="135731" y="242887"/>
                </a:lnTo>
                <a:lnTo>
                  <a:pt x="142875" y="228600"/>
                </a:lnTo>
                <a:lnTo>
                  <a:pt x="142875" y="214312"/>
                </a:lnTo>
                <a:lnTo>
                  <a:pt x="135731" y="200025"/>
                </a:lnTo>
                <a:lnTo>
                  <a:pt x="135731" y="178594"/>
                </a:lnTo>
                <a:lnTo>
                  <a:pt x="128587" y="171450"/>
                </a:lnTo>
                <a:lnTo>
                  <a:pt x="121443" y="157162"/>
                </a:lnTo>
                <a:lnTo>
                  <a:pt x="107156" y="135731"/>
                </a:lnTo>
                <a:lnTo>
                  <a:pt x="100012" y="128587"/>
                </a:lnTo>
                <a:lnTo>
                  <a:pt x="85725" y="121444"/>
                </a:lnTo>
                <a:lnTo>
                  <a:pt x="78581" y="107156"/>
                </a:lnTo>
                <a:lnTo>
                  <a:pt x="64293" y="100012"/>
                </a:lnTo>
                <a:lnTo>
                  <a:pt x="50006" y="92869"/>
                </a:lnTo>
                <a:lnTo>
                  <a:pt x="42862" y="85725"/>
                </a:lnTo>
                <a:lnTo>
                  <a:pt x="28575" y="85725"/>
                </a:lnTo>
                <a:lnTo>
                  <a:pt x="21431" y="85725"/>
                </a:lnTo>
                <a:lnTo>
                  <a:pt x="14287" y="85725"/>
                </a:lnTo>
                <a:lnTo>
                  <a:pt x="7143" y="85725"/>
                </a:lnTo>
                <a:lnTo>
                  <a:pt x="7143" y="92869"/>
                </a:lnTo>
                <a:lnTo>
                  <a:pt x="0" y="100012"/>
                </a:lnTo>
                <a:lnTo>
                  <a:pt x="0" y="107156"/>
                </a:lnTo>
                <a:lnTo>
                  <a:pt x="0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8" name="Freeform 1037"/>
          <p:cNvSpPr/>
          <p:nvPr/>
        </p:nvSpPr>
        <p:spPr>
          <a:xfrm>
            <a:off x="2407444" y="6157913"/>
            <a:ext cx="271463" cy="400051"/>
          </a:xfrm>
          <a:custGeom>
            <a:avLst/>
            <a:gdLst/>
            <a:ahLst/>
            <a:cxnLst/>
            <a:rect l="0" t="0" r="0" b="0"/>
            <a:pathLst>
              <a:path w="271463" h="400051">
                <a:moveTo>
                  <a:pt x="92869" y="7143"/>
                </a:moveTo>
                <a:lnTo>
                  <a:pt x="92869" y="0"/>
                </a:lnTo>
                <a:lnTo>
                  <a:pt x="92869" y="7143"/>
                </a:lnTo>
                <a:lnTo>
                  <a:pt x="92869" y="0"/>
                </a:lnTo>
                <a:lnTo>
                  <a:pt x="92869" y="0"/>
                </a:lnTo>
                <a:lnTo>
                  <a:pt x="92869" y="7143"/>
                </a:lnTo>
                <a:lnTo>
                  <a:pt x="92869" y="7143"/>
                </a:lnTo>
                <a:lnTo>
                  <a:pt x="92869" y="7143"/>
                </a:lnTo>
                <a:lnTo>
                  <a:pt x="92869" y="21431"/>
                </a:lnTo>
                <a:lnTo>
                  <a:pt x="92869" y="28575"/>
                </a:lnTo>
                <a:lnTo>
                  <a:pt x="92869" y="35718"/>
                </a:lnTo>
                <a:lnTo>
                  <a:pt x="100012" y="50006"/>
                </a:lnTo>
                <a:lnTo>
                  <a:pt x="107156" y="57150"/>
                </a:lnTo>
                <a:lnTo>
                  <a:pt x="114300" y="71437"/>
                </a:lnTo>
                <a:lnTo>
                  <a:pt x="121444" y="85725"/>
                </a:lnTo>
                <a:lnTo>
                  <a:pt x="128587" y="100012"/>
                </a:lnTo>
                <a:lnTo>
                  <a:pt x="135731" y="114300"/>
                </a:lnTo>
                <a:lnTo>
                  <a:pt x="142875" y="121443"/>
                </a:lnTo>
                <a:lnTo>
                  <a:pt x="157162" y="135731"/>
                </a:lnTo>
                <a:lnTo>
                  <a:pt x="164306" y="135731"/>
                </a:lnTo>
                <a:lnTo>
                  <a:pt x="171450" y="142875"/>
                </a:lnTo>
                <a:lnTo>
                  <a:pt x="185737" y="150018"/>
                </a:lnTo>
                <a:lnTo>
                  <a:pt x="192881" y="157162"/>
                </a:lnTo>
                <a:lnTo>
                  <a:pt x="200025" y="157162"/>
                </a:lnTo>
                <a:lnTo>
                  <a:pt x="207169" y="157162"/>
                </a:lnTo>
                <a:lnTo>
                  <a:pt x="214312" y="157162"/>
                </a:lnTo>
                <a:lnTo>
                  <a:pt x="221456" y="150018"/>
                </a:lnTo>
                <a:lnTo>
                  <a:pt x="221456" y="150018"/>
                </a:lnTo>
                <a:lnTo>
                  <a:pt x="228600" y="150018"/>
                </a:lnTo>
                <a:lnTo>
                  <a:pt x="235744" y="135731"/>
                </a:lnTo>
                <a:lnTo>
                  <a:pt x="235744" y="128587"/>
                </a:lnTo>
                <a:lnTo>
                  <a:pt x="235744" y="128587"/>
                </a:lnTo>
                <a:lnTo>
                  <a:pt x="242887" y="121443"/>
                </a:lnTo>
                <a:lnTo>
                  <a:pt x="242887" y="107156"/>
                </a:lnTo>
                <a:lnTo>
                  <a:pt x="242887" y="100012"/>
                </a:lnTo>
                <a:lnTo>
                  <a:pt x="250031" y="100012"/>
                </a:lnTo>
                <a:lnTo>
                  <a:pt x="250031" y="92868"/>
                </a:lnTo>
                <a:lnTo>
                  <a:pt x="250031" y="85725"/>
                </a:lnTo>
                <a:lnTo>
                  <a:pt x="250031" y="85725"/>
                </a:lnTo>
                <a:lnTo>
                  <a:pt x="250031" y="78581"/>
                </a:lnTo>
                <a:lnTo>
                  <a:pt x="250031" y="78581"/>
                </a:lnTo>
                <a:lnTo>
                  <a:pt x="250031" y="85725"/>
                </a:lnTo>
                <a:lnTo>
                  <a:pt x="257175" y="85725"/>
                </a:lnTo>
                <a:lnTo>
                  <a:pt x="257175" y="85725"/>
                </a:lnTo>
                <a:lnTo>
                  <a:pt x="257175" y="92868"/>
                </a:lnTo>
                <a:lnTo>
                  <a:pt x="264319" y="100012"/>
                </a:lnTo>
                <a:lnTo>
                  <a:pt x="264319" y="107156"/>
                </a:lnTo>
                <a:lnTo>
                  <a:pt x="264319" y="121443"/>
                </a:lnTo>
                <a:lnTo>
                  <a:pt x="271462" y="135731"/>
                </a:lnTo>
                <a:lnTo>
                  <a:pt x="271462" y="157162"/>
                </a:lnTo>
                <a:lnTo>
                  <a:pt x="271462" y="171450"/>
                </a:lnTo>
                <a:lnTo>
                  <a:pt x="271462" y="192881"/>
                </a:lnTo>
                <a:lnTo>
                  <a:pt x="264319" y="214312"/>
                </a:lnTo>
                <a:lnTo>
                  <a:pt x="264319" y="235743"/>
                </a:lnTo>
                <a:lnTo>
                  <a:pt x="257175" y="257175"/>
                </a:lnTo>
                <a:lnTo>
                  <a:pt x="257175" y="271462"/>
                </a:lnTo>
                <a:lnTo>
                  <a:pt x="250031" y="292893"/>
                </a:lnTo>
                <a:lnTo>
                  <a:pt x="242887" y="307181"/>
                </a:lnTo>
                <a:lnTo>
                  <a:pt x="235744" y="321468"/>
                </a:lnTo>
                <a:lnTo>
                  <a:pt x="228600" y="335756"/>
                </a:lnTo>
                <a:lnTo>
                  <a:pt x="221456" y="350043"/>
                </a:lnTo>
                <a:lnTo>
                  <a:pt x="214312" y="357187"/>
                </a:lnTo>
                <a:lnTo>
                  <a:pt x="207169" y="364331"/>
                </a:lnTo>
                <a:lnTo>
                  <a:pt x="200025" y="371475"/>
                </a:lnTo>
                <a:lnTo>
                  <a:pt x="185737" y="378618"/>
                </a:lnTo>
                <a:lnTo>
                  <a:pt x="178594" y="385762"/>
                </a:lnTo>
                <a:lnTo>
                  <a:pt x="164306" y="385762"/>
                </a:lnTo>
                <a:lnTo>
                  <a:pt x="150019" y="392906"/>
                </a:lnTo>
                <a:lnTo>
                  <a:pt x="135731" y="392906"/>
                </a:lnTo>
                <a:lnTo>
                  <a:pt x="121444" y="392906"/>
                </a:lnTo>
                <a:lnTo>
                  <a:pt x="107156" y="392906"/>
                </a:lnTo>
                <a:lnTo>
                  <a:pt x="92869" y="392906"/>
                </a:lnTo>
                <a:lnTo>
                  <a:pt x="78581" y="392906"/>
                </a:lnTo>
                <a:lnTo>
                  <a:pt x="64294" y="392906"/>
                </a:lnTo>
                <a:lnTo>
                  <a:pt x="50006" y="400050"/>
                </a:lnTo>
                <a:lnTo>
                  <a:pt x="35719" y="392906"/>
                </a:lnTo>
                <a:lnTo>
                  <a:pt x="21431" y="392906"/>
                </a:lnTo>
                <a:lnTo>
                  <a:pt x="14287" y="392906"/>
                </a:lnTo>
                <a:lnTo>
                  <a:pt x="7144" y="392906"/>
                </a:lnTo>
                <a:lnTo>
                  <a:pt x="0" y="385762"/>
                </a:lnTo>
                <a:lnTo>
                  <a:pt x="0" y="3857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9" name="Freeform 1038"/>
          <p:cNvSpPr/>
          <p:nvPr/>
        </p:nvSpPr>
        <p:spPr>
          <a:xfrm>
            <a:off x="2778919" y="6136481"/>
            <a:ext cx="685801" cy="278608"/>
          </a:xfrm>
          <a:custGeom>
            <a:avLst/>
            <a:gdLst/>
            <a:ahLst/>
            <a:cxnLst/>
            <a:rect l="0" t="0" r="0" b="0"/>
            <a:pathLst>
              <a:path w="685801" h="278608">
                <a:moveTo>
                  <a:pt x="0" y="142875"/>
                </a:moveTo>
                <a:lnTo>
                  <a:pt x="0" y="142875"/>
                </a:lnTo>
                <a:lnTo>
                  <a:pt x="0" y="135732"/>
                </a:lnTo>
                <a:lnTo>
                  <a:pt x="0" y="142875"/>
                </a:lnTo>
                <a:lnTo>
                  <a:pt x="0" y="142875"/>
                </a:lnTo>
                <a:lnTo>
                  <a:pt x="0" y="135732"/>
                </a:lnTo>
                <a:lnTo>
                  <a:pt x="0" y="142875"/>
                </a:lnTo>
                <a:lnTo>
                  <a:pt x="7144" y="150019"/>
                </a:lnTo>
                <a:lnTo>
                  <a:pt x="7144" y="150019"/>
                </a:lnTo>
                <a:lnTo>
                  <a:pt x="7144" y="157163"/>
                </a:lnTo>
                <a:lnTo>
                  <a:pt x="7144" y="171450"/>
                </a:lnTo>
                <a:lnTo>
                  <a:pt x="14287" y="178594"/>
                </a:lnTo>
                <a:lnTo>
                  <a:pt x="14287" y="185738"/>
                </a:lnTo>
                <a:lnTo>
                  <a:pt x="14287" y="200025"/>
                </a:lnTo>
                <a:lnTo>
                  <a:pt x="14287" y="214313"/>
                </a:lnTo>
                <a:lnTo>
                  <a:pt x="14287" y="221457"/>
                </a:lnTo>
                <a:lnTo>
                  <a:pt x="14287" y="235744"/>
                </a:lnTo>
                <a:lnTo>
                  <a:pt x="14287" y="250032"/>
                </a:lnTo>
                <a:lnTo>
                  <a:pt x="14287" y="250032"/>
                </a:lnTo>
                <a:lnTo>
                  <a:pt x="14287" y="264319"/>
                </a:lnTo>
                <a:lnTo>
                  <a:pt x="21431" y="271463"/>
                </a:lnTo>
                <a:lnTo>
                  <a:pt x="21431" y="271463"/>
                </a:lnTo>
                <a:lnTo>
                  <a:pt x="21431" y="271463"/>
                </a:lnTo>
                <a:lnTo>
                  <a:pt x="21431" y="278607"/>
                </a:lnTo>
                <a:lnTo>
                  <a:pt x="21431" y="278607"/>
                </a:lnTo>
                <a:lnTo>
                  <a:pt x="21431" y="278607"/>
                </a:lnTo>
                <a:lnTo>
                  <a:pt x="21431" y="278607"/>
                </a:lnTo>
                <a:lnTo>
                  <a:pt x="28575" y="271463"/>
                </a:lnTo>
                <a:lnTo>
                  <a:pt x="28575" y="264319"/>
                </a:lnTo>
                <a:lnTo>
                  <a:pt x="28575" y="257175"/>
                </a:lnTo>
                <a:lnTo>
                  <a:pt x="35719" y="250032"/>
                </a:lnTo>
                <a:lnTo>
                  <a:pt x="35719" y="228600"/>
                </a:lnTo>
                <a:lnTo>
                  <a:pt x="42862" y="214313"/>
                </a:lnTo>
                <a:lnTo>
                  <a:pt x="42862" y="200025"/>
                </a:lnTo>
                <a:lnTo>
                  <a:pt x="42862" y="178594"/>
                </a:lnTo>
                <a:lnTo>
                  <a:pt x="42862" y="157163"/>
                </a:lnTo>
                <a:lnTo>
                  <a:pt x="50006" y="150019"/>
                </a:lnTo>
                <a:lnTo>
                  <a:pt x="50006" y="128588"/>
                </a:lnTo>
                <a:lnTo>
                  <a:pt x="50006" y="107157"/>
                </a:lnTo>
                <a:lnTo>
                  <a:pt x="50006" y="100013"/>
                </a:lnTo>
                <a:lnTo>
                  <a:pt x="50006" y="85725"/>
                </a:lnTo>
                <a:lnTo>
                  <a:pt x="50006" y="64294"/>
                </a:lnTo>
                <a:lnTo>
                  <a:pt x="50006" y="57150"/>
                </a:lnTo>
                <a:lnTo>
                  <a:pt x="50006" y="57150"/>
                </a:lnTo>
                <a:lnTo>
                  <a:pt x="50006" y="42863"/>
                </a:lnTo>
                <a:lnTo>
                  <a:pt x="50006" y="42863"/>
                </a:lnTo>
                <a:lnTo>
                  <a:pt x="50006" y="42863"/>
                </a:lnTo>
                <a:lnTo>
                  <a:pt x="50006" y="42863"/>
                </a:lnTo>
                <a:lnTo>
                  <a:pt x="50006" y="42863"/>
                </a:lnTo>
                <a:lnTo>
                  <a:pt x="50006" y="50007"/>
                </a:lnTo>
                <a:lnTo>
                  <a:pt x="57150" y="50007"/>
                </a:lnTo>
                <a:lnTo>
                  <a:pt x="57150" y="50007"/>
                </a:lnTo>
                <a:lnTo>
                  <a:pt x="64294" y="64294"/>
                </a:lnTo>
                <a:lnTo>
                  <a:pt x="71437" y="78582"/>
                </a:lnTo>
                <a:lnTo>
                  <a:pt x="71437" y="85725"/>
                </a:lnTo>
                <a:lnTo>
                  <a:pt x="78581" y="100013"/>
                </a:lnTo>
                <a:lnTo>
                  <a:pt x="85725" y="121444"/>
                </a:lnTo>
                <a:lnTo>
                  <a:pt x="92869" y="128588"/>
                </a:lnTo>
                <a:lnTo>
                  <a:pt x="107156" y="142875"/>
                </a:lnTo>
                <a:lnTo>
                  <a:pt x="114300" y="164307"/>
                </a:lnTo>
                <a:lnTo>
                  <a:pt x="121444" y="171450"/>
                </a:lnTo>
                <a:lnTo>
                  <a:pt x="135731" y="178594"/>
                </a:lnTo>
                <a:lnTo>
                  <a:pt x="142875" y="192882"/>
                </a:lnTo>
                <a:lnTo>
                  <a:pt x="150019" y="200025"/>
                </a:lnTo>
                <a:lnTo>
                  <a:pt x="150019" y="200025"/>
                </a:lnTo>
                <a:lnTo>
                  <a:pt x="157162" y="200025"/>
                </a:lnTo>
                <a:lnTo>
                  <a:pt x="164306" y="207169"/>
                </a:lnTo>
                <a:lnTo>
                  <a:pt x="171450" y="200025"/>
                </a:lnTo>
                <a:lnTo>
                  <a:pt x="178594" y="200025"/>
                </a:lnTo>
                <a:lnTo>
                  <a:pt x="178594" y="200025"/>
                </a:lnTo>
                <a:lnTo>
                  <a:pt x="185737" y="192882"/>
                </a:lnTo>
                <a:lnTo>
                  <a:pt x="185737" y="185738"/>
                </a:lnTo>
                <a:lnTo>
                  <a:pt x="192881" y="178594"/>
                </a:lnTo>
                <a:lnTo>
                  <a:pt x="200025" y="171450"/>
                </a:lnTo>
                <a:lnTo>
                  <a:pt x="200025" y="157163"/>
                </a:lnTo>
                <a:lnTo>
                  <a:pt x="200025" y="142875"/>
                </a:lnTo>
                <a:lnTo>
                  <a:pt x="207169" y="135732"/>
                </a:lnTo>
                <a:lnTo>
                  <a:pt x="207169" y="114300"/>
                </a:lnTo>
                <a:lnTo>
                  <a:pt x="207169" y="107157"/>
                </a:lnTo>
                <a:lnTo>
                  <a:pt x="207169" y="100013"/>
                </a:lnTo>
                <a:lnTo>
                  <a:pt x="214312" y="78582"/>
                </a:lnTo>
                <a:lnTo>
                  <a:pt x="214312" y="71438"/>
                </a:lnTo>
                <a:lnTo>
                  <a:pt x="214312" y="64294"/>
                </a:lnTo>
                <a:lnTo>
                  <a:pt x="214312" y="57150"/>
                </a:lnTo>
                <a:lnTo>
                  <a:pt x="214312" y="50007"/>
                </a:lnTo>
                <a:lnTo>
                  <a:pt x="214312" y="50007"/>
                </a:lnTo>
                <a:lnTo>
                  <a:pt x="214312" y="50007"/>
                </a:lnTo>
                <a:lnTo>
                  <a:pt x="214312" y="50007"/>
                </a:lnTo>
                <a:lnTo>
                  <a:pt x="214312" y="50007"/>
                </a:lnTo>
                <a:lnTo>
                  <a:pt x="214312" y="50007"/>
                </a:lnTo>
                <a:lnTo>
                  <a:pt x="214312" y="50007"/>
                </a:lnTo>
                <a:lnTo>
                  <a:pt x="214312" y="57150"/>
                </a:lnTo>
                <a:lnTo>
                  <a:pt x="214312" y="64294"/>
                </a:lnTo>
                <a:lnTo>
                  <a:pt x="214312" y="64294"/>
                </a:lnTo>
                <a:lnTo>
                  <a:pt x="214312" y="78582"/>
                </a:lnTo>
                <a:lnTo>
                  <a:pt x="214312" y="92869"/>
                </a:lnTo>
                <a:lnTo>
                  <a:pt x="214312" y="100013"/>
                </a:lnTo>
                <a:lnTo>
                  <a:pt x="221456" y="114300"/>
                </a:lnTo>
                <a:lnTo>
                  <a:pt x="221456" y="128588"/>
                </a:lnTo>
                <a:lnTo>
                  <a:pt x="221456" y="142875"/>
                </a:lnTo>
                <a:lnTo>
                  <a:pt x="221456" y="150019"/>
                </a:lnTo>
                <a:lnTo>
                  <a:pt x="228600" y="171450"/>
                </a:lnTo>
                <a:lnTo>
                  <a:pt x="235744" y="185738"/>
                </a:lnTo>
                <a:lnTo>
                  <a:pt x="235744" y="192882"/>
                </a:lnTo>
                <a:lnTo>
                  <a:pt x="242887" y="207169"/>
                </a:lnTo>
                <a:lnTo>
                  <a:pt x="250031" y="214313"/>
                </a:lnTo>
                <a:lnTo>
                  <a:pt x="257175" y="221457"/>
                </a:lnTo>
                <a:lnTo>
                  <a:pt x="264319" y="228600"/>
                </a:lnTo>
                <a:lnTo>
                  <a:pt x="264319" y="235744"/>
                </a:lnTo>
                <a:lnTo>
                  <a:pt x="271462" y="242888"/>
                </a:lnTo>
                <a:lnTo>
                  <a:pt x="278606" y="242888"/>
                </a:lnTo>
                <a:lnTo>
                  <a:pt x="285750" y="250032"/>
                </a:lnTo>
                <a:lnTo>
                  <a:pt x="292894" y="242888"/>
                </a:lnTo>
                <a:lnTo>
                  <a:pt x="300037" y="235744"/>
                </a:lnTo>
                <a:lnTo>
                  <a:pt x="300037" y="235744"/>
                </a:lnTo>
                <a:lnTo>
                  <a:pt x="307181" y="235744"/>
                </a:lnTo>
                <a:lnTo>
                  <a:pt x="314325" y="221457"/>
                </a:lnTo>
                <a:lnTo>
                  <a:pt x="321469" y="214313"/>
                </a:lnTo>
                <a:lnTo>
                  <a:pt x="328612" y="207169"/>
                </a:lnTo>
                <a:lnTo>
                  <a:pt x="328612" y="185738"/>
                </a:lnTo>
                <a:lnTo>
                  <a:pt x="328612" y="171450"/>
                </a:lnTo>
                <a:lnTo>
                  <a:pt x="335756" y="164307"/>
                </a:lnTo>
                <a:lnTo>
                  <a:pt x="335756" y="142875"/>
                </a:lnTo>
                <a:lnTo>
                  <a:pt x="335756" y="128588"/>
                </a:lnTo>
                <a:lnTo>
                  <a:pt x="335756" y="121444"/>
                </a:lnTo>
                <a:lnTo>
                  <a:pt x="335756" y="100013"/>
                </a:lnTo>
                <a:lnTo>
                  <a:pt x="335756" y="85725"/>
                </a:lnTo>
                <a:lnTo>
                  <a:pt x="328612" y="78582"/>
                </a:lnTo>
                <a:lnTo>
                  <a:pt x="328612" y="71438"/>
                </a:lnTo>
                <a:lnTo>
                  <a:pt x="321469" y="57150"/>
                </a:lnTo>
                <a:lnTo>
                  <a:pt x="321469" y="50007"/>
                </a:lnTo>
                <a:lnTo>
                  <a:pt x="314325" y="50007"/>
                </a:lnTo>
                <a:lnTo>
                  <a:pt x="307181" y="42863"/>
                </a:lnTo>
                <a:lnTo>
                  <a:pt x="300037" y="35719"/>
                </a:lnTo>
                <a:lnTo>
                  <a:pt x="300037" y="42863"/>
                </a:lnTo>
                <a:lnTo>
                  <a:pt x="292894" y="42863"/>
                </a:lnTo>
                <a:lnTo>
                  <a:pt x="285750" y="35719"/>
                </a:lnTo>
                <a:lnTo>
                  <a:pt x="278606" y="42863"/>
                </a:lnTo>
                <a:lnTo>
                  <a:pt x="278606" y="50007"/>
                </a:lnTo>
                <a:lnTo>
                  <a:pt x="271462" y="57150"/>
                </a:lnTo>
                <a:lnTo>
                  <a:pt x="271462" y="64294"/>
                </a:lnTo>
                <a:lnTo>
                  <a:pt x="271462" y="78582"/>
                </a:lnTo>
                <a:lnTo>
                  <a:pt x="271462" y="92869"/>
                </a:lnTo>
                <a:lnTo>
                  <a:pt x="271462" y="100013"/>
                </a:lnTo>
                <a:lnTo>
                  <a:pt x="278606" y="121444"/>
                </a:lnTo>
                <a:lnTo>
                  <a:pt x="285750" y="135732"/>
                </a:lnTo>
                <a:lnTo>
                  <a:pt x="292894" y="142875"/>
                </a:lnTo>
                <a:lnTo>
                  <a:pt x="300037" y="157163"/>
                </a:lnTo>
                <a:lnTo>
                  <a:pt x="307181" y="171450"/>
                </a:lnTo>
                <a:lnTo>
                  <a:pt x="321469" y="178594"/>
                </a:lnTo>
                <a:lnTo>
                  <a:pt x="328612" y="185738"/>
                </a:lnTo>
                <a:lnTo>
                  <a:pt x="342900" y="200025"/>
                </a:lnTo>
                <a:lnTo>
                  <a:pt x="350044" y="200025"/>
                </a:lnTo>
                <a:lnTo>
                  <a:pt x="364331" y="207169"/>
                </a:lnTo>
                <a:lnTo>
                  <a:pt x="371475" y="214313"/>
                </a:lnTo>
                <a:lnTo>
                  <a:pt x="378619" y="207169"/>
                </a:lnTo>
                <a:lnTo>
                  <a:pt x="392906" y="207169"/>
                </a:lnTo>
                <a:lnTo>
                  <a:pt x="400050" y="207169"/>
                </a:lnTo>
                <a:lnTo>
                  <a:pt x="414337" y="200025"/>
                </a:lnTo>
                <a:lnTo>
                  <a:pt x="421481" y="192882"/>
                </a:lnTo>
                <a:lnTo>
                  <a:pt x="428625" y="185738"/>
                </a:lnTo>
                <a:lnTo>
                  <a:pt x="442912" y="178594"/>
                </a:lnTo>
                <a:lnTo>
                  <a:pt x="450056" y="157163"/>
                </a:lnTo>
                <a:lnTo>
                  <a:pt x="457200" y="150019"/>
                </a:lnTo>
                <a:lnTo>
                  <a:pt x="471487" y="135732"/>
                </a:lnTo>
                <a:lnTo>
                  <a:pt x="471487" y="121444"/>
                </a:lnTo>
                <a:lnTo>
                  <a:pt x="485775" y="100013"/>
                </a:lnTo>
                <a:lnTo>
                  <a:pt x="492919" y="92869"/>
                </a:lnTo>
                <a:lnTo>
                  <a:pt x="500062" y="78582"/>
                </a:lnTo>
                <a:lnTo>
                  <a:pt x="507206" y="57150"/>
                </a:lnTo>
                <a:lnTo>
                  <a:pt x="507206" y="50007"/>
                </a:lnTo>
                <a:lnTo>
                  <a:pt x="514350" y="35719"/>
                </a:lnTo>
                <a:lnTo>
                  <a:pt x="521494" y="21432"/>
                </a:lnTo>
                <a:lnTo>
                  <a:pt x="528637" y="21432"/>
                </a:lnTo>
                <a:lnTo>
                  <a:pt x="528637" y="7144"/>
                </a:lnTo>
                <a:lnTo>
                  <a:pt x="535781" y="0"/>
                </a:lnTo>
                <a:lnTo>
                  <a:pt x="535781" y="0"/>
                </a:lnTo>
                <a:lnTo>
                  <a:pt x="542925" y="0"/>
                </a:lnTo>
                <a:lnTo>
                  <a:pt x="542925" y="0"/>
                </a:lnTo>
                <a:lnTo>
                  <a:pt x="542925" y="0"/>
                </a:lnTo>
                <a:lnTo>
                  <a:pt x="550069" y="7144"/>
                </a:lnTo>
                <a:lnTo>
                  <a:pt x="557212" y="14288"/>
                </a:lnTo>
                <a:lnTo>
                  <a:pt x="564356" y="21432"/>
                </a:lnTo>
                <a:lnTo>
                  <a:pt x="571500" y="28575"/>
                </a:lnTo>
                <a:lnTo>
                  <a:pt x="578644" y="35719"/>
                </a:lnTo>
                <a:lnTo>
                  <a:pt x="585787" y="42863"/>
                </a:lnTo>
                <a:lnTo>
                  <a:pt x="600075" y="57150"/>
                </a:lnTo>
                <a:lnTo>
                  <a:pt x="607219" y="78582"/>
                </a:lnTo>
                <a:lnTo>
                  <a:pt x="614362" y="85725"/>
                </a:lnTo>
                <a:lnTo>
                  <a:pt x="621506" y="100013"/>
                </a:lnTo>
                <a:lnTo>
                  <a:pt x="635794" y="121444"/>
                </a:lnTo>
                <a:lnTo>
                  <a:pt x="642937" y="135732"/>
                </a:lnTo>
                <a:lnTo>
                  <a:pt x="650081" y="150019"/>
                </a:lnTo>
                <a:lnTo>
                  <a:pt x="657225" y="171450"/>
                </a:lnTo>
                <a:lnTo>
                  <a:pt x="664369" y="185738"/>
                </a:lnTo>
                <a:lnTo>
                  <a:pt x="685800" y="207169"/>
                </a:lnTo>
                <a:lnTo>
                  <a:pt x="685800" y="207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0" name="Freeform 1039"/>
          <p:cNvSpPr/>
          <p:nvPr/>
        </p:nvSpPr>
        <p:spPr>
          <a:xfrm>
            <a:off x="4300538" y="4357688"/>
            <a:ext cx="442913" cy="50007"/>
          </a:xfrm>
          <a:custGeom>
            <a:avLst/>
            <a:gdLst/>
            <a:ahLst/>
            <a:cxnLst/>
            <a:rect l="0" t="0" r="0" b="0"/>
            <a:pathLst>
              <a:path w="442913" h="50007">
                <a:moveTo>
                  <a:pt x="0" y="50006"/>
                </a:moveTo>
                <a:lnTo>
                  <a:pt x="14287" y="42862"/>
                </a:lnTo>
                <a:lnTo>
                  <a:pt x="57150" y="35718"/>
                </a:lnTo>
                <a:lnTo>
                  <a:pt x="107156" y="28575"/>
                </a:lnTo>
                <a:lnTo>
                  <a:pt x="157162" y="14287"/>
                </a:lnTo>
                <a:lnTo>
                  <a:pt x="207168" y="14287"/>
                </a:lnTo>
                <a:lnTo>
                  <a:pt x="257175" y="14287"/>
                </a:lnTo>
                <a:lnTo>
                  <a:pt x="300037" y="7143"/>
                </a:lnTo>
                <a:lnTo>
                  <a:pt x="342900" y="0"/>
                </a:lnTo>
                <a:lnTo>
                  <a:pt x="378618" y="0"/>
                </a:lnTo>
                <a:lnTo>
                  <a:pt x="442912" y="0"/>
                </a:lnTo>
                <a:lnTo>
                  <a:pt x="44291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1" name="Freeform 1040"/>
          <p:cNvSpPr/>
          <p:nvPr/>
        </p:nvSpPr>
        <p:spPr>
          <a:xfrm>
            <a:off x="5243513" y="4236244"/>
            <a:ext cx="35719" cy="92870"/>
          </a:xfrm>
          <a:custGeom>
            <a:avLst/>
            <a:gdLst/>
            <a:ahLst/>
            <a:cxnLst/>
            <a:rect l="0" t="0" r="0" b="0"/>
            <a:pathLst>
              <a:path w="35719" h="92870">
                <a:moveTo>
                  <a:pt x="35718" y="92869"/>
                </a:moveTo>
                <a:lnTo>
                  <a:pt x="35718" y="71437"/>
                </a:lnTo>
                <a:lnTo>
                  <a:pt x="28575" y="57150"/>
                </a:lnTo>
                <a:lnTo>
                  <a:pt x="21431" y="42862"/>
                </a:lnTo>
                <a:lnTo>
                  <a:pt x="14287" y="35719"/>
                </a:lnTo>
                <a:lnTo>
                  <a:pt x="7143" y="28575"/>
                </a:lnTo>
                <a:lnTo>
                  <a:pt x="7143" y="21431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2" name="Freeform 1041"/>
          <p:cNvSpPr/>
          <p:nvPr/>
        </p:nvSpPr>
        <p:spPr>
          <a:xfrm>
            <a:off x="5107781" y="4071938"/>
            <a:ext cx="564358" cy="400051"/>
          </a:xfrm>
          <a:custGeom>
            <a:avLst/>
            <a:gdLst/>
            <a:ahLst/>
            <a:cxnLst/>
            <a:rect l="0" t="0" r="0" b="0"/>
            <a:pathLst>
              <a:path w="564358" h="400051">
                <a:moveTo>
                  <a:pt x="50007" y="192881"/>
                </a:moveTo>
                <a:lnTo>
                  <a:pt x="42863" y="192881"/>
                </a:lnTo>
                <a:lnTo>
                  <a:pt x="35719" y="214312"/>
                </a:lnTo>
                <a:lnTo>
                  <a:pt x="28575" y="221456"/>
                </a:lnTo>
                <a:lnTo>
                  <a:pt x="21432" y="235743"/>
                </a:lnTo>
                <a:lnTo>
                  <a:pt x="14288" y="257175"/>
                </a:lnTo>
                <a:lnTo>
                  <a:pt x="7144" y="271462"/>
                </a:lnTo>
                <a:lnTo>
                  <a:pt x="0" y="285750"/>
                </a:lnTo>
                <a:lnTo>
                  <a:pt x="0" y="307181"/>
                </a:lnTo>
                <a:lnTo>
                  <a:pt x="0" y="321468"/>
                </a:lnTo>
                <a:lnTo>
                  <a:pt x="0" y="335756"/>
                </a:lnTo>
                <a:lnTo>
                  <a:pt x="0" y="342900"/>
                </a:lnTo>
                <a:lnTo>
                  <a:pt x="0" y="364331"/>
                </a:lnTo>
                <a:lnTo>
                  <a:pt x="0" y="364331"/>
                </a:lnTo>
                <a:lnTo>
                  <a:pt x="0" y="378618"/>
                </a:lnTo>
                <a:lnTo>
                  <a:pt x="7144" y="385762"/>
                </a:lnTo>
                <a:lnTo>
                  <a:pt x="14288" y="392906"/>
                </a:lnTo>
                <a:lnTo>
                  <a:pt x="14288" y="392906"/>
                </a:lnTo>
                <a:lnTo>
                  <a:pt x="21432" y="400050"/>
                </a:lnTo>
                <a:lnTo>
                  <a:pt x="28575" y="400050"/>
                </a:lnTo>
                <a:lnTo>
                  <a:pt x="35719" y="392906"/>
                </a:lnTo>
                <a:lnTo>
                  <a:pt x="35719" y="392906"/>
                </a:lnTo>
                <a:lnTo>
                  <a:pt x="42863" y="392906"/>
                </a:lnTo>
                <a:lnTo>
                  <a:pt x="50007" y="385762"/>
                </a:lnTo>
                <a:lnTo>
                  <a:pt x="57150" y="378618"/>
                </a:lnTo>
                <a:lnTo>
                  <a:pt x="64294" y="371475"/>
                </a:lnTo>
                <a:lnTo>
                  <a:pt x="71438" y="350043"/>
                </a:lnTo>
                <a:lnTo>
                  <a:pt x="78582" y="342900"/>
                </a:lnTo>
                <a:lnTo>
                  <a:pt x="85725" y="328612"/>
                </a:lnTo>
                <a:lnTo>
                  <a:pt x="92869" y="314325"/>
                </a:lnTo>
                <a:lnTo>
                  <a:pt x="100013" y="292893"/>
                </a:lnTo>
                <a:lnTo>
                  <a:pt x="107157" y="278606"/>
                </a:lnTo>
                <a:lnTo>
                  <a:pt x="114300" y="264318"/>
                </a:lnTo>
                <a:lnTo>
                  <a:pt x="114300" y="242887"/>
                </a:lnTo>
                <a:lnTo>
                  <a:pt x="121444" y="235743"/>
                </a:lnTo>
                <a:lnTo>
                  <a:pt x="128588" y="221456"/>
                </a:lnTo>
                <a:lnTo>
                  <a:pt x="128588" y="207168"/>
                </a:lnTo>
                <a:lnTo>
                  <a:pt x="135732" y="200025"/>
                </a:lnTo>
                <a:lnTo>
                  <a:pt x="135732" y="200025"/>
                </a:lnTo>
                <a:lnTo>
                  <a:pt x="135732" y="192881"/>
                </a:lnTo>
                <a:lnTo>
                  <a:pt x="135732" y="185737"/>
                </a:lnTo>
                <a:lnTo>
                  <a:pt x="135732" y="192881"/>
                </a:lnTo>
                <a:lnTo>
                  <a:pt x="135732" y="185737"/>
                </a:lnTo>
                <a:lnTo>
                  <a:pt x="135732" y="185737"/>
                </a:lnTo>
                <a:lnTo>
                  <a:pt x="135732" y="185737"/>
                </a:lnTo>
                <a:lnTo>
                  <a:pt x="142875" y="185737"/>
                </a:lnTo>
                <a:lnTo>
                  <a:pt x="142875" y="185737"/>
                </a:lnTo>
                <a:lnTo>
                  <a:pt x="142875" y="192881"/>
                </a:lnTo>
                <a:lnTo>
                  <a:pt x="142875" y="200025"/>
                </a:lnTo>
                <a:lnTo>
                  <a:pt x="142875" y="207168"/>
                </a:lnTo>
                <a:lnTo>
                  <a:pt x="142875" y="214312"/>
                </a:lnTo>
                <a:lnTo>
                  <a:pt x="142875" y="228600"/>
                </a:lnTo>
                <a:lnTo>
                  <a:pt x="150019" y="235743"/>
                </a:lnTo>
                <a:lnTo>
                  <a:pt x="150019" y="242887"/>
                </a:lnTo>
                <a:lnTo>
                  <a:pt x="150019" y="264318"/>
                </a:lnTo>
                <a:lnTo>
                  <a:pt x="150019" y="271462"/>
                </a:lnTo>
                <a:lnTo>
                  <a:pt x="157163" y="278606"/>
                </a:lnTo>
                <a:lnTo>
                  <a:pt x="164307" y="292893"/>
                </a:lnTo>
                <a:lnTo>
                  <a:pt x="164307" y="300037"/>
                </a:lnTo>
                <a:lnTo>
                  <a:pt x="171450" y="307181"/>
                </a:lnTo>
                <a:lnTo>
                  <a:pt x="178594" y="314325"/>
                </a:lnTo>
                <a:lnTo>
                  <a:pt x="178594" y="321468"/>
                </a:lnTo>
                <a:lnTo>
                  <a:pt x="185738" y="321468"/>
                </a:lnTo>
                <a:lnTo>
                  <a:pt x="192882" y="321468"/>
                </a:lnTo>
                <a:lnTo>
                  <a:pt x="200025" y="328612"/>
                </a:lnTo>
                <a:lnTo>
                  <a:pt x="207169" y="328612"/>
                </a:lnTo>
                <a:lnTo>
                  <a:pt x="214313" y="321468"/>
                </a:lnTo>
                <a:lnTo>
                  <a:pt x="214313" y="321468"/>
                </a:lnTo>
                <a:lnTo>
                  <a:pt x="221457" y="314325"/>
                </a:lnTo>
                <a:lnTo>
                  <a:pt x="235744" y="307181"/>
                </a:lnTo>
                <a:lnTo>
                  <a:pt x="242888" y="300037"/>
                </a:lnTo>
                <a:lnTo>
                  <a:pt x="250032" y="292893"/>
                </a:lnTo>
                <a:lnTo>
                  <a:pt x="257175" y="271462"/>
                </a:lnTo>
                <a:lnTo>
                  <a:pt x="264319" y="257175"/>
                </a:lnTo>
                <a:lnTo>
                  <a:pt x="271463" y="242887"/>
                </a:lnTo>
                <a:lnTo>
                  <a:pt x="285750" y="221456"/>
                </a:lnTo>
                <a:lnTo>
                  <a:pt x="285750" y="207168"/>
                </a:lnTo>
                <a:lnTo>
                  <a:pt x="300038" y="192881"/>
                </a:lnTo>
                <a:lnTo>
                  <a:pt x="307182" y="171450"/>
                </a:lnTo>
                <a:lnTo>
                  <a:pt x="307182" y="150018"/>
                </a:lnTo>
                <a:lnTo>
                  <a:pt x="314325" y="142875"/>
                </a:lnTo>
                <a:lnTo>
                  <a:pt x="321469" y="121443"/>
                </a:lnTo>
                <a:lnTo>
                  <a:pt x="321469" y="107156"/>
                </a:lnTo>
                <a:lnTo>
                  <a:pt x="321469" y="92868"/>
                </a:lnTo>
                <a:lnTo>
                  <a:pt x="328613" y="85725"/>
                </a:lnTo>
                <a:lnTo>
                  <a:pt x="328613" y="64293"/>
                </a:lnTo>
                <a:lnTo>
                  <a:pt x="328613" y="57150"/>
                </a:lnTo>
                <a:lnTo>
                  <a:pt x="328613" y="50006"/>
                </a:lnTo>
                <a:lnTo>
                  <a:pt x="328613" y="35718"/>
                </a:lnTo>
                <a:lnTo>
                  <a:pt x="328613" y="21431"/>
                </a:lnTo>
                <a:lnTo>
                  <a:pt x="335757" y="21431"/>
                </a:lnTo>
                <a:lnTo>
                  <a:pt x="335757" y="14287"/>
                </a:lnTo>
                <a:lnTo>
                  <a:pt x="335757" y="7143"/>
                </a:lnTo>
                <a:lnTo>
                  <a:pt x="335757" y="7143"/>
                </a:lnTo>
                <a:lnTo>
                  <a:pt x="335757" y="7143"/>
                </a:lnTo>
                <a:lnTo>
                  <a:pt x="335757" y="0"/>
                </a:lnTo>
                <a:lnTo>
                  <a:pt x="335757" y="0"/>
                </a:lnTo>
                <a:lnTo>
                  <a:pt x="335757" y="7143"/>
                </a:lnTo>
                <a:lnTo>
                  <a:pt x="335757" y="7143"/>
                </a:lnTo>
                <a:lnTo>
                  <a:pt x="328613" y="14287"/>
                </a:lnTo>
                <a:lnTo>
                  <a:pt x="328613" y="21431"/>
                </a:lnTo>
                <a:lnTo>
                  <a:pt x="328613" y="28575"/>
                </a:lnTo>
                <a:lnTo>
                  <a:pt x="328613" y="35718"/>
                </a:lnTo>
                <a:lnTo>
                  <a:pt x="335757" y="57150"/>
                </a:lnTo>
                <a:lnTo>
                  <a:pt x="335757" y="71437"/>
                </a:lnTo>
                <a:lnTo>
                  <a:pt x="335757" y="85725"/>
                </a:lnTo>
                <a:lnTo>
                  <a:pt x="335757" y="107156"/>
                </a:lnTo>
                <a:lnTo>
                  <a:pt x="335757" y="121443"/>
                </a:lnTo>
                <a:lnTo>
                  <a:pt x="342900" y="135731"/>
                </a:lnTo>
                <a:lnTo>
                  <a:pt x="342900" y="157162"/>
                </a:lnTo>
                <a:lnTo>
                  <a:pt x="350044" y="178593"/>
                </a:lnTo>
                <a:lnTo>
                  <a:pt x="357188" y="192881"/>
                </a:lnTo>
                <a:lnTo>
                  <a:pt x="357188" y="214312"/>
                </a:lnTo>
                <a:lnTo>
                  <a:pt x="364332" y="235743"/>
                </a:lnTo>
                <a:lnTo>
                  <a:pt x="371475" y="250031"/>
                </a:lnTo>
                <a:lnTo>
                  <a:pt x="378619" y="264318"/>
                </a:lnTo>
                <a:lnTo>
                  <a:pt x="385763" y="278606"/>
                </a:lnTo>
                <a:lnTo>
                  <a:pt x="392907" y="292893"/>
                </a:lnTo>
                <a:lnTo>
                  <a:pt x="400050" y="300037"/>
                </a:lnTo>
                <a:lnTo>
                  <a:pt x="407194" y="314325"/>
                </a:lnTo>
                <a:lnTo>
                  <a:pt x="421482" y="321468"/>
                </a:lnTo>
                <a:lnTo>
                  <a:pt x="428625" y="321468"/>
                </a:lnTo>
                <a:lnTo>
                  <a:pt x="435769" y="328612"/>
                </a:lnTo>
                <a:lnTo>
                  <a:pt x="450057" y="335756"/>
                </a:lnTo>
                <a:lnTo>
                  <a:pt x="457200" y="335756"/>
                </a:lnTo>
                <a:lnTo>
                  <a:pt x="464344" y="335756"/>
                </a:lnTo>
                <a:lnTo>
                  <a:pt x="478632" y="335756"/>
                </a:lnTo>
                <a:lnTo>
                  <a:pt x="485775" y="328612"/>
                </a:lnTo>
                <a:lnTo>
                  <a:pt x="500063" y="321468"/>
                </a:lnTo>
                <a:lnTo>
                  <a:pt x="507207" y="321468"/>
                </a:lnTo>
                <a:lnTo>
                  <a:pt x="514350" y="307181"/>
                </a:lnTo>
                <a:lnTo>
                  <a:pt x="521494" y="292893"/>
                </a:lnTo>
                <a:lnTo>
                  <a:pt x="528638" y="285750"/>
                </a:lnTo>
                <a:lnTo>
                  <a:pt x="535782" y="271462"/>
                </a:lnTo>
                <a:lnTo>
                  <a:pt x="542925" y="257175"/>
                </a:lnTo>
                <a:lnTo>
                  <a:pt x="550069" y="242887"/>
                </a:lnTo>
                <a:lnTo>
                  <a:pt x="557213" y="235743"/>
                </a:lnTo>
                <a:lnTo>
                  <a:pt x="557213" y="214312"/>
                </a:lnTo>
                <a:lnTo>
                  <a:pt x="564357" y="207168"/>
                </a:lnTo>
                <a:lnTo>
                  <a:pt x="564357" y="200025"/>
                </a:lnTo>
                <a:lnTo>
                  <a:pt x="564357" y="185737"/>
                </a:lnTo>
                <a:lnTo>
                  <a:pt x="557213" y="178593"/>
                </a:lnTo>
                <a:lnTo>
                  <a:pt x="557213" y="178593"/>
                </a:lnTo>
                <a:lnTo>
                  <a:pt x="550069" y="171450"/>
                </a:lnTo>
                <a:lnTo>
                  <a:pt x="542925" y="164306"/>
                </a:lnTo>
                <a:lnTo>
                  <a:pt x="535782" y="157162"/>
                </a:lnTo>
                <a:lnTo>
                  <a:pt x="528638" y="164306"/>
                </a:lnTo>
                <a:lnTo>
                  <a:pt x="521494" y="157162"/>
                </a:lnTo>
                <a:lnTo>
                  <a:pt x="514350" y="164306"/>
                </a:lnTo>
                <a:lnTo>
                  <a:pt x="500063" y="171450"/>
                </a:lnTo>
                <a:lnTo>
                  <a:pt x="485775" y="185737"/>
                </a:lnTo>
                <a:lnTo>
                  <a:pt x="478632" y="185737"/>
                </a:lnTo>
                <a:lnTo>
                  <a:pt x="464344" y="207168"/>
                </a:lnTo>
                <a:lnTo>
                  <a:pt x="457200" y="214312"/>
                </a:lnTo>
                <a:lnTo>
                  <a:pt x="450057" y="221456"/>
                </a:lnTo>
                <a:lnTo>
                  <a:pt x="435769" y="235743"/>
                </a:lnTo>
                <a:lnTo>
                  <a:pt x="435769" y="250031"/>
                </a:lnTo>
                <a:lnTo>
                  <a:pt x="428625" y="257175"/>
                </a:lnTo>
                <a:lnTo>
                  <a:pt x="428625" y="264318"/>
                </a:lnTo>
                <a:lnTo>
                  <a:pt x="428625" y="278606"/>
                </a:lnTo>
                <a:lnTo>
                  <a:pt x="428625" y="285750"/>
                </a:lnTo>
                <a:lnTo>
                  <a:pt x="428625" y="292893"/>
                </a:lnTo>
                <a:lnTo>
                  <a:pt x="435769" y="300037"/>
                </a:lnTo>
                <a:lnTo>
                  <a:pt x="442913" y="314325"/>
                </a:lnTo>
                <a:lnTo>
                  <a:pt x="442913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3" name="Freeform 1042"/>
          <p:cNvSpPr/>
          <p:nvPr/>
        </p:nvSpPr>
        <p:spPr>
          <a:xfrm>
            <a:off x="5686425" y="4257675"/>
            <a:ext cx="250032" cy="150020"/>
          </a:xfrm>
          <a:custGeom>
            <a:avLst/>
            <a:gdLst/>
            <a:ahLst/>
            <a:cxnLst/>
            <a:rect l="0" t="0" r="0" b="0"/>
            <a:pathLst>
              <a:path w="250032" h="150020">
                <a:moveTo>
                  <a:pt x="0" y="7144"/>
                </a:moveTo>
                <a:lnTo>
                  <a:pt x="0" y="0"/>
                </a:lnTo>
                <a:lnTo>
                  <a:pt x="7144" y="7144"/>
                </a:lnTo>
                <a:lnTo>
                  <a:pt x="14288" y="7144"/>
                </a:lnTo>
                <a:lnTo>
                  <a:pt x="14288" y="7144"/>
                </a:lnTo>
                <a:lnTo>
                  <a:pt x="21431" y="14288"/>
                </a:lnTo>
                <a:lnTo>
                  <a:pt x="21431" y="21431"/>
                </a:lnTo>
                <a:lnTo>
                  <a:pt x="28575" y="28575"/>
                </a:lnTo>
                <a:lnTo>
                  <a:pt x="28575" y="35719"/>
                </a:lnTo>
                <a:lnTo>
                  <a:pt x="35719" y="50006"/>
                </a:lnTo>
                <a:lnTo>
                  <a:pt x="35719" y="57150"/>
                </a:lnTo>
                <a:lnTo>
                  <a:pt x="42863" y="71438"/>
                </a:lnTo>
                <a:lnTo>
                  <a:pt x="50006" y="92869"/>
                </a:lnTo>
                <a:lnTo>
                  <a:pt x="50006" y="100013"/>
                </a:lnTo>
                <a:lnTo>
                  <a:pt x="57150" y="114300"/>
                </a:lnTo>
                <a:lnTo>
                  <a:pt x="64294" y="128588"/>
                </a:lnTo>
                <a:lnTo>
                  <a:pt x="64294" y="135731"/>
                </a:lnTo>
                <a:lnTo>
                  <a:pt x="71438" y="142875"/>
                </a:lnTo>
                <a:lnTo>
                  <a:pt x="78581" y="150019"/>
                </a:lnTo>
                <a:lnTo>
                  <a:pt x="85725" y="150019"/>
                </a:lnTo>
                <a:lnTo>
                  <a:pt x="92869" y="150019"/>
                </a:lnTo>
                <a:lnTo>
                  <a:pt x="100013" y="150019"/>
                </a:lnTo>
                <a:lnTo>
                  <a:pt x="100013" y="150019"/>
                </a:lnTo>
                <a:lnTo>
                  <a:pt x="107156" y="135731"/>
                </a:lnTo>
                <a:lnTo>
                  <a:pt x="114300" y="128588"/>
                </a:lnTo>
                <a:lnTo>
                  <a:pt x="121444" y="128588"/>
                </a:lnTo>
                <a:lnTo>
                  <a:pt x="121444" y="107156"/>
                </a:lnTo>
                <a:lnTo>
                  <a:pt x="128588" y="100013"/>
                </a:lnTo>
                <a:lnTo>
                  <a:pt x="128588" y="92869"/>
                </a:lnTo>
                <a:lnTo>
                  <a:pt x="135731" y="78581"/>
                </a:lnTo>
                <a:lnTo>
                  <a:pt x="135731" y="57150"/>
                </a:lnTo>
                <a:lnTo>
                  <a:pt x="135731" y="50006"/>
                </a:lnTo>
                <a:lnTo>
                  <a:pt x="135731" y="35719"/>
                </a:lnTo>
                <a:lnTo>
                  <a:pt x="142875" y="28575"/>
                </a:lnTo>
                <a:lnTo>
                  <a:pt x="142875" y="21431"/>
                </a:lnTo>
                <a:lnTo>
                  <a:pt x="142875" y="21431"/>
                </a:lnTo>
                <a:lnTo>
                  <a:pt x="142875" y="21431"/>
                </a:lnTo>
                <a:lnTo>
                  <a:pt x="142875" y="21431"/>
                </a:lnTo>
                <a:lnTo>
                  <a:pt x="142875" y="21431"/>
                </a:lnTo>
                <a:lnTo>
                  <a:pt x="142875" y="21431"/>
                </a:lnTo>
                <a:lnTo>
                  <a:pt x="142875" y="21431"/>
                </a:lnTo>
                <a:lnTo>
                  <a:pt x="150019" y="28575"/>
                </a:lnTo>
                <a:lnTo>
                  <a:pt x="150019" y="28575"/>
                </a:lnTo>
                <a:lnTo>
                  <a:pt x="157163" y="35719"/>
                </a:lnTo>
                <a:lnTo>
                  <a:pt x="164306" y="42863"/>
                </a:lnTo>
                <a:lnTo>
                  <a:pt x="171450" y="50006"/>
                </a:lnTo>
                <a:lnTo>
                  <a:pt x="171450" y="57150"/>
                </a:lnTo>
                <a:lnTo>
                  <a:pt x="178594" y="71438"/>
                </a:lnTo>
                <a:lnTo>
                  <a:pt x="185738" y="78581"/>
                </a:lnTo>
                <a:lnTo>
                  <a:pt x="192881" y="85725"/>
                </a:lnTo>
                <a:lnTo>
                  <a:pt x="200025" y="100013"/>
                </a:lnTo>
                <a:lnTo>
                  <a:pt x="207169" y="107156"/>
                </a:lnTo>
                <a:lnTo>
                  <a:pt x="221456" y="114300"/>
                </a:lnTo>
                <a:lnTo>
                  <a:pt x="228600" y="121444"/>
                </a:lnTo>
                <a:lnTo>
                  <a:pt x="235744" y="128588"/>
                </a:lnTo>
                <a:lnTo>
                  <a:pt x="250031" y="142875"/>
                </a:lnTo>
                <a:lnTo>
                  <a:pt x="250031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4" name="Freeform 1043"/>
          <p:cNvSpPr/>
          <p:nvPr/>
        </p:nvSpPr>
        <p:spPr>
          <a:xfrm>
            <a:off x="5965031" y="4143375"/>
            <a:ext cx="428626" cy="357189"/>
          </a:xfrm>
          <a:custGeom>
            <a:avLst/>
            <a:gdLst/>
            <a:ahLst/>
            <a:cxnLst/>
            <a:rect l="0" t="0" r="0" b="0"/>
            <a:pathLst>
              <a:path w="428626" h="357189">
                <a:moveTo>
                  <a:pt x="57150" y="14288"/>
                </a:moveTo>
                <a:lnTo>
                  <a:pt x="50007" y="7144"/>
                </a:lnTo>
                <a:lnTo>
                  <a:pt x="50007" y="7144"/>
                </a:lnTo>
                <a:lnTo>
                  <a:pt x="50007" y="0"/>
                </a:lnTo>
                <a:lnTo>
                  <a:pt x="50007" y="0"/>
                </a:lnTo>
                <a:lnTo>
                  <a:pt x="50007" y="7144"/>
                </a:lnTo>
                <a:lnTo>
                  <a:pt x="50007" y="7144"/>
                </a:lnTo>
                <a:lnTo>
                  <a:pt x="42863" y="7144"/>
                </a:lnTo>
                <a:lnTo>
                  <a:pt x="42863" y="21431"/>
                </a:lnTo>
                <a:lnTo>
                  <a:pt x="35719" y="28575"/>
                </a:lnTo>
                <a:lnTo>
                  <a:pt x="35719" y="35719"/>
                </a:lnTo>
                <a:lnTo>
                  <a:pt x="28575" y="50006"/>
                </a:lnTo>
                <a:lnTo>
                  <a:pt x="21432" y="57150"/>
                </a:lnTo>
                <a:lnTo>
                  <a:pt x="14288" y="71438"/>
                </a:lnTo>
                <a:lnTo>
                  <a:pt x="7144" y="78581"/>
                </a:lnTo>
                <a:lnTo>
                  <a:pt x="7144" y="92869"/>
                </a:lnTo>
                <a:lnTo>
                  <a:pt x="0" y="100013"/>
                </a:lnTo>
                <a:lnTo>
                  <a:pt x="0" y="107156"/>
                </a:lnTo>
                <a:lnTo>
                  <a:pt x="0" y="121444"/>
                </a:lnTo>
                <a:lnTo>
                  <a:pt x="0" y="128588"/>
                </a:lnTo>
                <a:lnTo>
                  <a:pt x="0" y="128588"/>
                </a:lnTo>
                <a:lnTo>
                  <a:pt x="7144" y="142875"/>
                </a:lnTo>
                <a:lnTo>
                  <a:pt x="7144" y="150019"/>
                </a:lnTo>
                <a:lnTo>
                  <a:pt x="14288" y="150019"/>
                </a:lnTo>
                <a:lnTo>
                  <a:pt x="21432" y="164306"/>
                </a:lnTo>
                <a:lnTo>
                  <a:pt x="28575" y="171450"/>
                </a:lnTo>
                <a:lnTo>
                  <a:pt x="35719" y="178594"/>
                </a:lnTo>
                <a:lnTo>
                  <a:pt x="50007" y="192881"/>
                </a:lnTo>
                <a:lnTo>
                  <a:pt x="57150" y="207169"/>
                </a:lnTo>
                <a:lnTo>
                  <a:pt x="71438" y="207169"/>
                </a:lnTo>
                <a:lnTo>
                  <a:pt x="78582" y="221456"/>
                </a:lnTo>
                <a:lnTo>
                  <a:pt x="92869" y="228600"/>
                </a:lnTo>
                <a:lnTo>
                  <a:pt x="100013" y="235744"/>
                </a:lnTo>
                <a:lnTo>
                  <a:pt x="107157" y="242888"/>
                </a:lnTo>
                <a:lnTo>
                  <a:pt x="114300" y="257175"/>
                </a:lnTo>
                <a:lnTo>
                  <a:pt x="121444" y="257175"/>
                </a:lnTo>
                <a:lnTo>
                  <a:pt x="128588" y="264319"/>
                </a:lnTo>
                <a:lnTo>
                  <a:pt x="135732" y="271463"/>
                </a:lnTo>
                <a:lnTo>
                  <a:pt x="135732" y="285750"/>
                </a:lnTo>
                <a:lnTo>
                  <a:pt x="135732" y="285750"/>
                </a:lnTo>
                <a:lnTo>
                  <a:pt x="135732" y="300038"/>
                </a:lnTo>
                <a:lnTo>
                  <a:pt x="135732" y="307181"/>
                </a:lnTo>
                <a:lnTo>
                  <a:pt x="128588" y="314325"/>
                </a:lnTo>
                <a:lnTo>
                  <a:pt x="128588" y="321469"/>
                </a:lnTo>
                <a:lnTo>
                  <a:pt x="121444" y="335756"/>
                </a:lnTo>
                <a:lnTo>
                  <a:pt x="114300" y="342900"/>
                </a:lnTo>
                <a:lnTo>
                  <a:pt x="107157" y="342900"/>
                </a:lnTo>
                <a:lnTo>
                  <a:pt x="100013" y="350044"/>
                </a:lnTo>
                <a:lnTo>
                  <a:pt x="92869" y="357188"/>
                </a:lnTo>
                <a:lnTo>
                  <a:pt x="85725" y="350044"/>
                </a:lnTo>
                <a:lnTo>
                  <a:pt x="78582" y="350044"/>
                </a:lnTo>
                <a:lnTo>
                  <a:pt x="71438" y="350044"/>
                </a:lnTo>
                <a:lnTo>
                  <a:pt x="71438" y="342900"/>
                </a:lnTo>
                <a:lnTo>
                  <a:pt x="64294" y="342900"/>
                </a:lnTo>
                <a:lnTo>
                  <a:pt x="57150" y="342900"/>
                </a:lnTo>
                <a:lnTo>
                  <a:pt x="57150" y="342900"/>
                </a:lnTo>
                <a:lnTo>
                  <a:pt x="57150" y="335756"/>
                </a:lnTo>
                <a:lnTo>
                  <a:pt x="57150" y="335756"/>
                </a:lnTo>
                <a:lnTo>
                  <a:pt x="57150" y="328613"/>
                </a:lnTo>
                <a:lnTo>
                  <a:pt x="64294" y="321469"/>
                </a:lnTo>
                <a:lnTo>
                  <a:pt x="64294" y="321469"/>
                </a:lnTo>
                <a:lnTo>
                  <a:pt x="71438" y="314325"/>
                </a:lnTo>
                <a:lnTo>
                  <a:pt x="78582" y="307181"/>
                </a:lnTo>
                <a:lnTo>
                  <a:pt x="85725" y="300038"/>
                </a:lnTo>
                <a:lnTo>
                  <a:pt x="100013" y="300038"/>
                </a:lnTo>
                <a:lnTo>
                  <a:pt x="107157" y="285750"/>
                </a:lnTo>
                <a:lnTo>
                  <a:pt x="121444" y="271463"/>
                </a:lnTo>
                <a:lnTo>
                  <a:pt x="128588" y="271463"/>
                </a:lnTo>
                <a:lnTo>
                  <a:pt x="142875" y="257175"/>
                </a:lnTo>
                <a:lnTo>
                  <a:pt x="157163" y="242888"/>
                </a:lnTo>
                <a:lnTo>
                  <a:pt x="171450" y="235744"/>
                </a:lnTo>
                <a:lnTo>
                  <a:pt x="185738" y="214313"/>
                </a:lnTo>
                <a:lnTo>
                  <a:pt x="200025" y="200025"/>
                </a:lnTo>
                <a:lnTo>
                  <a:pt x="214313" y="185738"/>
                </a:lnTo>
                <a:lnTo>
                  <a:pt x="228600" y="171450"/>
                </a:lnTo>
                <a:lnTo>
                  <a:pt x="242888" y="150019"/>
                </a:lnTo>
                <a:lnTo>
                  <a:pt x="257175" y="142875"/>
                </a:lnTo>
                <a:lnTo>
                  <a:pt x="271463" y="128588"/>
                </a:lnTo>
                <a:lnTo>
                  <a:pt x="278607" y="114300"/>
                </a:lnTo>
                <a:lnTo>
                  <a:pt x="285750" y="100013"/>
                </a:lnTo>
                <a:lnTo>
                  <a:pt x="292894" y="92869"/>
                </a:lnTo>
                <a:lnTo>
                  <a:pt x="300038" y="85725"/>
                </a:lnTo>
                <a:lnTo>
                  <a:pt x="307182" y="71438"/>
                </a:lnTo>
                <a:lnTo>
                  <a:pt x="307182" y="71438"/>
                </a:lnTo>
                <a:lnTo>
                  <a:pt x="307182" y="64294"/>
                </a:lnTo>
                <a:lnTo>
                  <a:pt x="307182" y="50006"/>
                </a:lnTo>
                <a:lnTo>
                  <a:pt x="307182" y="50006"/>
                </a:lnTo>
                <a:lnTo>
                  <a:pt x="300038" y="50006"/>
                </a:lnTo>
                <a:lnTo>
                  <a:pt x="300038" y="42863"/>
                </a:lnTo>
                <a:lnTo>
                  <a:pt x="292894" y="42863"/>
                </a:lnTo>
                <a:lnTo>
                  <a:pt x="285750" y="50006"/>
                </a:lnTo>
                <a:lnTo>
                  <a:pt x="278607" y="57150"/>
                </a:lnTo>
                <a:lnTo>
                  <a:pt x="264319" y="64294"/>
                </a:lnTo>
                <a:lnTo>
                  <a:pt x="257175" y="78581"/>
                </a:lnTo>
                <a:lnTo>
                  <a:pt x="250032" y="85725"/>
                </a:lnTo>
                <a:lnTo>
                  <a:pt x="242888" y="100013"/>
                </a:lnTo>
                <a:lnTo>
                  <a:pt x="235744" y="114300"/>
                </a:lnTo>
                <a:lnTo>
                  <a:pt x="235744" y="135731"/>
                </a:lnTo>
                <a:lnTo>
                  <a:pt x="235744" y="142875"/>
                </a:lnTo>
                <a:lnTo>
                  <a:pt x="228600" y="164306"/>
                </a:lnTo>
                <a:lnTo>
                  <a:pt x="235744" y="185738"/>
                </a:lnTo>
                <a:lnTo>
                  <a:pt x="235744" y="200025"/>
                </a:lnTo>
                <a:lnTo>
                  <a:pt x="242888" y="221456"/>
                </a:lnTo>
                <a:lnTo>
                  <a:pt x="250032" y="235744"/>
                </a:lnTo>
                <a:lnTo>
                  <a:pt x="257175" y="250031"/>
                </a:lnTo>
                <a:lnTo>
                  <a:pt x="271463" y="257175"/>
                </a:lnTo>
                <a:lnTo>
                  <a:pt x="278607" y="271463"/>
                </a:lnTo>
                <a:lnTo>
                  <a:pt x="292894" y="278606"/>
                </a:lnTo>
                <a:lnTo>
                  <a:pt x="307182" y="285750"/>
                </a:lnTo>
                <a:lnTo>
                  <a:pt x="321469" y="292894"/>
                </a:lnTo>
                <a:lnTo>
                  <a:pt x="342900" y="292894"/>
                </a:lnTo>
                <a:lnTo>
                  <a:pt x="357188" y="292894"/>
                </a:lnTo>
                <a:lnTo>
                  <a:pt x="378619" y="292894"/>
                </a:lnTo>
                <a:lnTo>
                  <a:pt x="392907" y="285750"/>
                </a:lnTo>
                <a:lnTo>
                  <a:pt x="428625" y="285750"/>
                </a:lnTo>
                <a:lnTo>
                  <a:pt x="428625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120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Persuasive techniques: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45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As we read through the information about the media’s effect on girls, highlight or underline:</a:t>
            </a:r>
          </a:p>
          <a:p>
            <a:pPr lvl="1"/>
            <a:r>
              <a:rPr lang="en-GB" dirty="0" smtClean="0">
                <a:solidFill>
                  <a:srgbClr val="002060"/>
                </a:solidFill>
              </a:rPr>
              <a:t>Key information about how women are presented in films</a:t>
            </a:r>
          </a:p>
          <a:p>
            <a:pPr lvl="1"/>
            <a:r>
              <a:rPr lang="en-GB" dirty="0" smtClean="0">
                <a:solidFill>
                  <a:srgbClr val="002060"/>
                </a:solidFill>
              </a:rPr>
              <a:t>Any persuasive techniques the author uses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82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How does the representation of women in the media affect girls?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295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We will now read more information about the representation of women in the media.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Highlight </a:t>
            </a:r>
            <a:r>
              <a:rPr lang="en-GB" dirty="0">
                <a:solidFill>
                  <a:srgbClr val="002060"/>
                </a:solidFill>
              </a:rPr>
              <a:t>or underline: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Key information about how women are presented in films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Any persuasive techniques the author uses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52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Can you think of any more examples of women being presented in unacceptable ways in the media?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042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Women in the media: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115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In an ideal world, how </a:t>
            </a:r>
            <a:r>
              <a:rPr lang="en-GB" sz="4000" u="sng" dirty="0" smtClean="0">
                <a:solidFill>
                  <a:srgbClr val="002060"/>
                </a:solidFill>
              </a:rPr>
              <a:t>should</a:t>
            </a:r>
            <a:r>
              <a:rPr lang="en-GB" sz="4000" dirty="0" smtClean="0">
                <a:solidFill>
                  <a:srgbClr val="002060"/>
                </a:solidFill>
              </a:rPr>
              <a:t> women be presented in the media?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671513" y="2607469"/>
            <a:ext cx="571501" cy="35720"/>
          </a:xfrm>
          <a:custGeom>
            <a:avLst/>
            <a:gdLst/>
            <a:ahLst/>
            <a:cxnLst/>
            <a:rect l="0" t="0" r="0" b="0"/>
            <a:pathLst>
              <a:path w="571501" h="35720">
                <a:moveTo>
                  <a:pt x="0" y="28575"/>
                </a:moveTo>
                <a:lnTo>
                  <a:pt x="0" y="28575"/>
                </a:lnTo>
                <a:lnTo>
                  <a:pt x="0" y="28575"/>
                </a:lnTo>
                <a:lnTo>
                  <a:pt x="7143" y="35719"/>
                </a:lnTo>
                <a:lnTo>
                  <a:pt x="14287" y="28575"/>
                </a:lnTo>
                <a:lnTo>
                  <a:pt x="28575" y="35719"/>
                </a:lnTo>
                <a:lnTo>
                  <a:pt x="42862" y="35719"/>
                </a:lnTo>
                <a:lnTo>
                  <a:pt x="57150" y="28575"/>
                </a:lnTo>
                <a:lnTo>
                  <a:pt x="78581" y="28575"/>
                </a:lnTo>
                <a:lnTo>
                  <a:pt x="100012" y="35719"/>
                </a:lnTo>
                <a:lnTo>
                  <a:pt x="121443" y="35719"/>
                </a:lnTo>
                <a:lnTo>
                  <a:pt x="150018" y="28575"/>
                </a:lnTo>
                <a:lnTo>
                  <a:pt x="171450" y="28575"/>
                </a:lnTo>
                <a:lnTo>
                  <a:pt x="200025" y="21431"/>
                </a:lnTo>
                <a:lnTo>
                  <a:pt x="228600" y="14287"/>
                </a:lnTo>
                <a:lnTo>
                  <a:pt x="257175" y="14287"/>
                </a:lnTo>
                <a:lnTo>
                  <a:pt x="285750" y="14287"/>
                </a:lnTo>
                <a:lnTo>
                  <a:pt x="321468" y="7144"/>
                </a:lnTo>
                <a:lnTo>
                  <a:pt x="357187" y="7144"/>
                </a:lnTo>
                <a:lnTo>
                  <a:pt x="385762" y="7144"/>
                </a:lnTo>
                <a:lnTo>
                  <a:pt x="414337" y="0"/>
                </a:lnTo>
                <a:lnTo>
                  <a:pt x="442912" y="0"/>
                </a:lnTo>
                <a:lnTo>
                  <a:pt x="471487" y="7144"/>
                </a:lnTo>
                <a:lnTo>
                  <a:pt x="500062" y="7144"/>
                </a:lnTo>
                <a:lnTo>
                  <a:pt x="521493" y="7144"/>
                </a:lnTo>
                <a:lnTo>
                  <a:pt x="542925" y="14287"/>
                </a:lnTo>
                <a:lnTo>
                  <a:pt x="571500" y="21431"/>
                </a:lnTo>
                <a:lnTo>
                  <a:pt x="571500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543050" y="2507456"/>
            <a:ext cx="292895" cy="450058"/>
          </a:xfrm>
          <a:custGeom>
            <a:avLst/>
            <a:gdLst/>
            <a:ahLst/>
            <a:cxnLst/>
            <a:rect l="0" t="0" r="0" b="0"/>
            <a:pathLst>
              <a:path w="292895" h="450058">
                <a:moveTo>
                  <a:pt x="221456" y="50007"/>
                </a:moveTo>
                <a:lnTo>
                  <a:pt x="221456" y="35719"/>
                </a:lnTo>
                <a:lnTo>
                  <a:pt x="214313" y="28575"/>
                </a:lnTo>
                <a:lnTo>
                  <a:pt x="214313" y="21432"/>
                </a:lnTo>
                <a:lnTo>
                  <a:pt x="207169" y="14288"/>
                </a:lnTo>
                <a:lnTo>
                  <a:pt x="207169" y="7144"/>
                </a:lnTo>
                <a:lnTo>
                  <a:pt x="200025" y="7144"/>
                </a:lnTo>
                <a:lnTo>
                  <a:pt x="192881" y="0"/>
                </a:lnTo>
                <a:lnTo>
                  <a:pt x="185738" y="0"/>
                </a:lnTo>
                <a:lnTo>
                  <a:pt x="178594" y="0"/>
                </a:lnTo>
                <a:lnTo>
                  <a:pt x="171450" y="0"/>
                </a:lnTo>
                <a:lnTo>
                  <a:pt x="157163" y="7144"/>
                </a:lnTo>
                <a:lnTo>
                  <a:pt x="150019" y="21432"/>
                </a:lnTo>
                <a:lnTo>
                  <a:pt x="135731" y="28575"/>
                </a:lnTo>
                <a:lnTo>
                  <a:pt x="121444" y="42863"/>
                </a:lnTo>
                <a:lnTo>
                  <a:pt x="107156" y="64294"/>
                </a:lnTo>
                <a:lnTo>
                  <a:pt x="92869" y="78582"/>
                </a:lnTo>
                <a:lnTo>
                  <a:pt x="78581" y="100013"/>
                </a:lnTo>
                <a:lnTo>
                  <a:pt x="64294" y="121444"/>
                </a:lnTo>
                <a:lnTo>
                  <a:pt x="50006" y="142875"/>
                </a:lnTo>
                <a:lnTo>
                  <a:pt x="35719" y="164307"/>
                </a:lnTo>
                <a:lnTo>
                  <a:pt x="21431" y="192882"/>
                </a:lnTo>
                <a:lnTo>
                  <a:pt x="14288" y="214313"/>
                </a:lnTo>
                <a:lnTo>
                  <a:pt x="7144" y="235744"/>
                </a:lnTo>
                <a:lnTo>
                  <a:pt x="0" y="264319"/>
                </a:lnTo>
                <a:lnTo>
                  <a:pt x="0" y="285750"/>
                </a:lnTo>
                <a:lnTo>
                  <a:pt x="0" y="307182"/>
                </a:lnTo>
                <a:lnTo>
                  <a:pt x="0" y="328613"/>
                </a:lnTo>
                <a:lnTo>
                  <a:pt x="7144" y="357188"/>
                </a:lnTo>
                <a:lnTo>
                  <a:pt x="14288" y="371475"/>
                </a:lnTo>
                <a:lnTo>
                  <a:pt x="21431" y="385763"/>
                </a:lnTo>
                <a:lnTo>
                  <a:pt x="35719" y="407194"/>
                </a:lnTo>
                <a:lnTo>
                  <a:pt x="50006" y="421482"/>
                </a:lnTo>
                <a:lnTo>
                  <a:pt x="64294" y="428625"/>
                </a:lnTo>
                <a:lnTo>
                  <a:pt x="85725" y="442913"/>
                </a:lnTo>
                <a:lnTo>
                  <a:pt x="100013" y="450057"/>
                </a:lnTo>
                <a:lnTo>
                  <a:pt x="128588" y="450057"/>
                </a:lnTo>
                <a:lnTo>
                  <a:pt x="150019" y="450057"/>
                </a:lnTo>
                <a:lnTo>
                  <a:pt x="171450" y="450057"/>
                </a:lnTo>
                <a:lnTo>
                  <a:pt x="200025" y="442913"/>
                </a:lnTo>
                <a:lnTo>
                  <a:pt x="228600" y="435769"/>
                </a:lnTo>
                <a:lnTo>
                  <a:pt x="250031" y="428625"/>
                </a:lnTo>
                <a:lnTo>
                  <a:pt x="292894" y="414338"/>
                </a:lnTo>
                <a:lnTo>
                  <a:pt x="292894" y="4143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928813" y="2493169"/>
            <a:ext cx="350044" cy="378620"/>
          </a:xfrm>
          <a:custGeom>
            <a:avLst/>
            <a:gdLst/>
            <a:ahLst/>
            <a:cxnLst/>
            <a:rect l="0" t="0" r="0" b="0"/>
            <a:pathLst>
              <a:path w="350044" h="378620">
                <a:moveTo>
                  <a:pt x="35718" y="35719"/>
                </a:moveTo>
                <a:lnTo>
                  <a:pt x="35718" y="21431"/>
                </a:lnTo>
                <a:lnTo>
                  <a:pt x="28575" y="14287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0"/>
                </a:lnTo>
                <a:lnTo>
                  <a:pt x="28575" y="7144"/>
                </a:lnTo>
                <a:lnTo>
                  <a:pt x="28575" y="14287"/>
                </a:lnTo>
                <a:lnTo>
                  <a:pt x="28575" y="21431"/>
                </a:lnTo>
                <a:lnTo>
                  <a:pt x="28575" y="35719"/>
                </a:lnTo>
                <a:lnTo>
                  <a:pt x="28575" y="50006"/>
                </a:lnTo>
                <a:lnTo>
                  <a:pt x="28575" y="57150"/>
                </a:lnTo>
                <a:lnTo>
                  <a:pt x="28575" y="78581"/>
                </a:lnTo>
                <a:lnTo>
                  <a:pt x="21431" y="100012"/>
                </a:lnTo>
                <a:lnTo>
                  <a:pt x="14287" y="128587"/>
                </a:lnTo>
                <a:lnTo>
                  <a:pt x="14287" y="150019"/>
                </a:lnTo>
                <a:lnTo>
                  <a:pt x="7143" y="178594"/>
                </a:lnTo>
                <a:lnTo>
                  <a:pt x="7143" y="207169"/>
                </a:lnTo>
                <a:lnTo>
                  <a:pt x="0" y="228600"/>
                </a:lnTo>
                <a:lnTo>
                  <a:pt x="0" y="250031"/>
                </a:lnTo>
                <a:lnTo>
                  <a:pt x="0" y="271462"/>
                </a:lnTo>
                <a:lnTo>
                  <a:pt x="7143" y="292894"/>
                </a:lnTo>
                <a:lnTo>
                  <a:pt x="14287" y="307181"/>
                </a:lnTo>
                <a:lnTo>
                  <a:pt x="21431" y="321469"/>
                </a:lnTo>
                <a:lnTo>
                  <a:pt x="28575" y="335756"/>
                </a:lnTo>
                <a:lnTo>
                  <a:pt x="35718" y="342900"/>
                </a:lnTo>
                <a:lnTo>
                  <a:pt x="42862" y="357187"/>
                </a:lnTo>
                <a:lnTo>
                  <a:pt x="57150" y="364331"/>
                </a:lnTo>
                <a:lnTo>
                  <a:pt x="64293" y="371475"/>
                </a:lnTo>
                <a:lnTo>
                  <a:pt x="78581" y="378619"/>
                </a:lnTo>
                <a:lnTo>
                  <a:pt x="92868" y="378619"/>
                </a:lnTo>
                <a:lnTo>
                  <a:pt x="107156" y="371475"/>
                </a:lnTo>
                <a:lnTo>
                  <a:pt x="114300" y="371475"/>
                </a:lnTo>
                <a:lnTo>
                  <a:pt x="128587" y="371475"/>
                </a:lnTo>
                <a:lnTo>
                  <a:pt x="142875" y="364331"/>
                </a:lnTo>
                <a:lnTo>
                  <a:pt x="150018" y="357187"/>
                </a:lnTo>
                <a:lnTo>
                  <a:pt x="164306" y="350044"/>
                </a:lnTo>
                <a:lnTo>
                  <a:pt x="171450" y="342900"/>
                </a:lnTo>
                <a:lnTo>
                  <a:pt x="178593" y="342900"/>
                </a:lnTo>
                <a:lnTo>
                  <a:pt x="185737" y="342900"/>
                </a:lnTo>
                <a:lnTo>
                  <a:pt x="185737" y="342900"/>
                </a:lnTo>
                <a:lnTo>
                  <a:pt x="192881" y="335756"/>
                </a:lnTo>
                <a:lnTo>
                  <a:pt x="192881" y="342900"/>
                </a:lnTo>
                <a:lnTo>
                  <a:pt x="192881" y="342900"/>
                </a:lnTo>
                <a:lnTo>
                  <a:pt x="192881" y="335756"/>
                </a:lnTo>
                <a:lnTo>
                  <a:pt x="192881" y="342900"/>
                </a:lnTo>
                <a:lnTo>
                  <a:pt x="192881" y="342900"/>
                </a:lnTo>
                <a:lnTo>
                  <a:pt x="192881" y="342900"/>
                </a:lnTo>
                <a:lnTo>
                  <a:pt x="200025" y="342900"/>
                </a:lnTo>
                <a:lnTo>
                  <a:pt x="200025" y="350044"/>
                </a:lnTo>
                <a:lnTo>
                  <a:pt x="207168" y="350044"/>
                </a:lnTo>
                <a:lnTo>
                  <a:pt x="214312" y="350044"/>
                </a:lnTo>
                <a:lnTo>
                  <a:pt x="214312" y="357187"/>
                </a:lnTo>
                <a:lnTo>
                  <a:pt x="228600" y="350044"/>
                </a:lnTo>
                <a:lnTo>
                  <a:pt x="235743" y="350044"/>
                </a:lnTo>
                <a:lnTo>
                  <a:pt x="242887" y="342900"/>
                </a:lnTo>
                <a:lnTo>
                  <a:pt x="257175" y="342900"/>
                </a:lnTo>
                <a:lnTo>
                  <a:pt x="271462" y="328612"/>
                </a:lnTo>
                <a:lnTo>
                  <a:pt x="285750" y="321469"/>
                </a:lnTo>
                <a:lnTo>
                  <a:pt x="300037" y="314325"/>
                </a:lnTo>
                <a:lnTo>
                  <a:pt x="314325" y="300037"/>
                </a:lnTo>
                <a:lnTo>
                  <a:pt x="321468" y="292894"/>
                </a:lnTo>
                <a:lnTo>
                  <a:pt x="328612" y="278606"/>
                </a:lnTo>
                <a:lnTo>
                  <a:pt x="335756" y="264319"/>
                </a:lnTo>
                <a:lnTo>
                  <a:pt x="342900" y="250031"/>
                </a:lnTo>
                <a:lnTo>
                  <a:pt x="350043" y="235744"/>
                </a:lnTo>
                <a:lnTo>
                  <a:pt x="350043" y="221456"/>
                </a:lnTo>
                <a:lnTo>
                  <a:pt x="350043" y="207169"/>
                </a:lnTo>
                <a:lnTo>
                  <a:pt x="342900" y="200025"/>
                </a:lnTo>
                <a:lnTo>
                  <a:pt x="335756" y="185737"/>
                </a:lnTo>
                <a:lnTo>
                  <a:pt x="328612" y="178594"/>
                </a:lnTo>
                <a:lnTo>
                  <a:pt x="321468" y="171450"/>
                </a:lnTo>
                <a:lnTo>
                  <a:pt x="314325" y="171450"/>
                </a:lnTo>
                <a:lnTo>
                  <a:pt x="300037" y="171450"/>
                </a:lnTo>
                <a:lnTo>
                  <a:pt x="285750" y="171450"/>
                </a:lnTo>
                <a:lnTo>
                  <a:pt x="271462" y="178594"/>
                </a:lnTo>
                <a:lnTo>
                  <a:pt x="257175" y="185737"/>
                </a:lnTo>
                <a:lnTo>
                  <a:pt x="242887" y="200025"/>
                </a:lnTo>
                <a:lnTo>
                  <a:pt x="221456" y="214312"/>
                </a:lnTo>
                <a:lnTo>
                  <a:pt x="207168" y="228600"/>
                </a:lnTo>
                <a:lnTo>
                  <a:pt x="200025" y="242887"/>
                </a:lnTo>
                <a:lnTo>
                  <a:pt x="185737" y="264319"/>
                </a:lnTo>
                <a:lnTo>
                  <a:pt x="178593" y="278606"/>
                </a:lnTo>
                <a:lnTo>
                  <a:pt x="178593" y="285750"/>
                </a:lnTo>
                <a:lnTo>
                  <a:pt x="178593" y="300037"/>
                </a:lnTo>
                <a:lnTo>
                  <a:pt x="185737" y="307181"/>
                </a:lnTo>
                <a:lnTo>
                  <a:pt x="200025" y="321469"/>
                </a:lnTo>
                <a:lnTo>
                  <a:pt x="200025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350294" y="2557463"/>
            <a:ext cx="364332" cy="228601"/>
          </a:xfrm>
          <a:custGeom>
            <a:avLst/>
            <a:gdLst/>
            <a:ahLst/>
            <a:cxnLst/>
            <a:rect l="0" t="0" r="0" b="0"/>
            <a:pathLst>
              <a:path w="364332" h="228601">
                <a:moveTo>
                  <a:pt x="14287" y="0"/>
                </a:moveTo>
                <a:lnTo>
                  <a:pt x="14287" y="7143"/>
                </a:lnTo>
                <a:lnTo>
                  <a:pt x="14287" y="7143"/>
                </a:lnTo>
                <a:lnTo>
                  <a:pt x="14287" y="14287"/>
                </a:lnTo>
                <a:lnTo>
                  <a:pt x="14287" y="14287"/>
                </a:lnTo>
                <a:lnTo>
                  <a:pt x="14287" y="21431"/>
                </a:lnTo>
                <a:lnTo>
                  <a:pt x="14287" y="35718"/>
                </a:lnTo>
                <a:lnTo>
                  <a:pt x="14287" y="57150"/>
                </a:lnTo>
                <a:lnTo>
                  <a:pt x="14287" y="71437"/>
                </a:lnTo>
                <a:lnTo>
                  <a:pt x="7144" y="92868"/>
                </a:lnTo>
                <a:lnTo>
                  <a:pt x="7144" y="121443"/>
                </a:lnTo>
                <a:lnTo>
                  <a:pt x="7144" y="142875"/>
                </a:lnTo>
                <a:lnTo>
                  <a:pt x="0" y="164306"/>
                </a:lnTo>
                <a:lnTo>
                  <a:pt x="0" y="185737"/>
                </a:lnTo>
                <a:lnTo>
                  <a:pt x="0" y="200025"/>
                </a:lnTo>
                <a:lnTo>
                  <a:pt x="0" y="207168"/>
                </a:lnTo>
                <a:lnTo>
                  <a:pt x="0" y="214312"/>
                </a:lnTo>
                <a:lnTo>
                  <a:pt x="0" y="214312"/>
                </a:lnTo>
                <a:lnTo>
                  <a:pt x="0" y="214312"/>
                </a:lnTo>
                <a:lnTo>
                  <a:pt x="0" y="221456"/>
                </a:lnTo>
                <a:lnTo>
                  <a:pt x="0" y="221456"/>
                </a:lnTo>
                <a:lnTo>
                  <a:pt x="0" y="221456"/>
                </a:lnTo>
                <a:lnTo>
                  <a:pt x="0" y="221456"/>
                </a:lnTo>
                <a:lnTo>
                  <a:pt x="0" y="228600"/>
                </a:lnTo>
                <a:lnTo>
                  <a:pt x="0" y="221456"/>
                </a:lnTo>
                <a:lnTo>
                  <a:pt x="0" y="221456"/>
                </a:lnTo>
                <a:lnTo>
                  <a:pt x="7144" y="221456"/>
                </a:lnTo>
                <a:lnTo>
                  <a:pt x="7144" y="214312"/>
                </a:lnTo>
                <a:lnTo>
                  <a:pt x="7144" y="200025"/>
                </a:lnTo>
                <a:lnTo>
                  <a:pt x="7144" y="192881"/>
                </a:lnTo>
                <a:lnTo>
                  <a:pt x="14287" y="178593"/>
                </a:lnTo>
                <a:lnTo>
                  <a:pt x="21431" y="164306"/>
                </a:lnTo>
                <a:lnTo>
                  <a:pt x="21431" y="157162"/>
                </a:lnTo>
                <a:lnTo>
                  <a:pt x="35719" y="142875"/>
                </a:lnTo>
                <a:lnTo>
                  <a:pt x="42862" y="128587"/>
                </a:lnTo>
                <a:lnTo>
                  <a:pt x="50006" y="114300"/>
                </a:lnTo>
                <a:lnTo>
                  <a:pt x="57150" y="107156"/>
                </a:lnTo>
                <a:lnTo>
                  <a:pt x="64294" y="100012"/>
                </a:lnTo>
                <a:lnTo>
                  <a:pt x="71437" y="92868"/>
                </a:lnTo>
                <a:lnTo>
                  <a:pt x="71437" y="92868"/>
                </a:lnTo>
                <a:lnTo>
                  <a:pt x="78581" y="85725"/>
                </a:lnTo>
                <a:lnTo>
                  <a:pt x="78581" y="85725"/>
                </a:lnTo>
                <a:lnTo>
                  <a:pt x="85725" y="85725"/>
                </a:lnTo>
                <a:lnTo>
                  <a:pt x="85725" y="85725"/>
                </a:lnTo>
                <a:lnTo>
                  <a:pt x="92869" y="85725"/>
                </a:lnTo>
                <a:lnTo>
                  <a:pt x="92869" y="92868"/>
                </a:lnTo>
                <a:lnTo>
                  <a:pt x="92869" y="114300"/>
                </a:lnTo>
                <a:lnTo>
                  <a:pt x="100012" y="121443"/>
                </a:lnTo>
                <a:lnTo>
                  <a:pt x="100012" y="142875"/>
                </a:lnTo>
                <a:lnTo>
                  <a:pt x="100012" y="164306"/>
                </a:lnTo>
                <a:lnTo>
                  <a:pt x="100012" y="178593"/>
                </a:lnTo>
                <a:lnTo>
                  <a:pt x="100012" y="192881"/>
                </a:lnTo>
                <a:lnTo>
                  <a:pt x="100012" y="207168"/>
                </a:lnTo>
                <a:lnTo>
                  <a:pt x="100012" y="214312"/>
                </a:lnTo>
                <a:lnTo>
                  <a:pt x="100012" y="214312"/>
                </a:lnTo>
                <a:lnTo>
                  <a:pt x="100012" y="228600"/>
                </a:lnTo>
                <a:lnTo>
                  <a:pt x="100012" y="228600"/>
                </a:lnTo>
                <a:lnTo>
                  <a:pt x="100012" y="228600"/>
                </a:lnTo>
                <a:lnTo>
                  <a:pt x="100012" y="228600"/>
                </a:lnTo>
                <a:lnTo>
                  <a:pt x="100012" y="228600"/>
                </a:lnTo>
                <a:lnTo>
                  <a:pt x="100012" y="228600"/>
                </a:lnTo>
                <a:lnTo>
                  <a:pt x="100012" y="228600"/>
                </a:lnTo>
                <a:lnTo>
                  <a:pt x="107156" y="228600"/>
                </a:lnTo>
                <a:lnTo>
                  <a:pt x="107156" y="228600"/>
                </a:lnTo>
                <a:lnTo>
                  <a:pt x="107156" y="221456"/>
                </a:lnTo>
                <a:lnTo>
                  <a:pt x="114300" y="214312"/>
                </a:lnTo>
                <a:lnTo>
                  <a:pt x="114300" y="207168"/>
                </a:lnTo>
                <a:lnTo>
                  <a:pt x="121444" y="200025"/>
                </a:lnTo>
                <a:lnTo>
                  <a:pt x="121444" y="192881"/>
                </a:lnTo>
                <a:lnTo>
                  <a:pt x="128587" y="185737"/>
                </a:lnTo>
                <a:lnTo>
                  <a:pt x="135731" y="178593"/>
                </a:lnTo>
                <a:lnTo>
                  <a:pt x="142875" y="178593"/>
                </a:lnTo>
                <a:lnTo>
                  <a:pt x="142875" y="171450"/>
                </a:lnTo>
                <a:lnTo>
                  <a:pt x="150019" y="171450"/>
                </a:lnTo>
                <a:lnTo>
                  <a:pt x="150019" y="171450"/>
                </a:lnTo>
                <a:lnTo>
                  <a:pt x="157162" y="178593"/>
                </a:lnTo>
                <a:lnTo>
                  <a:pt x="157162" y="171450"/>
                </a:lnTo>
                <a:lnTo>
                  <a:pt x="164306" y="171450"/>
                </a:lnTo>
                <a:lnTo>
                  <a:pt x="171450" y="178593"/>
                </a:lnTo>
                <a:lnTo>
                  <a:pt x="178594" y="185737"/>
                </a:lnTo>
                <a:lnTo>
                  <a:pt x="185737" y="185737"/>
                </a:lnTo>
                <a:lnTo>
                  <a:pt x="192881" y="192881"/>
                </a:lnTo>
                <a:lnTo>
                  <a:pt x="200025" y="200025"/>
                </a:lnTo>
                <a:lnTo>
                  <a:pt x="214312" y="192881"/>
                </a:lnTo>
                <a:lnTo>
                  <a:pt x="221456" y="200025"/>
                </a:lnTo>
                <a:lnTo>
                  <a:pt x="228600" y="200025"/>
                </a:lnTo>
                <a:lnTo>
                  <a:pt x="242887" y="200025"/>
                </a:lnTo>
                <a:lnTo>
                  <a:pt x="250031" y="200025"/>
                </a:lnTo>
                <a:lnTo>
                  <a:pt x="257175" y="200025"/>
                </a:lnTo>
                <a:lnTo>
                  <a:pt x="264319" y="200025"/>
                </a:lnTo>
                <a:lnTo>
                  <a:pt x="271462" y="192881"/>
                </a:lnTo>
                <a:lnTo>
                  <a:pt x="278606" y="192881"/>
                </a:lnTo>
                <a:lnTo>
                  <a:pt x="285750" y="185737"/>
                </a:lnTo>
                <a:lnTo>
                  <a:pt x="292894" y="178593"/>
                </a:lnTo>
                <a:lnTo>
                  <a:pt x="292894" y="171450"/>
                </a:lnTo>
                <a:lnTo>
                  <a:pt x="300037" y="164306"/>
                </a:lnTo>
                <a:lnTo>
                  <a:pt x="300037" y="150018"/>
                </a:lnTo>
                <a:lnTo>
                  <a:pt x="300037" y="142875"/>
                </a:lnTo>
                <a:lnTo>
                  <a:pt x="300037" y="142875"/>
                </a:lnTo>
                <a:lnTo>
                  <a:pt x="300037" y="128587"/>
                </a:lnTo>
                <a:lnTo>
                  <a:pt x="292894" y="128587"/>
                </a:lnTo>
                <a:lnTo>
                  <a:pt x="292894" y="121443"/>
                </a:lnTo>
                <a:lnTo>
                  <a:pt x="285750" y="121443"/>
                </a:lnTo>
                <a:lnTo>
                  <a:pt x="278606" y="121443"/>
                </a:lnTo>
                <a:lnTo>
                  <a:pt x="271462" y="121443"/>
                </a:lnTo>
                <a:lnTo>
                  <a:pt x="271462" y="121443"/>
                </a:lnTo>
                <a:lnTo>
                  <a:pt x="264319" y="128587"/>
                </a:lnTo>
                <a:lnTo>
                  <a:pt x="257175" y="135731"/>
                </a:lnTo>
                <a:lnTo>
                  <a:pt x="250031" y="150018"/>
                </a:lnTo>
                <a:lnTo>
                  <a:pt x="250031" y="157162"/>
                </a:lnTo>
                <a:lnTo>
                  <a:pt x="242887" y="171450"/>
                </a:lnTo>
                <a:lnTo>
                  <a:pt x="242887" y="185737"/>
                </a:lnTo>
                <a:lnTo>
                  <a:pt x="250031" y="185737"/>
                </a:lnTo>
                <a:lnTo>
                  <a:pt x="250031" y="200025"/>
                </a:lnTo>
                <a:lnTo>
                  <a:pt x="257175" y="207168"/>
                </a:lnTo>
                <a:lnTo>
                  <a:pt x="264319" y="214312"/>
                </a:lnTo>
                <a:lnTo>
                  <a:pt x="278606" y="214312"/>
                </a:lnTo>
                <a:lnTo>
                  <a:pt x="292894" y="228600"/>
                </a:lnTo>
                <a:lnTo>
                  <a:pt x="307181" y="228600"/>
                </a:lnTo>
                <a:lnTo>
                  <a:pt x="321469" y="221456"/>
                </a:lnTo>
                <a:lnTo>
                  <a:pt x="335756" y="214312"/>
                </a:lnTo>
                <a:lnTo>
                  <a:pt x="364331" y="214312"/>
                </a:lnTo>
                <a:lnTo>
                  <a:pt x="364331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757488" y="2557463"/>
            <a:ext cx="242888" cy="271463"/>
          </a:xfrm>
          <a:custGeom>
            <a:avLst/>
            <a:gdLst/>
            <a:ahLst/>
            <a:cxnLst/>
            <a:rect l="0" t="0" r="0" b="0"/>
            <a:pathLst>
              <a:path w="242888" h="271463">
                <a:moveTo>
                  <a:pt x="142875" y="14287"/>
                </a:moveTo>
                <a:lnTo>
                  <a:pt x="135731" y="7143"/>
                </a:lnTo>
                <a:lnTo>
                  <a:pt x="128587" y="7143"/>
                </a:lnTo>
                <a:lnTo>
                  <a:pt x="114300" y="0"/>
                </a:lnTo>
                <a:lnTo>
                  <a:pt x="100012" y="7143"/>
                </a:lnTo>
                <a:lnTo>
                  <a:pt x="85725" y="7143"/>
                </a:lnTo>
                <a:lnTo>
                  <a:pt x="64293" y="14287"/>
                </a:lnTo>
                <a:lnTo>
                  <a:pt x="50006" y="14287"/>
                </a:lnTo>
                <a:lnTo>
                  <a:pt x="35718" y="21431"/>
                </a:lnTo>
                <a:lnTo>
                  <a:pt x="21431" y="28575"/>
                </a:lnTo>
                <a:lnTo>
                  <a:pt x="14287" y="28575"/>
                </a:lnTo>
                <a:lnTo>
                  <a:pt x="7143" y="35718"/>
                </a:lnTo>
                <a:lnTo>
                  <a:pt x="0" y="42862"/>
                </a:lnTo>
                <a:lnTo>
                  <a:pt x="0" y="42862"/>
                </a:lnTo>
                <a:lnTo>
                  <a:pt x="0" y="50006"/>
                </a:lnTo>
                <a:lnTo>
                  <a:pt x="0" y="57150"/>
                </a:lnTo>
                <a:lnTo>
                  <a:pt x="7143" y="64293"/>
                </a:lnTo>
                <a:lnTo>
                  <a:pt x="14287" y="64293"/>
                </a:lnTo>
                <a:lnTo>
                  <a:pt x="28575" y="78581"/>
                </a:lnTo>
                <a:lnTo>
                  <a:pt x="50006" y="85725"/>
                </a:lnTo>
                <a:lnTo>
                  <a:pt x="64293" y="92868"/>
                </a:lnTo>
                <a:lnTo>
                  <a:pt x="85725" y="107156"/>
                </a:lnTo>
                <a:lnTo>
                  <a:pt x="107156" y="121443"/>
                </a:lnTo>
                <a:lnTo>
                  <a:pt x="135731" y="128587"/>
                </a:lnTo>
                <a:lnTo>
                  <a:pt x="157162" y="142875"/>
                </a:lnTo>
                <a:lnTo>
                  <a:pt x="178593" y="164306"/>
                </a:lnTo>
                <a:lnTo>
                  <a:pt x="200025" y="171450"/>
                </a:lnTo>
                <a:lnTo>
                  <a:pt x="214312" y="185737"/>
                </a:lnTo>
                <a:lnTo>
                  <a:pt x="228600" y="200025"/>
                </a:lnTo>
                <a:lnTo>
                  <a:pt x="235743" y="207168"/>
                </a:lnTo>
                <a:lnTo>
                  <a:pt x="242887" y="214312"/>
                </a:lnTo>
                <a:lnTo>
                  <a:pt x="242887" y="221456"/>
                </a:lnTo>
                <a:lnTo>
                  <a:pt x="242887" y="228600"/>
                </a:lnTo>
                <a:lnTo>
                  <a:pt x="242887" y="228600"/>
                </a:lnTo>
                <a:lnTo>
                  <a:pt x="242887" y="235743"/>
                </a:lnTo>
                <a:lnTo>
                  <a:pt x="235743" y="235743"/>
                </a:lnTo>
                <a:lnTo>
                  <a:pt x="228600" y="242887"/>
                </a:lnTo>
                <a:lnTo>
                  <a:pt x="221456" y="250031"/>
                </a:lnTo>
                <a:lnTo>
                  <a:pt x="207168" y="250031"/>
                </a:lnTo>
                <a:lnTo>
                  <a:pt x="192881" y="250031"/>
                </a:lnTo>
                <a:lnTo>
                  <a:pt x="178593" y="257175"/>
                </a:lnTo>
                <a:lnTo>
                  <a:pt x="157162" y="271462"/>
                </a:lnTo>
                <a:lnTo>
                  <a:pt x="157162" y="2714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3429000" y="2571750"/>
            <a:ext cx="257176" cy="221457"/>
          </a:xfrm>
          <a:custGeom>
            <a:avLst/>
            <a:gdLst/>
            <a:ahLst/>
            <a:cxnLst/>
            <a:rect l="0" t="0" r="0" b="0"/>
            <a:pathLst>
              <a:path w="257176" h="221457">
                <a:moveTo>
                  <a:pt x="100013" y="35719"/>
                </a:moveTo>
                <a:lnTo>
                  <a:pt x="92869" y="42863"/>
                </a:lnTo>
                <a:lnTo>
                  <a:pt x="92869" y="42863"/>
                </a:lnTo>
                <a:lnTo>
                  <a:pt x="85725" y="50006"/>
                </a:lnTo>
                <a:lnTo>
                  <a:pt x="78581" y="50006"/>
                </a:lnTo>
                <a:lnTo>
                  <a:pt x="71438" y="57150"/>
                </a:lnTo>
                <a:lnTo>
                  <a:pt x="64294" y="71438"/>
                </a:lnTo>
                <a:lnTo>
                  <a:pt x="57150" y="85725"/>
                </a:lnTo>
                <a:lnTo>
                  <a:pt x="50006" y="92869"/>
                </a:lnTo>
                <a:lnTo>
                  <a:pt x="42863" y="107156"/>
                </a:lnTo>
                <a:lnTo>
                  <a:pt x="35719" y="121444"/>
                </a:lnTo>
                <a:lnTo>
                  <a:pt x="28575" y="128588"/>
                </a:lnTo>
                <a:lnTo>
                  <a:pt x="28575" y="150019"/>
                </a:lnTo>
                <a:lnTo>
                  <a:pt x="28575" y="164306"/>
                </a:lnTo>
                <a:lnTo>
                  <a:pt x="28575" y="171450"/>
                </a:lnTo>
                <a:lnTo>
                  <a:pt x="28575" y="185738"/>
                </a:lnTo>
                <a:lnTo>
                  <a:pt x="35719" y="200025"/>
                </a:lnTo>
                <a:lnTo>
                  <a:pt x="42863" y="200025"/>
                </a:lnTo>
                <a:lnTo>
                  <a:pt x="50006" y="207169"/>
                </a:lnTo>
                <a:lnTo>
                  <a:pt x="57150" y="214313"/>
                </a:lnTo>
                <a:lnTo>
                  <a:pt x="71438" y="221456"/>
                </a:lnTo>
                <a:lnTo>
                  <a:pt x="78581" y="221456"/>
                </a:lnTo>
                <a:lnTo>
                  <a:pt x="92869" y="221456"/>
                </a:lnTo>
                <a:lnTo>
                  <a:pt x="107156" y="221456"/>
                </a:lnTo>
                <a:lnTo>
                  <a:pt x="121444" y="214313"/>
                </a:lnTo>
                <a:lnTo>
                  <a:pt x="142875" y="214313"/>
                </a:lnTo>
                <a:lnTo>
                  <a:pt x="157163" y="207169"/>
                </a:lnTo>
                <a:lnTo>
                  <a:pt x="178594" y="192881"/>
                </a:lnTo>
                <a:lnTo>
                  <a:pt x="192881" y="178594"/>
                </a:lnTo>
                <a:lnTo>
                  <a:pt x="207169" y="171450"/>
                </a:lnTo>
                <a:lnTo>
                  <a:pt x="221456" y="157163"/>
                </a:lnTo>
                <a:lnTo>
                  <a:pt x="228600" y="142875"/>
                </a:lnTo>
                <a:lnTo>
                  <a:pt x="242888" y="128588"/>
                </a:lnTo>
                <a:lnTo>
                  <a:pt x="250031" y="114300"/>
                </a:lnTo>
                <a:lnTo>
                  <a:pt x="250031" y="100013"/>
                </a:lnTo>
                <a:lnTo>
                  <a:pt x="257175" y="85725"/>
                </a:lnTo>
                <a:lnTo>
                  <a:pt x="257175" y="71438"/>
                </a:lnTo>
                <a:lnTo>
                  <a:pt x="257175" y="57150"/>
                </a:lnTo>
                <a:lnTo>
                  <a:pt x="250031" y="50006"/>
                </a:lnTo>
                <a:lnTo>
                  <a:pt x="250031" y="35719"/>
                </a:lnTo>
                <a:lnTo>
                  <a:pt x="242888" y="28575"/>
                </a:lnTo>
                <a:lnTo>
                  <a:pt x="228600" y="21431"/>
                </a:lnTo>
                <a:lnTo>
                  <a:pt x="214313" y="14288"/>
                </a:lnTo>
                <a:lnTo>
                  <a:pt x="207169" y="7144"/>
                </a:lnTo>
                <a:lnTo>
                  <a:pt x="192881" y="0"/>
                </a:lnTo>
                <a:lnTo>
                  <a:pt x="178594" y="0"/>
                </a:lnTo>
                <a:lnTo>
                  <a:pt x="157163" y="0"/>
                </a:lnTo>
                <a:lnTo>
                  <a:pt x="142875" y="0"/>
                </a:lnTo>
                <a:lnTo>
                  <a:pt x="121444" y="0"/>
                </a:lnTo>
                <a:lnTo>
                  <a:pt x="107156" y="7144"/>
                </a:lnTo>
                <a:lnTo>
                  <a:pt x="85725" y="14288"/>
                </a:lnTo>
                <a:lnTo>
                  <a:pt x="71438" y="28575"/>
                </a:lnTo>
                <a:lnTo>
                  <a:pt x="50006" y="42863"/>
                </a:lnTo>
                <a:lnTo>
                  <a:pt x="35719" y="57150"/>
                </a:lnTo>
                <a:lnTo>
                  <a:pt x="28575" y="71438"/>
                </a:lnTo>
                <a:lnTo>
                  <a:pt x="14288" y="92869"/>
                </a:lnTo>
                <a:lnTo>
                  <a:pt x="0" y="121444"/>
                </a:lnTo>
                <a:lnTo>
                  <a:pt x="0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3779044" y="2593181"/>
            <a:ext cx="335757" cy="235745"/>
          </a:xfrm>
          <a:custGeom>
            <a:avLst/>
            <a:gdLst/>
            <a:ahLst/>
            <a:cxnLst/>
            <a:rect l="0" t="0" r="0" b="0"/>
            <a:pathLst>
              <a:path w="335757" h="235745">
                <a:moveTo>
                  <a:pt x="0" y="192882"/>
                </a:moveTo>
                <a:lnTo>
                  <a:pt x="0" y="192882"/>
                </a:lnTo>
                <a:lnTo>
                  <a:pt x="0" y="200025"/>
                </a:lnTo>
                <a:lnTo>
                  <a:pt x="0" y="192882"/>
                </a:lnTo>
                <a:lnTo>
                  <a:pt x="0" y="192882"/>
                </a:lnTo>
                <a:lnTo>
                  <a:pt x="0" y="185738"/>
                </a:lnTo>
                <a:lnTo>
                  <a:pt x="7144" y="171450"/>
                </a:lnTo>
                <a:lnTo>
                  <a:pt x="7144" y="157163"/>
                </a:lnTo>
                <a:lnTo>
                  <a:pt x="7144" y="142875"/>
                </a:lnTo>
                <a:lnTo>
                  <a:pt x="14287" y="128588"/>
                </a:lnTo>
                <a:lnTo>
                  <a:pt x="14287" y="107157"/>
                </a:lnTo>
                <a:lnTo>
                  <a:pt x="21431" y="92869"/>
                </a:lnTo>
                <a:lnTo>
                  <a:pt x="21431" y="78582"/>
                </a:lnTo>
                <a:lnTo>
                  <a:pt x="28575" y="64294"/>
                </a:lnTo>
                <a:lnTo>
                  <a:pt x="35719" y="50007"/>
                </a:lnTo>
                <a:lnTo>
                  <a:pt x="42862" y="35719"/>
                </a:lnTo>
                <a:lnTo>
                  <a:pt x="42862" y="28575"/>
                </a:lnTo>
                <a:lnTo>
                  <a:pt x="50006" y="14288"/>
                </a:lnTo>
                <a:lnTo>
                  <a:pt x="57150" y="7144"/>
                </a:lnTo>
                <a:lnTo>
                  <a:pt x="64294" y="7144"/>
                </a:lnTo>
                <a:lnTo>
                  <a:pt x="71437" y="0"/>
                </a:lnTo>
                <a:lnTo>
                  <a:pt x="78581" y="0"/>
                </a:lnTo>
                <a:lnTo>
                  <a:pt x="92869" y="0"/>
                </a:lnTo>
                <a:lnTo>
                  <a:pt x="107156" y="0"/>
                </a:lnTo>
                <a:lnTo>
                  <a:pt x="114300" y="0"/>
                </a:lnTo>
                <a:lnTo>
                  <a:pt x="128587" y="7144"/>
                </a:lnTo>
                <a:lnTo>
                  <a:pt x="150019" y="14288"/>
                </a:lnTo>
                <a:lnTo>
                  <a:pt x="157162" y="21432"/>
                </a:lnTo>
                <a:lnTo>
                  <a:pt x="178594" y="35719"/>
                </a:lnTo>
                <a:lnTo>
                  <a:pt x="185737" y="50007"/>
                </a:lnTo>
                <a:lnTo>
                  <a:pt x="207169" y="64294"/>
                </a:lnTo>
                <a:lnTo>
                  <a:pt x="221456" y="78582"/>
                </a:lnTo>
                <a:lnTo>
                  <a:pt x="228600" y="92869"/>
                </a:lnTo>
                <a:lnTo>
                  <a:pt x="242887" y="107157"/>
                </a:lnTo>
                <a:lnTo>
                  <a:pt x="257175" y="121444"/>
                </a:lnTo>
                <a:lnTo>
                  <a:pt x="271462" y="142875"/>
                </a:lnTo>
                <a:lnTo>
                  <a:pt x="278606" y="150019"/>
                </a:lnTo>
                <a:lnTo>
                  <a:pt x="292894" y="164307"/>
                </a:lnTo>
                <a:lnTo>
                  <a:pt x="300037" y="178594"/>
                </a:lnTo>
                <a:lnTo>
                  <a:pt x="314325" y="192882"/>
                </a:lnTo>
                <a:lnTo>
                  <a:pt x="321469" y="200025"/>
                </a:lnTo>
                <a:lnTo>
                  <a:pt x="328612" y="214313"/>
                </a:lnTo>
                <a:lnTo>
                  <a:pt x="335756" y="235744"/>
                </a:lnTo>
                <a:lnTo>
                  <a:pt x="335756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607219" y="3636169"/>
            <a:ext cx="378620" cy="71438"/>
          </a:xfrm>
          <a:custGeom>
            <a:avLst/>
            <a:gdLst/>
            <a:ahLst/>
            <a:cxnLst/>
            <a:rect l="0" t="0" r="0" b="0"/>
            <a:pathLst>
              <a:path w="378620" h="71438">
                <a:moveTo>
                  <a:pt x="0" y="71437"/>
                </a:moveTo>
                <a:lnTo>
                  <a:pt x="0" y="64294"/>
                </a:lnTo>
                <a:lnTo>
                  <a:pt x="7144" y="57150"/>
                </a:lnTo>
                <a:lnTo>
                  <a:pt x="28575" y="50006"/>
                </a:lnTo>
                <a:lnTo>
                  <a:pt x="42862" y="50006"/>
                </a:lnTo>
                <a:lnTo>
                  <a:pt x="71437" y="42862"/>
                </a:lnTo>
                <a:lnTo>
                  <a:pt x="92869" y="35719"/>
                </a:lnTo>
                <a:lnTo>
                  <a:pt x="121444" y="28575"/>
                </a:lnTo>
                <a:lnTo>
                  <a:pt x="157162" y="28575"/>
                </a:lnTo>
                <a:lnTo>
                  <a:pt x="192881" y="14287"/>
                </a:lnTo>
                <a:lnTo>
                  <a:pt x="228600" y="7144"/>
                </a:lnTo>
                <a:lnTo>
                  <a:pt x="271462" y="7144"/>
                </a:lnTo>
                <a:lnTo>
                  <a:pt x="314325" y="7144"/>
                </a:lnTo>
                <a:lnTo>
                  <a:pt x="378619" y="0"/>
                </a:lnTo>
                <a:lnTo>
                  <a:pt x="37861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1507331" y="3343275"/>
            <a:ext cx="600076" cy="357189"/>
          </a:xfrm>
          <a:custGeom>
            <a:avLst/>
            <a:gdLst/>
            <a:ahLst/>
            <a:cxnLst/>
            <a:rect l="0" t="0" r="0" b="0"/>
            <a:pathLst>
              <a:path w="600076" h="357189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7144"/>
                </a:lnTo>
                <a:lnTo>
                  <a:pt x="0" y="14288"/>
                </a:lnTo>
                <a:lnTo>
                  <a:pt x="7144" y="14288"/>
                </a:lnTo>
                <a:lnTo>
                  <a:pt x="7144" y="14288"/>
                </a:lnTo>
                <a:lnTo>
                  <a:pt x="7144" y="14288"/>
                </a:lnTo>
                <a:lnTo>
                  <a:pt x="7144" y="21431"/>
                </a:lnTo>
                <a:lnTo>
                  <a:pt x="7144" y="21431"/>
                </a:lnTo>
                <a:lnTo>
                  <a:pt x="7144" y="21431"/>
                </a:lnTo>
                <a:lnTo>
                  <a:pt x="7144" y="28575"/>
                </a:lnTo>
                <a:lnTo>
                  <a:pt x="14288" y="28575"/>
                </a:lnTo>
                <a:lnTo>
                  <a:pt x="14288" y="28575"/>
                </a:lnTo>
                <a:lnTo>
                  <a:pt x="14288" y="28575"/>
                </a:lnTo>
                <a:lnTo>
                  <a:pt x="14288" y="28575"/>
                </a:lnTo>
                <a:lnTo>
                  <a:pt x="14288" y="28575"/>
                </a:lnTo>
                <a:lnTo>
                  <a:pt x="14288" y="28575"/>
                </a:lnTo>
                <a:lnTo>
                  <a:pt x="14288" y="35719"/>
                </a:lnTo>
                <a:lnTo>
                  <a:pt x="14288" y="35719"/>
                </a:lnTo>
                <a:lnTo>
                  <a:pt x="14288" y="35719"/>
                </a:lnTo>
                <a:lnTo>
                  <a:pt x="21432" y="42863"/>
                </a:lnTo>
                <a:lnTo>
                  <a:pt x="21432" y="42863"/>
                </a:lnTo>
                <a:lnTo>
                  <a:pt x="21432" y="42863"/>
                </a:lnTo>
                <a:lnTo>
                  <a:pt x="21432" y="57150"/>
                </a:lnTo>
                <a:lnTo>
                  <a:pt x="21432" y="64294"/>
                </a:lnTo>
                <a:lnTo>
                  <a:pt x="21432" y="64294"/>
                </a:lnTo>
                <a:lnTo>
                  <a:pt x="21432" y="78581"/>
                </a:lnTo>
                <a:lnTo>
                  <a:pt x="21432" y="85725"/>
                </a:lnTo>
                <a:lnTo>
                  <a:pt x="21432" y="100013"/>
                </a:lnTo>
                <a:lnTo>
                  <a:pt x="21432" y="114300"/>
                </a:lnTo>
                <a:lnTo>
                  <a:pt x="21432" y="135731"/>
                </a:lnTo>
                <a:lnTo>
                  <a:pt x="21432" y="150019"/>
                </a:lnTo>
                <a:lnTo>
                  <a:pt x="21432" y="171450"/>
                </a:lnTo>
                <a:lnTo>
                  <a:pt x="21432" y="192881"/>
                </a:lnTo>
                <a:lnTo>
                  <a:pt x="14288" y="214313"/>
                </a:lnTo>
                <a:lnTo>
                  <a:pt x="14288" y="242888"/>
                </a:lnTo>
                <a:lnTo>
                  <a:pt x="14288" y="264319"/>
                </a:lnTo>
                <a:lnTo>
                  <a:pt x="14288" y="278606"/>
                </a:lnTo>
                <a:lnTo>
                  <a:pt x="14288" y="292894"/>
                </a:lnTo>
                <a:lnTo>
                  <a:pt x="14288" y="307181"/>
                </a:lnTo>
                <a:lnTo>
                  <a:pt x="21432" y="321469"/>
                </a:lnTo>
                <a:lnTo>
                  <a:pt x="21432" y="328613"/>
                </a:lnTo>
                <a:lnTo>
                  <a:pt x="28575" y="335756"/>
                </a:lnTo>
                <a:lnTo>
                  <a:pt x="28575" y="342900"/>
                </a:lnTo>
                <a:lnTo>
                  <a:pt x="35719" y="350044"/>
                </a:lnTo>
                <a:lnTo>
                  <a:pt x="35719" y="350044"/>
                </a:lnTo>
                <a:lnTo>
                  <a:pt x="42863" y="357188"/>
                </a:lnTo>
                <a:lnTo>
                  <a:pt x="50007" y="357188"/>
                </a:lnTo>
                <a:lnTo>
                  <a:pt x="50007" y="357188"/>
                </a:lnTo>
                <a:lnTo>
                  <a:pt x="57150" y="357188"/>
                </a:lnTo>
                <a:lnTo>
                  <a:pt x="64294" y="357188"/>
                </a:lnTo>
                <a:lnTo>
                  <a:pt x="64294" y="350044"/>
                </a:lnTo>
                <a:lnTo>
                  <a:pt x="71438" y="342900"/>
                </a:lnTo>
                <a:lnTo>
                  <a:pt x="78582" y="335756"/>
                </a:lnTo>
                <a:lnTo>
                  <a:pt x="85725" y="321469"/>
                </a:lnTo>
                <a:lnTo>
                  <a:pt x="92869" y="314325"/>
                </a:lnTo>
                <a:lnTo>
                  <a:pt x="100013" y="300038"/>
                </a:lnTo>
                <a:lnTo>
                  <a:pt x="107157" y="285750"/>
                </a:lnTo>
                <a:lnTo>
                  <a:pt x="114300" y="271463"/>
                </a:lnTo>
                <a:lnTo>
                  <a:pt x="121444" y="271463"/>
                </a:lnTo>
                <a:lnTo>
                  <a:pt x="121444" y="264319"/>
                </a:lnTo>
                <a:lnTo>
                  <a:pt x="128588" y="250031"/>
                </a:lnTo>
                <a:lnTo>
                  <a:pt x="128588" y="250031"/>
                </a:lnTo>
                <a:lnTo>
                  <a:pt x="128588" y="250031"/>
                </a:lnTo>
                <a:lnTo>
                  <a:pt x="128588" y="242888"/>
                </a:lnTo>
                <a:lnTo>
                  <a:pt x="128588" y="250031"/>
                </a:lnTo>
                <a:lnTo>
                  <a:pt x="135732" y="250031"/>
                </a:lnTo>
                <a:lnTo>
                  <a:pt x="135732" y="250031"/>
                </a:lnTo>
                <a:lnTo>
                  <a:pt x="135732" y="250031"/>
                </a:lnTo>
                <a:lnTo>
                  <a:pt x="135732" y="264319"/>
                </a:lnTo>
                <a:lnTo>
                  <a:pt x="142875" y="271463"/>
                </a:lnTo>
                <a:lnTo>
                  <a:pt x="142875" y="271463"/>
                </a:lnTo>
                <a:lnTo>
                  <a:pt x="150019" y="292894"/>
                </a:lnTo>
                <a:lnTo>
                  <a:pt x="157163" y="300038"/>
                </a:lnTo>
                <a:lnTo>
                  <a:pt x="157163" y="307181"/>
                </a:lnTo>
                <a:lnTo>
                  <a:pt x="164307" y="321469"/>
                </a:lnTo>
                <a:lnTo>
                  <a:pt x="171450" y="328613"/>
                </a:lnTo>
                <a:lnTo>
                  <a:pt x="171450" y="328613"/>
                </a:lnTo>
                <a:lnTo>
                  <a:pt x="178594" y="335756"/>
                </a:lnTo>
                <a:lnTo>
                  <a:pt x="185738" y="342900"/>
                </a:lnTo>
                <a:lnTo>
                  <a:pt x="192882" y="342900"/>
                </a:lnTo>
                <a:lnTo>
                  <a:pt x="192882" y="342900"/>
                </a:lnTo>
                <a:lnTo>
                  <a:pt x="207169" y="342900"/>
                </a:lnTo>
                <a:lnTo>
                  <a:pt x="207169" y="335756"/>
                </a:lnTo>
                <a:lnTo>
                  <a:pt x="214313" y="328613"/>
                </a:lnTo>
                <a:lnTo>
                  <a:pt x="221457" y="328613"/>
                </a:lnTo>
                <a:lnTo>
                  <a:pt x="228600" y="328613"/>
                </a:lnTo>
                <a:lnTo>
                  <a:pt x="235744" y="314325"/>
                </a:lnTo>
                <a:lnTo>
                  <a:pt x="242888" y="307181"/>
                </a:lnTo>
                <a:lnTo>
                  <a:pt x="242888" y="300038"/>
                </a:lnTo>
                <a:lnTo>
                  <a:pt x="250032" y="285750"/>
                </a:lnTo>
                <a:lnTo>
                  <a:pt x="250032" y="271463"/>
                </a:lnTo>
                <a:lnTo>
                  <a:pt x="257175" y="264319"/>
                </a:lnTo>
                <a:lnTo>
                  <a:pt x="257175" y="242888"/>
                </a:lnTo>
                <a:lnTo>
                  <a:pt x="264319" y="228600"/>
                </a:lnTo>
                <a:lnTo>
                  <a:pt x="264319" y="214313"/>
                </a:lnTo>
                <a:lnTo>
                  <a:pt x="271463" y="192881"/>
                </a:lnTo>
                <a:lnTo>
                  <a:pt x="271463" y="171450"/>
                </a:lnTo>
                <a:lnTo>
                  <a:pt x="278607" y="157163"/>
                </a:lnTo>
                <a:lnTo>
                  <a:pt x="278607" y="142875"/>
                </a:lnTo>
                <a:lnTo>
                  <a:pt x="278607" y="121444"/>
                </a:lnTo>
                <a:lnTo>
                  <a:pt x="285750" y="107156"/>
                </a:lnTo>
                <a:lnTo>
                  <a:pt x="292894" y="92869"/>
                </a:lnTo>
                <a:lnTo>
                  <a:pt x="292894" y="71438"/>
                </a:lnTo>
                <a:lnTo>
                  <a:pt x="300038" y="57150"/>
                </a:lnTo>
                <a:lnTo>
                  <a:pt x="307182" y="50006"/>
                </a:lnTo>
                <a:lnTo>
                  <a:pt x="314325" y="35719"/>
                </a:lnTo>
                <a:lnTo>
                  <a:pt x="314325" y="28575"/>
                </a:lnTo>
                <a:lnTo>
                  <a:pt x="314325" y="28575"/>
                </a:lnTo>
                <a:lnTo>
                  <a:pt x="321469" y="21431"/>
                </a:lnTo>
                <a:lnTo>
                  <a:pt x="321469" y="14288"/>
                </a:lnTo>
                <a:lnTo>
                  <a:pt x="328613" y="14288"/>
                </a:lnTo>
                <a:lnTo>
                  <a:pt x="328613" y="21431"/>
                </a:lnTo>
                <a:lnTo>
                  <a:pt x="328613" y="21431"/>
                </a:lnTo>
                <a:lnTo>
                  <a:pt x="335757" y="28575"/>
                </a:lnTo>
                <a:lnTo>
                  <a:pt x="335757" y="35719"/>
                </a:lnTo>
                <a:lnTo>
                  <a:pt x="335757" y="42863"/>
                </a:lnTo>
                <a:lnTo>
                  <a:pt x="342900" y="57150"/>
                </a:lnTo>
                <a:lnTo>
                  <a:pt x="342900" y="71438"/>
                </a:lnTo>
                <a:lnTo>
                  <a:pt x="342900" y="85725"/>
                </a:lnTo>
                <a:lnTo>
                  <a:pt x="335757" y="107156"/>
                </a:lnTo>
                <a:lnTo>
                  <a:pt x="335757" y="128588"/>
                </a:lnTo>
                <a:lnTo>
                  <a:pt x="335757" y="150019"/>
                </a:lnTo>
                <a:lnTo>
                  <a:pt x="328613" y="171450"/>
                </a:lnTo>
                <a:lnTo>
                  <a:pt x="328613" y="192881"/>
                </a:lnTo>
                <a:lnTo>
                  <a:pt x="328613" y="221456"/>
                </a:lnTo>
                <a:lnTo>
                  <a:pt x="328613" y="235744"/>
                </a:lnTo>
                <a:lnTo>
                  <a:pt x="321469" y="250031"/>
                </a:lnTo>
                <a:lnTo>
                  <a:pt x="321469" y="264319"/>
                </a:lnTo>
                <a:lnTo>
                  <a:pt x="321469" y="271463"/>
                </a:lnTo>
                <a:lnTo>
                  <a:pt x="321469" y="278606"/>
                </a:lnTo>
                <a:lnTo>
                  <a:pt x="321469" y="292894"/>
                </a:lnTo>
                <a:lnTo>
                  <a:pt x="328613" y="292894"/>
                </a:lnTo>
                <a:lnTo>
                  <a:pt x="328613" y="300038"/>
                </a:lnTo>
                <a:lnTo>
                  <a:pt x="328613" y="300038"/>
                </a:lnTo>
                <a:lnTo>
                  <a:pt x="335757" y="300038"/>
                </a:lnTo>
                <a:lnTo>
                  <a:pt x="335757" y="300038"/>
                </a:lnTo>
                <a:lnTo>
                  <a:pt x="342900" y="300038"/>
                </a:lnTo>
                <a:lnTo>
                  <a:pt x="350044" y="300038"/>
                </a:lnTo>
                <a:lnTo>
                  <a:pt x="350044" y="292894"/>
                </a:lnTo>
                <a:lnTo>
                  <a:pt x="357188" y="285750"/>
                </a:lnTo>
                <a:lnTo>
                  <a:pt x="364332" y="278606"/>
                </a:lnTo>
                <a:lnTo>
                  <a:pt x="378619" y="271463"/>
                </a:lnTo>
                <a:lnTo>
                  <a:pt x="385763" y="264319"/>
                </a:lnTo>
                <a:lnTo>
                  <a:pt x="385763" y="257175"/>
                </a:lnTo>
                <a:lnTo>
                  <a:pt x="400050" y="250031"/>
                </a:lnTo>
                <a:lnTo>
                  <a:pt x="407194" y="242888"/>
                </a:lnTo>
                <a:lnTo>
                  <a:pt x="414338" y="242888"/>
                </a:lnTo>
                <a:lnTo>
                  <a:pt x="414338" y="242888"/>
                </a:lnTo>
                <a:lnTo>
                  <a:pt x="421482" y="235744"/>
                </a:lnTo>
                <a:lnTo>
                  <a:pt x="421482" y="235744"/>
                </a:lnTo>
                <a:lnTo>
                  <a:pt x="421482" y="242888"/>
                </a:lnTo>
                <a:lnTo>
                  <a:pt x="428625" y="242888"/>
                </a:lnTo>
                <a:lnTo>
                  <a:pt x="428625" y="250031"/>
                </a:lnTo>
                <a:lnTo>
                  <a:pt x="435769" y="271463"/>
                </a:lnTo>
                <a:lnTo>
                  <a:pt x="435769" y="278606"/>
                </a:lnTo>
                <a:lnTo>
                  <a:pt x="442913" y="285750"/>
                </a:lnTo>
                <a:lnTo>
                  <a:pt x="442913" y="300038"/>
                </a:lnTo>
                <a:lnTo>
                  <a:pt x="450057" y="307181"/>
                </a:lnTo>
                <a:lnTo>
                  <a:pt x="457200" y="314325"/>
                </a:lnTo>
                <a:lnTo>
                  <a:pt x="464344" y="321469"/>
                </a:lnTo>
                <a:lnTo>
                  <a:pt x="471488" y="328613"/>
                </a:lnTo>
                <a:lnTo>
                  <a:pt x="478632" y="328613"/>
                </a:lnTo>
                <a:lnTo>
                  <a:pt x="485775" y="328613"/>
                </a:lnTo>
                <a:lnTo>
                  <a:pt x="492919" y="328613"/>
                </a:lnTo>
                <a:lnTo>
                  <a:pt x="507207" y="321469"/>
                </a:lnTo>
                <a:lnTo>
                  <a:pt x="521494" y="321469"/>
                </a:lnTo>
                <a:lnTo>
                  <a:pt x="528638" y="321469"/>
                </a:lnTo>
                <a:lnTo>
                  <a:pt x="542925" y="314325"/>
                </a:lnTo>
                <a:lnTo>
                  <a:pt x="550069" y="307181"/>
                </a:lnTo>
                <a:lnTo>
                  <a:pt x="564357" y="300038"/>
                </a:lnTo>
                <a:lnTo>
                  <a:pt x="571500" y="292894"/>
                </a:lnTo>
                <a:lnTo>
                  <a:pt x="578644" y="278606"/>
                </a:lnTo>
                <a:lnTo>
                  <a:pt x="585788" y="271463"/>
                </a:lnTo>
                <a:lnTo>
                  <a:pt x="592932" y="264319"/>
                </a:lnTo>
                <a:lnTo>
                  <a:pt x="600075" y="250031"/>
                </a:lnTo>
                <a:lnTo>
                  <a:pt x="600075" y="242888"/>
                </a:lnTo>
                <a:lnTo>
                  <a:pt x="600075" y="242888"/>
                </a:lnTo>
                <a:lnTo>
                  <a:pt x="600075" y="228600"/>
                </a:lnTo>
                <a:lnTo>
                  <a:pt x="600075" y="221456"/>
                </a:lnTo>
                <a:lnTo>
                  <a:pt x="600075" y="221456"/>
                </a:lnTo>
                <a:lnTo>
                  <a:pt x="592932" y="214313"/>
                </a:lnTo>
                <a:lnTo>
                  <a:pt x="592932" y="207169"/>
                </a:lnTo>
                <a:lnTo>
                  <a:pt x="585788" y="207169"/>
                </a:lnTo>
                <a:lnTo>
                  <a:pt x="585788" y="200025"/>
                </a:lnTo>
                <a:lnTo>
                  <a:pt x="578644" y="192881"/>
                </a:lnTo>
                <a:lnTo>
                  <a:pt x="571500" y="200025"/>
                </a:lnTo>
                <a:lnTo>
                  <a:pt x="564357" y="200025"/>
                </a:lnTo>
                <a:lnTo>
                  <a:pt x="557213" y="200025"/>
                </a:lnTo>
                <a:lnTo>
                  <a:pt x="550069" y="207169"/>
                </a:lnTo>
                <a:lnTo>
                  <a:pt x="542925" y="221456"/>
                </a:lnTo>
                <a:lnTo>
                  <a:pt x="535782" y="228600"/>
                </a:lnTo>
                <a:lnTo>
                  <a:pt x="528638" y="242888"/>
                </a:lnTo>
                <a:lnTo>
                  <a:pt x="528638" y="257175"/>
                </a:lnTo>
                <a:lnTo>
                  <a:pt x="521494" y="271463"/>
                </a:lnTo>
                <a:lnTo>
                  <a:pt x="521494" y="285750"/>
                </a:lnTo>
                <a:lnTo>
                  <a:pt x="521494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2450306" y="3321844"/>
            <a:ext cx="407195" cy="235745"/>
          </a:xfrm>
          <a:custGeom>
            <a:avLst/>
            <a:gdLst/>
            <a:ahLst/>
            <a:cxnLst/>
            <a:rect l="0" t="0" r="0" b="0"/>
            <a:pathLst>
              <a:path w="407195" h="235745">
                <a:moveTo>
                  <a:pt x="7144" y="7144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14287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42862"/>
                </a:lnTo>
                <a:lnTo>
                  <a:pt x="7144" y="64294"/>
                </a:lnTo>
                <a:lnTo>
                  <a:pt x="7144" y="78581"/>
                </a:lnTo>
                <a:lnTo>
                  <a:pt x="7144" y="92869"/>
                </a:lnTo>
                <a:lnTo>
                  <a:pt x="7144" y="121444"/>
                </a:lnTo>
                <a:lnTo>
                  <a:pt x="7144" y="142875"/>
                </a:lnTo>
                <a:lnTo>
                  <a:pt x="0" y="164306"/>
                </a:lnTo>
                <a:lnTo>
                  <a:pt x="0" y="185737"/>
                </a:lnTo>
                <a:lnTo>
                  <a:pt x="0" y="200025"/>
                </a:lnTo>
                <a:lnTo>
                  <a:pt x="0" y="214312"/>
                </a:lnTo>
                <a:lnTo>
                  <a:pt x="7144" y="221456"/>
                </a:lnTo>
                <a:lnTo>
                  <a:pt x="7144" y="228600"/>
                </a:lnTo>
                <a:lnTo>
                  <a:pt x="7144" y="228600"/>
                </a:lnTo>
                <a:lnTo>
                  <a:pt x="7144" y="235744"/>
                </a:lnTo>
                <a:lnTo>
                  <a:pt x="7144" y="235744"/>
                </a:lnTo>
                <a:lnTo>
                  <a:pt x="7144" y="235744"/>
                </a:lnTo>
                <a:lnTo>
                  <a:pt x="7144" y="235744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28600"/>
                </a:lnTo>
                <a:lnTo>
                  <a:pt x="14288" y="221456"/>
                </a:lnTo>
                <a:lnTo>
                  <a:pt x="21432" y="214312"/>
                </a:lnTo>
                <a:lnTo>
                  <a:pt x="28575" y="200025"/>
                </a:lnTo>
                <a:lnTo>
                  <a:pt x="35719" y="185737"/>
                </a:lnTo>
                <a:lnTo>
                  <a:pt x="42863" y="171450"/>
                </a:lnTo>
                <a:lnTo>
                  <a:pt x="50007" y="150019"/>
                </a:lnTo>
                <a:lnTo>
                  <a:pt x="57150" y="128587"/>
                </a:lnTo>
                <a:lnTo>
                  <a:pt x="64294" y="114300"/>
                </a:lnTo>
                <a:lnTo>
                  <a:pt x="78582" y="100012"/>
                </a:lnTo>
                <a:lnTo>
                  <a:pt x="85725" y="85725"/>
                </a:lnTo>
                <a:lnTo>
                  <a:pt x="85725" y="78581"/>
                </a:lnTo>
                <a:lnTo>
                  <a:pt x="100013" y="71437"/>
                </a:lnTo>
                <a:lnTo>
                  <a:pt x="100013" y="57150"/>
                </a:lnTo>
                <a:lnTo>
                  <a:pt x="107157" y="57150"/>
                </a:lnTo>
                <a:lnTo>
                  <a:pt x="114300" y="57150"/>
                </a:lnTo>
                <a:lnTo>
                  <a:pt x="114300" y="50006"/>
                </a:lnTo>
                <a:lnTo>
                  <a:pt x="121444" y="50006"/>
                </a:lnTo>
                <a:lnTo>
                  <a:pt x="121444" y="57150"/>
                </a:lnTo>
                <a:lnTo>
                  <a:pt x="121444" y="64294"/>
                </a:lnTo>
                <a:lnTo>
                  <a:pt x="121444" y="71437"/>
                </a:lnTo>
                <a:lnTo>
                  <a:pt x="128588" y="85725"/>
                </a:lnTo>
                <a:lnTo>
                  <a:pt x="128588" y="107156"/>
                </a:lnTo>
                <a:lnTo>
                  <a:pt x="128588" y="114300"/>
                </a:lnTo>
                <a:lnTo>
                  <a:pt x="128588" y="135731"/>
                </a:lnTo>
                <a:lnTo>
                  <a:pt x="128588" y="157162"/>
                </a:lnTo>
                <a:lnTo>
                  <a:pt x="128588" y="164306"/>
                </a:lnTo>
                <a:lnTo>
                  <a:pt x="128588" y="178594"/>
                </a:lnTo>
                <a:lnTo>
                  <a:pt x="135732" y="192881"/>
                </a:lnTo>
                <a:lnTo>
                  <a:pt x="135732" y="200025"/>
                </a:lnTo>
                <a:lnTo>
                  <a:pt x="135732" y="207169"/>
                </a:lnTo>
                <a:lnTo>
                  <a:pt x="135732" y="214312"/>
                </a:lnTo>
                <a:lnTo>
                  <a:pt x="142875" y="214312"/>
                </a:lnTo>
                <a:lnTo>
                  <a:pt x="142875" y="214312"/>
                </a:lnTo>
                <a:lnTo>
                  <a:pt x="142875" y="214312"/>
                </a:lnTo>
                <a:lnTo>
                  <a:pt x="150019" y="214312"/>
                </a:lnTo>
                <a:lnTo>
                  <a:pt x="150019" y="214312"/>
                </a:lnTo>
                <a:lnTo>
                  <a:pt x="150019" y="214312"/>
                </a:lnTo>
                <a:lnTo>
                  <a:pt x="157163" y="207169"/>
                </a:lnTo>
                <a:lnTo>
                  <a:pt x="157163" y="192881"/>
                </a:lnTo>
                <a:lnTo>
                  <a:pt x="164307" y="185737"/>
                </a:lnTo>
                <a:lnTo>
                  <a:pt x="171450" y="178594"/>
                </a:lnTo>
                <a:lnTo>
                  <a:pt x="178594" y="164306"/>
                </a:lnTo>
                <a:lnTo>
                  <a:pt x="185738" y="150019"/>
                </a:lnTo>
                <a:lnTo>
                  <a:pt x="192882" y="142875"/>
                </a:lnTo>
                <a:lnTo>
                  <a:pt x="207169" y="128587"/>
                </a:lnTo>
                <a:lnTo>
                  <a:pt x="214313" y="121444"/>
                </a:lnTo>
                <a:lnTo>
                  <a:pt x="221457" y="121444"/>
                </a:lnTo>
                <a:lnTo>
                  <a:pt x="228600" y="121444"/>
                </a:lnTo>
                <a:lnTo>
                  <a:pt x="228600" y="114300"/>
                </a:lnTo>
                <a:lnTo>
                  <a:pt x="235744" y="121444"/>
                </a:lnTo>
                <a:lnTo>
                  <a:pt x="235744" y="121444"/>
                </a:lnTo>
                <a:lnTo>
                  <a:pt x="242888" y="121444"/>
                </a:lnTo>
                <a:lnTo>
                  <a:pt x="250032" y="128587"/>
                </a:lnTo>
                <a:lnTo>
                  <a:pt x="257175" y="135731"/>
                </a:lnTo>
                <a:lnTo>
                  <a:pt x="264319" y="135731"/>
                </a:lnTo>
                <a:lnTo>
                  <a:pt x="264319" y="142875"/>
                </a:lnTo>
                <a:lnTo>
                  <a:pt x="271463" y="150019"/>
                </a:lnTo>
                <a:lnTo>
                  <a:pt x="278607" y="150019"/>
                </a:lnTo>
                <a:lnTo>
                  <a:pt x="292894" y="150019"/>
                </a:lnTo>
                <a:lnTo>
                  <a:pt x="300038" y="157162"/>
                </a:lnTo>
                <a:lnTo>
                  <a:pt x="307182" y="150019"/>
                </a:lnTo>
                <a:lnTo>
                  <a:pt x="314325" y="142875"/>
                </a:lnTo>
                <a:lnTo>
                  <a:pt x="321469" y="142875"/>
                </a:lnTo>
                <a:lnTo>
                  <a:pt x="335757" y="142875"/>
                </a:lnTo>
                <a:lnTo>
                  <a:pt x="335757" y="128587"/>
                </a:lnTo>
                <a:lnTo>
                  <a:pt x="350044" y="121444"/>
                </a:lnTo>
                <a:lnTo>
                  <a:pt x="357188" y="114300"/>
                </a:lnTo>
                <a:lnTo>
                  <a:pt x="357188" y="107156"/>
                </a:lnTo>
                <a:lnTo>
                  <a:pt x="364332" y="92869"/>
                </a:lnTo>
                <a:lnTo>
                  <a:pt x="371475" y="85725"/>
                </a:lnTo>
                <a:lnTo>
                  <a:pt x="371475" y="71437"/>
                </a:lnTo>
                <a:lnTo>
                  <a:pt x="371475" y="64294"/>
                </a:lnTo>
                <a:lnTo>
                  <a:pt x="364332" y="57150"/>
                </a:lnTo>
                <a:lnTo>
                  <a:pt x="364332" y="50006"/>
                </a:lnTo>
                <a:lnTo>
                  <a:pt x="357188" y="42862"/>
                </a:lnTo>
                <a:lnTo>
                  <a:pt x="350044" y="42862"/>
                </a:lnTo>
                <a:lnTo>
                  <a:pt x="342900" y="42862"/>
                </a:lnTo>
                <a:lnTo>
                  <a:pt x="335757" y="42862"/>
                </a:lnTo>
                <a:lnTo>
                  <a:pt x="328613" y="50006"/>
                </a:lnTo>
                <a:lnTo>
                  <a:pt x="321469" y="64294"/>
                </a:lnTo>
                <a:lnTo>
                  <a:pt x="314325" y="71437"/>
                </a:lnTo>
                <a:lnTo>
                  <a:pt x="307182" y="78581"/>
                </a:lnTo>
                <a:lnTo>
                  <a:pt x="300038" y="92869"/>
                </a:lnTo>
                <a:lnTo>
                  <a:pt x="300038" y="107156"/>
                </a:lnTo>
                <a:lnTo>
                  <a:pt x="300038" y="114300"/>
                </a:lnTo>
                <a:lnTo>
                  <a:pt x="300038" y="135731"/>
                </a:lnTo>
                <a:lnTo>
                  <a:pt x="300038" y="150019"/>
                </a:lnTo>
                <a:lnTo>
                  <a:pt x="300038" y="157162"/>
                </a:lnTo>
                <a:lnTo>
                  <a:pt x="307182" y="164306"/>
                </a:lnTo>
                <a:lnTo>
                  <a:pt x="321469" y="178594"/>
                </a:lnTo>
                <a:lnTo>
                  <a:pt x="328613" y="178594"/>
                </a:lnTo>
                <a:lnTo>
                  <a:pt x="342900" y="185737"/>
                </a:lnTo>
                <a:lnTo>
                  <a:pt x="357188" y="185737"/>
                </a:lnTo>
                <a:lnTo>
                  <a:pt x="371475" y="185737"/>
                </a:lnTo>
                <a:lnTo>
                  <a:pt x="385763" y="171450"/>
                </a:lnTo>
                <a:lnTo>
                  <a:pt x="407194" y="164306"/>
                </a:lnTo>
                <a:lnTo>
                  <a:pt x="407194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2943225" y="3386138"/>
            <a:ext cx="221457" cy="364332"/>
          </a:xfrm>
          <a:custGeom>
            <a:avLst/>
            <a:gdLst/>
            <a:ahLst/>
            <a:cxnLst/>
            <a:rect l="0" t="0" r="0" b="0"/>
            <a:pathLst>
              <a:path w="221457" h="364332">
                <a:moveTo>
                  <a:pt x="0" y="7143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14287"/>
                </a:lnTo>
                <a:lnTo>
                  <a:pt x="0" y="21431"/>
                </a:lnTo>
                <a:lnTo>
                  <a:pt x="0" y="28575"/>
                </a:lnTo>
                <a:lnTo>
                  <a:pt x="0" y="42862"/>
                </a:lnTo>
                <a:lnTo>
                  <a:pt x="0" y="57150"/>
                </a:lnTo>
                <a:lnTo>
                  <a:pt x="7144" y="64293"/>
                </a:lnTo>
                <a:lnTo>
                  <a:pt x="7144" y="71437"/>
                </a:lnTo>
                <a:lnTo>
                  <a:pt x="7144" y="85725"/>
                </a:lnTo>
                <a:lnTo>
                  <a:pt x="14288" y="92868"/>
                </a:lnTo>
                <a:lnTo>
                  <a:pt x="21431" y="92868"/>
                </a:lnTo>
                <a:lnTo>
                  <a:pt x="21431" y="100012"/>
                </a:lnTo>
                <a:lnTo>
                  <a:pt x="35719" y="100012"/>
                </a:lnTo>
                <a:lnTo>
                  <a:pt x="42863" y="100012"/>
                </a:lnTo>
                <a:lnTo>
                  <a:pt x="50006" y="92868"/>
                </a:lnTo>
                <a:lnTo>
                  <a:pt x="57150" y="92868"/>
                </a:lnTo>
                <a:lnTo>
                  <a:pt x="64294" y="85725"/>
                </a:lnTo>
                <a:lnTo>
                  <a:pt x="78581" y="71437"/>
                </a:lnTo>
                <a:lnTo>
                  <a:pt x="85725" y="71437"/>
                </a:lnTo>
                <a:lnTo>
                  <a:pt x="92869" y="57150"/>
                </a:lnTo>
                <a:lnTo>
                  <a:pt x="100013" y="42862"/>
                </a:lnTo>
                <a:lnTo>
                  <a:pt x="114300" y="42862"/>
                </a:lnTo>
                <a:lnTo>
                  <a:pt x="121444" y="28575"/>
                </a:lnTo>
                <a:lnTo>
                  <a:pt x="121444" y="21431"/>
                </a:lnTo>
                <a:lnTo>
                  <a:pt x="128588" y="14287"/>
                </a:lnTo>
                <a:lnTo>
                  <a:pt x="128588" y="14287"/>
                </a:lnTo>
                <a:lnTo>
                  <a:pt x="135731" y="7143"/>
                </a:lnTo>
                <a:lnTo>
                  <a:pt x="135731" y="7143"/>
                </a:lnTo>
                <a:lnTo>
                  <a:pt x="135731" y="14287"/>
                </a:lnTo>
                <a:lnTo>
                  <a:pt x="142875" y="14287"/>
                </a:lnTo>
                <a:lnTo>
                  <a:pt x="142875" y="14287"/>
                </a:lnTo>
                <a:lnTo>
                  <a:pt x="150019" y="28575"/>
                </a:lnTo>
                <a:lnTo>
                  <a:pt x="157163" y="35718"/>
                </a:lnTo>
                <a:lnTo>
                  <a:pt x="164306" y="42862"/>
                </a:lnTo>
                <a:lnTo>
                  <a:pt x="164306" y="50006"/>
                </a:lnTo>
                <a:lnTo>
                  <a:pt x="178594" y="64293"/>
                </a:lnTo>
                <a:lnTo>
                  <a:pt x="185738" y="85725"/>
                </a:lnTo>
                <a:lnTo>
                  <a:pt x="192881" y="100012"/>
                </a:lnTo>
                <a:lnTo>
                  <a:pt x="200025" y="121443"/>
                </a:lnTo>
                <a:lnTo>
                  <a:pt x="207169" y="142875"/>
                </a:lnTo>
                <a:lnTo>
                  <a:pt x="207169" y="164306"/>
                </a:lnTo>
                <a:lnTo>
                  <a:pt x="214313" y="178593"/>
                </a:lnTo>
                <a:lnTo>
                  <a:pt x="221456" y="200025"/>
                </a:lnTo>
                <a:lnTo>
                  <a:pt x="221456" y="214312"/>
                </a:lnTo>
                <a:lnTo>
                  <a:pt x="214313" y="235743"/>
                </a:lnTo>
                <a:lnTo>
                  <a:pt x="214313" y="250031"/>
                </a:lnTo>
                <a:lnTo>
                  <a:pt x="214313" y="264318"/>
                </a:lnTo>
                <a:lnTo>
                  <a:pt x="207169" y="278606"/>
                </a:lnTo>
                <a:lnTo>
                  <a:pt x="200025" y="292893"/>
                </a:lnTo>
                <a:lnTo>
                  <a:pt x="192881" y="307181"/>
                </a:lnTo>
                <a:lnTo>
                  <a:pt x="185738" y="321468"/>
                </a:lnTo>
                <a:lnTo>
                  <a:pt x="178594" y="335756"/>
                </a:lnTo>
                <a:lnTo>
                  <a:pt x="164306" y="335756"/>
                </a:lnTo>
                <a:lnTo>
                  <a:pt x="150019" y="350043"/>
                </a:lnTo>
                <a:lnTo>
                  <a:pt x="135731" y="357187"/>
                </a:lnTo>
                <a:lnTo>
                  <a:pt x="121444" y="357187"/>
                </a:lnTo>
                <a:lnTo>
                  <a:pt x="107156" y="357187"/>
                </a:lnTo>
                <a:lnTo>
                  <a:pt x="92869" y="364331"/>
                </a:lnTo>
                <a:lnTo>
                  <a:pt x="78581" y="357187"/>
                </a:lnTo>
                <a:lnTo>
                  <a:pt x="71438" y="350043"/>
                </a:lnTo>
                <a:lnTo>
                  <a:pt x="57150" y="350043"/>
                </a:lnTo>
                <a:lnTo>
                  <a:pt x="50006" y="342900"/>
                </a:lnTo>
                <a:lnTo>
                  <a:pt x="42863" y="328612"/>
                </a:lnTo>
                <a:lnTo>
                  <a:pt x="42863" y="314325"/>
                </a:lnTo>
                <a:lnTo>
                  <a:pt x="35719" y="300037"/>
                </a:lnTo>
                <a:lnTo>
                  <a:pt x="35719" y="3000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3393281" y="3307556"/>
            <a:ext cx="307183" cy="221458"/>
          </a:xfrm>
          <a:custGeom>
            <a:avLst/>
            <a:gdLst/>
            <a:ahLst/>
            <a:cxnLst/>
            <a:rect l="0" t="0" r="0" b="0"/>
            <a:pathLst>
              <a:path w="307183" h="221458">
                <a:moveTo>
                  <a:pt x="28575" y="114300"/>
                </a:moveTo>
                <a:lnTo>
                  <a:pt x="28575" y="114300"/>
                </a:lnTo>
                <a:lnTo>
                  <a:pt x="35719" y="121444"/>
                </a:lnTo>
                <a:lnTo>
                  <a:pt x="35719" y="135732"/>
                </a:lnTo>
                <a:lnTo>
                  <a:pt x="35719" y="150019"/>
                </a:lnTo>
                <a:lnTo>
                  <a:pt x="35719" y="164307"/>
                </a:lnTo>
                <a:lnTo>
                  <a:pt x="35719" y="171450"/>
                </a:lnTo>
                <a:lnTo>
                  <a:pt x="35719" y="185738"/>
                </a:lnTo>
                <a:lnTo>
                  <a:pt x="42863" y="200025"/>
                </a:lnTo>
                <a:lnTo>
                  <a:pt x="42863" y="207169"/>
                </a:lnTo>
                <a:lnTo>
                  <a:pt x="42863" y="207169"/>
                </a:lnTo>
                <a:lnTo>
                  <a:pt x="50007" y="221457"/>
                </a:lnTo>
                <a:lnTo>
                  <a:pt x="50007" y="221457"/>
                </a:lnTo>
                <a:lnTo>
                  <a:pt x="50007" y="221457"/>
                </a:lnTo>
                <a:lnTo>
                  <a:pt x="50007" y="221457"/>
                </a:lnTo>
                <a:lnTo>
                  <a:pt x="50007" y="221457"/>
                </a:lnTo>
                <a:lnTo>
                  <a:pt x="42863" y="214313"/>
                </a:lnTo>
                <a:lnTo>
                  <a:pt x="42863" y="207169"/>
                </a:lnTo>
                <a:lnTo>
                  <a:pt x="35719" y="200025"/>
                </a:lnTo>
                <a:lnTo>
                  <a:pt x="35719" y="185738"/>
                </a:lnTo>
                <a:lnTo>
                  <a:pt x="28575" y="171450"/>
                </a:lnTo>
                <a:lnTo>
                  <a:pt x="21432" y="157163"/>
                </a:lnTo>
                <a:lnTo>
                  <a:pt x="14288" y="142875"/>
                </a:lnTo>
                <a:lnTo>
                  <a:pt x="14288" y="121444"/>
                </a:lnTo>
                <a:lnTo>
                  <a:pt x="7144" y="114300"/>
                </a:lnTo>
                <a:lnTo>
                  <a:pt x="7144" y="100013"/>
                </a:lnTo>
                <a:lnTo>
                  <a:pt x="0" y="92869"/>
                </a:lnTo>
                <a:lnTo>
                  <a:pt x="0" y="85725"/>
                </a:lnTo>
                <a:lnTo>
                  <a:pt x="0" y="78582"/>
                </a:lnTo>
                <a:lnTo>
                  <a:pt x="0" y="71438"/>
                </a:lnTo>
                <a:lnTo>
                  <a:pt x="0" y="71438"/>
                </a:lnTo>
                <a:lnTo>
                  <a:pt x="7144" y="71438"/>
                </a:lnTo>
                <a:lnTo>
                  <a:pt x="7144" y="64294"/>
                </a:lnTo>
                <a:lnTo>
                  <a:pt x="14288" y="64294"/>
                </a:lnTo>
                <a:lnTo>
                  <a:pt x="21432" y="64294"/>
                </a:lnTo>
                <a:lnTo>
                  <a:pt x="28575" y="64294"/>
                </a:lnTo>
                <a:lnTo>
                  <a:pt x="35719" y="64294"/>
                </a:lnTo>
                <a:lnTo>
                  <a:pt x="50007" y="64294"/>
                </a:lnTo>
                <a:lnTo>
                  <a:pt x="64294" y="64294"/>
                </a:lnTo>
                <a:lnTo>
                  <a:pt x="78582" y="64294"/>
                </a:lnTo>
                <a:lnTo>
                  <a:pt x="100013" y="64294"/>
                </a:lnTo>
                <a:lnTo>
                  <a:pt x="121444" y="64294"/>
                </a:lnTo>
                <a:lnTo>
                  <a:pt x="142875" y="64294"/>
                </a:lnTo>
                <a:lnTo>
                  <a:pt x="164307" y="57150"/>
                </a:lnTo>
                <a:lnTo>
                  <a:pt x="185738" y="57150"/>
                </a:lnTo>
                <a:lnTo>
                  <a:pt x="207169" y="50007"/>
                </a:lnTo>
                <a:lnTo>
                  <a:pt x="228600" y="50007"/>
                </a:lnTo>
                <a:lnTo>
                  <a:pt x="242888" y="50007"/>
                </a:lnTo>
                <a:lnTo>
                  <a:pt x="257175" y="42863"/>
                </a:lnTo>
                <a:lnTo>
                  <a:pt x="271463" y="35719"/>
                </a:lnTo>
                <a:lnTo>
                  <a:pt x="278607" y="35719"/>
                </a:lnTo>
                <a:lnTo>
                  <a:pt x="285750" y="35719"/>
                </a:lnTo>
                <a:lnTo>
                  <a:pt x="285750" y="28575"/>
                </a:lnTo>
                <a:lnTo>
                  <a:pt x="292894" y="28575"/>
                </a:lnTo>
                <a:lnTo>
                  <a:pt x="292894" y="28575"/>
                </a:lnTo>
                <a:lnTo>
                  <a:pt x="292894" y="14288"/>
                </a:lnTo>
                <a:lnTo>
                  <a:pt x="285750" y="14288"/>
                </a:lnTo>
                <a:lnTo>
                  <a:pt x="285750" y="14288"/>
                </a:lnTo>
                <a:lnTo>
                  <a:pt x="278607" y="7144"/>
                </a:lnTo>
                <a:lnTo>
                  <a:pt x="264319" y="0"/>
                </a:lnTo>
                <a:lnTo>
                  <a:pt x="250032" y="7144"/>
                </a:lnTo>
                <a:lnTo>
                  <a:pt x="242888" y="7144"/>
                </a:lnTo>
                <a:lnTo>
                  <a:pt x="228600" y="7144"/>
                </a:lnTo>
                <a:lnTo>
                  <a:pt x="214313" y="21432"/>
                </a:lnTo>
                <a:lnTo>
                  <a:pt x="207169" y="28575"/>
                </a:lnTo>
                <a:lnTo>
                  <a:pt x="200025" y="35719"/>
                </a:lnTo>
                <a:lnTo>
                  <a:pt x="192882" y="50007"/>
                </a:lnTo>
                <a:lnTo>
                  <a:pt x="185738" y="64294"/>
                </a:lnTo>
                <a:lnTo>
                  <a:pt x="185738" y="71438"/>
                </a:lnTo>
                <a:lnTo>
                  <a:pt x="178594" y="92869"/>
                </a:lnTo>
                <a:lnTo>
                  <a:pt x="185738" y="107157"/>
                </a:lnTo>
                <a:lnTo>
                  <a:pt x="185738" y="121444"/>
                </a:lnTo>
                <a:lnTo>
                  <a:pt x="192882" y="135732"/>
                </a:lnTo>
                <a:lnTo>
                  <a:pt x="207169" y="150019"/>
                </a:lnTo>
                <a:lnTo>
                  <a:pt x="214313" y="157163"/>
                </a:lnTo>
                <a:lnTo>
                  <a:pt x="235744" y="164307"/>
                </a:lnTo>
                <a:lnTo>
                  <a:pt x="250032" y="178594"/>
                </a:lnTo>
                <a:lnTo>
                  <a:pt x="271463" y="178594"/>
                </a:lnTo>
                <a:lnTo>
                  <a:pt x="307182" y="185738"/>
                </a:lnTo>
                <a:lnTo>
                  <a:pt x="307182" y="1857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3786188" y="3264694"/>
            <a:ext cx="642938" cy="235745"/>
          </a:xfrm>
          <a:custGeom>
            <a:avLst/>
            <a:gdLst/>
            <a:ahLst/>
            <a:cxnLst/>
            <a:rect l="0" t="0" r="0" b="0"/>
            <a:pathLst>
              <a:path w="642938" h="235745">
                <a:moveTo>
                  <a:pt x="164306" y="71437"/>
                </a:moveTo>
                <a:lnTo>
                  <a:pt x="157162" y="64294"/>
                </a:lnTo>
                <a:lnTo>
                  <a:pt x="142875" y="50006"/>
                </a:lnTo>
                <a:lnTo>
                  <a:pt x="135731" y="50006"/>
                </a:lnTo>
                <a:lnTo>
                  <a:pt x="121443" y="57150"/>
                </a:lnTo>
                <a:lnTo>
                  <a:pt x="107156" y="57150"/>
                </a:lnTo>
                <a:lnTo>
                  <a:pt x="92868" y="57150"/>
                </a:lnTo>
                <a:lnTo>
                  <a:pt x="78581" y="71437"/>
                </a:lnTo>
                <a:lnTo>
                  <a:pt x="64293" y="78581"/>
                </a:lnTo>
                <a:lnTo>
                  <a:pt x="42862" y="85725"/>
                </a:lnTo>
                <a:lnTo>
                  <a:pt x="35718" y="107156"/>
                </a:lnTo>
                <a:lnTo>
                  <a:pt x="21431" y="121444"/>
                </a:lnTo>
                <a:lnTo>
                  <a:pt x="7143" y="135731"/>
                </a:lnTo>
                <a:lnTo>
                  <a:pt x="0" y="157162"/>
                </a:lnTo>
                <a:lnTo>
                  <a:pt x="0" y="164306"/>
                </a:lnTo>
                <a:lnTo>
                  <a:pt x="0" y="178594"/>
                </a:lnTo>
                <a:lnTo>
                  <a:pt x="0" y="192881"/>
                </a:lnTo>
                <a:lnTo>
                  <a:pt x="0" y="207169"/>
                </a:lnTo>
                <a:lnTo>
                  <a:pt x="7143" y="214312"/>
                </a:lnTo>
                <a:lnTo>
                  <a:pt x="14287" y="214312"/>
                </a:lnTo>
                <a:lnTo>
                  <a:pt x="28575" y="221456"/>
                </a:lnTo>
                <a:lnTo>
                  <a:pt x="35718" y="221456"/>
                </a:lnTo>
                <a:lnTo>
                  <a:pt x="50006" y="221456"/>
                </a:lnTo>
                <a:lnTo>
                  <a:pt x="57150" y="221456"/>
                </a:lnTo>
                <a:lnTo>
                  <a:pt x="71437" y="221456"/>
                </a:lnTo>
                <a:lnTo>
                  <a:pt x="78581" y="207169"/>
                </a:lnTo>
                <a:lnTo>
                  <a:pt x="92868" y="192881"/>
                </a:lnTo>
                <a:lnTo>
                  <a:pt x="107156" y="185737"/>
                </a:lnTo>
                <a:lnTo>
                  <a:pt x="114300" y="171450"/>
                </a:lnTo>
                <a:lnTo>
                  <a:pt x="128587" y="164306"/>
                </a:lnTo>
                <a:lnTo>
                  <a:pt x="135731" y="157162"/>
                </a:lnTo>
                <a:lnTo>
                  <a:pt x="142875" y="150019"/>
                </a:lnTo>
                <a:lnTo>
                  <a:pt x="150018" y="150019"/>
                </a:lnTo>
                <a:lnTo>
                  <a:pt x="150018" y="150019"/>
                </a:lnTo>
                <a:lnTo>
                  <a:pt x="157162" y="150019"/>
                </a:lnTo>
                <a:lnTo>
                  <a:pt x="157162" y="142875"/>
                </a:lnTo>
                <a:lnTo>
                  <a:pt x="157162" y="150019"/>
                </a:lnTo>
                <a:lnTo>
                  <a:pt x="157162" y="157162"/>
                </a:lnTo>
                <a:lnTo>
                  <a:pt x="164306" y="157162"/>
                </a:lnTo>
                <a:lnTo>
                  <a:pt x="164306" y="164306"/>
                </a:lnTo>
                <a:lnTo>
                  <a:pt x="171450" y="178594"/>
                </a:lnTo>
                <a:lnTo>
                  <a:pt x="171450" y="185737"/>
                </a:lnTo>
                <a:lnTo>
                  <a:pt x="178593" y="185737"/>
                </a:lnTo>
                <a:lnTo>
                  <a:pt x="185737" y="200025"/>
                </a:lnTo>
                <a:lnTo>
                  <a:pt x="192881" y="207169"/>
                </a:lnTo>
                <a:lnTo>
                  <a:pt x="200025" y="207169"/>
                </a:lnTo>
                <a:lnTo>
                  <a:pt x="214312" y="214312"/>
                </a:lnTo>
                <a:lnTo>
                  <a:pt x="221456" y="214312"/>
                </a:lnTo>
                <a:lnTo>
                  <a:pt x="235743" y="214312"/>
                </a:lnTo>
                <a:lnTo>
                  <a:pt x="250031" y="207169"/>
                </a:lnTo>
                <a:lnTo>
                  <a:pt x="257175" y="207169"/>
                </a:lnTo>
                <a:lnTo>
                  <a:pt x="271462" y="192881"/>
                </a:lnTo>
                <a:lnTo>
                  <a:pt x="285750" y="185737"/>
                </a:lnTo>
                <a:lnTo>
                  <a:pt x="292893" y="185737"/>
                </a:lnTo>
                <a:lnTo>
                  <a:pt x="307181" y="164306"/>
                </a:lnTo>
                <a:lnTo>
                  <a:pt x="314325" y="150019"/>
                </a:lnTo>
                <a:lnTo>
                  <a:pt x="321468" y="135731"/>
                </a:lnTo>
                <a:lnTo>
                  <a:pt x="328612" y="114300"/>
                </a:lnTo>
                <a:lnTo>
                  <a:pt x="335756" y="92869"/>
                </a:lnTo>
                <a:lnTo>
                  <a:pt x="342900" y="78581"/>
                </a:lnTo>
                <a:lnTo>
                  <a:pt x="342900" y="64294"/>
                </a:lnTo>
                <a:lnTo>
                  <a:pt x="342900" y="50006"/>
                </a:lnTo>
                <a:lnTo>
                  <a:pt x="342900" y="35719"/>
                </a:lnTo>
                <a:lnTo>
                  <a:pt x="342900" y="28575"/>
                </a:lnTo>
                <a:lnTo>
                  <a:pt x="335756" y="21431"/>
                </a:lnTo>
                <a:lnTo>
                  <a:pt x="335756" y="21431"/>
                </a:lnTo>
                <a:lnTo>
                  <a:pt x="335756" y="21431"/>
                </a:lnTo>
                <a:lnTo>
                  <a:pt x="335756" y="21431"/>
                </a:lnTo>
                <a:lnTo>
                  <a:pt x="335756" y="14287"/>
                </a:lnTo>
                <a:lnTo>
                  <a:pt x="328612" y="21431"/>
                </a:lnTo>
                <a:lnTo>
                  <a:pt x="328612" y="28575"/>
                </a:lnTo>
                <a:lnTo>
                  <a:pt x="328612" y="28575"/>
                </a:lnTo>
                <a:lnTo>
                  <a:pt x="321468" y="42862"/>
                </a:lnTo>
                <a:lnTo>
                  <a:pt x="321468" y="57150"/>
                </a:lnTo>
                <a:lnTo>
                  <a:pt x="321468" y="71437"/>
                </a:lnTo>
                <a:lnTo>
                  <a:pt x="321468" y="92869"/>
                </a:lnTo>
                <a:lnTo>
                  <a:pt x="321468" y="107156"/>
                </a:lnTo>
                <a:lnTo>
                  <a:pt x="321468" y="121444"/>
                </a:lnTo>
                <a:lnTo>
                  <a:pt x="328612" y="142875"/>
                </a:lnTo>
                <a:lnTo>
                  <a:pt x="335756" y="164306"/>
                </a:lnTo>
                <a:lnTo>
                  <a:pt x="342900" y="171450"/>
                </a:lnTo>
                <a:lnTo>
                  <a:pt x="350043" y="185737"/>
                </a:lnTo>
                <a:lnTo>
                  <a:pt x="357187" y="200025"/>
                </a:lnTo>
                <a:lnTo>
                  <a:pt x="364331" y="207169"/>
                </a:lnTo>
                <a:lnTo>
                  <a:pt x="378618" y="214312"/>
                </a:lnTo>
                <a:lnTo>
                  <a:pt x="385762" y="221456"/>
                </a:lnTo>
                <a:lnTo>
                  <a:pt x="400050" y="221456"/>
                </a:lnTo>
                <a:lnTo>
                  <a:pt x="407193" y="221456"/>
                </a:lnTo>
                <a:lnTo>
                  <a:pt x="421481" y="221456"/>
                </a:lnTo>
                <a:lnTo>
                  <a:pt x="428625" y="221456"/>
                </a:lnTo>
                <a:lnTo>
                  <a:pt x="435768" y="207169"/>
                </a:lnTo>
                <a:lnTo>
                  <a:pt x="450056" y="200025"/>
                </a:lnTo>
                <a:lnTo>
                  <a:pt x="457200" y="192881"/>
                </a:lnTo>
                <a:lnTo>
                  <a:pt x="471487" y="178594"/>
                </a:lnTo>
                <a:lnTo>
                  <a:pt x="478631" y="164306"/>
                </a:lnTo>
                <a:lnTo>
                  <a:pt x="485775" y="142875"/>
                </a:lnTo>
                <a:lnTo>
                  <a:pt x="492918" y="121444"/>
                </a:lnTo>
                <a:lnTo>
                  <a:pt x="500062" y="92869"/>
                </a:lnTo>
                <a:lnTo>
                  <a:pt x="507206" y="78581"/>
                </a:lnTo>
                <a:lnTo>
                  <a:pt x="507206" y="57150"/>
                </a:lnTo>
                <a:lnTo>
                  <a:pt x="507206" y="42862"/>
                </a:lnTo>
                <a:lnTo>
                  <a:pt x="507206" y="28575"/>
                </a:lnTo>
                <a:lnTo>
                  <a:pt x="507206" y="28575"/>
                </a:lnTo>
                <a:lnTo>
                  <a:pt x="500062" y="14287"/>
                </a:lnTo>
                <a:lnTo>
                  <a:pt x="500062" y="7144"/>
                </a:lnTo>
                <a:lnTo>
                  <a:pt x="500062" y="0"/>
                </a:lnTo>
                <a:lnTo>
                  <a:pt x="500062" y="0"/>
                </a:lnTo>
                <a:lnTo>
                  <a:pt x="492918" y="0"/>
                </a:lnTo>
                <a:lnTo>
                  <a:pt x="492918" y="0"/>
                </a:lnTo>
                <a:lnTo>
                  <a:pt x="492918" y="0"/>
                </a:lnTo>
                <a:lnTo>
                  <a:pt x="492918" y="0"/>
                </a:lnTo>
                <a:lnTo>
                  <a:pt x="492918" y="7144"/>
                </a:lnTo>
                <a:lnTo>
                  <a:pt x="485775" y="14287"/>
                </a:lnTo>
                <a:lnTo>
                  <a:pt x="485775" y="21431"/>
                </a:lnTo>
                <a:lnTo>
                  <a:pt x="485775" y="35719"/>
                </a:lnTo>
                <a:lnTo>
                  <a:pt x="485775" y="50006"/>
                </a:lnTo>
                <a:lnTo>
                  <a:pt x="485775" y="64294"/>
                </a:lnTo>
                <a:lnTo>
                  <a:pt x="485775" y="78581"/>
                </a:lnTo>
                <a:lnTo>
                  <a:pt x="485775" y="107156"/>
                </a:lnTo>
                <a:lnTo>
                  <a:pt x="492918" y="121444"/>
                </a:lnTo>
                <a:lnTo>
                  <a:pt x="500062" y="135731"/>
                </a:lnTo>
                <a:lnTo>
                  <a:pt x="500062" y="157162"/>
                </a:lnTo>
                <a:lnTo>
                  <a:pt x="514350" y="171450"/>
                </a:lnTo>
                <a:lnTo>
                  <a:pt x="521493" y="178594"/>
                </a:lnTo>
                <a:lnTo>
                  <a:pt x="535781" y="192881"/>
                </a:lnTo>
                <a:lnTo>
                  <a:pt x="550068" y="207169"/>
                </a:lnTo>
                <a:lnTo>
                  <a:pt x="557212" y="214312"/>
                </a:lnTo>
                <a:lnTo>
                  <a:pt x="571500" y="221456"/>
                </a:lnTo>
                <a:lnTo>
                  <a:pt x="585787" y="228600"/>
                </a:lnTo>
                <a:lnTo>
                  <a:pt x="592931" y="228600"/>
                </a:lnTo>
                <a:lnTo>
                  <a:pt x="607218" y="228600"/>
                </a:lnTo>
                <a:lnTo>
                  <a:pt x="621506" y="228600"/>
                </a:lnTo>
                <a:lnTo>
                  <a:pt x="642937" y="235744"/>
                </a:lnTo>
                <a:lnTo>
                  <a:pt x="642937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4471988" y="3378994"/>
            <a:ext cx="292894" cy="607220"/>
          </a:xfrm>
          <a:custGeom>
            <a:avLst/>
            <a:gdLst/>
            <a:ahLst/>
            <a:cxnLst/>
            <a:rect l="0" t="0" r="0" b="0"/>
            <a:pathLst>
              <a:path w="292894" h="607220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14287"/>
                </a:lnTo>
                <a:lnTo>
                  <a:pt x="0" y="21431"/>
                </a:lnTo>
                <a:lnTo>
                  <a:pt x="7143" y="28575"/>
                </a:lnTo>
                <a:lnTo>
                  <a:pt x="7143" y="28575"/>
                </a:lnTo>
                <a:lnTo>
                  <a:pt x="7143" y="35719"/>
                </a:lnTo>
                <a:lnTo>
                  <a:pt x="14287" y="42862"/>
                </a:lnTo>
                <a:lnTo>
                  <a:pt x="21431" y="50006"/>
                </a:lnTo>
                <a:lnTo>
                  <a:pt x="28575" y="50006"/>
                </a:lnTo>
                <a:lnTo>
                  <a:pt x="35718" y="64294"/>
                </a:lnTo>
                <a:lnTo>
                  <a:pt x="42862" y="64294"/>
                </a:lnTo>
                <a:lnTo>
                  <a:pt x="57150" y="71437"/>
                </a:lnTo>
                <a:lnTo>
                  <a:pt x="64293" y="71437"/>
                </a:lnTo>
                <a:lnTo>
                  <a:pt x="78581" y="71437"/>
                </a:lnTo>
                <a:lnTo>
                  <a:pt x="92868" y="71437"/>
                </a:lnTo>
                <a:lnTo>
                  <a:pt x="100012" y="71437"/>
                </a:lnTo>
                <a:lnTo>
                  <a:pt x="114300" y="64294"/>
                </a:lnTo>
                <a:lnTo>
                  <a:pt x="121443" y="57150"/>
                </a:lnTo>
                <a:lnTo>
                  <a:pt x="135731" y="57150"/>
                </a:lnTo>
                <a:lnTo>
                  <a:pt x="142875" y="57150"/>
                </a:lnTo>
                <a:lnTo>
                  <a:pt x="150018" y="50006"/>
                </a:lnTo>
                <a:lnTo>
                  <a:pt x="157162" y="50006"/>
                </a:lnTo>
                <a:lnTo>
                  <a:pt x="164306" y="50006"/>
                </a:lnTo>
                <a:lnTo>
                  <a:pt x="171450" y="35719"/>
                </a:lnTo>
                <a:lnTo>
                  <a:pt x="171450" y="35719"/>
                </a:lnTo>
                <a:lnTo>
                  <a:pt x="171450" y="35719"/>
                </a:lnTo>
                <a:lnTo>
                  <a:pt x="171450" y="35719"/>
                </a:lnTo>
                <a:lnTo>
                  <a:pt x="171450" y="35719"/>
                </a:lnTo>
                <a:lnTo>
                  <a:pt x="178593" y="35719"/>
                </a:lnTo>
                <a:lnTo>
                  <a:pt x="178593" y="35719"/>
                </a:lnTo>
                <a:lnTo>
                  <a:pt x="178593" y="35719"/>
                </a:lnTo>
                <a:lnTo>
                  <a:pt x="178593" y="42862"/>
                </a:lnTo>
                <a:lnTo>
                  <a:pt x="178593" y="42862"/>
                </a:lnTo>
                <a:lnTo>
                  <a:pt x="185737" y="50006"/>
                </a:lnTo>
                <a:lnTo>
                  <a:pt x="192881" y="57150"/>
                </a:lnTo>
                <a:lnTo>
                  <a:pt x="192881" y="64294"/>
                </a:lnTo>
                <a:lnTo>
                  <a:pt x="200025" y="78581"/>
                </a:lnTo>
                <a:lnTo>
                  <a:pt x="207168" y="92869"/>
                </a:lnTo>
                <a:lnTo>
                  <a:pt x="214312" y="114300"/>
                </a:lnTo>
                <a:lnTo>
                  <a:pt x="221456" y="128587"/>
                </a:lnTo>
                <a:lnTo>
                  <a:pt x="228600" y="150019"/>
                </a:lnTo>
                <a:lnTo>
                  <a:pt x="235743" y="171450"/>
                </a:lnTo>
                <a:lnTo>
                  <a:pt x="242887" y="192881"/>
                </a:lnTo>
                <a:lnTo>
                  <a:pt x="250031" y="214312"/>
                </a:lnTo>
                <a:lnTo>
                  <a:pt x="257175" y="242887"/>
                </a:lnTo>
                <a:lnTo>
                  <a:pt x="264318" y="264319"/>
                </a:lnTo>
                <a:lnTo>
                  <a:pt x="278606" y="285750"/>
                </a:lnTo>
                <a:lnTo>
                  <a:pt x="278606" y="314325"/>
                </a:lnTo>
                <a:lnTo>
                  <a:pt x="285750" y="342900"/>
                </a:lnTo>
                <a:lnTo>
                  <a:pt x="292893" y="357187"/>
                </a:lnTo>
                <a:lnTo>
                  <a:pt x="292893" y="385762"/>
                </a:lnTo>
                <a:lnTo>
                  <a:pt x="292893" y="407194"/>
                </a:lnTo>
                <a:lnTo>
                  <a:pt x="292893" y="428625"/>
                </a:lnTo>
                <a:lnTo>
                  <a:pt x="292893" y="450056"/>
                </a:lnTo>
                <a:lnTo>
                  <a:pt x="292893" y="471487"/>
                </a:lnTo>
                <a:lnTo>
                  <a:pt x="292893" y="492919"/>
                </a:lnTo>
                <a:lnTo>
                  <a:pt x="285750" y="500062"/>
                </a:lnTo>
                <a:lnTo>
                  <a:pt x="278606" y="521494"/>
                </a:lnTo>
                <a:lnTo>
                  <a:pt x="271462" y="542925"/>
                </a:lnTo>
                <a:lnTo>
                  <a:pt x="264318" y="550069"/>
                </a:lnTo>
                <a:lnTo>
                  <a:pt x="257175" y="564356"/>
                </a:lnTo>
                <a:lnTo>
                  <a:pt x="242887" y="578644"/>
                </a:lnTo>
                <a:lnTo>
                  <a:pt x="235743" y="585787"/>
                </a:lnTo>
                <a:lnTo>
                  <a:pt x="221456" y="592931"/>
                </a:lnTo>
                <a:lnTo>
                  <a:pt x="207168" y="600075"/>
                </a:lnTo>
                <a:lnTo>
                  <a:pt x="200025" y="607219"/>
                </a:lnTo>
                <a:lnTo>
                  <a:pt x="185737" y="607219"/>
                </a:lnTo>
                <a:lnTo>
                  <a:pt x="171450" y="607219"/>
                </a:lnTo>
                <a:lnTo>
                  <a:pt x="164306" y="607219"/>
                </a:lnTo>
                <a:lnTo>
                  <a:pt x="150018" y="600075"/>
                </a:lnTo>
                <a:lnTo>
                  <a:pt x="135731" y="600075"/>
                </a:lnTo>
                <a:lnTo>
                  <a:pt x="128587" y="600075"/>
                </a:lnTo>
                <a:lnTo>
                  <a:pt x="121443" y="585787"/>
                </a:lnTo>
                <a:lnTo>
                  <a:pt x="114300" y="578644"/>
                </a:lnTo>
                <a:lnTo>
                  <a:pt x="107156" y="571500"/>
                </a:lnTo>
                <a:lnTo>
                  <a:pt x="100012" y="557212"/>
                </a:lnTo>
                <a:lnTo>
                  <a:pt x="100012" y="535781"/>
                </a:lnTo>
                <a:lnTo>
                  <a:pt x="100012" y="521494"/>
                </a:lnTo>
                <a:lnTo>
                  <a:pt x="100012" y="500062"/>
                </a:lnTo>
                <a:lnTo>
                  <a:pt x="100012" y="5000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4864894" y="3236119"/>
            <a:ext cx="714376" cy="207170"/>
          </a:xfrm>
          <a:custGeom>
            <a:avLst/>
            <a:gdLst/>
            <a:ahLst/>
            <a:cxnLst/>
            <a:rect l="0" t="0" r="0" b="0"/>
            <a:pathLst>
              <a:path w="714376" h="207170">
                <a:moveTo>
                  <a:pt x="264319" y="85725"/>
                </a:moveTo>
                <a:lnTo>
                  <a:pt x="264319" y="71437"/>
                </a:lnTo>
                <a:lnTo>
                  <a:pt x="250031" y="64294"/>
                </a:lnTo>
                <a:lnTo>
                  <a:pt x="235744" y="57150"/>
                </a:lnTo>
                <a:lnTo>
                  <a:pt x="221456" y="50006"/>
                </a:lnTo>
                <a:lnTo>
                  <a:pt x="207169" y="42862"/>
                </a:lnTo>
                <a:lnTo>
                  <a:pt x="185737" y="42862"/>
                </a:lnTo>
                <a:lnTo>
                  <a:pt x="171450" y="42862"/>
                </a:lnTo>
                <a:lnTo>
                  <a:pt x="150019" y="50006"/>
                </a:lnTo>
                <a:lnTo>
                  <a:pt x="128587" y="57150"/>
                </a:lnTo>
                <a:lnTo>
                  <a:pt x="107156" y="57150"/>
                </a:lnTo>
                <a:lnTo>
                  <a:pt x="85725" y="71437"/>
                </a:lnTo>
                <a:lnTo>
                  <a:pt x="71437" y="85725"/>
                </a:lnTo>
                <a:lnTo>
                  <a:pt x="57150" y="92869"/>
                </a:lnTo>
                <a:lnTo>
                  <a:pt x="35719" y="107156"/>
                </a:lnTo>
                <a:lnTo>
                  <a:pt x="21431" y="121444"/>
                </a:lnTo>
                <a:lnTo>
                  <a:pt x="14287" y="135731"/>
                </a:lnTo>
                <a:lnTo>
                  <a:pt x="7144" y="142875"/>
                </a:lnTo>
                <a:lnTo>
                  <a:pt x="0" y="157162"/>
                </a:lnTo>
                <a:lnTo>
                  <a:pt x="0" y="164306"/>
                </a:lnTo>
                <a:lnTo>
                  <a:pt x="0" y="171450"/>
                </a:lnTo>
                <a:lnTo>
                  <a:pt x="0" y="178594"/>
                </a:lnTo>
                <a:lnTo>
                  <a:pt x="7144" y="192881"/>
                </a:lnTo>
                <a:lnTo>
                  <a:pt x="14287" y="192881"/>
                </a:lnTo>
                <a:lnTo>
                  <a:pt x="21431" y="200025"/>
                </a:lnTo>
                <a:lnTo>
                  <a:pt x="35719" y="207169"/>
                </a:lnTo>
                <a:lnTo>
                  <a:pt x="42862" y="200025"/>
                </a:lnTo>
                <a:lnTo>
                  <a:pt x="57150" y="200025"/>
                </a:lnTo>
                <a:lnTo>
                  <a:pt x="71437" y="200025"/>
                </a:lnTo>
                <a:lnTo>
                  <a:pt x="85725" y="200025"/>
                </a:lnTo>
                <a:lnTo>
                  <a:pt x="100012" y="192881"/>
                </a:lnTo>
                <a:lnTo>
                  <a:pt x="114300" y="185737"/>
                </a:lnTo>
                <a:lnTo>
                  <a:pt x="128587" y="171450"/>
                </a:lnTo>
                <a:lnTo>
                  <a:pt x="135731" y="164306"/>
                </a:lnTo>
                <a:lnTo>
                  <a:pt x="150019" y="150019"/>
                </a:lnTo>
                <a:lnTo>
                  <a:pt x="157162" y="142875"/>
                </a:lnTo>
                <a:lnTo>
                  <a:pt x="164306" y="128587"/>
                </a:lnTo>
                <a:lnTo>
                  <a:pt x="171450" y="114300"/>
                </a:lnTo>
                <a:lnTo>
                  <a:pt x="178594" y="114300"/>
                </a:lnTo>
                <a:lnTo>
                  <a:pt x="178594" y="107156"/>
                </a:lnTo>
                <a:lnTo>
                  <a:pt x="178594" y="100012"/>
                </a:lnTo>
                <a:lnTo>
                  <a:pt x="185737" y="100012"/>
                </a:lnTo>
                <a:lnTo>
                  <a:pt x="185737" y="100012"/>
                </a:lnTo>
                <a:lnTo>
                  <a:pt x="185737" y="92869"/>
                </a:lnTo>
                <a:lnTo>
                  <a:pt x="185737" y="100012"/>
                </a:lnTo>
                <a:lnTo>
                  <a:pt x="185737" y="100012"/>
                </a:lnTo>
                <a:lnTo>
                  <a:pt x="185737" y="92869"/>
                </a:lnTo>
                <a:lnTo>
                  <a:pt x="185737" y="100012"/>
                </a:lnTo>
                <a:lnTo>
                  <a:pt x="185737" y="107156"/>
                </a:lnTo>
                <a:lnTo>
                  <a:pt x="192881" y="107156"/>
                </a:lnTo>
                <a:lnTo>
                  <a:pt x="192881" y="114300"/>
                </a:lnTo>
                <a:lnTo>
                  <a:pt x="192881" y="128587"/>
                </a:lnTo>
                <a:lnTo>
                  <a:pt x="200025" y="135731"/>
                </a:lnTo>
                <a:lnTo>
                  <a:pt x="207169" y="142875"/>
                </a:lnTo>
                <a:lnTo>
                  <a:pt x="214312" y="164306"/>
                </a:lnTo>
                <a:lnTo>
                  <a:pt x="221456" y="171450"/>
                </a:lnTo>
                <a:lnTo>
                  <a:pt x="235744" y="178594"/>
                </a:lnTo>
                <a:lnTo>
                  <a:pt x="242887" y="192881"/>
                </a:lnTo>
                <a:lnTo>
                  <a:pt x="264319" y="192881"/>
                </a:lnTo>
                <a:lnTo>
                  <a:pt x="278606" y="200025"/>
                </a:lnTo>
                <a:lnTo>
                  <a:pt x="292894" y="200025"/>
                </a:lnTo>
                <a:lnTo>
                  <a:pt x="307181" y="207169"/>
                </a:lnTo>
                <a:lnTo>
                  <a:pt x="321469" y="200025"/>
                </a:lnTo>
                <a:lnTo>
                  <a:pt x="335756" y="200025"/>
                </a:lnTo>
                <a:lnTo>
                  <a:pt x="350044" y="200025"/>
                </a:lnTo>
                <a:lnTo>
                  <a:pt x="364331" y="192881"/>
                </a:lnTo>
                <a:lnTo>
                  <a:pt x="371475" y="192881"/>
                </a:lnTo>
                <a:lnTo>
                  <a:pt x="378619" y="185737"/>
                </a:lnTo>
                <a:lnTo>
                  <a:pt x="385762" y="171450"/>
                </a:lnTo>
                <a:lnTo>
                  <a:pt x="392906" y="164306"/>
                </a:lnTo>
                <a:lnTo>
                  <a:pt x="392906" y="157162"/>
                </a:lnTo>
                <a:lnTo>
                  <a:pt x="400050" y="150019"/>
                </a:lnTo>
                <a:lnTo>
                  <a:pt x="400050" y="135731"/>
                </a:lnTo>
                <a:lnTo>
                  <a:pt x="400050" y="135731"/>
                </a:lnTo>
                <a:lnTo>
                  <a:pt x="400050" y="135731"/>
                </a:lnTo>
                <a:lnTo>
                  <a:pt x="400050" y="128587"/>
                </a:lnTo>
                <a:lnTo>
                  <a:pt x="400050" y="121444"/>
                </a:lnTo>
                <a:lnTo>
                  <a:pt x="400050" y="128587"/>
                </a:lnTo>
                <a:lnTo>
                  <a:pt x="400050" y="128587"/>
                </a:lnTo>
                <a:lnTo>
                  <a:pt x="400050" y="121444"/>
                </a:lnTo>
                <a:lnTo>
                  <a:pt x="400050" y="128587"/>
                </a:lnTo>
                <a:lnTo>
                  <a:pt x="400050" y="128587"/>
                </a:lnTo>
                <a:lnTo>
                  <a:pt x="407194" y="128587"/>
                </a:lnTo>
                <a:lnTo>
                  <a:pt x="407194" y="135731"/>
                </a:lnTo>
                <a:lnTo>
                  <a:pt x="407194" y="142875"/>
                </a:lnTo>
                <a:lnTo>
                  <a:pt x="407194" y="150019"/>
                </a:lnTo>
                <a:lnTo>
                  <a:pt x="414337" y="164306"/>
                </a:lnTo>
                <a:lnTo>
                  <a:pt x="414337" y="171450"/>
                </a:lnTo>
                <a:lnTo>
                  <a:pt x="421481" y="178594"/>
                </a:lnTo>
                <a:lnTo>
                  <a:pt x="421481" y="185737"/>
                </a:lnTo>
                <a:lnTo>
                  <a:pt x="421481" y="192881"/>
                </a:lnTo>
                <a:lnTo>
                  <a:pt x="428625" y="192881"/>
                </a:lnTo>
                <a:lnTo>
                  <a:pt x="428625" y="192881"/>
                </a:lnTo>
                <a:lnTo>
                  <a:pt x="435769" y="200025"/>
                </a:lnTo>
                <a:lnTo>
                  <a:pt x="435769" y="200025"/>
                </a:lnTo>
                <a:lnTo>
                  <a:pt x="435769" y="192881"/>
                </a:lnTo>
                <a:lnTo>
                  <a:pt x="435769" y="200025"/>
                </a:lnTo>
                <a:lnTo>
                  <a:pt x="435769" y="200025"/>
                </a:lnTo>
                <a:lnTo>
                  <a:pt x="435769" y="192881"/>
                </a:lnTo>
                <a:lnTo>
                  <a:pt x="435769" y="192881"/>
                </a:lnTo>
                <a:lnTo>
                  <a:pt x="435769" y="178594"/>
                </a:lnTo>
                <a:lnTo>
                  <a:pt x="435769" y="164306"/>
                </a:lnTo>
                <a:lnTo>
                  <a:pt x="428625" y="150019"/>
                </a:lnTo>
                <a:lnTo>
                  <a:pt x="428625" y="135731"/>
                </a:lnTo>
                <a:lnTo>
                  <a:pt x="428625" y="121444"/>
                </a:lnTo>
                <a:lnTo>
                  <a:pt x="428625" y="107156"/>
                </a:lnTo>
                <a:lnTo>
                  <a:pt x="428625" y="100012"/>
                </a:lnTo>
                <a:lnTo>
                  <a:pt x="428625" y="85725"/>
                </a:lnTo>
                <a:lnTo>
                  <a:pt x="428625" y="78581"/>
                </a:lnTo>
                <a:lnTo>
                  <a:pt x="428625" y="71437"/>
                </a:lnTo>
                <a:lnTo>
                  <a:pt x="435769" y="71437"/>
                </a:lnTo>
                <a:lnTo>
                  <a:pt x="435769" y="64294"/>
                </a:lnTo>
                <a:lnTo>
                  <a:pt x="435769" y="64294"/>
                </a:lnTo>
                <a:lnTo>
                  <a:pt x="435769" y="64294"/>
                </a:lnTo>
                <a:lnTo>
                  <a:pt x="435769" y="64294"/>
                </a:lnTo>
                <a:lnTo>
                  <a:pt x="435769" y="64294"/>
                </a:lnTo>
                <a:lnTo>
                  <a:pt x="442912" y="64294"/>
                </a:lnTo>
                <a:lnTo>
                  <a:pt x="442912" y="64294"/>
                </a:lnTo>
                <a:lnTo>
                  <a:pt x="450056" y="64294"/>
                </a:lnTo>
                <a:lnTo>
                  <a:pt x="457200" y="64294"/>
                </a:lnTo>
                <a:lnTo>
                  <a:pt x="471487" y="71437"/>
                </a:lnTo>
                <a:lnTo>
                  <a:pt x="478631" y="64294"/>
                </a:lnTo>
                <a:lnTo>
                  <a:pt x="492919" y="71437"/>
                </a:lnTo>
                <a:lnTo>
                  <a:pt x="507206" y="71437"/>
                </a:lnTo>
                <a:lnTo>
                  <a:pt x="528637" y="71437"/>
                </a:lnTo>
                <a:lnTo>
                  <a:pt x="550069" y="71437"/>
                </a:lnTo>
                <a:lnTo>
                  <a:pt x="571500" y="78581"/>
                </a:lnTo>
                <a:lnTo>
                  <a:pt x="592931" y="71437"/>
                </a:lnTo>
                <a:lnTo>
                  <a:pt x="607219" y="71437"/>
                </a:lnTo>
                <a:lnTo>
                  <a:pt x="628650" y="71437"/>
                </a:lnTo>
                <a:lnTo>
                  <a:pt x="642937" y="64294"/>
                </a:lnTo>
                <a:lnTo>
                  <a:pt x="657225" y="57150"/>
                </a:lnTo>
                <a:lnTo>
                  <a:pt x="664369" y="57150"/>
                </a:lnTo>
                <a:lnTo>
                  <a:pt x="671512" y="57150"/>
                </a:lnTo>
                <a:lnTo>
                  <a:pt x="678656" y="50006"/>
                </a:lnTo>
                <a:lnTo>
                  <a:pt x="685800" y="42862"/>
                </a:lnTo>
                <a:lnTo>
                  <a:pt x="685800" y="35719"/>
                </a:lnTo>
                <a:lnTo>
                  <a:pt x="685800" y="28575"/>
                </a:lnTo>
                <a:lnTo>
                  <a:pt x="685800" y="21431"/>
                </a:lnTo>
                <a:lnTo>
                  <a:pt x="685800" y="14287"/>
                </a:lnTo>
                <a:lnTo>
                  <a:pt x="678656" y="7144"/>
                </a:lnTo>
                <a:lnTo>
                  <a:pt x="671512" y="0"/>
                </a:lnTo>
                <a:lnTo>
                  <a:pt x="664369" y="7144"/>
                </a:lnTo>
                <a:lnTo>
                  <a:pt x="657225" y="0"/>
                </a:lnTo>
                <a:lnTo>
                  <a:pt x="642937" y="0"/>
                </a:lnTo>
                <a:lnTo>
                  <a:pt x="635794" y="7144"/>
                </a:lnTo>
                <a:lnTo>
                  <a:pt x="628650" y="14287"/>
                </a:lnTo>
                <a:lnTo>
                  <a:pt x="621506" y="21431"/>
                </a:lnTo>
                <a:lnTo>
                  <a:pt x="607219" y="28575"/>
                </a:lnTo>
                <a:lnTo>
                  <a:pt x="607219" y="42862"/>
                </a:lnTo>
                <a:lnTo>
                  <a:pt x="600075" y="50006"/>
                </a:lnTo>
                <a:lnTo>
                  <a:pt x="600075" y="64294"/>
                </a:lnTo>
                <a:lnTo>
                  <a:pt x="592931" y="78581"/>
                </a:lnTo>
                <a:lnTo>
                  <a:pt x="592931" y="92869"/>
                </a:lnTo>
                <a:lnTo>
                  <a:pt x="592931" y="107156"/>
                </a:lnTo>
                <a:lnTo>
                  <a:pt x="600075" y="121444"/>
                </a:lnTo>
                <a:lnTo>
                  <a:pt x="600075" y="128587"/>
                </a:lnTo>
                <a:lnTo>
                  <a:pt x="607219" y="135731"/>
                </a:lnTo>
                <a:lnTo>
                  <a:pt x="614362" y="150019"/>
                </a:lnTo>
                <a:lnTo>
                  <a:pt x="621506" y="157162"/>
                </a:lnTo>
                <a:lnTo>
                  <a:pt x="635794" y="164306"/>
                </a:lnTo>
                <a:lnTo>
                  <a:pt x="650081" y="171450"/>
                </a:lnTo>
                <a:lnTo>
                  <a:pt x="664369" y="178594"/>
                </a:lnTo>
                <a:lnTo>
                  <a:pt x="685800" y="178594"/>
                </a:lnTo>
                <a:lnTo>
                  <a:pt x="714375" y="171450"/>
                </a:lnTo>
                <a:lnTo>
                  <a:pt x="714375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5729288" y="3264694"/>
            <a:ext cx="428626" cy="21432"/>
          </a:xfrm>
          <a:custGeom>
            <a:avLst/>
            <a:gdLst/>
            <a:ahLst/>
            <a:cxnLst/>
            <a:rect l="0" t="0" r="0" b="0"/>
            <a:pathLst>
              <a:path w="428626" h="21432">
                <a:moveTo>
                  <a:pt x="0" y="21431"/>
                </a:moveTo>
                <a:lnTo>
                  <a:pt x="0" y="21431"/>
                </a:lnTo>
                <a:lnTo>
                  <a:pt x="0" y="14287"/>
                </a:lnTo>
                <a:lnTo>
                  <a:pt x="14287" y="7144"/>
                </a:lnTo>
                <a:lnTo>
                  <a:pt x="28575" y="7144"/>
                </a:lnTo>
                <a:lnTo>
                  <a:pt x="50006" y="7144"/>
                </a:lnTo>
                <a:lnTo>
                  <a:pt x="78581" y="0"/>
                </a:lnTo>
                <a:lnTo>
                  <a:pt x="107156" y="0"/>
                </a:lnTo>
                <a:lnTo>
                  <a:pt x="142875" y="0"/>
                </a:lnTo>
                <a:lnTo>
                  <a:pt x="185737" y="0"/>
                </a:lnTo>
                <a:lnTo>
                  <a:pt x="235743" y="7144"/>
                </a:lnTo>
                <a:lnTo>
                  <a:pt x="278606" y="14287"/>
                </a:lnTo>
                <a:lnTo>
                  <a:pt x="314325" y="14287"/>
                </a:lnTo>
                <a:lnTo>
                  <a:pt x="350043" y="14287"/>
                </a:lnTo>
                <a:lnTo>
                  <a:pt x="378618" y="14287"/>
                </a:lnTo>
                <a:lnTo>
                  <a:pt x="392906" y="14287"/>
                </a:lnTo>
                <a:lnTo>
                  <a:pt x="407193" y="14287"/>
                </a:lnTo>
                <a:lnTo>
                  <a:pt x="428625" y="14287"/>
                </a:lnTo>
                <a:lnTo>
                  <a:pt x="428625" y="142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621506" y="4457700"/>
            <a:ext cx="285751" cy="21432"/>
          </a:xfrm>
          <a:custGeom>
            <a:avLst/>
            <a:gdLst/>
            <a:ahLst/>
            <a:cxnLst/>
            <a:rect l="0" t="0" r="0" b="0"/>
            <a:pathLst>
              <a:path w="285751" h="21432">
                <a:moveTo>
                  <a:pt x="0" y="0"/>
                </a:moveTo>
                <a:lnTo>
                  <a:pt x="0" y="0"/>
                </a:lnTo>
                <a:lnTo>
                  <a:pt x="7144" y="0"/>
                </a:lnTo>
                <a:lnTo>
                  <a:pt x="21432" y="0"/>
                </a:lnTo>
                <a:lnTo>
                  <a:pt x="42863" y="7144"/>
                </a:lnTo>
                <a:lnTo>
                  <a:pt x="57150" y="0"/>
                </a:lnTo>
                <a:lnTo>
                  <a:pt x="78582" y="7144"/>
                </a:lnTo>
                <a:lnTo>
                  <a:pt x="92869" y="14288"/>
                </a:lnTo>
                <a:lnTo>
                  <a:pt x="114300" y="14288"/>
                </a:lnTo>
                <a:lnTo>
                  <a:pt x="135732" y="7144"/>
                </a:lnTo>
                <a:lnTo>
                  <a:pt x="157163" y="14288"/>
                </a:lnTo>
                <a:lnTo>
                  <a:pt x="178594" y="14288"/>
                </a:lnTo>
                <a:lnTo>
                  <a:pt x="200025" y="14288"/>
                </a:lnTo>
                <a:lnTo>
                  <a:pt x="221457" y="14288"/>
                </a:lnTo>
                <a:lnTo>
                  <a:pt x="235744" y="21431"/>
                </a:lnTo>
                <a:lnTo>
                  <a:pt x="257175" y="14288"/>
                </a:lnTo>
                <a:lnTo>
                  <a:pt x="285750" y="14288"/>
                </a:lnTo>
                <a:lnTo>
                  <a:pt x="285750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1550194" y="3993356"/>
            <a:ext cx="721520" cy="664370"/>
          </a:xfrm>
          <a:custGeom>
            <a:avLst/>
            <a:gdLst/>
            <a:ahLst/>
            <a:cxnLst/>
            <a:rect l="0" t="0" r="0" b="0"/>
            <a:pathLst>
              <a:path w="721520" h="664370">
                <a:moveTo>
                  <a:pt x="21431" y="0"/>
                </a:moveTo>
                <a:lnTo>
                  <a:pt x="21431" y="0"/>
                </a:lnTo>
                <a:lnTo>
                  <a:pt x="21431" y="7144"/>
                </a:lnTo>
                <a:lnTo>
                  <a:pt x="21431" y="21432"/>
                </a:lnTo>
                <a:lnTo>
                  <a:pt x="14287" y="21432"/>
                </a:lnTo>
                <a:lnTo>
                  <a:pt x="14287" y="42863"/>
                </a:lnTo>
                <a:lnTo>
                  <a:pt x="14287" y="50007"/>
                </a:lnTo>
                <a:lnTo>
                  <a:pt x="14287" y="64294"/>
                </a:lnTo>
                <a:lnTo>
                  <a:pt x="14287" y="85725"/>
                </a:lnTo>
                <a:lnTo>
                  <a:pt x="14287" y="100013"/>
                </a:lnTo>
                <a:lnTo>
                  <a:pt x="14287" y="121444"/>
                </a:lnTo>
                <a:lnTo>
                  <a:pt x="14287" y="142875"/>
                </a:lnTo>
                <a:lnTo>
                  <a:pt x="14287" y="171450"/>
                </a:lnTo>
                <a:lnTo>
                  <a:pt x="14287" y="192882"/>
                </a:lnTo>
                <a:lnTo>
                  <a:pt x="14287" y="221457"/>
                </a:lnTo>
                <a:lnTo>
                  <a:pt x="14287" y="250032"/>
                </a:lnTo>
                <a:lnTo>
                  <a:pt x="14287" y="278607"/>
                </a:lnTo>
                <a:lnTo>
                  <a:pt x="14287" y="307182"/>
                </a:lnTo>
                <a:lnTo>
                  <a:pt x="14287" y="342900"/>
                </a:lnTo>
                <a:lnTo>
                  <a:pt x="14287" y="371475"/>
                </a:lnTo>
                <a:lnTo>
                  <a:pt x="14287" y="400050"/>
                </a:lnTo>
                <a:lnTo>
                  <a:pt x="14287" y="435769"/>
                </a:lnTo>
                <a:lnTo>
                  <a:pt x="14287" y="464344"/>
                </a:lnTo>
                <a:lnTo>
                  <a:pt x="7144" y="492919"/>
                </a:lnTo>
                <a:lnTo>
                  <a:pt x="7144" y="521494"/>
                </a:lnTo>
                <a:lnTo>
                  <a:pt x="7144" y="550069"/>
                </a:lnTo>
                <a:lnTo>
                  <a:pt x="7144" y="564357"/>
                </a:lnTo>
                <a:lnTo>
                  <a:pt x="7144" y="585788"/>
                </a:lnTo>
                <a:lnTo>
                  <a:pt x="0" y="607219"/>
                </a:lnTo>
                <a:lnTo>
                  <a:pt x="0" y="621507"/>
                </a:lnTo>
                <a:lnTo>
                  <a:pt x="0" y="628650"/>
                </a:lnTo>
                <a:lnTo>
                  <a:pt x="0" y="642938"/>
                </a:lnTo>
                <a:lnTo>
                  <a:pt x="0" y="642938"/>
                </a:lnTo>
                <a:lnTo>
                  <a:pt x="0" y="642938"/>
                </a:lnTo>
                <a:lnTo>
                  <a:pt x="0" y="642938"/>
                </a:lnTo>
                <a:lnTo>
                  <a:pt x="0" y="650082"/>
                </a:lnTo>
                <a:lnTo>
                  <a:pt x="0" y="642938"/>
                </a:lnTo>
                <a:lnTo>
                  <a:pt x="0" y="642938"/>
                </a:lnTo>
                <a:lnTo>
                  <a:pt x="0" y="642938"/>
                </a:lnTo>
                <a:lnTo>
                  <a:pt x="7144" y="635794"/>
                </a:lnTo>
                <a:lnTo>
                  <a:pt x="7144" y="621507"/>
                </a:lnTo>
                <a:lnTo>
                  <a:pt x="7144" y="614363"/>
                </a:lnTo>
                <a:lnTo>
                  <a:pt x="14287" y="592932"/>
                </a:lnTo>
                <a:lnTo>
                  <a:pt x="14287" y="571500"/>
                </a:lnTo>
                <a:lnTo>
                  <a:pt x="21431" y="557213"/>
                </a:lnTo>
                <a:lnTo>
                  <a:pt x="28575" y="542925"/>
                </a:lnTo>
                <a:lnTo>
                  <a:pt x="35719" y="514350"/>
                </a:lnTo>
                <a:lnTo>
                  <a:pt x="42862" y="500063"/>
                </a:lnTo>
                <a:lnTo>
                  <a:pt x="50006" y="485775"/>
                </a:lnTo>
                <a:lnTo>
                  <a:pt x="57150" y="457200"/>
                </a:lnTo>
                <a:lnTo>
                  <a:pt x="71437" y="450057"/>
                </a:lnTo>
                <a:lnTo>
                  <a:pt x="78581" y="435769"/>
                </a:lnTo>
                <a:lnTo>
                  <a:pt x="85725" y="421482"/>
                </a:lnTo>
                <a:lnTo>
                  <a:pt x="92869" y="407194"/>
                </a:lnTo>
                <a:lnTo>
                  <a:pt x="100012" y="407194"/>
                </a:lnTo>
                <a:lnTo>
                  <a:pt x="107156" y="400050"/>
                </a:lnTo>
                <a:lnTo>
                  <a:pt x="114300" y="392907"/>
                </a:lnTo>
                <a:lnTo>
                  <a:pt x="114300" y="400050"/>
                </a:lnTo>
                <a:lnTo>
                  <a:pt x="121444" y="400050"/>
                </a:lnTo>
                <a:lnTo>
                  <a:pt x="121444" y="400050"/>
                </a:lnTo>
                <a:lnTo>
                  <a:pt x="128587" y="407194"/>
                </a:lnTo>
                <a:lnTo>
                  <a:pt x="128587" y="421482"/>
                </a:lnTo>
                <a:lnTo>
                  <a:pt x="128587" y="428625"/>
                </a:lnTo>
                <a:lnTo>
                  <a:pt x="135731" y="442913"/>
                </a:lnTo>
                <a:lnTo>
                  <a:pt x="135731" y="464344"/>
                </a:lnTo>
                <a:lnTo>
                  <a:pt x="135731" y="485775"/>
                </a:lnTo>
                <a:lnTo>
                  <a:pt x="142875" y="500063"/>
                </a:lnTo>
                <a:lnTo>
                  <a:pt x="142875" y="521494"/>
                </a:lnTo>
                <a:lnTo>
                  <a:pt x="150019" y="535782"/>
                </a:lnTo>
                <a:lnTo>
                  <a:pt x="157162" y="550069"/>
                </a:lnTo>
                <a:lnTo>
                  <a:pt x="164306" y="571500"/>
                </a:lnTo>
                <a:lnTo>
                  <a:pt x="171450" y="585788"/>
                </a:lnTo>
                <a:lnTo>
                  <a:pt x="178594" y="592932"/>
                </a:lnTo>
                <a:lnTo>
                  <a:pt x="185737" y="607219"/>
                </a:lnTo>
                <a:lnTo>
                  <a:pt x="200025" y="621507"/>
                </a:lnTo>
                <a:lnTo>
                  <a:pt x="207169" y="621507"/>
                </a:lnTo>
                <a:lnTo>
                  <a:pt x="221456" y="628650"/>
                </a:lnTo>
                <a:lnTo>
                  <a:pt x="228600" y="635794"/>
                </a:lnTo>
                <a:lnTo>
                  <a:pt x="242887" y="635794"/>
                </a:lnTo>
                <a:lnTo>
                  <a:pt x="257175" y="635794"/>
                </a:lnTo>
                <a:lnTo>
                  <a:pt x="271462" y="635794"/>
                </a:lnTo>
                <a:lnTo>
                  <a:pt x="278606" y="628650"/>
                </a:lnTo>
                <a:lnTo>
                  <a:pt x="292894" y="621507"/>
                </a:lnTo>
                <a:lnTo>
                  <a:pt x="307181" y="614363"/>
                </a:lnTo>
                <a:lnTo>
                  <a:pt x="314325" y="607219"/>
                </a:lnTo>
                <a:lnTo>
                  <a:pt x="328612" y="592932"/>
                </a:lnTo>
                <a:lnTo>
                  <a:pt x="335756" y="585788"/>
                </a:lnTo>
                <a:lnTo>
                  <a:pt x="342900" y="571500"/>
                </a:lnTo>
                <a:lnTo>
                  <a:pt x="342900" y="550069"/>
                </a:lnTo>
                <a:lnTo>
                  <a:pt x="350044" y="535782"/>
                </a:lnTo>
                <a:lnTo>
                  <a:pt x="350044" y="521494"/>
                </a:lnTo>
                <a:lnTo>
                  <a:pt x="350044" y="507207"/>
                </a:lnTo>
                <a:lnTo>
                  <a:pt x="350044" y="485775"/>
                </a:lnTo>
                <a:lnTo>
                  <a:pt x="342900" y="478632"/>
                </a:lnTo>
                <a:lnTo>
                  <a:pt x="342900" y="471488"/>
                </a:lnTo>
                <a:lnTo>
                  <a:pt x="335756" y="457200"/>
                </a:lnTo>
                <a:lnTo>
                  <a:pt x="321469" y="450057"/>
                </a:lnTo>
                <a:lnTo>
                  <a:pt x="314325" y="450057"/>
                </a:lnTo>
                <a:lnTo>
                  <a:pt x="307181" y="442913"/>
                </a:lnTo>
                <a:lnTo>
                  <a:pt x="300037" y="442913"/>
                </a:lnTo>
                <a:lnTo>
                  <a:pt x="292894" y="450057"/>
                </a:lnTo>
                <a:lnTo>
                  <a:pt x="285750" y="450057"/>
                </a:lnTo>
                <a:lnTo>
                  <a:pt x="278606" y="457200"/>
                </a:lnTo>
                <a:lnTo>
                  <a:pt x="271462" y="471488"/>
                </a:lnTo>
                <a:lnTo>
                  <a:pt x="264319" y="478632"/>
                </a:lnTo>
                <a:lnTo>
                  <a:pt x="257175" y="485775"/>
                </a:lnTo>
                <a:lnTo>
                  <a:pt x="257175" y="507207"/>
                </a:lnTo>
                <a:lnTo>
                  <a:pt x="257175" y="528638"/>
                </a:lnTo>
                <a:lnTo>
                  <a:pt x="250031" y="542925"/>
                </a:lnTo>
                <a:lnTo>
                  <a:pt x="250031" y="564357"/>
                </a:lnTo>
                <a:lnTo>
                  <a:pt x="257175" y="585788"/>
                </a:lnTo>
                <a:lnTo>
                  <a:pt x="264319" y="592932"/>
                </a:lnTo>
                <a:lnTo>
                  <a:pt x="271462" y="614363"/>
                </a:lnTo>
                <a:lnTo>
                  <a:pt x="271462" y="628650"/>
                </a:lnTo>
                <a:lnTo>
                  <a:pt x="278606" y="635794"/>
                </a:lnTo>
                <a:lnTo>
                  <a:pt x="292894" y="642938"/>
                </a:lnTo>
                <a:lnTo>
                  <a:pt x="307181" y="657225"/>
                </a:lnTo>
                <a:lnTo>
                  <a:pt x="314325" y="657225"/>
                </a:lnTo>
                <a:lnTo>
                  <a:pt x="328612" y="664369"/>
                </a:lnTo>
                <a:lnTo>
                  <a:pt x="342900" y="664369"/>
                </a:lnTo>
                <a:lnTo>
                  <a:pt x="350044" y="664369"/>
                </a:lnTo>
                <a:lnTo>
                  <a:pt x="364331" y="657225"/>
                </a:lnTo>
                <a:lnTo>
                  <a:pt x="378619" y="650082"/>
                </a:lnTo>
                <a:lnTo>
                  <a:pt x="385762" y="642938"/>
                </a:lnTo>
                <a:lnTo>
                  <a:pt x="392906" y="628650"/>
                </a:lnTo>
                <a:lnTo>
                  <a:pt x="400050" y="621507"/>
                </a:lnTo>
                <a:lnTo>
                  <a:pt x="407194" y="607219"/>
                </a:lnTo>
                <a:lnTo>
                  <a:pt x="414337" y="585788"/>
                </a:lnTo>
                <a:lnTo>
                  <a:pt x="421481" y="571500"/>
                </a:lnTo>
                <a:lnTo>
                  <a:pt x="428625" y="557213"/>
                </a:lnTo>
                <a:lnTo>
                  <a:pt x="428625" y="535782"/>
                </a:lnTo>
                <a:lnTo>
                  <a:pt x="428625" y="528638"/>
                </a:lnTo>
                <a:lnTo>
                  <a:pt x="428625" y="521494"/>
                </a:lnTo>
                <a:lnTo>
                  <a:pt x="428625" y="514350"/>
                </a:lnTo>
                <a:lnTo>
                  <a:pt x="428625" y="507207"/>
                </a:lnTo>
                <a:lnTo>
                  <a:pt x="428625" y="507207"/>
                </a:lnTo>
                <a:lnTo>
                  <a:pt x="428625" y="507207"/>
                </a:lnTo>
                <a:lnTo>
                  <a:pt x="428625" y="507207"/>
                </a:lnTo>
                <a:lnTo>
                  <a:pt x="428625" y="507207"/>
                </a:lnTo>
                <a:lnTo>
                  <a:pt x="428625" y="521494"/>
                </a:lnTo>
                <a:lnTo>
                  <a:pt x="428625" y="528638"/>
                </a:lnTo>
                <a:lnTo>
                  <a:pt x="428625" y="535782"/>
                </a:lnTo>
                <a:lnTo>
                  <a:pt x="428625" y="550069"/>
                </a:lnTo>
                <a:lnTo>
                  <a:pt x="428625" y="564357"/>
                </a:lnTo>
                <a:lnTo>
                  <a:pt x="428625" y="571500"/>
                </a:lnTo>
                <a:lnTo>
                  <a:pt x="428625" y="585788"/>
                </a:lnTo>
                <a:lnTo>
                  <a:pt x="435769" y="600075"/>
                </a:lnTo>
                <a:lnTo>
                  <a:pt x="435769" y="607219"/>
                </a:lnTo>
                <a:lnTo>
                  <a:pt x="435769" y="614363"/>
                </a:lnTo>
                <a:lnTo>
                  <a:pt x="435769" y="621507"/>
                </a:lnTo>
                <a:lnTo>
                  <a:pt x="442912" y="621507"/>
                </a:lnTo>
                <a:lnTo>
                  <a:pt x="442912" y="621507"/>
                </a:lnTo>
                <a:lnTo>
                  <a:pt x="442912" y="628650"/>
                </a:lnTo>
                <a:lnTo>
                  <a:pt x="442912" y="628650"/>
                </a:lnTo>
                <a:lnTo>
                  <a:pt x="442912" y="628650"/>
                </a:lnTo>
                <a:lnTo>
                  <a:pt x="442912" y="628650"/>
                </a:lnTo>
                <a:lnTo>
                  <a:pt x="450056" y="628650"/>
                </a:lnTo>
                <a:lnTo>
                  <a:pt x="442912" y="628650"/>
                </a:lnTo>
                <a:lnTo>
                  <a:pt x="442912" y="621507"/>
                </a:lnTo>
                <a:lnTo>
                  <a:pt x="442912" y="621507"/>
                </a:lnTo>
                <a:lnTo>
                  <a:pt x="442912" y="607219"/>
                </a:lnTo>
                <a:lnTo>
                  <a:pt x="442912" y="592932"/>
                </a:lnTo>
                <a:lnTo>
                  <a:pt x="435769" y="585788"/>
                </a:lnTo>
                <a:lnTo>
                  <a:pt x="435769" y="564357"/>
                </a:lnTo>
                <a:lnTo>
                  <a:pt x="435769" y="542925"/>
                </a:lnTo>
                <a:lnTo>
                  <a:pt x="435769" y="528638"/>
                </a:lnTo>
                <a:lnTo>
                  <a:pt x="435769" y="514350"/>
                </a:lnTo>
                <a:lnTo>
                  <a:pt x="442912" y="492919"/>
                </a:lnTo>
                <a:lnTo>
                  <a:pt x="442912" y="485775"/>
                </a:lnTo>
                <a:lnTo>
                  <a:pt x="450056" y="471488"/>
                </a:lnTo>
                <a:lnTo>
                  <a:pt x="450056" y="457200"/>
                </a:lnTo>
                <a:lnTo>
                  <a:pt x="457200" y="450057"/>
                </a:lnTo>
                <a:lnTo>
                  <a:pt x="464344" y="442913"/>
                </a:lnTo>
                <a:lnTo>
                  <a:pt x="471487" y="435769"/>
                </a:lnTo>
                <a:lnTo>
                  <a:pt x="478631" y="428625"/>
                </a:lnTo>
                <a:lnTo>
                  <a:pt x="485775" y="428625"/>
                </a:lnTo>
                <a:lnTo>
                  <a:pt x="492919" y="428625"/>
                </a:lnTo>
                <a:lnTo>
                  <a:pt x="507206" y="421482"/>
                </a:lnTo>
                <a:lnTo>
                  <a:pt x="514350" y="428625"/>
                </a:lnTo>
                <a:lnTo>
                  <a:pt x="521494" y="428625"/>
                </a:lnTo>
                <a:lnTo>
                  <a:pt x="528637" y="435769"/>
                </a:lnTo>
                <a:lnTo>
                  <a:pt x="535781" y="442913"/>
                </a:lnTo>
                <a:lnTo>
                  <a:pt x="550069" y="450057"/>
                </a:lnTo>
                <a:lnTo>
                  <a:pt x="557212" y="457200"/>
                </a:lnTo>
                <a:lnTo>
                  <a:pt x="557212" y="471488"/>
                </a:lnTo>
                <a:lnTo>
                  <a:pt x="564356" y="485775"/>
                </a:lnTo>
                <a:lnTo>
                  <a:pt x="571500" y="492919"/>
                </a:lnTo>
                <a:lnTo>
                  <a:pt x="578644" y="507207"/>
                </a:lnTo>
                <a:lnTo>
                  <a:pt x="585787" y="528638"/>
                </a:lnTo>
                <a:lnTo>
                  <a:pt x="585787" y="535782"/>
                </a:lnTo>
                <a:lnTo>
                  <a:pt x="592931" y="550069"/>
                </a:lnTo>
                <a:lnTo>
                  <a:pt x="592931" y="571500"/>
                </a:lnTo>
                <a:lnTo>
                  <a:pt x="592931" y="585788"/>
                </a:lnTo>
                <a:lnTo>
                  <a:pt x="600075" y="592932"/>
                </a:lnTo>
                <a:lnTo>
                  <a:pt x="600075" y="614363"/>
                </a:lnTo>
                <a:lnTo>
                  <a:pt x="607219" y="621507"/>
                </a:lnTo>
                <a:lnTo>
                  <a:pt x="614362" y="628650"/>
                </a:lnTo>
                <a:lnTo>
                  <a:pt x="621506" y="635794"/>
                </a:lnTo>
                <a:lnTo>
                  <a:pt x="628650" y="650082"/>
                </a:lnTo>
                <a:lnTo>
                  <a:pt x="635794" y="650082"/>
                </a:lnTo>
                <a:lnTo>
                  <a:pt x="642937" y="650082"/>
                </a:lnTo>
                <a:lnTo>
                  <a:pt x="650081" y="657225"/>
                </a:lnTo>
                <a:lnTo>
                  <a:pt x="664369" y="657225"/>
                </a:lnTo>
                <a:lnTo>
                  <a:pt x="671512" y="657225"/>
                </a:lnTo>
                <a:lnTo>
                  <a:pt x="678656" y="657225"/>
                </a:lnTo>
                <a:lnTo>
                  <a:pt x="685800" y="650082"/>
                </a:lnTo>
                <a:lnTo>
                  <a:pt x="692944" y="642938"/>
                </a:lnTo>
                <a:lnTo>
                  <a:pt x="700087" y="642938"/>
                </a:lnTo>
                <a:lnTo>
                  <a:pt x="707231" y="635794"/>
                </a:lnTo>
                <a:lnTo>
                  <a:pt x="714375" y="621507"/>
                </a:lnTo>
                <a:lnTo>
                  <a:pt x="714375" y="614363"/>
                </a:lnTo>
                <a:lnTo>
                  <a:pt x="721519" y="600075"/>
                </a:lnTo>
                <a:lnTo>
                  <a:pt x="721519" y="578644"/>
                </a:lnTo>
                <a:lnTo>
                  <a:pt x="721519" y="557213"/>
                </a:lnTo>
                <a:lnTo>
                  <a:pt x="721519" y="542925"/>
                </a:lnTo>
                <a:lnTo>
                  <a:pt x="721519" y="521494"/>
                </a:lnTo>
                <a:lnTo>
                  <a:pt x="714375" y="507207"/>
                </a:lnTo>
                <a:lnTo>
                  <a:pt x="707231" y="485775"/>
                </a:lnTo>
                <a:lnTo>
                  <a:pt x="700087" y="471488"/>
                </a:lnTo>
                <a:lnTo>
                  <a:pt x="685800" y="450057"/>
                </a:lnTo>
                <a:lnTo>
                  <a:pt x="671512" y="435769"/>
                </a:lnTo>
                <a:lnTo>
                  <a:pt x="657225" y="428625"/>
                </a:lnTo>
                <a:lnTo>
                  <a:pt x="642937" y="414338"/>
                </a:lnTo>
                <a:lnTo>
                  <a:pt x="628650" y="407194"/>
                </a:lnTo>
                <a:lnTo>
                  <a:pt x="614362" y="407194"/>
                </a:lnTo>
                <a:lnTo>
                  <a:pt x="600075" y="400050"/>
                </a:lnTo>
                <a:lnTo>
                  <a:pt x="592931" y="392907"/>
                </a:lnTo>
                <a:lnTo>
                  <a:pt x="578644" y="400050"/>
                </a:lnTo>
                <a:lnTo>
                  <a:pt x="571500" y="400050"/>
                </a:lnTo>
                <a:lnTo>
                  <a:pt x="564356" y="400050"/>
                </a:lnTo>
                <a:lnTo>
                  <a:pt x="557212" y="400050"/>
                </a:lnTo>
                <a:lnTo>
                  <a:pt x="557212" y="4000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2357438" y="4507706"/>
            <a:ext cx="21432" cy="107158"/>
          </a:xfrm>
          <a:custGeom>
            <a:avLst/>
            <a:gdLst/>
            <a:ahLst/>
            <a:cxnLst/>
            <a:rect l="0" t="0" r="0" b="0"/>
            <a:pathLst>
              <a:path w="21432" h="107158">
                <a:moveTo>
                  <a:pt x="0" y="0"/>
                </a:moveTo>
                <a:lnTo>
                  <a:pt x="0" y="14288"/>
                </a:lnTo>
                <a:lnTo>
                  <a:pt x="7143" y="21432"/>
                </a:lnTo>
                <a:lnTo>
                  <a:pt x="7143" y="35719"/>
                </a:lnTo>
                <a:lnTo>
                  <a:pt x="7143" y="42863"/>
                </a:lnTo>
                <a:lnTo>
                  <a:pt x="7143" y="50007"/>
                </a:lnTo>
                <a:lnTo>
                  <a:pt x="7143" y="64294"/>
                </a:lnTo>
                <a:lnTo>
                  <a:pt x="14287" y="71438"/>
                </a:lnTo>
                <a:lnTo>
                  <a:pt x="14287" y="78582"/>
                </a:lnTo>
                <a:lnTo>
                  <a:pt x="14287" y="92869"/>
                </a:lnTo>
                <a:lnTo>
                  <a:pt x="14287" y="92869"/>
                </a:lnTo>
                <a:lnTo>
                  <a:pt x="21431" y="100013"/>
                </a:lnTo>
                <a:lnTo>
                  <a:pt x="21431" y="100013"/>
                </a:lnTo>
                <a:lnTo>
                  <a:pt x="21431" y="107157"/>
                </a:lnTo>
                <a:lnTo>
                  <a:pt x="21431" y="100013"/>
                </a:lnTo>
                <a:lnTo>
                  <a:pt x="21431" y="100013"/>
                </a:lnTo>
                <a:lnTo>
                  <a:pt x="21431" y="1000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2343150" y="4343400"/>
            <a:ext cx="14289" cy="50007"/>
          </a:xfrm>
          <a:custGeom>
            <a:avLst/>
            <a:gdLst/>
            <a:ahLst/>
            <a:cxnLst/>
            <a:rect l="0" t="0" r="0" b="0"/>
            <a:pathLst>
              <a:path w="14289" h="50007">
                <a:moveTo>
                  <a:pt x="14288" y="50006"/>
                </a:moveTo>
                <a:lnTo>
                  <a:pt x="14288" y="50006"/>
                </a:lnTo>
                <a:lnTo>
                  <a:pt x="7144" y="35719"/>
                </a:lnTo>
                <a:lnTo>
                  <a:pt x="0" y="28575"/>
                </a:lnTo>
                <a:lnTo>
                  <a:pt x="0" y="21431"/>
                </a:lnTo>
                <a:lnTo>
                  <a:pt x="0" y="14288"/>
                </a:ln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2464594" y="4421981"/>
            <a:ext cx="428626" cy="207170"/>
          </a:xfrm>
          <a:custGeom>
            <a:avLst/>
            <a:gdLst/>
            <a:ahLst/>
            <a:cxnLst/>
            <a:rect l="0" t="0" r="0" b="0"/>
            <a:pathLst>
              <a:path w="428626" h="207170">
                <a:moveTo>
                  <a:pt x="0" y="135732"/>
                </a:moveTo>
                <a:lnTo>
                  <a:pt x="0" y="135732"/>
                </a:lnTo>
                <a:lnTo>
                  <a:pt x="0" y="135732"/>
                </a:lnTo>
                <a:lnTo>
                  <a:pt x="0" y="142875"/>
                </a:lnTo>
                <a:lnTo>
                  <a:pt x="0" y="142875"/>
                </a:lnTo>
                <a:lnTo>
                  <a:pt x="0" y="135732"/>
                </a:lnTo>
                <a:lnTo>
                  <a:pt x="0" y="135732"/>
                </a:lnTo>
                <a:lnTo>
                  <a:pt x="0" y="142875"/>
                </a:lnTo>
                <a:lnTo>
                  <a:pt x="0" y="135732"/>
                </a:lnTo>
                <a:lnTo>
                  <a:pt x="0" y="128588"/>
                </a:lnTo>
                <a:lnTo>
                  <a:pt x="0" y="128588"/>
                </a:lnTo>
                <a:lnTo>
                  <a:pt x="0" y="114300"/>
                </a:lnTo>
                <a:lnTo>
                  <a:pt x="7144" y="100013"/>
                </a:lnTo>
                <a:lnTo>
                  <a:pt x="7144" y="85725"/>
                </a:lnTo>
                <a:lnTo>
                  <a:pt x="14287" y="71438"/>
                </a:lnTo>
                <a:lnTo>
                  <a:pt x="21431" y="57150"/>
                </a:lnTo>
                <a:lnTo>
                  <a:pt x="28575" y="42863"/>
                </a:lnTo>
                <a:lnTo>
                  <a:pt x="35719" y="28575"/>
                </a:lnTo>
                <a:lnTo>
                  <a:pt x="35719" y="21432"/>
                </a:lnTo>
                <a:lnTo>
                  <a:pt x="42862" y="14288"/>
                </a:lnTo>
                <a:lnTo>
                  <a:pt x="50006" y="7144"/>
                </a:lnTo>
                <a:lnTo>
                  <a:pt x="57150" y="0"/>
                </a:lnTo>
                <a:lnTo>
                  <a:pt x="64294" y="0"/>
                </a:lnTo>
                <a:lnTo>
                  <a:pt x="71437" y="0"/>
                </a:lnTo>
                <a:lnTo>
                  <a:pt x="71437" y="0"/>
                </a:lnTo>
                <a:lnTo>
                  <a:pt x="78581" y="0"/>
                </a:lnTo>
                <a:lnTo>
                  <a:pt x="85725" y="7144"/>
                </a:lnTo>
                <a:lnTo>
                  <a:pt x="92869" y="7144"/>
                </a:lnTo>
                <a:lnTo>
                  <a:pt x="92869" y="21432"/>
                </a:lnTo>
                <a:lnTo>
                  <a:pt x="100012" y="28575"/>
                </a:lnTo>
                <a:lnTo>
                  <a:pt x="107156" y="42863"/>
                </a:lnTo>
                <a:lnTo>
                  <a:pt x="114300" y="50007"/>
                </a:lnTo>
                <a:lnTo>
                  <a:pt x="121444" y="64294"/>
                </a:lnTo>
                <a:lnTo>
                  <a:pt x="128587" y="78582"/>
                </a:lnTo>
                <a:lnTo>
                  <a:pt x="135731" y="85725"/>
                </a:lnTo>
                <a:lnTo>
                  <a:pt x="142875" y="100013"/>
                </a:lnTo>
                <a:lnTo>
                  <a:pt x="150019" y="107157"/>
                </a:lnTo>
                <a:lnTo>
                  <a:pt x="164306" y="121444"/>
                </a:lnTo>
                <a:lnTo>
                  <a:pt x="178594" y="121444"/>
                </a:lnTo>
                <a:lnTo>
                  <a:pt x="185737" y="128588"/>
                </a:lnTo>
                <a:lnTo>
                  <a:pt x="200025" y="135732"/>
                </a:lnTo>
                <a:lnTo>
                  <a:pt x="214312" y="128588"/>
                </a:lnTo>
                <a:lnTo>
                  <a:pt x="228600" y="135732"/>
                </a:lnTo>
                <a:lnTo>
                  <a:pt x="242887" y="135732"/>
                </a:lnTo>
                <a:lnTo>
                  <a:pt x="257175" y="135732"/>
                </a:lnTo>
                <a:lnTo>
                  <a:pt x="271462" y="128588"/>
                </a:lnTo>
                <a:lnTo>
                  <a:pt x="278606" y="128588"/>
                </a:lnTo>
                <a:lnTo>
                  <a:pt x="292894" y="114300"/>
                </a:lnTo>
                <a:lnTo>
                  <a:pt x="300037" y="107157"/>
                </a:lnTo>
                <a:lnTo>
                  <a:pt x="307181" y="100013"/>
                </a:lnTo>
                <a:lnTo>
                  <a:pt x="314325" y="85725"/>
                </a:lnTo>
                <a:lnTo>
                  <a:pt x="321469" y="78582"/>
                </a:lnTo>
                <a:lnTo>
                  <a:pt x="321469" y="64294"/>
                </a:lnTo>
                <a:lnTo>
                  <a:pt x="321469" y="50007"/>
                </a:lnTo>
                <a:lnTo>
                  <a:pt x="321469" y="28575"/>
                </a:lnTo>
                <a:lnTo>
                  <a:pt x="321469" y="21432"/>
                </a:lnTo>
                <a:lnTo>
                  <a:pt x="314325" y="21432"/>
                </a:lnTo>
                <a:lnTo>
                  <a:pt x="307181" y="7144"/>
                </a:lnTo>
                <a:lnTo>
                  <a:pt x="300037" y="7144"/>
                </a:lnTo>
                <a:lnTo>
                  <a:pt x="292894" y="7144"/>
                </a:lnTo>
                <a:lnTo>
                  <a:pt x="285750" y="7144"/>
                </a:lnTo>
                <a:lnTo>
                  <a:pt x="278606" y="7144"/>
                </a:lnTo>
                <a:lnTo>
                  <a:pt x="271462" y="21432"/>
                </a:lnTo>
                <a:lnTo>
                  <a:pt x="264319" y="21432"/>
                </a:lnTo>
                <a:lnTo>
                  <a:pt x="257175" y="35719"/>
                </a:lnTo>
                <a:lnTo>
                  <a:pt x="250031" y="50007"/>
                </a:lnTo>
                <a:lnTo>
                  <a:pt x="250031" y="64294"/>
                </a:lnTo>
                <a:lnTo>
                  <a:pt x="242887" y="78582"/>
                </a:lnTo>
                <a:lnTo>
                  <a:pt x="242887" y="92869"/>
                </a:lnTo>
                <a:lnTo>
                  <a:pt x="242887" y="114300"/>
                </a:lnTo>
                <a:lnTo>
                  <a:pt x="242887" y="128588"/>
                </a:lnTo>
                <a:lnTo>
                  <a:pt x="250031" y="142875"/>
                </a:lnTo>
                <a:lnTo>
                  <a:pt x="257175" y="157163"/>
                </a:lnTo>
                <a:lnTo>
                  <a:pt x="264319" y="164307"/>
                </a:lnTo>
                <a:lnTo>
                  <a:pt x="278606" y="178594"/>
                </a:lnTo>
                <a:lnTo>
                  <a:pt x="292894" y="185738"/>
                </a:lnTo>
                <a:lnTo>
                  <a:pt x="307181" y="192882"/>
                </a:lnTo>
                <a:lnTo>
                  <a:pt x="321469" y="200025"/>
                </a:lnTo>
                <a:lnTo>
                  <a:pt x="335756" y="207169"/>
                </a:lnTo>
                <a:lnTo>
                  <a:pt x="357187" y="207169"/>
                </a:lnTo>
                <a:lnTo>
                  <a:pt x="378619" y="200025"/>
                </a:lnTo>
                <a:lnTo>
                  <a:pt x="400050" y="192882"/>
                </a:lnTo>
                <a:lnTo>
                  <a:pt x="428625" y="192882"/>
                </a:lnTo>
                <a:lnTo>
                  <a:pt x="428625" y="1928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2921794" y="4293394"/>
            <a:ext cx="178595" cy="307182"/>
          </a:xfrm>
          <a:custGeom>
            <a:avLst/>
            <a:gdLst/>
            <a:ahLst/>
            <a:cxnLst/>
            <a:rect l="0" t="0" r="0" b="0"/>
            <a:pathLst>
              <a:path w="178595" h="307182">
                <a:moveTo>
                  <a:pt x="100012" y="14287"/>
                </a:moveTo>
                <a:lnTo>
                  <a:pt x="92869" y="14287"/>
                </a:lnTo>
                <a:lnTo>
                  <a:pt x="85725" y="7144"/>
                </a:lnTo>
                <a:lnTo>
                  <a:pt x="78581" y="7144"/>
                </a:lnTo>
                <a:lnTo>
                  <a:pt x="64294" y="0"/>
                </a:lnTo>
                <a:lnTo>
                  <a:pt x="57150" y="0"/>
                </a:lnTo>
                <a:lnTo>
                  <a:pt x="50006" y="7144"/>
                </a:lnTo>
                <a:lnTo>
                  <a:pt x="42862" y="0"/>
                </a:lnTo>
                <a:lnTo>
                  <a:pt x="28575" y="7144"/>
                </a:lnTo>
                <a:lnTo>
                  <a:pt x="21431" y="14287"/>
                </a:lnTo>
                <a:lnTo>
                  <a:pt x="14287" y="14287"/>
                </a:lnTo>
                <a:lnTo>
                  <a:pt x="7144" y="14287"/>
                </a:lnTo>
                <a:lnTo>
                  <a:pt x="7144" y="28575"/>
                </a:lnTo>
                <a:lnTo>
                  <a:pt x="7144" y="35719"/>
                </a:lnTo>
                <a:lnTo>
                  <a:pt x="0" y="35719"/>
                </a:lnTo>
                <a:lnTo>
                  <a:pt x="0" y="42862"/>
                </a:lnTo>
                <a:lnTo>
                  <a:pt x="7144" y="57150"/>
                </a:lnTo>
                <a:lnTo>
                  <a:pt x="7144" y="64294"/>
                </a:lnTo>
                <a:lnTo>
                  <a:pt x="14287" y="71437"/>
                </a:lnTo>
                <a:lnTo>
                  <a:pt x="21431" y="92869"/>
                </a:lnTo>
                <a:lnTo>
                  <a:pt x="35719" y="100012"/>
                </a:lnTo>
                <a:lnTo>
                  <a:pt x="50006" y="107156"/>
                </a:lnTo>
                <a:lnTo>
                  <a:pt x="64294" y="121444"/>
                </a:lnTo>
                <a:lnTo>
                  <a:pt x="78581" y="135731"/>
                </a:lnTo>
                <a:lnTo>
                  <a:pt x="92869" y="150019"/>
                </a:lnTo>
                <a:lnTo>
                  <a:pt x="114300" y="164306"/>
                </a:lnTo>
                <a:lnTo>
                  <a:pt x="128587" y="171450"/>
                </a:lnTo>
                <a:lnTo>
                  <a:pt x="142875" y="185737"/>
                </a:lnTo>
                <a:lnTo>
                  <a:pt x="150019" y="192881"/>
                </a:lnTo>
                <a:lnTo>
                  <a:pt x="157162" y="207169"/>
                </a:lnTo>
                <a:lnTo>
                  <a:pt x="164306" y="214312"/>
                </a:lnTo>
                <a:lnTo>
                  <a:pt x="171450" y="228600"/>
                </a:lnTo>
                <a:lnTo>
                  <a:pt x="171450" y="235744"/>
                </a:lnTo>
                <a:lnTo>
                  <a:pt x="178594" y="235744"/>
                </a:lnTo>
                <a:lnTo>
                  <a:pt x="171450" y="242887"/>
                </a:lnTo>
                <a:lnTo>
                  <a:pt x="171450" y="250031"/>
                </a:lnTo>
                <a:lnTo>
                  <a:pt x="164306" y="257175"/>
                </a:lnTo>
                <a:lnTo>
                  <a:pt x="157162" y="264319"/>
                </a:lnTo>
                <a:lnTo>
                  <a:pt x="150019" y="271462"/>
                </a:lnTo>
                <a:lnTo>
                  <a:pt x="135731" y="278606"/>
                </a:lnTo>
                <a:lnTo>
                  <a:pt x="121444" y="278606"/>
                </a:lnTo>
                <a:lnTo>
                  <a:pt x="107156" y="285750"/>
                </a:lnTo>
                <a:lnTo>
                  <a:pt x="92869" y="292894"/>
                </a:lnTo>
                <a:lnTo>
                  <a:pt x="71437" y="292894"/>
                </a:lnTo>
                <a:lnTo>
                  <a:pt x="57150" y="300037"/>
                </a:lnTo>
                <a:lnTo>
                  <a:pt x="28575" y="307181"/>
                </a:lnTo>
                <a:lnTo>
                  <a:pt x="28575" y="3071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1600200" y="4857750"/>
            <a:ext cx="292895" cy="328614"/>
          </a:xfrm>
          <a:custGeom>
            <a:avLst/>
            <a:gdLst/>
            <a:ahLst/>
            <a:cxnLst/>
            <a:rect l="0" t="0" r="0" b="0"/>
            <a:pathLst>
              <a:path w="292895" h="328614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35719"/>
                </a:lnTo>
                <a:lnTo>
                  <a:pt x="0" y="50006"/>
                </a:lnTo>
                <a:lnTo>
                  <a:pt x="0" y="64294"/>
                </a:lnTo>
                <a:lnTo>
                  <a:pt x="0" y="92869"/>
                </a:lnTo>
                <a:lnTo>
                  <a:pt x="0" y="107156"/>
                </a:lnTo>
                <a:lnTo>
                  <a:pt x="7144" y="128588"/>
                </a:lnTo>
                <a:lnTo>
                  <a:pt x="7144" y="150019"/>
                </a:lnTo>
                <a:lnTo>
                  <a:pt x="14288" y="178594"/>
                </a:lnTo>
                <a:lnTo>
                  <a:pt x="21431" y="192881"/>
                </a:lnTo>
                <a:lnTo>
                  <a:pt x="35719" y="214313"/>
                </a:lnTo>
                <a:lnTo>
                  <a:pt x="42863" y="228600"/>
                </a:lnTo>
                <a:lnTo>
                  <a:pt x="57150" y="242888"/>
                </a:lnTo>
                <a:lnTo>
                  <a:pt x="71438" y="250031"/>
                </a:lnTo>
                <a:lnTo>
                  <a:pt x="85725" y="264319"/>
                </a:lnTo>
                <a:lnTo>
                  <a:pt x="100013" y="271463"/>
                </a:lnTo>
                <a:lnTo>
                  <a:pt x="114300" y="271463"/>
                </a:lnTo>
                <a:lnTo>
                  <a:pt x="128588" y="271463"/>
                </a:lnTo>
                <a:lnTo>
                  <a:pt x="142875" y="271463"/>
                </a:lnTo>
                <a:lnTo>
                  <a:pt x="150019" y="264319"/>
                </a:lnTo>
                <a:lnTo>
                  <a:pt x="164306" y="257175"/>
                </a:lnTo>
                <a:lnTo>
                  <a:pt x="171450" y="257175"/>
                </a:lnTo>
                <a:lnTo>
                  <a:pt x="178594" y="235744"/>
                </a:lnTo>
                <a:lnTo>
                  <a:pt x="185738" y="228600"/>
                </a:lnTo>
                <a:lnTo>
                  <a:pt x="185738" y="221456"/>
                </a:lnTo>
                <a:lnTo>
                  <a:pt x="185738" y="207169"/>
                </a:lnTo>
                <a:lnTo>
                  <a:pt x="185738" y="192881"/>
                </a:lnTo>
                <a:lnTo>
                  <a:pt x="178594" y="178594"/>
                </a:lnTo>
                <a:lnTo>
                  <a:pt x="178594" y="171450"/>
                </a:lnTo>
                <a:lnTo>
                  <a:pt x="171450" y="157163"/>
                </a:lnTo>
                <a:lnTo>
                  <a:pt x="164306" y="150019"/>
                </a:lnTo>
                <a:lnTo>
                  <a:pt x="157163" y="142875"/>
                </a:lnTo>
                <a:lnTo>
                  <a:pt x="157163" y="135731"/>
                </a:lnTo>
                <a:lnTo>
                  <a:pt x="150019" y="128588"/>
                </a:lnTo>
                <a:lnTo>
                  <a:pt x="150019" y="128588"/>
                </a:lnTo>
                <a:lnTo>
                  <a:pt x="150019" y="128588"/>
                </a:lnTo>
                <a:lnTo>
                  <a:pt x="150019" y="128588"/>
                </a:lnTo>
                <a:lnTo>
                  <a:pt x="150019" y="128588"/>
                </a:lnTo>
                <a:lnTo>
                  <a:pt x="157163" y="128588"/>
                </a:lnTo>
                <a:lnTo>
                  <a:pt x="164306" y="128588"/>
                </a:lnTo>
                <a:lnTo>
                  <a:pt x="178594" y="135731"/>
                </a:lnTo>
                <a:lnTo>
                  <a:pt x="185738" y="142875"/>
                </a:lnTo>
                <a:lnTo>
                  <a:pt x="200025" y="150019"/>
                </a:lnTo>
                <a:lnTo>
                  <a:pt x="214313" y="157163"/>
                </a:lnTo>
                <a:lnTo>
                  <a:pt x="228600" y="171450"/>
                </a:lnTo>
                <a:lnTo>
                  <a:pt x="242888" y="171450"/>
                </a:lnTo>
                <a:lnTo>
                  <a:pt x="257175" y="185738"/>
                </a:lnTo>
                <a:lnTo>
                  <a:pt x="271463" y="192881"/>
                </a:lnTo>
                <a:lnTo>
                  <a:pt x="278606" y="200025"/>
                </a:lnTo>
                <a:lnTo>
                  <a:pt x="285750" y="214313"/>
                </a:lnTo>
                <a:lnTo>
                  <a:pt x="292894" y="221456"/>
                </a:lnTo>
                <a:lnTo>
                  <a:pt x="292894" y="228600"/>
                </a:lnTo>
                <a:lnTo>
                  <a:pt x="292894" y="235744"/>
                </a:lnTo>
                <a:lnTo>
                  <a:pt x="292894" y="250031"/>
                </a:lnTo>
                <a:lnTo>
                  <a:pt x="285750" y="257175"/>
                </a:lnTo>
                <a:lnTo>
                  <a:pt x="271463" y="264319"/>
                </a:lnTo>
                <a:lnTo>
                  <a:pt x="264319" y="278606"/>
                </a:lnTo>
                <a:lnTo>
                  <a:pt x="250031" y="292894"/>
                </a:lnTo>
                <a:lnTo>
                  <a:pt x="235744" y="292894"/>
                </a:lnTo>
                <a:lnTo>
                  <a:pt x="221456" y="307181"/>
                </a:lnTo>
                <a:lnTo>
                  <a:pt x="207169" y="314325"/>
                </a:lnTo>
                <a:lnTo>
                  <a:pt x="200025" y="314325"/>
                </a:lnTo>
                <a:lnTo>
                  <a:pt x="185738" y="321469"/>
                </a:lnTo>
                <a:lnTo>
                  <a:pt x="178594" y="328613"/>
                </a:lnTo>
                <a:lnTo>
                  <a:pt x="171450" y="328613"/>
                </a:lnTo>
                <a:lnTo>
                  <a:pt x="164306" y="328613"/>
                </a:lnTo>
                <a:lnTo>
                  <a:pt x="164306" y="3286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2000250" y="4979194"/>
            <a:ext cx="292895" cy="171451"/>
          </a:xfrm>
          <a:custGeom>
            <a:avLst/>
            <a:gdLst/>
            <a:ahLst/>
            <a:cxnLst/>
            <a:rect l="0" t="0" r="0" b="0"/>
            <a:pathLst>
              <a:path w="292895" h="171451">
                <a:moveTo>
                  <a:pt x="7144" y="157162"/>
                </a:move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57162"/>
                </a:lnTo>
                <a:lnTo>
                  <a:pt x="7144" y="142875"/>
                </a:lnTo>
                <a:lnTo>
                  <a:pt x="0" y="135731"/>
                </a:lnTo>
                <a:lnTo>
                  <a:pt x="0" y="121444"/>
                </a:lnTo>
                <a:lnTo>
                  <a:pt x="0" y="107156"/>
                </a:lnTo>
                <a:lnTo>
                  <a:pt x="0" y="92869"/>
                </a:lnTo>
                <a:lnTo>
                  <a:pt x="0" y="78581"/>
                </a:lnTo>
                <a:lnTo>
                  <a:pt x="7144" y="64294"/>
                </a:lnTo>
                <a:lnTo>
                  <a:pt x="7144" y="50006"/>
                </a:lnTo>
                <a:lnTo>
                  <a:pt x="7144" y="35719"/>
                </a:lnTo>
                <a:lnTo>
                  <a:pt x="14288" y="28575"/>
                </a:lnTo>
                <a:lnTo>
                  <a:pt x="21431" y="14287"/>
                </a:lnTo>
                <a:lnTo>
                  <a:pt x="21431" y="7144"/>
                </a:lnTo>
                <a:lnTo>
                  <a:pt x="28575" y="7144"/>
                </a:lnTo>
                <a:lnTo>
                  <a:pt x="35719" y="0"/>
                </a:lnTo>
                <a:lnTo>
                  <a:pt x="35719" y="0"/>
                </a:lnTo>
                <a:lnTo>
                  <a:pt x="42863" y="0"/>
                </a:lnTo>
                <a:lnTo>
                  <a:pt x="42863" y="0"/>
                </a:lnTo>
                <a:lnTo>
                  <a:pt x="50006" y="7144"/>
                </a:lnTo>
                <a:lnTo>
                  <a:pt x="57150" y="14287"/>
                </a:lnTo>
                <a:lnTo>
                  <a:pt x="57150" y="28575"/>
                </a:lnTo>
                <a:lnTo>
                  <a:pt x="64294" y="35719"/>
                </a:lnTo>
                <a:lnTo>
                  <a:pt x="71438" y="57150"/>
                </a:lnTo>
                <a:lnTo>
                  <a:pt x="71438" y="71437"/>
                </a:lnTo>
                <a:lnTo>
                  <a:pt x="78581" y="78581"/>
                </a:lnTo>
                <a:lnTo>
                  <a:pt x="78581" y="100012"/>
                </a:lnTo>
                <a:lnTo>
                  <a:pt x="85725" y="107156"/>
                </a:lnTo>
                <a:lnTo>
                  <a:pt x="85725" y="121444"/>
                </a:lnTo>
                <a:lnTo>
                  <a:pt x="92869" y="135731"/>
                </a:lnTo>
                <a:lnTo>
                  <a:pt x="100013" y="142875"/>
                </a:lnTo>
                <a:lnTo>
                  <a:pt x="107156" y="142875"/>
                </a:lnTo>
                <a:lnTo>
                  <a:pt x="107156" y="150019"/>
                </a:lnTo>
                <a:lnTo>
                  <a:pt x="114300" y="157162"/>
                </a:lnTo>
                <a:lnTo>
                  <a:pt x="121444" y="157162"/>
                </a:lnTo>
                <a:lnTo>
                  <a:pt x="128588" y="157162"/>
                </a:lnTo>
                <a:lnTo>
                  <a:pt x="135731" y="157162"/>
                </a:lnTo>
                <a:lnTo>
                  <a:pt x="142875" y="157162"/>
                </a:lnTo>
                <a:lnTo>
                  <a:pt x="142875" y="150019"/>
                </a:lnTo>
                <a:lnTo>
                  <a:pt x="150019" y="142875"/>
                </a:lnTo>
                <a:lnTo>
                  <a:pt x="157163" y="135731"/>
                </a:lnTo>
                <a:lnTo>
                  <a:pt x="157163" y="128587"/>
                </a:lnTo>
                <a:lnTo>
                  <a:pt x="164306" y="121444"/>
                </a:lnTo>
                <a:lnTo>
                  <a:pt x="164306" y="121444"/>
                </a:lnTo>
                <a:lnTo>
                  <a:pt x="164306" y="114300"/>
                </a:lnTo>
                <a:lnTo>
                  <a:pt x="164306" y="114300"/>
                </a:lnTo>
                <a:lnTo>
                  <a:pt x="171450" y="114300"/>
                </a:lnTo>
                <a:lnTo>
                  <a:pt x="171450" y="107156"/>
                </a:lnTo>
                <a:lnTo>
                  <a:pt x="171450" y="107156"/>
                </a:lnTo>
                <a:lnTo>
                  <a:pt x="171450" y="114300"/>
                </a:lnTo>
                <a:lnTo>
                  <a:pt x="171450" y="114300"/>
                </a:lnTo>
                <a:lnTo>
                  <a:pt x="171450" y="114300"/>
                </a:lnTo>
                <a:lnTo>
                  <a:pt x="171450" y="128587"/>
                </a:lnTo>
                <a:lnTo>
                  <a:pt x="178594" y="128587"/>
                </a:lnTo>
                <a:lnTo>
                  <a:pt x="178594" y="135731"/>
                </a:lnTo>
                <a:lnTo>
                  <a:pt x="178594" y="142875"/>
                </a:lnTo>
                <a:lnTo>
                  <a:pt x="185738" y="150019"/>
                </a:lnTo>
                <a:lnTo>
                  <a:pt x="192881" y="157162"/>
                </a:lnTo>
                <a:lnTo>
                  <a:pt x="207169" y="164306"/>
                </a:lnTo>
                <a:lnTo>
                  <a:pt x="214313" y="171450"/>
                </a:lnTo>
                <a:lnTo>
                  <a:pt x="221456" y="164306"/>
                </a:lnTo>
                <a:lnTo>
                  <a:pt x="235744" y="171450"/>
                </a:lnTo>
                <a:lnTo>
                  <a:pt x="250031" y="171450"/>
                </a:lnTo>
                <a:lnTo>
                  <a:pt x="257175" y="171450"/>
                </a:lnTo>
                <a:lnTo>
                  <a:pt x="271463" y="164306"/>
                </a:lnTo>
                <a:lnTo>
                  <a:pt x="278606" y="164306"/>
                </a:lnTo>
                <a:lnTo>
                  <a:pt x="285750" y="157162"/>
                </a:lnTo>
                <a:lnTo>
                  <a:pt x="292894" y="150019"/>
                </a:lnTo>
                <a:lnTo>
                  <a:pt x="292894" y="142875"/>
                </a:lnTo>
                <a:lnTo>
                  <a:pt x="292894" y="135731"/>
                </a:lnTo>
                <a:lnTo>
                  <a:pt x="292894" y="128587"/>
                </a:lnTo>
                <a:lnTo>
                  <a:pt x="292894" y="114300"/>
                </a:lnTo>
                <a:lnTo>
                  <a:pt x="285750" y="107156"/>
                </a:lnTo>
                <a:lnTo>
                  <a:pt x="278606" y="85725"/>
                </a:lnTo>
                <a:lnTo>
                  <a:pt x="271463" y="78581"/>
                </a:lnTo>
                <a:lnTo>
                  <a:pt x="257175" y="71437"/>
                </a:lnTo>
                <a:lnTo>
                  <a:pt x="242888" y="64294"/>
                </a:lnTo>
                <a:lnTo>
                  <a:pt x="228600" y="57150"/>
                </a:lnTo>
                <a:lnTo>
                  <a:pt x="214313" y="57150"/>
                </a:lnTo>
                <a:lnTo>
                  <a:pt x="200025" y="57150"/>
                </a:lnTo>
                <a:lnTo>
                  <a:pt x="178594" y="57150"/>
                </a:lnTo>
                <a:lnTo>
                  <a:pt x="164306" y="57150"/>
                </a:lnTo>
                <a:lnTo>
                  <a:pt x="157163" y="71437"/>
                </a:lnTo>
                <a:lnTo>
                  <a:pt x="142875" y="71437"/>
                </a:lnTo>
                <a:lnTo>
                  <a:pt x="135731" y="78581"/>
                </a:lnTo>
                <a:lnTo>
                  <a:pt x="128588" y="85725"/>
                </a:lnTo>
                <a:lnTo>
                  <a:pt x="128588" y="92869"/>
                </a:lnTo>
                <a:lnTo>
                  <a:pt x="128588" y="100012"/>
                </a:lnTo>
                <a:lnTo>
                  <a:pt x="128588" y="1000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2350294" y="4957763"/>
            <a:ext cx="92870" cy="207169"/>
          </a:xfrm>
          <a:custGeom>
            <a:avLst/>
            <a:gdLst/>
            <a:ahLst/>
            <a:cxnLst/>
            <a:rect l="0" t="0" r="0" b="0"/>
            <a:pathLst>
              <a:path w="92870" h="207169">
                <a:moveTo>
                  <a:pt x="0" y="14287"/>
                </a:moveTo>
                <a:lnTo>
                  <a:pt x="0" y="7143"/>
                </a:ln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0" y="14287"/>
                </a:lnTo>
                <a:lnTo>
                  <a:pt x="0" y="21431"/>
                </a:lnTo>
                <a:lnTo>
                  <a:pt x="0" y="35718"/>
                </a:lnTo>
                <a:lnTo>
                  <a:pt x="0" y="50006"/>
                </a:lnTo>
                <a:lnTo>
                  <a:pt x="0" y="71437"/>
                </a:lnTo>
                <a:lnTo>
                  <a:pt x="0" y="92868"/>
                </a:lnTo>
                <a:lnTo>
                  <a:pt x="7144" y="114300"/>
                </a:lnTo>
                <a:lnTo>
                  <a:pt x="7144" y="135731"/>
                </a:lnTo>
                <a:lnTo>
                  <a:pt x="7144" y="157162"/>
                </a:lnTo>
                <a:lnTo>
                  <a:pt x="7144" y="171450"/>
                </a:lnTo>
                <a:lnTo>
                  <a:pt x="14287" y="185737"/>
                </a:lnTo>
                <a:lnTo>
                  <a:pt x="21431" y="192881"/>
                </a:lnTo>
                <a:lnTo>
                  <a:pt x="21431" y="200025"/>
                </a:lnTo>
                <a:lnTo>
                  <a:pt x="28575" y="207168"/>
                </a:lnTo>
                <a:lnTo>
                  <a:pt x="28575" y="207168"/>
                </a:lnTo>
                <a:lnTo>
                  <a:pt x="35719" y="207168"/>
                </a:lnTo>
                <a:lnTo>
                  <a:pt x="35719" y="207168"/>
                </a:lnTo>
                <a:lnTo>
                  <a:pt x="35719" y="207168"/>
                </a:lnTo>
                <a:lnTo>
                  <a:pt x="35719" y="207168"/>
                </a:lnTo>
                <a:lnTo>
                  <a:pt x="35719" y="200025"/>
                </a:lnTo>
                <a:lnTo>
                  <a:pt x="35719" y="192881"/>
                </a:lnTo>
                <a:lnTo>
                  <a:pt x="35719" y="185737"/>
                </a:lnTo>
                <a:lnTo>
                  <a:pt x="35719" y="171450"/>
                </a:lnTo>
                <a:lnTo>
                  <a:pt x="35719" y="157162"/>
                </a:lnTo>
                <a:lnTo>
                  <a:pt x="42862" y="142875"/>
                </a:lnTo>
                <a:lnTo>
                  <a:pt x="42862" y="128587"/>
                </a:lnTo>
                <a:lnTo>
                  <a:pt x="50006" y="121443"/>
                </a:lnTo>
                <a:lnTo>
                  <a:pt x="64294" y="107156"/>
                </a:lnTo>
                <a:lnTo>
                  <a:pt x="71437" y="92868"/>
                </a:lnTo>
                <a:lnTo>
                  <a:pt x="92869" y="64293"/>
                </a:lnTo>
                <a:lnTo>
                  <a:pt x="92869" y="642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2778919" y="4993481"/>
            <a:ext cx="192882" cy="178595"/>
          </a:xfrm>
          <a:custGeom>
            <a:avLst/>
            <a:gdLst/>
            <a:ahLst/>
            <a:cxnLst/>
            <a:rect l="0" t="0" r="0" b="0"/>
            <a:pathLst>
              <a:path w="192882" h="178595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0" y="21432"/>
                </a:lnTo>
                <a:lnTo>
                  <a:pt x="7144" y="35719"/>
                </a:lnTo>
                <a:lnTo>
                  <a:pt x="7144" y="50007"/>
                </a:lnTo>
                <a:lnTo>
                  <a:pt x="7144" y="64294"/>
                </a:lnTo>
                <a:lnTo>
                  <a:pt x="7144" y="85725"/>
                </a:lnTo>
                <a:lnTo>
                  <a:pt x="7144" y="100013"/>
                </a:lnTo>
                <a:lnTo>
                  <a:pt x="14287" y="114300"/>
                </a:lnTo>
                <a:lnTo>
                  <a:pt x="14287" y="135732"/>
                </a:lnTo>
                <a:lnTo>
                  <a:pt x="21431" y="142875"/>
                </a:lnTo>
                <a:lnTo>
                  <a:pt x="21431" y="150019"/>
                </a:lnTo>
                <a:lnTo>
                  <a:pt x="28575" y="157163"/>
                </a:lnTo>
                <a:lnTo>
                  <a:pt x="35719" y="164307"/>
                </a:lnTo>
                <a:lnTo>
                  <a:pt x="42862" y="164307"/>
                </a:lnTo>
                <a:lnTo>
                  <a:pt x="42862" y="164307"/>
                </a:lnTo>
                <a:lnTo>
                  <a:pt x="42862" y="171450"/>
                </a:lnTo>
                <a:lnTo>
                  <a:pt x="50006" y="164307"/>
                </a:lnTo>
                <a:lnTo>
                  <a:pt x="50006" y="157163"/>
                </a:lnTo>
                <a:lnTo>
                  <a:pt x="50006" y="157163"/>
                </a:lnTo>
                <a:lnTo>
                  <a:pt x="57150" y="150019"/>
                </a:lnTo>
                <a:lnTo>
                  <a:pt x="64294" y="128588"/>
                </a:lnTo>
                <a:lnTo>
                  <a:pt x="64294" y="121444"/>
                </a:lnTo>
                <a:lnTo>
                  <a:pt x="71437" y="100013"/>
                </a:lnTo>
                <a:lnTo>
                  <a:pt x="78581" y="85725"/>
                </a:lnTo>
                <a:lnTo>
                  <a:pt x="85725" y="71438"/>
                </a:lnTo>
                <a:lnTo>
                  <a:pt x="92869" y="64294"/>
                </a:lnTo>
                <a:lnTo>
                  <a:pt x="100012" y="57150"/>
                </a:lnTo>
                <a:lnTo>
                  <a:pt x="100012" y="57150"/>
                </a:lnTo>
                <a:lnTo>
                  <a:pt x="107156" y="57150"/>
                </a:lnTo>
                <a:lnTo>
                  <a:pt x="114300" y="50007"/>
                </a:lnTo>
                <a:lnTo>
                  <a:pt x="114300" y="50007"/>
                </a:lnTo>
                <a:lnTo>
                  <a:pt x="121444" y="57150"/>
                </a:lnTo>
                <a:lnTo>
                  <a:pt x="128587" y="64294"/>
                </a:lnTo>
                <a:lnTo>
                  <a:pt x="135731" y="71438"/>
                </a:lnTo>
                <a:lnTo>
                  <a:pt x="142875" y="85725"/>
                </a:lnTo>
                <a:lnTo>
                  <a:pt x="150019" y="92869"/>
                </a:lnTo>
                <a:lnTo>
                  <a:pt x="157162" y="107157"/>
                </a:lnTo>
                <a:lnTo>
                  <a:pt x="164306" y="121444"/>
                </a:lnTo>
                <a:lnTo>
                  <a:pt x="171450" y="135732"/>
                </a:lnTo>
                <a:lnTo>
                  <a:pt x="178594" y="142875"/>
                </a:lnTo>
                <a:lnTo>
                  <a:pt x="185737" y="150019"/>
                </a:lnTo>
                <a:lnTo>
                  <a:pt x="185737" y="164307"/>
                </a:lnTo>
                <a:lnTo>
                  <a:pt x="192881" y="178594"/>
                </a:lnTo>
                <a:lnTo>
                  <a:pt x="192881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2814638" y="4822031"/>
            <a:ext cx="35719" cy="21433"/>
          </a:xfrm>
          <a:custGeom>
            <a:avLst/>
            <a:gdLst/>
            <a:ahLst/>
            <a:cxnLst/>
            <a:rect l="0" t="0" r="0" b="0"/>
            <a:pathLst>
              <a:path w="35719" h="21433">
                <a:moveTo>
                  <a:pt x="35718" y="21432"/>
                </a:moveTo>
                <a:lnTo>
                  <a:pt x="28575" y="21432"/>
                </a:lnTo>
                <a:lnTo>
                  <a:pt x="14287" y="14288"/>
                </a:lnTo>
                <a:lnTo>
                  <a:pt x="7143" y="14288"/>
                </a:lnTo>
                <a:lnTo>
                  <a:pt x="7143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3171825" y="4922044"/>
            <a:ext cx="164307" cy="407195"/>
          </a:xfrm>
          <a:custGeom>
            <a:avLst/>
            <a:gdLst/>
            <a:ahLst/>
            <a:cxnLst/>
            <a:rect l="0" t="0" r="0" b="0"/>
            <a:pathLst>
              <a:path w="164307" h="407195">
                <a:moveTo>
                  <a:pt x="0" y="85725"/>
                </a:moveTo>
                <a:lnTo>
                  <a:pt x="7144" y="100012"/>
                </a:lnTo>
                <a:lnTo>
                  <a:pt x="14288" y="114300"/>
                </a:lnTo>
                <a:lnTo>
                  <a:pt x="21431" y="128587"/>
                </a:lnTo>
                <a:lnTo>
                  <a:pt x="28575" y="142875"/>
                </a:lnTo>
                <a:lnTo>
                  <a:pt x="35719" y="157162"/>
                </a:lnTo>
                <a:lnTo>
                  <a:pt x="42863" y="178594"/>
                </a:lnTo>
                <a:lnTo>
                  <a:pt x="42863" y="200025"/>
                </a:lnTo>
                <a:lnTo>
                  <a:pt x="50006" y="221456"/>
                </a:lnTo>
                <a:lnTo>
                  <a:pt x="57150" y="242887"/>
                </a:lnTo>
                <a:lnTo>
                  <a:pt x="57150" y="271462"/>
                </a:lnTo>
                <a:lnTo>
                  <a:pt x="64294" y="285750"/>
                </a:lnTo>
                <a:lnTo>
                  <a:pt x="71438" y="307181"/>
                </a:lnTo>
                <a:lnTo>
                  <a:pt x="71438" y="335756"/>
                </a:lnTo>
                <a:lnTo>
                  <a:pt x="78581" y="350044"/>
                </a:lnTo>
                <a:lnTo>
                  <a:pt x="78581" y="364331"/>
                </a:lnTo>
                <a:lnTo>
                  <a:pt x="85725" y="378619"/>
                </a:lnTo>
                <a:lnTo>
                  <a:pt x="85725" y="385762"/>
                </a:lnTo>
                <a:lnTo>
                  <a:pt x="85725" y="392906"/>
                </a:lnTo>
                <a:lnTo>
                  <a:pt x="85725" y="400050"/>
                </a:lnTo>
                <a:lnTo>
                  <a:pt x="85725" y="400050"/>
                </a:lnTo>
                <a:lnTo>
                  <a:pt x="85725" y="400050"/>
                </a:lnTo>
                <a:lnTo>
                  <a:pt x="85725" y="400050"/>
                </a:lnTo>
                <a:lnTo>
                  <a:pt x="85725" y="407194"/>
                </a:lnTo>
                <a:lnTo>
                  <a:pt x="85725" y="400050"/>
                </a:lnTo>
                <a:lnTo>
                  <a:pt x="85725" y="392906"/>
                </a:lnTo>
                <a:lnTo>
                  <a:pt x="78581" y="378619"/>
                </a:lnTo>
                <a:lnTo>
                  <a:pt x="78581" y="364331"/>
                </a:lnTo>
                <a:lnTo>
                  <a:pt x="71438" y="342900"/>
                </a:lnTo>
                <a:lnTo>
                  <a:pt x="64294" y="328612"/>
                </a:lnTo>
                <a:lnTo>
                  <a:pt x="64294" y="300037"/>
                </a:lnTo>
                <a:lnTo>
                  <a:pt x="57150" y="271462"/>
                </a:lnTo>
                <a:lnTo>
                  <a:pt x="57150" y="242887"/>
                </a:lnTo>
                <a:lnTo>
                  <a:pt x="50006" y="214312"/>
                </a:lnTo>
                <a:lnTo>
                  <a:pt x="50006" y="185737"/>
                </a:lnTo>
                <a:lnTo>
                  <a:pt x="50006" y="157162"/>
                </a:lnTo>
                <a:lnTo>
                  <a:pt x="42863" y="128587"/>
                </a:lnTo>
                <a:lnTo>
                  <a:pt x="42863" y="107156"/>
                </a:lnTo>
                <a:lnTo>
                  <a:pt x="42863" y="85725"/>
                </a:lnTo>
                <a:lnTo>
                  <a:pt x="35719" y="64294"/>
                </a:lnTo>
                <a:lnTo>
                  <a:pt x="35719" y="50006"/>
                </a:lnTo>
                <a:lnTo>
                  <a:pt x="35719" y="35719"/>
                </a:lnTo>
                <a:lnTo>
                  <a:pt x="35719" y="28575"/>
                </a:lnTo>
                <a:lnTo>
                  <a:pt x="35719" y="14287"/>
                </a:lnTo>
                <a:lnTo>
                  <a:pt x="35719" y="7144"/>
                </a:lnTo>
                <a:lnTo>
                  <a:pt x="42863" y="7144"/>
                </a:lnTo>
                <a:lnTo>
                  <a:pt x="50006" y="7144"/>
                </a:lnTo>
                <a:lnTo>
                  <a:pt x="57150" y="0"/>
                </a:lnTo>
                <a:lnTo>
                  <a:pt x="71438" y="7144"/>
                </a:lnTo>
                <a:lnTo>
                  <a:pt x="78581" y="14287"/>
                </a:lnTo>
                <a:lnTo>
                  <a:pt x="100013" y="14287"/>
                </a:lnTo>
                <a:lnTo>
                  <a:pt x="114300" y="28575"/>
                </a:lnTo>
                <a:lnTo>
                  <a:pt x="121444" y="42862"/>
                </a:lnTo>
                <a:lnTo>
                  <a:pt x="135731" y="57150"/>
                </a:lnTo>
                <a:lnTo>
                  <a:pt x="150019" y="64294"/>
                </a:lnTo>
                <a:lnTo>
                  <a:pt x="150019" y="85725"/>
                </a:lnTo>
                <a:lnTo>
                  <a:pt x="164306" y="92869"/>
                </a:lnTo>
                <a:lnTo>
                  <a:pt x="164306" y="107156"/>
                </a:lnTo>
                <a:lnTo>
                  <a:pt x="164306" y="114300"/>
                </a:lnTo>
                <a:lnTo>
                  <a:pt x="164306" y="128587"/>
                </a:lnTo>
                <a:lnTo>
                  <a:pt x="164306" y="135731"/>
                </a:lnTo>
                <a:lnTo>
                  <a:pt x="157163" y="142875"/>
                </a:lnTo>
                <a:lnTo>
                  <a:pt x="150019" y="150019"/>
                </a:lnTo>
                <a:lnTo>
                  <a:pt x="135731" y="164306"/>
                </a:lnTo>
                <a:lnTo>
                  <a:pt x="121444" y="164306"/>
                </a:lnTo>
                <a:lnTo>
                  <a:pt x="107156" y="171450"/>
                </a:lnTo>
                <a:lnTo>
                  <a:pt x="92869" y="178594"/>
                </a:lnTo>
                <a:lnTo>
                  <a:pt x="78581" y="178594"/>
                </a:lnTo>
                <a:lnTo>
                  <a:pt x="64294" y="185737"/>
                </a:lnTo>
                <a:lnTo>
                  <a:pt x="42863" y="192881"/>
                </a:lnTo>
                <a:lnTo>
                  <a:pt x="42863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3336131" y="4950619"/>
            <a:ext cx="264320" cy="214313"/>
          </a:xfrm>
          <a:custGeom>
            <a:avLst/>
            <a:gdLst/>
            <a:ahLst/>
            <a:cxnLst/>
            <a:rect l="0" t="0" r="0" b="0"/>
            <a:pathLst>
              <a:path w="264320" h="214313">
                <a:moveTo>
                  <a:pt x="135732" y="7144"/>
                </a:moveTo>
                <a:lnTo>
                  <a:pt x="135732" y="7144"/>
                </a:lnTo>
                <a:lnTo>
                  <a:pt x="135732" y="7144"/>
                </a:lnTo>
                <a:lnTo>
                  <a:pt x="135732" y="0"/>
                </a:lnTo>
                <a:lnTo>
                  <a:pt x="135732" y="0"/>
                </a:lnTo>
                <a:lnTo>
                  <a:pt x="128588" y="0"/>
                </a:lnTo>
                <a:lnTo>
                  <a:pt x="121444" y="7144"/>
                </a:lnTo>
                <a:lnTo>
                  <a:pt x="114300" y="7144"/>
                </a:lnTo>
                <a:lnTo>
                  <a:pt x="100013" y="21431"/>
                </a:lnTo>
                <a:lnTo>
                  <a:pt x="85725" y="35719"/>
                </a:lnTo>
                <a:lnTo>
                  <a:pt x="64294" y="42862"/>
                </a:lnTo>
                <a:lnTo>
                  <a:pt x="50007" y="57150"/>
                </a:lnTo>
                <a:lnTo>
                  <a:pt x="35719" y="78581"/>
                </a:lnTo>
                <a:lnTo>
                  <a:pt x="21432" y="92869"/>
                </a:lnTo>
                <a:lnTo>
                  <a:pt x="14288" y="100012"/>
                </a:lnTo>
                <a:lnTo>
                  <a:pt x="7144" y="121444"/>
                </a:lnTo>
                <a:lnTo>
                  <a:pt x="7144" y="128587"/>
                </a:lnTo>
                <a:lnTo>
                  <a:pt x="0" y="135731"/>
                </a:lnTo>
                <a:lnTo>
                  <a:pt x="0" y="142875"/>
                </a:lnTo>
                <a:lnTo>
                  <a:pt x="7144" y="150019"/>
                </a:lnTo>
                <a:lnTo>
                  <a:pt x="7144" y="157162"/>
                </a:lnTo>
                <a:lnTo>
                  <a:pt x="14288" y="157162"/>
                </a:lnTo>
                <a:lnTo>
                  <a:pt x="21432" y="164306"/>
                </a:lnTo>
                <a:lnTo>
                  <a:pt x="28575" y="157162"/>
                </a:lnTo>
                <a:lnTo>
                  <a:pt x="35719" y="157162"/>
                </a:lnTo>
                <a:lnTo>
                  <a:pt x="50007" y="157162"/>
                </a:lnTo>
                <a:lnTo>
                  <a:pt x="64294" y="142875"/>
                </a:lnTo>
                <a:lnTo>
                  <a:pt x="78582" y="135731"/>
                </a:lnTo>
                <a:lnTo>
                  <a:pt x="92869" y="121444"/>
                </a:lnTo>
                <a:lnTo>
                  <a:pt x="100013" y="107156"/>
                </a:lnTo>
                <a:lnTo>
                  <a:pt x="114300" y="92869"/>
                </a:lnTo>
                <a:lnTo>
                  <a:pt x="128588" y="85725"/>
                </a:lnTo>
                <a:lnTo>
                  <a:pt x="142875" y="78581"/>
                </a:lnTo>
                <a:lnTo>
                  <a:pt x="142875" y="71437"/>
                </a:lnTo>
                <a:lnTo>
                  <a:pt x="150019" y="71437"/>
                </a:lnTo>
                <a:lnTo>
                  <a:pt x="150019" y="71437"/>
                </a:lnTo>
                <a:lnTo>
                  <a:pt x="150019" y="64294"/>
                </a:lnTo>
                <a:lnTo>
                  <a:pt x="157163" y="64294"/>
                </a:lnTo>
                <a:lnTo>
                  <a:pt x="157163" y="71437"/>
                </a:lnTo>
                <a:lnTo>
                  <a:pt x="157163" y="78581"/>
                </a:lnTo>
                <a:lnTo>
                  <a:pt x="157163" y="78581"/>
                </a:lnTo>
                <a:lnTo>
                  <a:pt x="157163" y="92869"/>
                </a:lnTo>
                <a:lnTo>
                  <a:pt x="157163" y="107156"/>
                </a:lnTo>
                <a:lnTo>
                  <a:pt x="157163" y="121444"/>
                </a:lnTo>
                <a:lnTo>
                  <a:pt x="157163" y="135731"/>
                </a:lnTo>
                <a:lnTo>
                  <a:pt x="164307" y="157162"/>
                </a:lnTo>
                <a:lnTo>
                  <a:pt x="164307" y="171450"/>
                </a:lnTo>
                <a:lnTo>
                  <a:pt x="171450" y="185737"/>
                </a:lnTo>
                <a:lnTo>
                  <a:pt x="185738" y="200025"/>
                </a:lnTo>
                <a:lnTo>
                  <a:pt x="200025" y="207169"/>
                </a:lnTo>
                <a:lnTo>
                  <a:pt x="207169" y="214312"/>
                </a:lnTo>
                <a:lnTo>
                  <a:pt x="221457" y="214312"/>
                </a:lnTo>
                <a:lnTo>
                  <a:pt x="235744" y="214312"/>
                </a:lnTo>
                <a:lnTo>
                  <a:pt x="264319" y="214312"/>
                </a:lnTo>
                <a:lnTo>
                  <a:pt x="264319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3671888" y="4900613"/>
            <a:ext cx="135732" cy="307182"/>
          </a:xfrm>
          <a:custGeom>
            <a:avLst/>
            <a:gdLst/>
            <a:ahLst/>
            <a:cxnLst/>
            <a:rect l="0" t="0" r="0" b="0"/>
            <a:pathLst>
              <a:path w="135732" h="307182">
                <a:moveTo>
                  <a:pt x="28575" y="0"/>
                </a:moveTo>
                <a:lnTo>
                  <a:pt x="21431" y="0"/>
                </a:lnTo>
                <a:lnTo>
                  <a:pt x="14287" y="0"/>
                </a:lnTo>
                <a:lnTo>
                  <a:pt x="14287" y="7143"/>
                </a:lnTo>
                <a:lnTo>
                  <a:pt x="14287" y="7143"/>
                </a:lnTo>
                <a:lnTo>
                  <a:pt x="14287" y="0"/>
                </a:lnTo>
                <a:lnTo>
                  <a:pt x="7143" y="14287"/>
                </a:lnTo>
                <a:lnTo>
                  <a:pt x="7143" y="21431"/>
                </a:lnTo>
                <a:lnTo>
                  <a:pt x="7143" y="28575"/>
                </a:lnTo>
                <a:lnTo>
                  <a:pt x="7143" y="50006"/>
                </a:lnTo>
                <a:lnTo>
                  <a:pt x="0" y="71437"/>
                </a:lnTo>
                <a:lnTo>
                  <a:pt x="0" y="85725"/>
                </a:lnTo>
                <a:lnTo>
                  <a:pt x="0" y="107156"/>
                </a:lnTo>
                <a:lnTo>
                  <a:pt x="0" y="135731"/>
                </a:lnTo>
                <a:lnTo>
                  <a:pt x="7143" y="157162"/>
                </a:lnTo>
                <a:lnTo>
                  <a:pt x="7143" y="178593"/>
                </a:lnTo>
                <a:lnTo>
                  <a:pt x="14287" y="200025"/>
                </a:lnTo>
                <a:lnTo>
                  <a:pt x="21431" y="214312"/>
                </a:lnTo>
                <a:lnTo>
                  <a:pt x="28575" y="235743"/>
                </a:lnTo>
                <a:lnTo>
                  <a:pt x="42862" y="250031"/>
                </a:lnTo>
                <a:lnTo>
                  <a:pt x="50006" y="264318"/>
                </a:lnTo>
                <a:lnTo>
                  <a:pt x="64293" y="271462"/>
                </a:lnTo>
                <a:lnTo>
                  <a:pt x="78581" y="285750"/>
                </a:lnTo>
                <a:lnTo>
                  <a:pt x="85725" y="300037"/>
                </a:lnTo>
                <a:lnTo>
                  <a:pt x="100012" y="300037"/>
                </a:lnTo>
                <a:lnTo>
                  <a:pt x="107156" y="307181"/>
                </a:lnTo>
                <a:lnTo>
                  <a:pt x="121443" y="307181"/>
                </a:lnTo>
                <a:lnTo>
                  <a:pt x="135731" y="307181"/>
                </a:lnTo>
                <a:lnTo>
                  <a:pt x="135731" y="3071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3693319" y="5036344"/>
            <a:ext cx="107157" cy="14288"/>
          </a:xfrm>
          <a:custGeom>
            <a:avLst/>
            <a:gdLst/>
            <a:ahLst/>
            <a:cxnLst/>
            <a:rect l="0" t="0" r="0" b="0"/>
            <a:pathLst>
              <a:path w="107157" h="14288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21431" y="7144"/>
                </a:lnTo>
                <a:lnTo>
                  <a:pt x="28575" y="7144"/>
                </a:lnTo>
                <a:lnTo>
                  <a:pt x="42862" y="7144"/>
                </a:lnTo>
                <a:lnTo>
                  <a:pt x="57150" y="7144"/>
                </a:lnTo>
                <a:lnTo>
                  <a:pt x="78581" y="7144"/>
                </a:lnTo>
                <a:lnTo>
                  <a:pt x="107156" y="14287"/>
                </a:lnTo>
                <a:lnTo>
                  <a:pt x="107156" y="142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3914775" y="5050631"/>
            <a:ext cx="150020" cy="157164"/>
          </a:xfrm>
          <a:custGeom>
            <a:avLst/>
            <a:gdLst/>
            <a:ahLst/>
            <a:cxnLst/>
            <a:rect l="0" t="0" r="0" b="0"/>
            <a:pathLst>
              <a:path w="150020" h="157164">
                <a:moveTo>
                  <a:pt x="7144" y="157163"/>
                </a:moveTo>
                <a:lnTo>
                  <a:pt x="7144" y="150019"/>
                </a:lnTo>
                <a:lnTo>
                  <a:pt x="7144" y="157163"/>
                </a:lnTo>
                <a:lnTo>
                  <a:pt x="7144" y="150019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28588"/>
                </a:lnTo>
                <a:lnTo>
                  <a:pt x="0" y="121444"/>
                </a:lnTo>
                <a:lnTo>
                  <a:pt x="0" y="114300"/>
                </a:lnTo>
                <a:lnTo>
                  <a:pt x="0" y="92869"/>
                </a:lnTo>
                <a:lnTo>
                  <a:pt x="0" y="78582"/>
                </a:lnTo>
                <a:lnTo>
                  <a:pt x="7144" y="64294"/>
                </a:lnTo>
                <a:lnTo>
                  <a:pt x="14288" y="50007"/>
                </a:lnTo>
                <a:lnTo>
                  <a:pt x="14288" y="35719"/>
                </a:lnTo>
                <a:lnTo>
                  <a:pt x="21431" y="28575"/>
                </a:lnTo>
                <a:lnTo>
                  <a:pt x="28575" y="21432"/>
                </a:lnTo>
                <a:lnTo>
                  <a:pt x="35719" y="7144"/>
                </a:lnTo>
                <a:lnTo>
                  <a:pt x="42863" y="7144"/>
                </a:lnTo>
                <a:lnTo>
                  <a:pt x="50006" y="0"/>
                </a:lnTo>
                <a:lnTo>
                  <a:pt x="57150" y="0"/>
                </a:lnTo>
                <a:lnTo>
                  <a:pt x="64294" y="0"/>
                </a:lnTo>
                <a:lnTo>
                  <a:pt x="71438" y="7144"/>
                </a:lnTo>
                <a:lnTo>
                  <a:pt x="78581" y="7144"/>
                </a:lnTo>
                <a:lnTo>
                  <a:pt x="85725" y="14288"/>
                </a:lnTo>
                <a:lnTo>
                  <a:pt x="100013" y="28575"/>
                </a:lnTo>
                <a:lnTo>
                  <a:pt x="107156" y="35719"/>
                </a:lnTo>
                <a:lnTo>
                  <a:pt x="114300" y="50007"/>
                </a:lnTo>
                <a:lnTo>
                  <a:pt x="121444" y="71438"/>
                </a:lnTo>
                <a:lnTo>
                  <a:pt x="128588" y="85725"/>
                </a:lnTo>
                <a:lnTo>
                  <a:pt x="135731" y="92869"/>
                </a:lnTo>
                <a:lnTo>
                  <a:pt x="135731" y="100013"/>
                </a:lnTo>
                <a:lnTo>
                  <a:pt x="142875" y="114300"/>
                </a:lnTo>
                <a:lnTo>
                  <a:pt x="142875" y="121444"/>
                </a:lnTo>
                <a:lnTo>
                  <a:pt x="142875" y="128588"/>
                </a:lnTo>
                <a:lnTo>
                  <a:pt x="150019" y="142875"/>
                </a:lnTo>
                <a:lnTo>
                  <a:pt x="150019" y="142875"/>
                </a:lnTo>
                <a:lnTo>
                  <a:pt x="150019" y="142875"/>
                </a:lnTo>
                <a:lnTo>
                  <a:pt x="150019" y="150019"/>
                </a:lnTo>
                <a:lnTo>
                  <a:pt x="150019" y="157163"/>
                </a:lnTo>
                <a:lnTo>
                  <a:pt x="150019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4093369" y="4950619"/>
            <a:ext cx="1" cy="14288"/>
          </a:xfrm>
          <a:custGeom>
            <a:avLst/>
            <a:gdLst/>
            <a:ahLst/>
            <a:cxnLst/>
            <a:rect l="0" t="0" r="0" b="0"/>
            <a:pathLst>
              <a:path w="1" h="14288">
                <a:moveTo>
                  <a:pt x="0" y="14287"/>
                </a:move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4150519" y="5050631"/>
            <a:ext cx="164307" cy="142876"/>
          </a:xfrm>
          <a:custGeom>
            <a:avLst/>
            <a:gdLst/>
            <a:ahLst/>
            <a:cxnLst/>
            <a:rect l="0" t="0" r="0" b="0"/>
            <a:pathLst>
              <a:path w="164307" h="142876">
                <a:moveTo>
                  <a:pt x="135731" y="21432"/>
                </a:moveTo>
                <a:lnTo>
                  <a:pt x="135731" y="21432"/>
                </a:lnTo>
                <a:lnTo>
                  <a:pt x="128587" y="14288"/>
                </a:lnTo>
                <a:lnTo>
                  <a:pt x="121444" y="14288"/>
                </a:lnTo>
                <a:lnTo>
                  <a:pt x="114300" y="7144"/>
                </a:lnTo>
                <a:lnTo>
                  <a:pt x="107156" y="0"/>
                </a:lnTo>
                <a:lnTo>
                  <a:pt x="100012" y="0"/>
                </a:lnTo>
                <a:lnTo>
                  <a:pt x="85725" y="0"/>
                </a:lnTo>
                <a:lnTo>
                  <a:pt x="78581" y="0"/>
                </a:lnTo>
                <a:lnTo>
                  <a:pt x="64294" y="7144"/>
                </a:lnTo>
                <a:lnTo>
                  <a:pt x="57150" y="14288"/>
                </a:lnTo>
                <a:lnTo>
                  <a:pt x="50006" y="14288"/>
                </a:lnTo>
                <a:lnTo>
                  <a:pt x="35719" y="21432"/>
                </a:lnTo>
                <a:lnTo>
                  <a:pt x="28575" y="35719"/>
                </a:lnTo>
                <a:lnTo>
                  <a:pt x="14287" y="50007"/>
                </a:lnTo>
                <a:lnTo>
                  <a:pt x="7144" y="64294"/>
                </a:lnTo>
                <a:lnTo>
                  <a:pt x="7144" y="78582"/>
                </a:lnTo>
                <a:lnTo>
                  <a:pt x="0" y="92869"/>
                </a:lnTo>
                <a:lnTo>
                  <a:pt x="7144" y="92869"/>
                </a:lnTo>
                <a:lnTo>
                  <a:pt x="7144" y="107157"/>
                </a:lnTo>
                <a:lnTo>
                  <a:pt x="14287" y="114300"/>
                </a:lnTo>
                <a:lnTo>
                  <a:pt x="21431" y="121444"/>
                </a:lnTo>
                <a:lnTo>
                  <a:pt x="28575" y="128588"/>
                </a:lnTo>
                <a:lnTo>
                  <a:pt x="28575" y="135732"/>
                </a:lnTo>
                <a:lnTo>
                  <a:pt x="42862" y="128588"/>
                </a:lnTo>
                <a:lnTo>
                  <a:pt x="50006" y="128588"/>
                </a:lnTo>
                <a:lnTo>
                  <a:pt x="57150" y="128588"/>
                </a:lnTo>
                <a:lnTo>
                  <a:pt x="64294" y="128588"/>
                </a:lnTo>
                <a:lnTo>
                  <a:pt x="64294" y="114300"/>
                </a:lnTo>
                <a:lnTo>
                  <a:pt x="71437" y="114300"/>
                </a:lnTo>
                <a:lnTo>
                  <a:pt x="78581" y="100013"/>
                </a:lnTo>
                <a:lnTo>
                  <a:pt x="85725" y="92869"/>
                </a:lnTo>
                <a:lnTo>
                  <a:pt x="92869" y="78582"/>
                </a:lnTo>
                <a:lnTo>
                  <a:pt x="92869" y="71438"/>
                </a:lnTo>
                <a:lnTo>
                  <a:pt x="100012" y="57150"/>
                </a:lnTo>
                <a:lnTo>
                  <a:pt x="100012" y="57150"/>
                </a:lnTo>
                <a:lnTo>
                  <a:pt x="100012" y="57150"/>
                </a:lnTo>
                <a:lnTo>
                  <a:pt x="100012" y="50007"/>
                </a:lnTo>
                <a:lnTo>
                  <a:pt x="100012" y="50007"/>
                </a:lnTo>
                <a:lnTo>
                  <a:pt x="100012" y="50007"/>
                </a:lnTo>
                <a:lnTo>
                  <a:pt x="100012" y="50007"/>
                </a:lnTo>
                <a:lnTo>
                  <a:pt x="100012" y="50007"/>
                </a:lnTo>
                <a:lnTo>
                  <a:pt x="107156" y="57150"/>
                </a:lnTo>
                <a:lnTo>
                  <a:pt x="107156" y="64294"/>
                </a:lnTo>
                <a:lnTo>
                  <a:pt x="114300" y="71438"/>
                </a:lnTo>
                <a:lnTo>
                  <a:pt x="114300" y="78582"/>
                </a:lnTo>
                <a:lnTo>
                  <a:pt x="121444" y="92869"/>
                </a:lnTo>
                <a:lnTo>
                  <a:pt x="135731" y="100013"/>
                </a:lnTo>
                <a:lnTo>
                  <a:pt x="135731" y="107157"/>
                </a:lnTo>
                <a:lnTo>
                  <a:pt x="142875" y="121444"/>
                </a:lnTo>
                <a:lnTo>
                  <a:pt x="164306" y="142875"/>
                </a:lnTo>
                <a:lnTo>
                  <a:pt x="164306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4407694" y="5000625"/>
            <a:ext cx="71438" cy="185739"/>
          </a:xfrm>
          <a:custGeom>
            <a:avLst/>
            <a:gdLst/>
            <a:ahLst/>
            <a:cxnLst/>
            <a:rect l="0" t="0" r="0" b="0"/>
            <a:pathLst>
              <a:path w="71438" h="185739">
                <a:moveTo>
                  <a:pt x="7144" y="107156"/>
                </a:moveTo>
                <a:lnTo>
                  <a:pt x="7144" y="92869"/>
                </a:lnTo>
                <a:lnTo>
                  <a:pt x="7144" y="92869"/>
                </a:lnTo>
                <a:lnTo>
                  <a:pt x="0" y="92869"/>
                </a:lnTo>
                <a:lnTo>
                  <a:pt x="0" y="92869"/>
                </a:lnTo>
                <a:lnTo>
                  <a:pt x="0" y="92869"/>
                </a:lnTo>
                <a:lnTo>
                  <a:pt x="7144" y="92869"/>
                </a:lnTo>
                <a:lnTo>
                  <a:pt x="7144" y="100013"/>
                </a:lnTo>
                <a:lnTo>
                  <a:pt x="7144" y="114300"/>
                </a:lnTo>
                <a:lnTo>
                  <a:pt x="14287" y="121444"/>
                </a:lnTo>
                <a:lnTo>
                  <a:pt x="14287" y="121444"/>
                </a:lnTo>
                <a:lnTo>
                  <a:pt x="21431" y="142875"/>
                </a:lnTo>
                <a:lnTo>
                  <a:pt x="28575" y="150019"/>
                </a:lnTo>
                <a:lnTo>
                  <a:pt x="35719" y="150019"/>
                </a:lnTo>
                <a:lnTo>
                  <a:pt x="42862" y="164306"/>
                </a:lnTo>
                <a:lnTo>
                  <a:pt x="50006" y="171450"/>
                </a:lnTo>
                <a:lnTo>
                  <a:pt x="57150" y="171450"/>
                </a:lnTo>
                <a:lnTo>
                  <a:pt x="64294" y="178594"/>
                </a:lnTo>
                <a:lnTo>
                  <a:pt x="64294" y="185738"/>
                </a:lnTo>
                <a:lnTo>
                  <a:pt x="71437" y="185738"/>
                </a:lnTo>
                <a:lnTo>
                  <a:pt x="71437" y="178594"/>
                </a:lnTo>
                <a:lnTo>
                  <a:pt x="71437" y="178594"/>
                </a:lnTo>
                <a:lnTo>
                  <a:pt x="71437" y="171450"/>
                </a:lnTo>
                <a:lnTo>
                  <a:pt x="71437" y="164306"/>
                </a:lnTo>
                <a:lnTo>
                  <a:pt x="64294" y="157163"/>
                </a:lnTo>
                <a:lnTo>
                  <a:pt x="64294" y="142875"/>
                </a:lnTo>
                <a:lnTo>
                  <a:pt x="57150" y="121444"/>
                </a:lnTo>
                <a:lnTo>
                  <a:pt x="57150" y="107156"/>
                </a:lnTo>
                <a:lnTo>
                  <a:pt x="50006" y="85725"/>
                </a:lnTo>
                <a:lnTo>
                  <a:pt x="42862" y="64294"/>
                </a:lnTo>
                <a:lnTo>
                  <a:pt x="42862" y="57150"/>
                </a:lnTo>
                <a:lnTo>
                  <a:pt x="42862" y="42863"/>
                </a:lnTo>
                <a:lnTo>
                  <a:pt x="42862" y="28575"/>
                </a:lnTo>
                <a:lnTo>
                  <a:pt x="50006" y="0"/>
                </a:lnTo>
                <a:lnTo>
                  <a:pt x="5000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4607719" y="4957763"/>
            <a:ext cx="121445" cy="200026"/>
          </a:xfrm>
          <a:custGeom>
            <a:avLst/>
            <a:gdLst/>
            <a:ahLst/>
            <a:cxnLst/>
            <a:rect l="0" t="0" r="0" b="0"/>
            <a:pathLst>
              <a:path w="121445" h="200026">
                <a:moveTo>
                  <a:pt x="121444" y="0"/>
                </a:moveTo>
                <a:lnTo>
                  <a:pt x="121444" y="0"/>
                </a:lnTo>
                <a:lnTo>
                  <a:pt x="121444" y="7143"/>
                </a:lnTo>
                <a:lnTo>
                  <a:pt x="121444" y="7143"/>
                </a:lnTo>
                <a:lnTo>
                  <a:pt x="114300" y="0"/>
                </a:lnTo>
                <a:lnTo>
                  <a:pt x="114300" y="0"/>
                </a:lnTo>
                <a:lnTo>
                  <a:pt x="107156" y="0"/>
                </a:lnTo>
                <a:lnTo>
                  <a:pt x="100012" y="0"/>
                </a:lnTo>
                <a:lnTo>
                  <a:pt x="92869" y="0"/>
                </a:lnTo>
                <a:lnTo>
                  <a:pt x="85725" y="7143"/>
                </a:lnTo>
                <a:lnTo>
                  <a:pt x="71437" y="7143"/>
                </a:lnTo>
                <a:lnTo>
                  <a:pt x="64294" y="14287"/>
                </a:lnTo>
                <a:lnTo>
                  <a:pt x="50006" y="28575"/>
                </a:lnTo>
                <a:lnTo>
                  <a:pt x="35719" y="42862"/>
                </a:lnTo>
                <a:lnTo>
                  <a:pt x="28575" y="57150"/>
                </a:lnTo>
                <a:lnTo>
                  <a:pt x="14287" y="78581"/>
                </a:lnTo>
                <a:lnTo>
                  <a:pt x="7144" y="92868"/>
                </a:lnTo>
                <a:lnTo>
                  <a:pt x="7144" y="107156"/>
                </a:lnTo>
                <a:lnTo>
                  <a:pt x="0" y="121443"/>
                </a:lnTo>
                <a:lnTo>
                  <a:pt x="7144" y="142875"/>
                </a:lnTo>
                <a:lnTo>
                  <a:pt x="7144" y="150018"/>
                </a:lnTo>
                <a:lnTo>
                  <a:pt x="14287" y="164306"/>
                </a:lnTo>
                <a:lnTo>
                  <a:pt x="28575" y="178593"/>
                </a:lnTo>
                <a:lnTo>
                  <a:pt x="35719" y="185737"/>
                </a:lnTo>
                <a:lnTo>
                  <a:pt x="50006" y="185737"/>
                </a:lnTo>
                <a:lnTo>
                  <a:pt x="71437" y="192881"/>
                </a:lnTo>
                <a:lnTo>
                  <a:pt x="92869" y="200025"/>
                </a:lnTo>
                <a:lnTo>
                  <a:pt x="92869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4843463" y="4822031"/>
            <a:ext cx="642938" cy="335758"/>
          </a:xfrm>
          <a:custGeom>
            <a:avLst/>
            <a:gdLst/>
            <a:ahLst/>
            <a:cxnLst/>
            <a:rect l="0" t="0" r="0" b="0"/>
            <a:pathLst>
              <a:path w="642938" h="335758">
                <a:moveTo>
                  <a:pt x="0" y="150019"/>
                </a:moveTo>
                <a:lnTo>
                  <a:pt x="0" y="135732"/>
                </a:lnTo>
                <a:lnTo>
                  <a:pt x="7143" y="128588"/>
                </a:lnTo>
                <a:lnTo>
                  <a:pt x="7143" y="121444"/>
                </a:lnTo>
                <a:lnTo>
                  <a:pt x="7143" y="107157"/>
                </a:lnTo>
                <a:lnTo>
                  <a:pt x="7143" y="107157"/>
                </a:lnTo>
                <a:lnTo>
                  <a:pt x="7143" y="107157"/>
                </a:lnTo>
                <a:lnTo>
                  <a:pt x="7143" y="100013"/>
                </a:lnTo>
                <a:lnTo>
                  <a:pt x="7143" y="100013"/>
                </a:lnTo>
                <a:lnTo>
                  <a:pt x="7143" y="107157"/>
                </a:lnTo>
                <a:lnTo>
                  <a:pt x="7143" y="107157"/>
                </a:lnTo>
                <a:lnTo>
                  <a:pt x="7143" y="114300"/>
                </a:lnTo>
                <a:lnTo>
                  <a:pt x="7143" y="128588"/>
                </a:lnTo>
                <a:lnTo>
                  <a:pt x="7143" y="142875"/>
                </a:lnTo>
                <a:lnTo>
                  <a:pt x="7143" y="157163"/>
                </a:lnTo>
                <a:lnTo>
                  <a:pt x="7143" y="185738"/>
                </a:lnTo>
                <a:lnTo>
                  <a:pt x="7143" y="207169"/>
                </a:lnTo>
                <a:lnTo>
                  <a:pt x="7143" y="221457"/>
                </a:lnTo>
                <a:lnTo>
                  <a:pt x="7143" y="250032"/>
                </a:lnTo>
                <a:lnTo>
                  <a:pt x="14287" y="264319"/>
                </a:lnTo>
                <a:lnTo>
                  <a:pt x="14287" y="285750"/>
                </a:lnTo>
                <a:lnTo>
                  <a:pt x="14287" y="300038"/>
                </a:lnTo>
                <a:lnTo>
                  <a:pt x="21431" y="314325"/>
                </a:lnTo>
                <a:lnTo>
                  <a:pt x="28575" y="314325"/>
                </a:lnTo>
                <a:lnTo>
                  <a:pt x="28575" y="321469"/>
                </a:lnTo>
                <a:lnTo>
                  <a:pt x="35718" y="328613"/>
                </a:lnTo>
                <a:lnTo>
                  <a:pt x="35718" y="328613"/>
                </a:lnTo>
                <a:lnTo>
                  <a:pt x="42862" y="328613"/>
                </a:lnTo>
                <a:lnTo>
                  <a:pt x="42862" y="335757"/>
                </a:lnTo>
                <a:lnTo>
                  <a:pt x="42862" y="335757"/>
                </a:lnTo>
                <a:lnTo>
                  <a:pt x="42862" y="321469"/>
                </a:lnTo>
                <a:lnTo>
                  <a:pt x="50006" y="321469"/>
                </a:lnTo>
                <a:lnTo>
                  <a:pt x="50006" y="307182"/>
                </a:lnTo>
                <a:lnTo>
                  <a:pt x="57150" y="292894"/>
                </a:lnTo>
                <a:lnTo>
                  <a:pt x="64293" y="271463"/>
                </a:lnTo>
                <a:lnTo>
                  <a:pt x="71437" y="264319"/>
                </a:lnTo>
                <a:lnTo>
                  <a:pt x="85725" y="257175"/>
                </a:lnTo>
                <a:lnTo>
                  <a:pt x="85725" y="250032"/>
                </a:lnTo>
                <a:lnTo>
                  <a:pt x="85725" y="250032"/>
                </a:lnTo>
                <a:lnTo>
                  <a:pt x="92868" y="250032"/>
                </a:lnTo>
                <a:lnTo>
                  <a:pt x="92868" y="242888"/>
                </a:lnTo>
                <a:lnTo>
                  <a:pt x="100012" y="250032"/>
                </a:lnTo>
                <a:lnTo>
                  <a:pt x="107156" y="257175"/>
                </a:lnTo>
                <a:lnTo>
                  <a:pt x="114300" y="257175"/>
                </a:lnTo>
                <a:lnTo>
                  <a:pt x="121443" y="271463"/>
                </a:lnTo>
                <a:lnTo>
                  <a:pt x="128587" y="278607"/>
                </a:lnTo>
                <a:lnTo>
                  <a:pt x="135731" y="285750"/>
                </a:lnTo>
                <a:lnTo>
                  <a:pt x="150018" y="292894"/>
                </a:lnTo>
                <a:lnTo>
                  <a:pt x="164306" y="307182"/>
                </a:lnTo>
                <a:lnTo>
                  <a:pt x="178593" y="307182"/>
                </a:lnTo>
                <a:lnTo>
                  <a:pt x="192881" y="314325"/>
                </a:lnTo>
                <a:lnTo>
                  <a:pt x="207168" y="321469"/>
                </a:lnTo>
                <a:lnTo>
                  <a:pt x="221456" y="321469"/>
                </a:lnTo>
                <a:lnTo>
                  <a:pt x="235743" y="321469"/>
                </a:lnTo>
                <a:lnTo>
                  <a:pt x="250031" y="328613"/>
                </a:lnTo>
                <a:lnTo>
                  <a:pt x="264318" y="328613"/>
                </a:lnTo>
                <a:lnTo>
                  <a:pt x="271462" y="321469"/>
                </a:lnTo>
                <a:lnTo>
                  <a:pt x="278606" y="321469"/>
                </a:lnTo>
                <a:lnTo>
                  <a:pt x="292893" y="321469"/>
                </a:lnTo>
                <a:lnTo>
                  <a:pt x="300037" y="314325"/>
                </a:lnTo>
                <a:lnTo>
                  <a:pt x="300037" y="307182"/>
                </a:lnTo>
                <a:lnTo>
                  <a:pt x="307181" y="300038"/>
                </a:lnTo>
                <a:lnTo>
                  <a:pt x="307181" y="285750"/>
                </a:lnTo>
                <a:lnTo>
                  <a:pt x="300037" y="271463"/>
                </a:lnTo>
                <a:lnTo>
                  <a:pt x="300037" y="271463"/>
                </a:lnTo>
                <a:lnTo>
                  <a:pt x="300037" y="257175"/>
                </a:lnTo>
                <a:lnTo>
                  <a:pt x="292893" y="250032"/>
                </a:lnTo>
                <a:lnTo>
                  <a:pt x="285750" y="250032"/>
                </a:lnTo>
                <a:lnTo>
                  <a:pt x="278606" y="242888"/>
                </a:lnTo>
                <a:lnTo>
                  <a:pt x="264318" y="235744"/>
                </a:lnTo>
                <a:lnTo>
                  <a:pt x="257175" y="235744"/>
                </a:lnTo>
                <a:lnTo>
                  <a:pt x="250031" y="242888"/>
                </a:lnTo>
                <a:lnTo>
                  <a:pt x="242887" y="242888"/>
                </a:lnTo>
                <a:lnTo>
                  <a:pt x="242887" y="242888"/>
                </a:lnTo>
                <a:lnTo>
                  <a:pt x="242887" y="257175"/>
                </a:lnTo>
                <a:lnTo>
                  <a:pt x="235743" y="257175"/>
                </a:lnTo>
                <a:lnTo>
                  <a:pt x="235743" y="264319"/>
                </a:lnTo>
                <a:lnTo>
                  <a:pt x="242887" y="271463"/>
                </a:lnTo>
                <a:lnTo>
                  <a:pt x="242887" y="278607"/>
                </a:lnTo>
                <a:lnTo>
                  <a:pt x="250031" y="278607"/>
                </a:lnTo>
                <a:lnTo>
                  <a:pt x="257175" y="292894"/>
                </a:lnTo>
                <a:lnTo>
                  <a:pt x="264318" y="292894"/>
                </a:lnTo>
                <a:lnTo>
                  <a:pt x="278606" y="292894"/>
                </a:lnTo>
                <a:lnTo>
                  <a:pt x="285750" y="300038"/>
                </a:lnTo>
                <a:lnTo>
                  <a:pt x="300037" y="307182"/>
                </a:lnTo>
                <a:lnTo>
                  <a:pt x="314325" y="307182"/>
                </a:lnTo>
                <a:lnTo>
                  <a:pt x="328612" y="307182"/>
                </a:lnTo>
                <a:lnTo>
                  <a:pt x="342900" y="307182"/>
                </a:lnTo>
                <a:lnTo>
                  <a:pt x="357187" y="300038"/>
                </a:lnTo>
                <a:lnTo>
                  <a:pt x="371475" y="292894"/>
                </a:lnTo>
                <a:lnTo>
                  <a:pt x="392906" y="285750"/>
                </a:lnTo>
                <a:lnTo>
                  <a:pt x="407193" y="278607"/>
                </a:lnTo>
                <a:lnTo>
                  <a:pt x="421481" y="264319"/>
                </a:lnTo>
                <a:lnTo>
                  <a:pt x="435768" y="250032"/>
                </a:lnTo>
                <a:lnTo>
                  <a:pt x="442912" y="228600"/>
                </a:lnTo>
                <a:lnTo>
                  <a:pt x="457200" y="207169"/>
                </a:lnTo>
                <a:lnTo>
                  <a:pt x="464343" y="185738"/>
                </a:lnTo>
                <a:lnTo>
                  <a:pt x="471487" y="164307"/>
                </a:lnTo>
                <a:lnTo>
                  <a:pt x="478631" y="135732"/>
                </a:lnTo>
                <a:lnTo>
                  <a:pt x="478631" y="114300"/>
                </a:lnTo>
                <a:lnTo>
                  <a:pt x="478631" y="92869"/>
                </a:lnTo>
                <a:lnTo>
                  <a:pt x="478631" y="71438"/>
                </a:lnTo>
                <a:lnTo>
                  <a:pt x="478631" y="50007"/>
                </a:lnTo>
                <a:lnTo>
                  <a:pt x="471487" y="35719"/>
                </a:lnTo>
                <a:lnTo>
                  <a:pt x="471487" y="21432"/>
                </a:lnTo>
                <a:lnTo>
                  <a:pt x="464343" y="14288"/>
                </a:lnTo>
                <a:lnTo>
                  <a:pt x="457200" y="7144"/>
                </a:lnTo>
                <a:lnTo>
                  <a:pt x="457200" y="7144"/>
                </a:lnTo>
                <a:lnTo>
                  <a:pt x="457200" y="0"/>
                </a:lnTo>
                <a:lnTo>
                  <a:pt x="450056" y="0"/>
                </a:lnTo>
                <a:lnTo>
                  <a:pt x="450056" y="7144"/>
                </a:lnTo>
                <a:lnTo>
                  <a:pt x="450056" y="7144"/>
                </a:lnTo>
                <a:lnTo>
                  <a:pt x="450056" y="21432"/>
                </a:lnTo>
                <a:lnTo>
                  <a:pt x="450056" y="35719"/>
                </a:lnTo>
                <a:lnTo>
                  <a:pt x="450056" y="50007"/>
                </a:lnTo>
                <a:lnTo>
                  <a:pt x="450056" y="71438"/>
                </a:lnTo>
                <a:lnTo>
                  <a:pt x="450056" y="92869"/>
                </a:lnTo>
                <a:lnTo>
                  <a:pt x="457200" y="121444"/>
                </a:lnTo>
                <a:lnTo>
                  <a:pt x="457200" y="142875"/>
                </a:lnTo>
                <a:lnTo>
                  <a:pt x="464343" y="164307"/>
                </a:lnTo>
                <a:lnTo>
                  <a:pt x="478631" y="192882"/>
                </a:lnTo>
                <a:lnTo>
                  <a:pt x="485775" y="214313"/>
                </a:lnTo>
                <a:lnTo>
                  <a:pt x="500062" y="235744"/>
                </a:lnTo>
                <a:lnTo>
                  <a:pt x="514350" y="257175"/>
                </a:lnTo>
                <a:lnTo>
                  <a:pt x="528637" y="271463"/>
                </a:lnTo>
                <a:lnTo>
                  <a:pt x="550068" y="292894"/>
                </a:lnTo>
                <a:lnTo>
                  <a:pt x="564356" y="307182"/>
                </a:lnTo>
                <a:lnTo>
                  <a:pt x="585787" y="314325"/>
                </a:lnTo>
                <a:lnTo>
                  <a:pt x="607218" y="321469"/>
                </a:lnTo>
                <a:lnTo>
                  <a:pt x="642937" y="321469"/>
                </a:lnTo>
                <a:lnTo>
                  <a:pt x="642937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5679281" y="4814888"/>
            <a:ext cx="142876" cy="264319"/>
          </a:xfrm>
          <a:custGeom>
            <a:avLst/>
            <a:gdLst/>
            <a:ahLst/>
            <a:cxnLst/>
            <a:rect l="0" t="0" r="0" b="0"/>
            <a:pathLst>
              <a:path w="142876" h="264319">
                <a:moveTo>
                  <a:pt x="107157" y="50006"/>
                </a:moveTo>
                <a:lnTo>
                  <a:pt x="107157" y="35718"/>
                </a:lnTo>
                <a:lnTo>
                  <a:pt x="100013" y="28575"/>
                </a:lnTo>
                <a:lnTo>
                  <a:pt x="100013" y="21431"/>
                </a:lnTo>
                <a:lnTo>
                  <a:pt x="92869" y="14287"/>
                </a:lnTo>
                <a:lnTo>
                  <a:pt x="92869" y="14287"/>
                </a:lnTo>
                <a:lnTo>
                  <a:pt x="85725" y="7143"/>
                </a:lnTo>
                <a:lnTo>
                  <a:pt x="71438" y="0"/>
                </a:lnTo>
                <a:lnTo>
                  <a:pt x="64294" y="7143"/>
                </a:lnTo>
                <a:lnTo>
                  <a:pt x="50007" y="0"/>
                </a:lnTo>
                <a:lnTo>
                  <a:pt x="35719" y="0"/>
                </a:lnTo>
                <a:lnTo>
                  <a:pt x="28575" y="0"/>
                </a:lnTo>
                <a:lnTo>
                  <a:pt x="21432" y="7143"/>
                </a:lnTo>
                <a:lnTo>
                  <a:pt x="14288" y="7143"/>
                </a:lnTo>
                <a:lnTo>
                  <a:pt x="7144" y="7143"/>
                </a:lnTo>
                <a:lnTo>
                  <a:pt x="0" y="14287"/>
                </a:lnTo>
                <a:lnTo>
                  <a:pt x="0" y="21431"/>
                </a:lnTo>
                <a:lnTo>
                  <a:pt x="0" y="28575"/>
                </a:lnTo>
                <a:lnTo>
                  <a:pt x="7144" y="42862"/>
                </a:lnTo>
                <a:lnTo>
                  <a:pt x="14288" y="50006"/>
                </a:lnTo>
                <a:lnTo>
                  <a:pt x="21432" y="64293"/>
                </a:lnTo>
                <a:lnTo>
                  <a:pt x="35719" y="78581"/>
                </a:lnTo>
                <a:lnTo>
                  <a:pt x="50007" y="92868"/>
                </a:lnTo>
                <a:lnTo>
                  <a:pt x="64294" y="107156"/>
                </a:lnTo>
                <a:lnTo>
                  <a:pt x="78582" y="128587"/>
                </a:lnTo>
                <a:lnTo>
                  <a:pt x="100013" y="150018"/>
                </a:lnTo>
                <a:lnTo>
                  <a:pt x="107157" y="164306"/>
                </a:lnTo>
                <a:lnTo>
                  <a:pt x="121444" y="178593"/>
                </a:lnTo>
                <a:lnTo>
                  <a:pt x="135732" y="200025"/>
                </a:lnTo>
                <a:lnTo>
                  <a:pt x="142875" y="207168"/>
                </a:lnTo>
                <a:lnTo>
                  <a:pt x="142875" y="221456"/>
                </a:lnTo>
                <a:lnTo>
                  <a:pt x="142875" y="228600"/>
                </a:lnTo>
                <a:lnTo>
                  <a:pt x="142875" y="235743"/>
                </a:lnTo>
                <a:lnTo>
                  <a:pt x="142875" y="242887"/>
                </a:lnTo>
                <a:lnTo>
                  <a:pt x="135732" y="250031"/>
                </a:lnTo>
                <a:lnTo>
                  <a:pt x="128588" y="257175"/>
                </a:lnTo>
                <a:lnTo>
                  <a:pt x="121444" y="257175"/>
                </a:lnTo>
                <a:lnTo>
                  <a:pt x="107157" y="264318"/>
                </a:lnTo>
                <a:lnTo>
                  <a:pt x="100013" y="264318"/>
                </a:lnTo>
                <a:lnTo>
                  <a:pt x="85725" y="264318"/>
                </a:lnTo>
                <a:lnTo>
                  <a:pt x="71438" y="264318"/>
                </a:lnTo>
                <a:lnTo>
                  <a:pt x="57150" y="264318"/>
                </a:lnTo>
                <a:lnTo>
                  <a:pt x="42863" y="257175"/>
                </a:lnTo>
                <a:lnTo>
                  <a:pt x="35719" y="257175"/>
                </a:lnTo>
                <a:lnTo>
                  <a:pt x="35719" y="257175"/>
                </a:lnTo>
                <a:lnTo>
                  <a:pt x="21432" y="264318"/>
                </a:lnTo>
                <a:lnTo>
                  <a:pt x="21432" y="2643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5936456" y="4943475"/>
            <a:ext cx="192883" cy="164307"/>
          </a:xfrm>
          <a:custGeom>
            <a:avLst/>
            <a:gdLst/>
            <a:ahLst/>
            <a:cxnLst/>
            <a:rect l="0" t="0" r="0" b="0"/>
            <a:pathLst>
              <a:path w="192883" h="164307">
                <a:moveTo>
                  <a:pt x="71438" y="64294"/>
                </a:moveTo>
                <a:lnTo>
                  <a:pt x="71438" y="57150"/>
                </a:lnTo>
                <a:lnTo>
                  <a:pt x="71438" y="57150"/>
                </a:lnTo>
                <a:lnTo>
                  <a:pt x="71438" y="50006"/>
                </a:lnTo>
                <a:lnTo>
                  <a:pt x="71438" y="57150"/>
                </a:lnTo>
                <a:lnTo>
                  <a:pt x="71438" y="57150"/>
                </a:lnTo>
                <a:lnTo>
                  <a:pt x="64294" y="57150"/>
                </a:lnTo>
                <a:lnTo>
                  <a:pt x="64294" y="64294"/>
                </a:lnTo>
                <a:lnTo>
                  <a:pt x="50007" y="71438"/>
                </a:lnTo>
                <a:lnTo>
                  <a:pt x="42863" y="71438"/>
                </a:lnTo>
                <a:lnTo>
                  <a:pt x="28575" y="78581"/>
                </a:lnTo>
                <a:lnTo>
                  <a:pt x="21432" y="92869"/>
                </a:lnTo>
                <a:lnTo>
                  <a:pt x="14288" y="92869"/>
                </a:lnTo>
                <a:lnTo>
                  <a:pt x="7144" y="100013"/>
                </a:lnTo>
                <a:lnTo>
                  <a:pt x="0" y="114300"/>
                </a:lnTo>
                <a:lnTo>
                  <a:pt x="0" y="121444"/>
                </a:lnTo>
                <a:lnTo>
                  <a:pt x="0" y="128588"/>
                </a:lnTo>
                <a:lnTo>
                  <a:pt x="7144" y="135731"/>
                </a:lnTo>
                <a:lnTo>
                  <a:pt x="14288" y="142875"/>
                </a:lnTo>
                <a:lnTo>
                  <a:pt x="21432" y="150019"/>
                </a:lnTo>
                <a:lnTo>
                  <a:pt x="28575" y="150019"/>
                </a:lnTo>
                <a:lnTo>
                  <a:pt x="42863" y="164306"/>
                </a:lnTo>
                <a:lnTo>
                  <a:pt x="57150" y="164306"/>
                </a:lnTo>
                <a:lnTo>
                  <a:pt x="71438" y="164306"/>
                </a:lnTo>
                <a:lnTo>
                  <a:pt x="92869" y="164306"/>
                </a:lnTo>
                <a:lnTo>
                  <a:pt x="107157" y="157163"/>
                </a:lnTo>
                <a:lnTo>
                  <a:pt x="128588" y="142875"/>
                </a:lnTo>
                <a:lnTo>
                  <a:pt x="142875" y="142875"/>
                </a:lnTo>
                <a:lnTo>
                  <a:pt x="157163" y="128588"/>
                </a:lnTo>
                <a:lnTo>
                  <a:pt x="171450" y="114300"/>
                </a:lnTo>
                <a:lnTo>
                  <a:pt x="178594" y="100013"/>
                </a:lnTo>
                <a:lnTo>
                  <a:pt x="185738" y="85725"/>
                </a:lnTo>
                <a:lnTo>
                  <a:pt x="185738" y="64294"/>
                </a:lnTo>
                <a:lnTo>
                  <a:pt x="192882" y="50006"/>
                </a:lnTo>
                <a:lnTo>
                  <a:pt x="192882" y="42863"/>
                </a:lnTo>
                <a:lnTo>
                  <a:pt x="185738" y="28575"/>
                </a:lnTo>
                <a:lnTo>
                  <a:pt x="178594" y="14288"/>
                </a:lnTo>
                <a:lnTo>
                  <a:pt x="171450" y="14288"/>
                </a:lnTo>
                <a:lnTo>
                  <a:pt x="157163" y="7144"/>
                </a:lnTo>
                <a:lnTo>
                  <a:pt x="135732" y="0"/>
                </a:lnTo>
                <a:lnTo>
                  <a:pt x="121444" y="0"/>
                </a:lnTo>
                <a:lnTo>
                  <a:pt x="100013" y="7144"/>
                </a:lnTo>
                <a:lnTo>
                  <a:pt x="78582" y="14288"/>
                </a:lnTo>
                <a:lnTo>
                  <a:pt x="57150" y="28575"/>
                </a:lnTo>
                <a:lnTo>
                  <a:pt x="42863" y="42863"/>
                </a:lnTo>
                <a:lnTo>
                  <a:pt x="28575" y="50006"/>
                </a:lnTo>
                <a:lnTo>
                  <a:pt x="21432" y="64294"/>
                </a:lnTo>
                <a:lnTo>
                  <a:pt x="21432" y="85725"/>
                </a:lnTo>
                <a:lnTo>
                  <a:pt x="21432" y="100013"/>
                </a:lnTo>
                <a:lnTo>
                  <a:pt x="28575" y="114300"/>
                </a:lnTo>
                <a:lnTo>
                  <a:pt x="42863" y="128588"/>
                </a:lnTo>
                <a:lnTo>
                  <a:pt x="57150" y="135731"/>
                </a:lnTo>
                <a:lnTo>
                  <a:pt x="85725" y="150019"/>
                </a:lnTo>
                <a:lnTo>
                  <a:pt x="85725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6272213" y="4957763"/>
            <a:ext cx="378619" cy="228601"/>
          </a:xfrm>
          <a:custGeom>
            <a:avLst/>
            <a:gdLst/>
            <a:ahLst/>
            <a:cxnLst/>
            <a:rect l="0" t="0" r="0" b="0"/>
            <a:pathLst>
              <a:path w="378619" h="228601">
                <a:moveTo>
                  <a:pt x="107156" y="7143"/>
                </a:moveTo>
                <a:lnTo>
                  <a:pt x="107156" y="7143"/>
                </a:lnTo>
                <a:lnTo>
                  <a:pt x="100012" y="7143"/>
                </a:lnTo>
                <a:lnTo>
                  <a:pt x="92868" y="7143"/>
                </a:lnTo>
                <a:lnTo>
                  <a:pt x="85725" y="0"/>
                </a:lnTo>
                <a:lnTo>
                  <a:pt x="78581" y="0"/>
                </a:lnTo>
                <a:lnTo>
                  <a:pt x="64293" y="7143"/>
                </a:lnTo>
                <a:lnTo>
                  <a:pt x="50006" y="7143"/>
                </a:lnTo>
                <a:lnTo>
                  <a:pt x="42862" y="14287"/>
                </a:lnTo>
                <a:lnTo>
                  <a:pt x="28575" y="28575"/>
                </a:lnTo>
                <a:lnTo>
                  <a:pt x="14287" y="35718"/>
                </a:lnTo>
                <a:lnTo>
                  <a:pt x="7143" y="50006"/>
                </a:lnTo>
                <a:lnTo>
                  <a:pt x="0" y="64293"/>
                </a:lnTo>
                <a:lnTo>
                  <a:pt x="0" y="85725"/>
                </a:lnTo>
                <a:lnTo>
                  <a:pt x="0" y="100012"/>
                </a:lnTo>
                <a:lnTo>
                  <a:pt x="0" y="114300"/>
                </a:lnTo>
                <a:lnTo>
                  <a:pt x="14287" y="135731"/>
                </a:lnTo>
                <a:lnTo>
                  <a:pt x="21431" y="150018"/>
                </a:lnTo>
                <a:lnTo>
                  <a:pt x="42862" y="164306"/>
                </a:lnTo>
                <a:lnTo>
                  <a:pt x="57150" y="185737"/>
                </a:lnTo>
                <a:lnTo>
                  <a:pt x="85725" y="192881"/>
                </a:lnTo>
                <a:lnTo>
                  <a:pt x="121443" y="207168"/>
                </a:lnTo>
                <a:lnTo>
                  <a:pt x="157162" y="214312"/>
                </a:lnTo>
                <a:lnTo>
                  <a:pt x="200025" y="221456"/>
                </a:lnTo>
                <a:lnTo>
                  <a:pt x="235743" y="221456"/>
                </a:lnTo>
                <a:lnTo>
                  <a:pt x="271462" y="228600"/>
                </a:lnTo>
                <a:lnTo>
                  <a:pt x="307181" y="221456"/>
                </a:lnTo>
                <a:lnTo>
                  <a:pt x="335756" y="214312"/>
                </a:lnTo>
                <a:lnTo>
                  <a:pt x="378618" y="207168"/>
                </a:lnTo>
                <a:lnTo>
                  <a:pt x="378618" y="2071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1485900" y="5379244"/>
            <a:ext cx="192882" cy="321470"/>
          </a:xfrm>
          <a:custGeom>
            <a:avLst/>
            <a:gdLst/>
            <a:ahLst/>
            <a:cxnLst/>
            <a:rect l="0" t="0" r="0" b="0"/>
            <a:pathLst>
              <a:path w="192882" h="321470">
                <a:moveTo>
                  <a:pt x="7144" y="0"/>
                </a:moveTo>
                <a:lnTo>
                  <a:pt x="7144" y="7144"/>
                </a:lnTo>
                <a:lnTo>
                  <a:pt x="0" y="28575"/>
                </a:lnTo>
                <a:lnTo>
                  <a:pt x="0" y="57150"/>
                </a:lnTo>
                <a:lnTo>
                  <a:pt x="0" y="71437"/>
                </a:lnTo>
                <a:lnTo>
                  <a:pt x="0" y="92869"/>
                </a:lnTo>
                <a:lnTo>
                  <a:pt x="7144" y="121444"/>
                </a:lnTo>
                <a:lnTo>
                  <a:pt x="7144" y="142875"/>
                </a:lnTo>
                <a:lnTo>
                  <a:pt x="7144" y="164306"/>
                </a:lnTo>
                <a:lnTo>
                  <a:pt x="7144" y="185737"/>
                </a:lnTo>
                <a:lnTo>
                  <a:pt x="14288" y="207169"/>
                </a:lnTo>
                <a:lnTo>
                  <a:pt x="21431" y="228600"/>
                </a:lnTo>
                <a:lnTo>
                  <a:pt x="28575" y="250031"/>
                </a:lnTo>
                <a:lnTo>
                  <a:pt x="35719" y="264319"/>
                </a:lnTo>
                <a:lnTo>
                  <a:pt x="50006" y="278606"/>
                </a:lnTo>
                <a:lnTo>
                  <a:pt x="57150" y="292894"/>
                </a:lnTo>
                <a:lnTo>
                  <a:pt x="71438" y="307181"/>
                </a:lnTo>
                <a:lnTo>
                  <a:pt x="85725" y="314325"/>
                </a:lnTo>
                <a:lnTo>
                  <a:pt x="107156" y="314325"/>
                </a:lnTo>
                <a:lnTo>
                  <a:pt x="121444" y="321469"/>
                </a:lnTo>
                <a:lnTo>
                  <a:pt x="142875" y="321469"/>
                </a:lnTo>
                <a:lnTo>
                  <a:pt x="157163" y="314325"/>
                </a:lnTo>
                <a:lnTo>
                  <a:pt x="192881" y="314325"/>
                </a:lnTo>
                <a:lnTo>
                  <a:pt x="192881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1800225" y="5586413"/>
            <a:ext cx="164307" cy="300038"/>
          </a:xfrm>
          <a:custGeom>
            <a:avLst/>
            <a:gdLst/>
            <a:ahLst/>
            <a:cxnLst/>
            <a:rect l="0" t="0" r="0" b="0"/>
            <a:pathLst>
              <a:path w="164307" h="300038">
                <a:moveTo>
                  <a:pt x="0" y="7143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7144" y="14287"/>
                </a:lnTo>
                <a:lnTo>
                  <a:pt x="14288" y="28575"/>
                </a:lnTo>
                <a:lnTo>
                  <a:pt x="21431" y="35718"/>
                </a:lnTo>
                <a:lnTo>
                  <a:pt x="35719" y="42862"/>
                </a:lnTo>
                <a:lnTo>
                  <a:pt x="50006" y="64293"/>
                </a:lnTo>
                <a:lnTo>
                  <a:pt x="64294" y="78581"/>
                </a:lnTo>
                <a:lnTo>
                  <a:pt x="78581" y="85725"/>
                </a:lnTo>
                <a:lnTo>
                  <a:pt x="92869" y="107156"/>
                </a:lnTo>
                <a:lnTo>
                  <a:pt x="114300" y="121443"/>
                </a:lnTo>
                <a:lnTo>
                  <a:pt x="128588" y="135731"/>
                </a:lnTo>
                <a:lnTo>
                  <a:pt x="142875" y="150018"/>
                </a:lnTo>
                <a:lnTo>
                  <a:pt x="150019" y="171450"/>
                </a:lnTo>
                <a:lnTo>
                  <a:pt x="157163" y="178593"/>
                </a:lnTo>
                <a:lnTo>
                  <a:pt x="164306" y="192881"/>
                </a:lnTo>
                <a:lnTo>
                  <a:pt x="164306" y="207168"/>
                </a:lnTo>
                <a:lnTo>
                  <a:pt x="164306" y="221456"/>
                </a:lnTo>
                <a:lnTo>
                  <a:pt x="157163" y="228600"/>
                </a:lnTo>
                <a:lnTo>
                  <a:pt x="142875" y="235743"/>
                </a:lnTo>
                <a:lnTo>
                  <a:pt x="135731" y="250031"/>
                </a:lnTo>
                <a:lnTo>
                  <a:pt x="121444" y="257175"/>
                </a:lnTo>
                <a:lnTo>
                  <a:pt x="107156" y="264318"/>
                </a:lnTo>
                <a:lnTo>
                  <a:pt x="92869" y="271462"/>
                </a:lnTo>
                <a:lnTo>
                  <a:pt x="78581" y="278606"/>
                </a:lnTo>
                <a:lnTo>
                  <a:pt x="64294" y="278606"/>
                </a:lnTo>
                <a:lnTo>
                  <a:pt x="57150" y="285750"/>
                </a:lnTo>
                <a:lnTo>
                  <a:pt x="42863" y="285750"/>
                </a:lnTo>
                <a:lnTo>
                  <a:pt x="35719" y="285750"/>
                </a:lnTo>
                <a:lnTo>
                  <a:pt x="35719" y="292893"/>
                </a:lnTo>
                <a:lnTo>
                  <a:pt x="28575" y="300037"/>
                </a:lnTo>
                <a:lnTo>
                  <a:pt x="28575" y="3000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2107406" y="5622131"/>
            <a:ext cx="607220" cy="671514"/>
          </a:xfrm>
          <a:custGeom>
            <a:avLst/>
            <a:gdLst/>
            <a:ahLst/>
            <a:cxnLst/>
            <a:rect l="0" t="0" r="0" b="0"/>
            <a:pathLst>
              <a:path w="607220" h="671514">
                <a:moveTo>
                  <a:pt x="35719" y="157163"/>
                </a:moveTo>
                <a:lnTo>
                  <a:pt x="35719" y="157163"/>
                </a:lnTo>
                <a:lnTo>
                  <a:pt x="42863" y="150019"/>
                </a:lnTo>
                <a:lnTo>
                  <a:pt x="57150" y="142875"/>
                </a:lnTo>
                <a:lnTo>
                  <a:pt x="71438" y="142875"/>
                </a:lnTo>
                <a:lnTo>
                  <a:pt x="85725" y="135732"/>
                </a:lnTo>
                <a:lnTo>
                  <a:pt x="100013" y="128588"/>
                </a:lnTo>
                <a:lnTo>
                  <a:pt x="114300" y="121444"/>
                </a:lnTo>
                <a:lnTo>
                  <a:pt x="128588" y="114300"/>
                </a:lnTo>
                <a:lnTo>
                  <a:pt x="142875" y="107157"/>
                </a:lnTo>
                <a:lnTo>
                  <a:pt x="157163" y="92869"/>
                </a:lnTo>
                <a:lnTo>
                  <a:pt x="164307" y="85725"/>
                </a:lnTo>
                <a:lnTo>
                  <a:pt x="171450" y="78582"/>
                </a:lnTo>
                <a:lnTo>
                  <a:pt x="178594" y="64294"/>
                </a:lnTo>
                <a:lnTo>
                  <a:pt x="178594" y="57150"/>
                </a:lnTo>
                <a:lnTo>
                  <a:pt x="178594" y="42863"/>
                </a:lnTo>
                <a:lnTo>
                  <a:pt x="171450" y="28575"/>
                </a:lnTo>
                <a:lnTo>
                  <a:pt x="164307" y="28575"/>
                </a:lnTo>
                <a:lnTo>
                  <a:pt x="157163" y="21432"/>
                </a:lnTo>
                <a:lnTo>
                  <a:pt x="142875" y="7144"/>
                </a:lnTo>
                <a:lnTo>
                  <a:pt x="135732" y="7144"/>
                </a:lnTo>
                <a:lnTo>
                  <a:pt x="114300" y="0"/>
                </a:lnTo>
                <a:lnTo>
                  <a:pt x="100013" y="0"/>
                </a:lnTo>
                <a:lnTo>
                  <a:pt x="85725" y="0"/>
                </a:lnTo>
                <a:lnTo>
                  <a:pt x="71438" y="7144"/>
                </a:lnTo>
                <a:lnTo>
                  <a:pt x="57150" y="7144"/>
                </a:lnTo>
                <a:lnTo>
                  <a:pt x="35719" y="14288"/>
                </a:lnTo>
                <a:lnTo>
                  <a:pt x="28575" y="28575"/>
                </a:lnTo>
                <a:lnTo>
                  <a:pt x="14288" y="42863"/>
                </a:lnTo>
                <a:lnTo>
                  <a:pt x="7144" y="57150"/>
                </a:lnTo>
                <a:lnTo>
                  <a:pt x="0" y="71438"/>
                </a:lnTo>
                <a:lnTo>
                  <a:pt x="0" y="92869"/>
                </a:lnTo>
                <a:lnTo>
                  <a:pt x="0" y="107157"/>
                </a:lnTo>
                <a:lnTo>
                  <a:pt x="0" y="121444"/>
                </a:lnTo>
                <a:lnTo>
                  <a:pt x="0" y="142875"/>
                </a:lnTo>
                <a:lnTo>
                  <a:pt x="7144" y="157163"/>
                </a:lnTo>
                <a:lnTo>
                  <a:pt x="14288" y="171450"/>
                </a:lnTo>
                <a:lnTo>
                  <a:pt x="28575" y="192882"/>
                </a:lnTo>
                <a:lnTo>
                  <a:pt x="42863" y="207169"/>
                </a:lnTo>
                <a:lnTo>
                  <a:pt x="57150" y="221457"/>
                </a:lnTo>
                <a:lnTo>
                  <a:pt x="78582" y="242888"/>
                </a:lnTo>
                <a:lnTo>
                  <a:pt x="100013" y="250032"/>
                </a:lnTo>
                <a:lnTo>
                  <a:pt x="121444" y="257175"/>
                </a:lnTo>
                <a:lnTo>
                  <a:pt x="142875" y="271463"/>
                </a:lnTo>
                <a:lnTo>
                  <a:pt x="171450" y="278607"/>
                </a:lnTo>
                <a:lnTo>
                  <a:pt x="200025" y="278607"/>
                </a:lnTo>
                <a:lnTo>
                  <a:pt x="228600" y="278607"/>
                </a:lnTo>
                <a:lnTo>
                  <a:pt x="250032" y="278607"/>
                </a:lnTo>
                <a:lnTo>
                  <a:pt x="278607" y="271463"/>
                </a:lnTo>
                <a:lnTo>
                  <a:pt x="300038" y="264319"/>
                </a:lnTo>
                <a:lnTo>
                  <a:pt x="321469" y="257175"/>
                </a:lnTo>
                <a:lnTo>
                  <a:pt x="335757" y="242888"/>
                </a:lnTo>
                <a:lnTo>
                  <a:pt x="350044" y="228600"/>
                </a:lnTo>
                <a:lnTo>
                  <a:pt x="357188" y="214313"/>
                </a:lnTo>
                <a:lnTo>
                  <a:pt x="364332" y="200025"/>
                </a:lnTo>
                <a:lnTo>
                  <a:pt x="371475" y="185738"/>
                </a:lnTo>
                <a:lnTo>
                  <a:pt x="364332" y="164307"/>
                </a:lnTo>
                <a:lnTo>
                  <a:pt x="364332" y="150019"/>
                </a:lnTo>
                <a:lnTo>
                  <a:pt x="357188" y="135732"/>
                </a:lnTo>
                <a:lnTo>
                  <a:pt x="357188" y="121444"/>
                </a:lnTo>
                <a:lnTo>
                  <a:pt x="342900" y="107157"/>
                </a:lnTo>
                <a:lnTo>
                  <a:pt x="335757" y="92869"/>
                </a:lnTo>
                <a:lnTo>
                  <a:pt x="321469" y="85725"/>
                </a:lnTo>
                <a:lnTo>
                  <a:pt x="314325" y="78582"/>
                </a:lnTo>
                <a:lnTo>
                  <a:pt x="307182" y="71438"/>
                </a:lnTo>
                <a:lnTo>
                  <a:pt x="292894" y="71438"/>
                </a:lnTo>
                <a:lnTo>
                  <a:pt x="285750" y="71438"/>
                </a:lnTo>
                <a:lnTo>
                  <a:pt x="278607" y="71438"/>
                </a:lnTo>
                <a:lnTo>
                  <a:pt x="271463" y="71438"/>
                </a:lnTo>
                <a:lnTo>
                  <a:pt x="264319" y="78582"/>
                </a:lnTo>
                <a:lnTo>
                  <a:pt x="257175" y="92869"/>
                </a:lnTo>
                <a:lnTo>
                  <a:pt x="250032" y="92869"/>
                </a:lnTo>
                <a:lnTo>
                  <a:pt x="250032" y="107157"/>
                </a:lnTo>
                <a:lnTo>
                  <a:pt x="250032" y="121444"/>
                </a:lnTo>
                <a:lnTo>
                  <a:pt x="250032" y="128588"/>
                </a:lnTo>
                <a:lnTo>
                  <a:pt x="250032" y="142875"/>
                </a:lnTo>
                <a:lnTo>
                  <a:pt x="257175" y="157163"/>
                </a:lnTo>
                <a:lnTo>
                  <a:pt x="264319" y="164307"/>
                </a:lnTo>
                <a:lnTo>
                  <a:pt x="271463" y="171450"/>
                </a:lnTo>
                <a:lnTo>
                  <a:pt x="278607" y="185738"/>
                </a:lnTo>
                <a:lnTo>
                  <a:pt x="285750" y="192882"/>
                </a:lnTo>
                <a:lnTo>
                  <a:pt x="292894" y="200025"/>
                </a:lnTo>
                <a:lnTo>
                  <a:pt x="300038" y="207169"/>
                </a:lnTo>
                <a:lnTo>
                  <a:pt x="307182" y="214313"/>
                </a:lnTo>
                <a:lnTo>
                  <a:pt x="321469" y="214313"/>
                </a:lnTo>
                <a:lnTo>
                  <a:pt x="328613" y="221457"/>
                </a:lnTo>
                <a:lnTo>
                  <a:pt x="342900" y="228600"/>
                </a:lnTo>
                <a:lnTo>
                  <a:pt x="350044" y="228600"/>
                </a:lnTo>
                <a:lnTo>
                  <a:pt x="357188" y="228600"/>
                </a:lnTo>
                <a:lnTo>
                  <a:pt x="364332" y="235744"/>
                </a:lnTo>
                <a:lnTo>
                  <a:pt x="371475" y="235744"/>
                </a:lnTo>
                <a:lnTo>
                  <a:pt x="378619" y="235744"/>
                </a:lnTo>
                <a:lnTo>
                  <a:pt x="378619" y="242888"/>
                </a:lnTo>
                <a:lnTo>
                  <a:pt x="385763" y="242888"/>
                </a:lnTo>
                <a:lnTo>
                  <a:pt x="385763" y="242888"/>
                </a:lnTo>
                <a:lnTo>
                  <a:pt x="392907" y="250032"/>
                </a:lnTo>
                <a:lnTo>
                  <a:pt x="392907" y="257175"/>
                </a:lnTo>
                <a:lnTo>
                  <a:pt x="392907" y="264319"/>
                </a:lnTo>
                <a:lnTo>
                  <a:pt x="392907" y="271463"/>
                </a:lnTo>
                <a:lnTo>
                  <a:pt x="400050" y="285750"/>
                </a:lnTo>
                <a:lnTo>
                  <a:pt x="400050" y="300038"/>
                </a:lnTo>
                <a:lnTo>
                  <a:pt x="392907" y="321469"/>
                </a:lnTo>
                <a:lnTo>
                  <a:pt x="392907" y="342900"/>
                </a:lnTo>
                <a:lnTo>
                  <a:pt x="392907" y="364332"/>
                </a:lnTo>
                <a:lnTo>
                  <a:pt x="392907" y="385763"/>
                </a:lnTo>
                <a:lnTo>
                  <a:pt x="392907" y="414338"/>
                </a:lnTo>
                <a:lnTo>
                  <a:pt x="392907" y="442913"/>
                </a:lnTo>
                <a:lnTo>
                  <a:pt x="385763" y="471488"/>
                </a:lnTo>
                <a:lnTo>
                  <a:pt x="385763" y="500063"/>
                </a:lnTo>
                <a:lnTo>
                  <a:pt x="385763" y="528638"/>
                </a:lnTo>
                <a:lnTo>
                  <a:pt x="385763" y="550069"/>
                </a:lnTo>
                <a:lnTo>
                  <a:pt x="385763" y="571500"/>
                </a:lnTo>
                <a:lnTo>
                  <a:pt x="385763" y="600075"/>
                </a:lnTo>
                <a:lnTo>
                  <a:pt x="385763" y="614363"/>
                </a:lnTo>
                <a:lnTo>
                  <a:pt x="385763" y="628650"/>
                </a:lnTo>
                <a:lnTo>
                  <a:pt x="392907" y="650082"/>
                </a:lnTo>
                <a:lnTo>
                  <a:pt x="392907" y="657225"/>
                </a:lnTo>
                <a:lnTo>
                  <a:pt x="392907" y="664369"/>
                </a:lnTo>
                <a:lnTo>
                  <a:pt x="392907" y="664369"/>
                </a:lnTo>
                <a:lnTo>
                  <a:pt x="392907" y="671513"/>
                </a:lnTo>
                <a:lnTo>
                  <a:pt x="392907" y="671513"/>
                </a:lnTo>
                <a:lnTo>
                  <a:pt x="392907" y="664369"/>
                </a:lnTo>
                <a:lnTo>
                  <a:pt x="392907" y="657225"/>
                </a:lnTo>
                <a:lnTo>
                  <a:pt x="392907" y="642938"/>
                </a:lnTo>
                <a:lnTo>
                  <a:pt x="392907" y="628650"/>
                </a:lnTo>
                <a:lnTo>
                  <a:pt x="392907" y="614363"/>
                </a:lnTo>
                <a:lnTo>
                  <a:pt x="400050" y="592932"/>
                </a:lnTo>
                <a:lnTo>
                  <a:pt x="400050" y="564357"/>
                </a:lnTo>
                <a:lnTo>
                  <a:pt x="407194" y="535782"/>
                </a:lnTo>
                <a:lnTo>
                  <a:pt x="414338" y="507207"/>
                </a:lnTo>
                <a:lnTo>
                  <a:pt x="421482" y="478632"/>
                </a:lnTo>
                <a:lnTo>
                  <a:pt x="428625" y="442913"/>
                </a:lnTo>
                <a:lnTo>
                  <a:pt x="435769" y="414338"/>
                </a:lnTo>
                <a:lnTo>
                  <a:pt x="450057" y="378619"/>
                </a:lnTo>
                <a:lnTo>
                  <a:pt x="464344" y="350044"/>
                </a:lnTo>
                <a:lnTo>
                  <a:pt x="471488" y="321469"/>
                </a:lnTo>
                <a:lnTo>
                  <a:pt x="485775" y="292894"/>
                </a:lnTo>
                <a:lnTo>
                  <a:pt x="500063" y="264319"/>
                </a:lnTo>
                <a:lnTo>
                  <a:pt x="514350" y="242888"/>
                </a:lnTo>
                <a:lnTo>
                  <a:pt x="521494" y="214313"/>
                </a:lnTo>
                <a:lnTo>
                  <a:pt x="528638" y="192882"/>
                </a:lnTo>
                <a:lnTo>
                  <a:pt x="535782" y="178594"/>
                </a:lnTo>
                <a:lnTo>
                  <a:pt x="542925" y="164307"/>
                </a:lnTo>
                <a:lnTo>
                  <a:pt x="550069" y="157163"/>
                </a:lnTo>
                <a:lnTo>
                  <a:pt x="550069" y="150019"/>
                </a:lnTo>
                <a:lnTo>
                  <a:pt x="557213" y="150019"/>
                </a:lnTo>
                <a:lnTo>
                  <a:pt x="557213" y="142875"/>
                </a:lnTo>
                <a:lnTo>
                  <a:pt x="557213" y="142875"/>
                </a:lnTo>
                <a:lnTo>
                  <a:pt x="557213" y="142875"/>
                </a:lnTo>
                <a:lnTo>
                  <a:pt x="557213" y="142875"/>
                </a:lnTo>
                <a:lnTo>
                  <a:pt x="557213" y="150019"/>
                </a:lnTo>
                <a:lnTo>
                  <a:pt x="557213" y="157163"/>
                </a:lnTo>
                <a:lnTo>
                  <a:pt x="557213" y="171450"/>
                </a:lnTo>
                <a:lnTo>
                  <a:pt x="557213" y="185738"/>
                </a:lnTo>
                <a:lnTo>
                  <a:pt x="557213" y="207169"/>
                </a:lnTo>
                <a:lnTo>
                  <a:pt x="557213" y="235744"/>
                </a:lnTo>
                <a:lnTo>
                  <a:pt x="550069" y="257175"/>
                </a:lnTo>
                <a:lnTo>
                  <a:pt x="550069" y="278607"/>
                </a:lnTo>
                <a:lnTo>
                  <a:pt x="550069" y="307182"/>
                </a:lnTo>
                <a:lnTo>
                  <a:pt x="550069" y="328613"/>
                </a:lnTo>
                <a:lnTo>
                  <a:pt x="557213" y="350044"/>
                </a:lnTo>
                <a:lnTo>
                  <a:pt x="557213" y="378619"/>
                </a:lnTo>
                <a:lnTo>
                  <a:pt x="564357" y="400050"/>
                </a:lnTo>
                <a:lnTo>
                  <a:pt x="571500" y="414338"/>
                </a:lnTo>
                <a:lnTo>
                  <a:pt x="571500" y="428625"/>
                </a:lnTo>
                <a:lnTo>
                  <a:pt x="578644" y="442913"/>
                </a:lnTo>
                <a:lnTo>
                  <a:pt x="585788" y="442913"/>
                </a:lnTo>
                <a:lnTo>
                  <a:pt x="585788" y="450057"/>
                </a:lnTo>
                <a:lnTo>
                  <a:pt x="592932" y="450057"/>
                </a:lnTo>
                <a:lnTo>
                  <a:pt x="600075" y="442913"/>
                </a:lnTo>
                <a:lnTo>
                  <a:pt x="607219" y="435769"/>
                </a:lnTo>
                <a:lnTo>
                  <a:pt x="607219" y="4357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2771775" y="5872163"/>
            <a:ext cx="78582" cy="214313"/>
          </a:xfrm>
          <a:custGeom>
            <a:avLst/>
            <a:gdLst/>
            <a:ahLst/>
            <a:cxnLst/>
            <a:rect l="0" t="0" r="0" b="0"/>
            <a:pathLst>
              <a:path w="78582" h="214313">
                <a:moveTo>
                  <a:pt x="0" y="14287"/>
                </a:move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14287"/>
                </a:lnTo>
                <a:lnTo>
                  <a:pt x="0" y="14287"/>
                </a:lnTo>
                <a:lnTo>
                  <a:pt x="0" y="28575"/>
                </a:lnTo>
                <a:lnTo>
                  <a:pt x="0" y="35718"/>
                </a:lnTo>
                <a:lnTo>
                  <a:pt x="0" y="50006"/>
                </a:lnTo>
                <a:lnTo>
                  <a:pt x="0" y="57150"/>
                </a:lnTo>
                <a:lnTo>
                  <a:pt x="0" y="71437"/>
                </a:lnTo>
                <a:lnTo>
                  <a:pt x="0" y="85725"/>
                </a:lnTo>
                <a:lnTo>
                  <a:pt x="0" y="100012"/>
                </a:lnTo>
                <a:lnTo>
                  <a:pt x="0" y="114300"/>
                </a:lnTo>
                <a:lnTo>
                  <a:pt x="0" y="121443"/>
                </a:lnTo>
                <a:lnTo>
                  <a:pt x="0" y="135731"/>
                </a:lnTo>
                <a:lnTo>
                  <a:pt x="0" y="150018"/>
                </a:lnTo>
                <a:lnTo>
                  <a:pt x="0" y="157162"/>
                </a:lnTo>
                <a:lnTo>
                  <a:pt x="0" y="164306"/>
                </a:lnTo>
                <a:lnTo>
                  <a:pt x="7144" y="171450"/>
                </a:lnTo>
                <a:lnTo>
                  <a:pt x="7144" y="178593"/>
                </a:lnTo>
                <a:lnTo>
                  <a:pt x="7144" y="185737"/>
                </a:lnTo>
                <a:lnTo>
                  <a:pt x="7144" y="192881"/>
                </a:lnTo>
                <a:lnTo>
                  <a:pt x="14288" y="200025"/>
                </a:lnTo>
                <a:lnTo>
                  <a:pt x="14288" y="200025"/>
                </a:lnTo>
                <a:lnTo>
                  <a:pt x="21431" y="207168"/>
                </a:lnTo>
                <a:lnTo>
                  <a:pt x="28575" y="214312"/>
                </a:lnTo>
                <a:lnTo>
                  <a:pt x="28575" y="207168"/>
                </a:lnTo>
                <a:lnTo>
                  <a:pt x="35719" y="207168"/>
                </a:lnTo>
                <a:lnTo>
                  <a:pt x="42863" y="214312"/>
                </a:lnTo>
                <a:lnTo>
                  <a:pt x="50006" y="214312"/>
                </a:lnTo>
                <a:lnTo>
                  <a:pt x="64294" y="207168"/>
                </a:lnTo>
                <a:lnTo>
                  <a:pt x="78581" y="207168"/>
                </a:lnTo>
                <a:lnTo>
                  <a:pt x="78581" y="2071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2871788" y="5664994"/>
            <a:ext cx="392907" cy="485776"/>
          </a:xfrm>
          <a:custGeom>
            <a:avLst/>
            <a:gdLst/>
            <a:ahLst/>
            <a:cxnLst/>
            <a:rect l="0" t="0" r="0" b="0"/>
            <a:pathLst>
              <a:path w="392907" h="485776">
                <a:moveTo>
                  <a:pt x="128587" y="300037"/>
                </a:moveTo>
                <a:lnTo>
                  <a:pt x="128587" y="307181"/>
                </a:lnTo>
                <a:lnTo>
                  <a:pt x="128587" y="300037"/>
                </a:lnTo>
                <a:lnTo>
                  <a:pt x="128587" y="307181"/>
                </a:lnTo>
                <a:lnTo>
                  <a:pt x="128587" y="300037"/>
                </a:lnTo>
                <a:lnTo>
                  <a:pt x="128587" y="300037"/>
                </a:lnTo>
                <a:lnTo>
                  <a:pt x="128587" y="300037"/>
                </a:lnTo>
                <a:lnTo>
                  <a:pt x="128587" y="292894"/>
                </a:lnTo>
                <a:lnTo>
                  <a:pt x="128587" y="292894"/>
                </a:lnTo>
                <a:lnTo>
                  <a:pt x="121443" y="285750"/>
                </a:lnTo>
                <a:lnTo>
                  <a:pt x="114300" y="285750"/>
                </a:lnTo>
                <a:lnTo>
                  <a:pt x="107156" y="278606"/>
                </a:lnTo>
                <a:lnTo>
                  <a:pt x="100012" y="278606"/>
                </a:lnTo>
                <a:lnTo>
                  <a:pt x="85725" y="278606"/>
                </a:lnTo>
                <a:lnTo>
                  <a:pt x="78581" y="278606"/>
                </a:lnTo>
                <a:lnTo>
                  <a:pt x="64293" y="278606"/>
                </a:lnTo>
                <a:lnTo>
                  <a:pt x="57150" y="292894"/>
                </a:lnTo>
                <a:lnTo>
                  <a:pt x="42862" y="300037"/>
                </a:lnTo>
                <a:lnTo>
                  <a:pt x="28575" y="300037"/>
                </a:lnTo>
                <a:lnTo>
                  <a:pt x="21431" y="314325"/>
                </a:lnTo>
                <a:lnTo>
                  <a:pt x="14287" y="321469"/>
                </a:lnTo>
                <a:lnTo>
                  <a:pt x="7143" y="328612"/>
                </a:lnTo>
                <a:lnTo>
                  <a:pt x="0" y="342900"/>
                </a:lnTo>
                <a:lnTo>
                  <a:pt x="0" y="357187"/>
                </a:lnTo>
                <a:lnTo>
                  <a:pt x="0" y="357187"/>
                </a:lnTo>
                <a:lnTo>
                  <a:pt x="0" y="371475"/>
                </a:lnTo>
                <a:lnTo>
                  <a:pt x="7143" y="385762"/>
                </a:lnTo>
                <a:lnTo>
                  <a:pt x="14287" y="392906"/>
                </a:lnTo>
                <a:lnTo>
                  <a:pt x="21431" y="392906"/>
                </a:lnTo>
                <a:lnTo>
                  <a:pt x="21431" y="400050"/>
                </a:lnTo>
                <a:lnTo>
                  <a:pt x="28575" y="400050"/>
                </a:lnTo>
                <a:lnTo>
                  <a:pt x="35718" y="400050"/>
                </a:lnTo>
                <a:lnTo>
                  <a:pt x="42862" y="400050"/>
                </a:lnTo>
                <a:lnTo>
                  <a:pt x="50006" y="400050"/>
                </a:lnTo>
                <a:lnTo>
                  <a:pt x="57150" y="392906"/>
                </a:lnTo>
                <a:lnTo>
                  <a:pt x="64293" y="385762"/>
                </a:lnTo>
                <a:lnTo>
                  <a:pt x="71437" y="385762"/>
                </a:lnTo>
                <a:lnTo>
                  <a:pt x="78581" y="371475"/>
                </a:lnTo>
                <a:lnTo>
                  <a:pt x="85725" y="357187"/>
                </a:lnTo>
                <a:lnTo>
                  <a:pt x="92868" y="357187"/>
                </a:lnTo>
                <a:lnTo>
                  <a:pt x="92868" y="350044"/>
                </a:lnTo>
                <a:lnTo>
                  <a:pt x="100012" y="342900"/>
                </a:lnTo>
                <a:lnTo>
                  <a:pt x="100012" y="342900"/>
                </a:lnTo>
                <a:lnTo>
                  <a:pt x="100012" y="342900"/>
                </a:lnTo>
                <a:lnTo>
                  <a:pt x="100012" y="342900"/>
                </a:lnTo>
                <a:lnTo>
                  <a:pt x="100012" y="342900"/>
                </a:lnTo>
                <a:lnTo>
                  <a:pt x="100012" y="342900"/>
                </a:lnTo>
                <a:lnTo>
                  <a:pt x="100012" y="342900"/>
                </a:lnTo>
                <a:lnTo>
                  <a:pt x="107156" y="350044"/>
                </a:lnTo>
                <a:lnTo>
                  <a:pt x="107156" y="357187"/>
                </a:lnTo>
                <a:lnTo>
                  <a:pt x="107156" y="364331"/>
                </a:lnTo>
                <a:lnTo>
                  <a:pt x="114300" y="371475"/>
                </a:lnTo>
                <a:lnTo>
                  <a:pt x="114300" y="378619"/>
                </a:lnTo>
                <a:lnTo>
                  <a:pt x="121443" y="385762"/>
                </a:lnTo>
                <a:lnTo>
                  <a:pt x="128587" y="392906"/>
                </a:lnTo>
                <a:lnTo>
                  <a:pt x="135731" y="407194"/>
                </a:lnTo>
                <a:lnTo>
                  <a:pt x="142875" y="414337"/>
                </a:lnTo>
                <a:lnTo>
                  <a:pt x="157162" y="421481"/>
                </a:lnTo>
                <a:lnTo>
                  <a:pt x="164306" y="428625"/>
                </a:lnTo>
                <a:lnTo>
                  <a:pt x="178593" y="435769"/>
                </a:lnTo>
                <a:lnTo>
                  <a:pt x="192881" y="435769"/>
                </a:lnTo>
                <a:lnTo>
                  <a:pt x="207168" y="435769"/>
                </a:lnTo>
                <a:lnTo>
                  <a:pt x="221456" y="435769"/>
                </a:lnTo>
                <a:lnTo>
                  <a:pt x="235743" y="435769"/>
                </a:lnTo>
                <a:lnTo>
                  <a:pt x="250031" y="428625"/>
                </a:lnTo>
                <a:lnTo>
                  <a:pt x="271462" y="421481"/>
                </a:lnTo>
                <a:lnTo>
                  <a:pt x="285750" y="414337"/>
                </a:lnTo>
                <a:lnTo>
                  <a:pt x="300037" y="392906"/>
                </a:lnTo>
                <a:lnTo>
                  <a:pt x="314325" y="378619"/>
                </a:lnTo>
                <a:lnTo>
                  <a:pt x="328612" y="357187"/>
                </a:lnTo>
                <a:lnTo>
                  <a:pt x="342900" y="335756"/>
                </a:lnTo>
                <a:lnTo>
                  <a:pt x="357187" y="314325"/>
                </a:lnTo>
                <a:lnTo>
                  <a:pt x="371475" y="292894"/>
                </a:lnTo>
                <a:lnTo>
                  <a:pt x="378618" y="257175"/>
                </a:lnTo>
                <a:lnTo>
                  <a:pt x="385762" y="235744"/>
                </a:lnTo>
                <a:lnTo>
                  <a:pt x="392906" y="207169"/>
                </a:lnTo>
                <a:lnTo>
                  <a:pt x="392906" y="178594"/>
                </a:lnTo>
                <a:lnTo>
                  <a:pt x="392906" y="150019"/>
                </a:lnTo>
                <a:lnTo>
                  <a:pt x="385762" y="128587"/>
                </a:lnTo>
                <a:lnTo>
                  <a:pt x="378618" y="107156"/>
                </a:lnTo>
                <a:lnTo>
                  <a:pt x="371475" y="78581"/>
                </a:lnTo>
                <a:lnTo>
                  <a:pt x="364331" y="64294"/>
                </a:lnTo>
                <a:lnTo>
                  <a:pt x="357187" y="42862"/>
                </a:lnTo>
                <a:lnTo>
                  <a:pt x="342900" y="28575"/>
                </a:lnTo>
                <a:lnTo>
                  <a:pt x="335756" y="14287"/>
                </a:lnTo>
                <a:lnTo>
                  <a:pt x="328612" y="14287"/>
                </a:lnTo>
                <a:lnTo>
                  <a:pt x="321468" y="0"/>
                </a:lnTo>
                <a:lnTo>
                  <a:pt x="314325" y="0"/>
                </a:lnTo>
                <a:lnTo>
                  <a:pt x="314325" y="0"/>
                </a:lnTo>
                <a:lnTo>
                  <a:pt x="314325" y="0"/>
                </a:lnTo>
                <a:lnTo>
                  <a:pt x="307181" y="7144"/>
                </a:lnTo>
                <a:lnTo>
                  <a:pt x="307181" y="21431"/>
                </a:lnTo>
                <a:lnTo>
                  <a:pt x="307181" y="28575"/>
                </a:lnTo>
                <a:lnTo>
                  <a:pt x="307181" y="42862"/>
                </a:lnTo>
                <a:lnTo>
                  <a:pt x="307181" y="64294"/>
                </a:lnTo>
                <a:lnTo>
                  <a:pt x="307181" y="85725"/>
                </a:lnTo>
                <a:lnTo>
                  <a:pt x="307181" y="107156"/>
                </a:lnTo>
                <a:lnTo>
                  <a:pt x="307181" y="128587"/>
                </a:lnTo>
                <a:lnTo>
                  <a:pt x="307181" y="157162"/>
                </a:lnTo>
                <a:lnTo>
                  <a:pt x="307181" y="178594"/>
                </a:lnTo>
                <a:lnTo>
                  <a:pt x="314325" y="207169"/>
                </a:lnTo>
                <a:lnTo>
                  <a:pt x="314325" y="235744"/>
                </a:lnTo>
                <a:lnTo>
                  <a:pt x="321468" y="257175"/>
                </a:lnTo>
                <a:lnTo>
                  <a:pt x="328612" y="285750"/>
                </a:lnTo>
                <a:lnTo>
                  <a:pt x="335756" y="314325"/>
                </a:lnTo>
                <a:lnTo>
                  <a:pt x="342900" y="342900"/>
                </a:lnTo>
                <a:lnTo>
                  <a:pt x="350043" y="357187"/>
                </a:lnTo>
                <a:lnTo>
                  <a:pt x="357187" y="385762"/>
                </a:lnTo>
                <a:lnTo>
                  <a:pt x="364331" y="414337"/>
                </a:lnTo>
                <a:lnTo>
                  <a:pt x="371475" y="428625"/>
                </a:lnTo>
                <a:lnTo>
                  <a:pt x="378618" y="450056"/>
                </a:lnTo>
                <a:lnTo>
                  <a:pt x="392906" y="485775"/>
                </a:lnTo>
                <a:lnTo>
                  <a:pt x="392906" y="4857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2743200" y="6079331"/>
            <a:ext cx="14289" cy="28576"/>
          </a:xfrm>
          <a:custGeom>
            <a:avLst/>
            <a:gdLst/>
            <a:ahLst/>
            <a:cxnLst/>
            <a:rect l="0" t="0" r="0" b="0"/>
            <a:pathLst>
              <a:path w="14289" h="28576">
                <a:moveTo>
                  <a:pt x="14288" y="0"/>
                </a:moveTo>
                <a:lnTo>
                  <a:pt x="14288" y="0"/>
                </a:lnTo>
                <a:lnTo>
                  <a:pt x="14288" y="7144"/>
                </a:lnTo>
                <a:lnTo>
                  <a:pt x="14288" y="0"/>
                </a:lnTo>
                <a:lnTo>
                  <a:pt x="14288" y="7144"/>
                </a:lnTo>
                <a:lnTo>
                  <a:pt x="14288" y="14288"/>
                </a:lnTo>
                <a:lnTo>
                  <a:pt x="14288" y="14288"/>
                </a:lnTo>
                <a:lnTo>
                  <a:pt x="14288" y="14288"/>
                </a:lnTo>
                <a:lnTo>
                  <a:pt x="7144" y="21432"/>
                </a:lnTo>
                <a:lnTo>
                  <a:pt x="7144" y="21432"/>
                </a:lnTo>
                <a:lnTo>
                  <a:pt x="7144" y="28575"/>
                </a:lnTo>
                <a:lnTo>
                  <a:pt x="0" y="28575"/>
                </a:lnTo>
                <a:lnTo>
                  <a:pt x="0" y="285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2407444" y="3800475"/>
            <a:ext cx="285751" cy="328614"/>
          </a:xfrm>
          <a:custGeom>
            <a:avLst/>
            <a:gdLst/>
            <a:ahLst/>
            <a:cxnLst/>
            <a:rect l="0" t="0" r="0" b="0"/>
            <a:pathLst>
              <a:path w="285751" h="328614">
                <a:moveTo>
                  <a:pt x="14287" y="0"/>
                </a:move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7144"/>
                </a:lnTo>
                <a:lnTo>
                  <a:pt x="14287" y="21431"/>
                </a:lnTo>
                <a:lnTo>
                  <a:pt x="7144" y="35719"/>
                </a:lnTo>
                <a:lnTo>
                  <a:pt x="7144" y="57150"/>
                </a:lnTo>
                <a:lnTo>
                  <a:pt x="0" y="78581"/>
                </a:lnTo>
                <a:lnTo>
                  <a:pt x="0" y="100013"/>
                </a:lnTo>
                <a:lnTo>
                  <a:pt x="0" y="121444"/>
                </a:lnTo>
                <a:lnTo>
                  <a:pt x="0" y="142875"/>
                </a:lnTo>
                <a:lnTo>
                  <a:pt x="0" y="164306"/>
                </a:lnTo>
                <a:lnTo>
                  <a:pt x="7144" y="185738"/>
                </a:lnTo>
                <a:lnTo>
                  <a:pt x="21431" y="214313"/>
                </a:lnTo>
                <a:lnTo>
                  <a:pt x="28575" y="221456"/>
                </a:lnTo>
                <a:lnTo>
                  <a:pt x="42862" y="235744"/>
                </a:lnTo>
                <a:lnTo>
                  <a:pt x="57150" y="250031"/>
                </a:lnTo>
                <a:lnTo>
                  <a:pt x="71437" y="264319"/>
                </a:lnTo>
                <a:lnTo>
                  <a:pt x="85725" y="271463"/>
                </a:lnTo>
                <a:lnTo>
                  <a:pt x="100012" y="278606"/>
                </a:lnTo>
                <a:lnTo>
                  <a:pt x="121444" y="285750"/>
                </a:lnTo>
                <a:lnTo>
                  <a:pt x="128587" y="285750"/>
                </a:lnTo>
                <a:lnTo>
                  <a:pt x="142875" y="285750"/>
                </a:lnTo>
                <a:lnTo>
                  <a:pt x="150019" y="285750"/>
                </a:lnTo>
                <a:lnTo>
                  <a:pt x="157162" y="285750"/>
                </a:lnTo>
                <a:lnTo>
                  <a:pt x="164306" y="278606"/>
                </a:lnTo>
                <a:lnTo>
                  <a:pt x="164306" y="278606"/>
                </a:lnTo>
                <a:lnTo>
                  <a:pt x="164306" y="271463"/>
                </a:lnTo>
                <a:lnTo>
                  <a:pt x="164306" y="264319"/>
                </a:lnTo>
                <a:lnTo>
                  <a:pt x="164306" y="257175"/>
                </a:lnTo>
                <a:lnTo>
                  <a:pt x="157162" y="242888"/>
                </a:lnTo>
                <a:lnTo>
                  <a:pt x="150019" y="228600"/>
                </a:lnTo>
                <a:lnTo>
                  <a:pt x="142875" y="221456"/>
                </a:lnTo>
                <a:lnTo>
                  <a:pt x="142875" y="214313"/>
                </a:lnTo>
                <a:lnTo>
                  <a:pt x="135731" y="200025"/>
                </a:lnTo>
                <a:lnTo>
                  <a:pt x="128587" y="192881"/>
                </a:lnTo>
                <a:lnTo>
                  <a:pt x="128587" y="192881"/>
                </a:lnTo>
                <a:lnTo>
                  <a:pt x="128587" y="185738"/>
                </a:lnTo>
                <a:lnTo>
                  <a:pt x="128587" y="178594"/>
                </a:lnTo>
                <a:lnTo>
                  <a:pt x="128587" y="178594"/>
                </a:lnTo>
                <a:lnTo>
                  <a:pt x="135731" y="178594"/>
                </a:lnTo>
                <a:lnTo>
                  <a:pt x="142875" y="171450"/>
                </a:lnTo>
                <a:lnTo>
                  <a:pt x="150019" y="171450"/>
                </a:lnTo>
                <a:lnTo>
                  <a:pt x="164306" y="171450"/>
                </a:lnTo>
                <a:lnTo>
                  <a:pt x="178594" y="164306"/>
                </a:lnTo>
                <a:lnTo>
                  <a:pt x="192881" y="171450"/>
                </a:lnTo>
                <a:lnTo>
                  <a:pt x="207169" y="178594"/>
                </a:lnTo>
                <a:lnTo>
                  <a:pt x="228600" y="178594"/>
                </a:lnTo>
                <a:lnTo>
                  <a:pt x="235744" y="185738"/>
                </a:lnTo>
                <a:lnTo>
                  <a:pt x="250031" y="200025"/>
                </a:lnTo>
                <a:lnTo>
                  <a:pt x="264319" y="200025"/>
                </a:lnTo>
                <a:lnTo>
                  <a:pt x="271462" y="207169"/>
                </a:lnTo>
                <a:lnTo>
                  <a:pt x="278606" y="221456"/>
                </a:lnTo>
                <a:lnTo>
                  <a:pt x="285750" y="221456"/>
                </a:lnTo>
                <a:lnTo>
                  <a:pt x="285750" y="228600"/>
                </a:lnTo>
                <a:lnTo>
                  <a:pt x="285750" y="235744"/>
                </a:lnTo>
                <a:lnTo>
                  <a:pt x="285750" y="250031"/>
                </a:lnTo>
                <a:lnTo>
                  <a:pt x="278606" y="250031"/>
                </a:lnTo>
                <a:lnTo>
                  <a:pt x="271462" y="264319"/>
                </a:lnTo>
                <a:lnTo>
                  <a:pt x="257175" y="278606"/>
                </a:lnTo>
                <a:lnTo>
                  <a:pt x="242887" y="285750"/>
                </a:lnTo>
                <a:lnTo>
                  <a:pt x="228600" y="292894"/>
                </a:lnTo>
                <a:lnTo>
                  <a:pt x="214312" y="307181"/>
                </a:lnTo>
                <a:lnTo>
                  <a:pt x="200025" y="314325"/>
                </a:lnTo>
                <a:lnTo>
                  <a:pt x="192881" y="321469"/>
                </a:lnTo>
                <a:lnTo>
                  <a:pt x="171450" y="328613"/>
                </a:lnTo>
                <a:lnTo>
                  <a:pt x="171450" y="3286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2793206" y="3914775"/>
            <a:ext cx="357189" cy="185739"/>
          </a:xfrm>
          <a:custGeom>
            <a:avLst/>
            <a:gdLst/>
            <a:ahLst/>
            <a:cxnLst/>
            <a:rect l="0" t="0" r="0" b="0"/>
            <a:pathLst>
              <a:path w="357189" h="185739">
                <a:moveTo>
                  <a:pt x="0" y="185738"/>
                </a:moveTo>
                <a:lnTo>
                  <a:pt x="0" y="185738"/>
                </a:lnTo>
                <a:lnTo>
                  <a:pt x="0" y="185738"/>
                </a:lnTo>
                <a:lnTo>
                  <a:pt x="0" y="185738"/>
                </a:lnTo>
                <a:lnTo>
                  <a:pt x="0" y="185738"/>
                </a:lnTo>
                <a:lnTo>
                  <a:pt x="0" y="185738"/>
                </a:lnTo>
                <a:lnTo>
                  <a:pt x="0" y="185738"/>
                </a:lnTo>
                <a:lnTo>
                  <a:pt x="0" y="178594"/>
                </a:lnTo>
                <a:lnTo>
                  <a:pt x="0" y="178594"/>
                </a:lnTo>
                <a:lnTo>
                  <a:pt x="0" y="178594"/>
                </a:lnTo>
                <a:lnTo>
                  <a:pt x="7144" y="164306"/>
                </a:lnTo>
                <a:lnTo>
                  <a:pt x="7144" y="157163"/>
                </a:lnTo>
                <a:lnTo>
                  <a:pt x="7144" y="135731"/>
                </a:lnTo>
                <a:lnTo>
                  <a:pt x="7144" y="114300"/>
                </a:lnTo>
                <a:lnTo>
                  <a:pt x="7144" y="100013"/>
                </a:lnTo>
                <a:lnTo>
                  <a:pt x="14288" y="85725"/>
                </a:lnTo>
                <a:lnTo>
                  <a:pt x="14288" y="71438"/>
                </a:lnTo>
                <a:lnTo>
                  <a:pt x="21432" y="50006"/>
                </a:lnTo>
                <a:lnTo>
                  <a:pt x="28575" y="50006"/>
                </a:lnTo>
                <a:lnTo>
                  <a:pt x="28575" y="42863"/>
                </a:lnTo>
                <a:lnTo>
                  <a:pt x="28575" y="28575"/>
                </a:lnTo>
                <a:lnTo>
                  <a:pt x="35719" y="35719"/>
                </a:lnTo>
                <a:lnTo>
                  <a:pt x="35719" y="28575"/>
                </a:lnTo>
                <a:lnTo>
                  <a:pt x="42863" y="28575"/>
                </a:lnTo>
                <a:lnTo>
                  <a:pt x="42863" y="35719"/>
                </a:lnTo>
                <a:lnTo>
                  <a:pt x="50007" y="42863"/>
                </a:lnTo>
                <a:lnTo>
                  <a:pt x="57150" y="50006"/>
                </a:lnTo>
                <a:lnTo>
                  <a:pt x="64294" y="64294"/>
                </a:lnTo>
                <a:lnTo>
                  <a:pt x="71438" y="78581"/>
                </a:lnTo>
                <a:lnTo>
                  <a:pt x="78582" y="92869"/>
                </a:lnTo>
                <a:lnTo>
                  <a:pt x="85725" y="107156"/>
                </a:lnTo>
                <a:lnTo>
                  <a:pt x="92869" y="121444"/>
                </a:lnTo>
                <a:lnTo>
                  <a:pt x="100013" y="135731"/>
                </a:lnTo>
                <a:lnTo>
                  <a:pt x="107157" y="142875"/>
                </a:lnTo>
                <a:lnTo>
                  <a:pt x="114300" y="157163"/>
                </a:lnTo>
                <a:lnTo>
                  <a:pt x="121444" y="164306"/>
                </a:lnTo>
                <a:lnTo>
                  <a:pt x="128588" y="164306"/>
                </a:lnTo>
                <a:lnTo>
                  <a:pt x="135732" y="171450"/>
                </a:lnTo>
                <a:lnTo>
                  <a:pt x="142875" y="178594"/>
                </a:lnTo>
                <a:lnTo>
                  <a:pt x="150019" y="171450"/>
                </a:lnTo>
                <a:lnTo>
                  <a:pt x="157163" y="171450"/>
                </a:lnTo>
                <a:lnTo>
                  <a:pt x="164307" y="171450"/>
                </a:lnTo>
                <a:lnTo>
                  <a:pt x="171450" y="164306"/>
                </a:lnTo>
                <a:lnTo>
                  <a:pt x="178594" y="157163"/>
                </a:lnTo>
                <a:lnTo>
                  <a:pt x="185738" y="157163"/>
                </a:lnTo>
                <a:lnTo>
                  <a:pt x="192882" y="142875"/>
                </a:lnTo>
                <a:lnTo>
                  <a:pt x="200025" y="128588"/>
                </a:lnTo>
                <a:lnTo>
                  <a:pt x="200025" y="121444"/>
                </a:lnTo>
                <a:lnTo>
                  <a:pt x="207169" y="114300"/>
                </a:lnTo>
                <a:lnTo>
                  <a:pt x="207169" y="100013"/>
                </a:lnTo>
                <a:lnTo>
                  <a:pt x="207169" y="100013"/>
                </a:lnTo>
                <a:lnTo>
                  <a:pt x="207169" y="100013"/>
                </a:lnTo>
                <a:lnTo>
                  <a:pt x="207169" y="85725"/>
                </a:lnTo>
                <a:lnTo>
                  <a:pt x="207169" y="85725"/>
                </a:lnTo>
                <a:lnTo>
                  <a:pt x="207169" y="92869"/>
                </a:lnTo>
                <a:lnTo>
                  <a:pt x="214313" y="92869"/>
                </a:lnTo>
                <a:lnTo>
                  <a:pt x="214313" y="92869"/>
                </a:lnTo>
                <a:lnTo>
                  <a:pt x="214313" y="100013"/>
                </a:lnTo>
                <a:lnTo>
                  <a:pt x="214313" y="107156"/>
                </a:lnTo>
                <a:lnTo>
                  <a:pt x="214313" y="114300"/>
                </a:lnTo>
                <a:lnTo>
                  <a:pt x="214313" y="128588"/>
                </a:lnTo>
                <a:lnTo>
                  <a:pt x="221457" y="135731"/>
                </a:lnTo>
                <a:lnTo>
                  <a:pt x="221457" y="142875"/>
                </a:lnTo>
                <a:lnTo>
                  <a:pt x="228600" y="150019"/>
                </a:lnTo>
                <a:lnTo>
                  <a:pt x="235744" y="157163"/>
                </a:lnTo>
                <a:lnTo>
                  <a:pt x="242888" y="157163"/>
                </a:lnTo>
                <a:lnTo>
                  <a:pt x="250032" y="157163"/>
                </a:lnTo>
                <a:lnTo>
                  <a:pt x="264319" y="164306"/>
                </a:lnTo>
                <a:lnTo>
                  <a:pt x="271463" y="164306"/>
                </a:lnTo>
                <a:lnTo>
                  <a:pt x="285750" y="157163"/>
                </a:lnTo>
                <a:lnTo>
                  <a:pt x="300038" y="157163"/>
                </a:lnTo>
                <a:lnTo>
                  <a:pt x="307182" y="150019"/>
                </a:lnTo>
                <a:lnTo>
                  <a:pt x="321469" y="142875"/>
                </a:lnTo>
                <a:lnTo>
                  <a:pt x="328613" y="135731"/>
                </a:lnTo>
                <a:lnTo>
                  <a:pt x="335757" y="128588"/>
                </a:lnTo>
                <a:lnTo>
                  <a:pt x="350044" y="114300"/>
                </a:lnTo>
                <a:lnTo>
                  <a:pt x="350044" y="107156"/>
                </a:lnTo>
                <a:lnTo>
                  <a:pt x="350044" y="100013"/>
                </a:lnTo>
                <a:lnTo>
                  <a:pt x="357188" y="85725"/>
                </a:lnTo>
                <a:lnTo>
                  <a:pt x="350044" y="64294"/>
                </a:lnTo>
                <a:lnTo>
                  <a:pt x="350044" y="57150"/>
                </a:lnTo>
                <a:lnTo>
                  <a:pt x="342900" y="42863"/>
                </a:lnTo>
                <a:lnTo>
                  <a:pt x="335757" y="21431"/>
                </a:lnTo>
                <a:lnTo>
                  <a:pt x="328613" y="21431"/>
                </a:lnTo>
                <a:lnTo>
                  <a:pt x="314325" y="7144"/>
                </a:lnTo>
                <a:lnTo>
                  <a:pt x="300038" y="0"/>
                </a:lnTo>
                <a:lnTo>
                  <a:pt x="285750" y="0"/>
                </a:lnTo>
                <a:lnTo>
                  <a:pt x="271463" y="7144"/>
                </a:lnTo>
                <a:lnTo>
                  <a:pt x="250032" y="14288"/>
                </a:lnTo>
                <a:lnTo>
                  <a:pt x="235744" y="21431"/>
                </a:lnTo>
                <a:lnTo>
                  <a:pt x="221457" y="42863"/>
                </a:lnTo>
                <a:lnTo>
                  <a:pt x="207169" y="50006"/>
                </a:lnTo>
                <a:lnTo>
                  <a:pt x="200025" y="64294"/>
                </a:lnTo>
                <a:lnTo>
                  <a:pt x="185738" y="78581"/>
                </a:lnTo>
                <a:lnTo>
                  <a:pt x="185738" y="92869"/>
                </a:lnTo>
                <a:lnTo>
                  <a:pt x="178594" y="100013"/>
                </a:lnTo>
                <a:lnTo>
                  <a:pt x="185738" y="114300"/>
                </a:lnTo>
                <a:lnTo>
                  <a:pt x="185738" y="121444"/>
                </a:lnTo>
                <a:lnTo>
                  <a:pt x="200025" y="121444"/>
                </a:lnTo>
                <a:lnTo>
                  <a:pt x="207169" y="128588"/>
                </a:lnTo>
                <a:lnTo>
                  <a:pt x="221457" y="135731"/>
                </a:lnTo>
                <a:lnTo>
                  <a:pt x="221457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3243263" y="3807619"/>
            <a:ext cx="157163" cy="228601"/>
          </a:xfrm>
          <a:custGeom>
            <a:avLst/>
            <a:gdLst/>
            <a:ahLst/>
            <a:cxnLst/>
            <a:rect l="0" t="0" r="0" b="0"/>
            <a:pathLst>
              <a:path w="157163" h="228601">
                <a:moveTo>
                  <a:pt x="7143" y="0"/>
                </a:moveTo>
                <a:lnTo>
                  <a:pt x="7143" y="7144"/>
                </a:lnTo>
                <a:lnTo>
                  <a:pt x="7143" y="0"/>
                </a:lnTo>
                <a:lnTo>
                  <a:pt x="7143" y="0"/>
                </a:lnTo>
                <a:lnTo>
                  <a:pt x="7143" y="7144"/>
                </a:lnTo>
                <a:lnTo>
                  <a:pt x="7143" y="7144"/>
                </a:lnTo>
                <a:lnTo>
                  <a:pt x="7143" y="14287"/>
                </a:lnTo>
                <a:lnTo>
                  <a:pt x="7143" y="28575"/>
                </a:lnTo>
                <a:lnTo>
                  <a:pt x="7143" y="35719"/>
                </a:lnTo>
                <a:lnTo>
                  <a:pt x="7143" y="50006"/>
                </a:lnTo>
                <a:lnTo>
                  <a:pt x="7143" y="71437"/>
                </a:lnTo>
                <a:lnTo>
                  <a:pt x="7143" y="85725"/>
                </a:lnTo>
                <a:lnTo>
                  <a:pt x="0" y="107156"/>
                </a:lnTo>
                <a:lnTo>
                  <a:pt x="0" y="135731"/>
                </a:lnTo>
                <a:lnTo>
                  <a:pt x="0" y="157162"/>
                </a:lnTo>
                <a:lnTo>
                  <a:pt x="0" y="171450"/>
                </a:lnTo>
                <a:lnTo>
                  <a:pt x="0" y="185737"/>
                </a:lnTo>
                <a:lnTo>
                  <a:pt x="0" y="200025"/>
                </a:lnTo>
                <a:lnTo>
                  <a:pt x="0" y="207169"/>
                </a:lnTo>
                <a:lnTo>
                  <a:pt x="7143" y="214312"/>
                </a:lnTo>
                <a:lnTo>
                  <a:pt x="7143" y="221456"/>
                </a:lnTo>
                <a:lnTo>
                  <a:pt x="7143" y="221456"/>
                </a:lnTo>
                <a:lnTo>
                  <a:pt x="7143" y="221456"/>
                </a:lnTo>
                <a:lnTo>
                  <a:pt x="7143" y="228600"/>
                </a:lnTo>
                <a:lnTo>
                  <a:pt x="7143" y="228600"/>
                </a:lnTo>
                <a:lnTo>
                  <a:pt x="7143" y="228600"/>
                </a:lnTo>
                <a:lnTo>
                  <a:pt x="7143" y="228600"/>
                </a:lnTo>
                <a:lnTo>
                  <a:pt x="7143" y="228600"/>
                </a:lnTo>
                <a:lnTo>
                  <a:pt x="7143" y="228600"/>
                </a:lnTo>
                <a:lnTo>
                  <a:pt x="7143" y="221456"/>
                </a:lnTo>
                <a:lnTo>
                  <a:pt x="7143" y="221456"/>
                </a:lnTo>
                <a:lnTo>
                  <a:pt x="7143" y="214312"/>
                </a:lnTo>
                <a:lnTo>
                  <a:pt x="7143" y="207169"/>
                </a:lnTo>
                <a:lnTo>
                  <a:pt x="7143" y="207169"/>
                </a:lnTo>
                <a:lnTo>
                  <a:pt x="7143" y="192881"/>
                </a:lnTo>
                <a:lnTo>
                  <a:pt x="7143" y="185737"/>
                </a:lnTo>
                <a:lnTo>
                  <a:pt x="7143" y="178594"/>
                </a:lnTo>
                <a:lnTo>
                  <a:pt x="14287" y="171450"/>
                </a:lnTo>
                <a:lnTo>
                  <a:pt x="21431" y="157162"/>
                </a:lnTo>
                <a:lnTo>
                  <a:pt x="28575" y="157162"/>
                </a:lnTo>
                <a:lnTo>
                  <a:pt x="35718" y="150019"/>
                </a:lnTo>
                <a:lnTo>
                  <a:pt x="42862" y="135731"/>
                </a:lnTo>
                <a:lnTo>
                  <a:pt x="57150" y="128587"/>
                </a:lnTo>
                <a:lnTo>
                  <a:pt x="78581" y="128587"/>
                </a:lnTo>
                <a:lnTo>
                  <a:pt x="85725" y="114300"/>
                </a:lnTo>
                <a:lnTo>
                  <a:pt x="107156" y="107156"/>
                </a:lnTo>
                <a:lnTo>
                  <a:pt x="114300" y="107156"/>
                </a:lnTo>
                <a:lnTo>
                  <a:pt x="128587" y="100012"/>
                </a:lnTo>
                <a:lnTo>
                  <a:pt x="142875" y="92869"/>
                </a:lnTo>
                <a:lnTo>
                  <a:pt x="157162" y="85725"/>
                </a:lnTo>
                <a:lnTo>
                  <a:pt x="157162" y="857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3600450" y="3793331"/>
            <a:ext cx="135732" cy="335758"/>
          </a:xfrm>
          <a:custGeom>
            <a:avLst/>
            <a:gdLst/>
            <a:ahLst/>
            <a:cxnLst/>
            <a:rect l="0" t="0" r="0" b="0"/>
            <a:pathLst>
              <a:path w="135732" h="335758">
                <a:moveTo>
                  <a:pt x="50006" y="7144"/>
                </a:moveTo>
                <a:lnTo>
                  <a:pt x="50006" y="7144"/>
                </a:lnTo>
                <a:lnTo>
                  <a:pt x="50006" y="7144"/>
                </a:lnTo>
                <a:lnTo>
                  <a:pt x="50006" y="0"/>
                </a:lnTo>
                <a:lnTo>
                  <a:pt x="50006" y="7144"/>
                </a:lnTo>
                <a:lnTo>
                  <a:pt x="50006" y="7144"/>
                </a:lnTo>
                <a:lnTo>
                  <a:pt x="50006" y="14288"/>
                </a:lnTo>
                <a:lnTo>
                  <a:pt x="50006" y="21432"/>
                </a:lnTo>
                <a:lnTo>
                  <a:pt x="50006" y="35719"/>
                </a:lnTo>
                <a:lnTo>
                  <a:pt x="50006" y="50007"/>
                </a:lnTo>
                <a:lnTo>
                  <a:pt x="50006" y="71438"/>
                </a:lnTo>
                <a:lnTo>
                  <a:pt x="50006" y="92869"/>
                </a:lnTo>
                <a:lnTo>
                  <a:pt x="50006" y="114300"/>
                </a:lnTo>
                <a:lnTo>
                  <a:pt x="42863" y="142875"/>
                </a:lnTo>
                <a:lnTo>
                  <a:pt x="42863" y="171450"/>
                </a:lnTo>
                <a:lnTo>
                  <a:pt x="42863" y="200025"/>
                </a:lnTo>
                <a:lnTo>
                  <a:pt x="42863" y="221457"/>
                </a:lnTo>
                <a:lnTo>
                  <a:pt x="42863" y="250032"/>
                </a:lnTo>
                <a:lnTo>
                  <a:pt x="42863" y="271463"/>
                </a:lnTo>
                <a:lnTo>
                  <a:pt x="42863" y="278607"/>
                </a:lnTo>
                <a:lnTo>
                  <a:pt x="42863" y="300038"/>
                </a:lnTo>
                <a:lnTo>
                  <a:pt x="42863" y="307182"/>
                </a:lnTo>
                <a:lnTo>
                  <a:pt x="42863" y="314325"/>
                </a:lnTo>
                <a:lnTo>
                  <a:pt x="50006" y="321469"/>
                </a:lnTo>
                <a:lnTo>
                  <a:pt x="50006" y="328613"/>
                </a:lnTo>
                <a:lnTo>
                  <a:pt x="50006" y="335757"/>
                </a:lnTo>
                <a:lnTo>
                  <a:pt x="57150" y="328613"/>
                </a:lnTo>
                <a:lnTo>
                  <a:pt x="57150" y="335757"/>
                </a:lnTo>
                <a:lnTo>
                  <a:pt x="57150" y="335757"/>
                </a:lnTo>
                <a:lnTo>
                  <a:pt x="57150" y="328613"/>
                </a:lnTo>
                <a:lnTo>
                  <a:pt x="57150" y="335757"/>
                </a:lnTo>
                <a:lnTo>
                  <a:pt x="57150" y="335757"/>
                </a:lnTo>
                <a:lnTo>
                  <a:pt x="50006" y="328613"/>
                </a:lnTo>
                <a:lnTo>
                  <a:pt x="50006" y="328613"/>
                </a:lnTo>
                <a:lnTo>
                  <a:pt x="50006" y="328613"/>
                </a:lnTo>
                <a:lnTo>
                  <a:pt x="42863" y="321469"/>
                </a:lnTo>
                <a:lnTo>
                  <a:pt x="42863" y="321469"/>
                </a:lnTo>
                <a:lnTo>
                  <a:pt x="42863" y="314325"/>
                </a:lnTo>
                <a:lnTo>
                  <a:pt x="35719" y="300038"/>
                </a:lnTo>
                <a:lnTo>
                  <a:pt x="35719" y="285750"/>
                </a:lnTo>
                <a:lnTo>
                  <a:pt x="28575" y="278607"/>
                </a:lnTo>
                <a:lnTo>
                  <a:pt x="28575" y="264319"/>
                </a:lnTo>
                <a:lnTo>
                  <a:pt x="21431" y="242888"/>
                </a:lnTo>
                <a:lnTo>
                  <a:pt x="21431" y="228600"/>
                </a:lnTo>
                <a:lnTo>
                  <a:pt x="14288" y="214313"/>
                </a:lnTo>
                <a:lnTo>
                  <a:pt x="14288" y="185738"/>
                </a:lnTo>
                <a:lnTo>
                  <a:pt x="14288" y="171450"/>
                </a:lnTo>
                <a:lnTo>
                  <a:pt x="14288" y="150019"/>
                </a:lnTo>
                <a:lnTo>
                  <a:pt x="14288" y="128588"/>
                </a:lnTo>
                <a:lnTo>
                  <a:pt x="14288" y="114300"/>
                </a:lnTo>
                <a:lnTo>
                  <a:pt x="14288" y="92869"/>
                </a:lnTo>
                <a:lnTo>
                  <a:pt x="14288" y="78582"/>
                </a:lnTo>
                <a:lnTo>
                  <a:pt x="21431" y="57150"/>
                </a:lnTo>
                <a:lnTo>
                  <a:pt x="28575" y="50007"/>
                </a:lnTo>
                <a:lnTo>
                  <a:pt x="35719" y="35719"/>
                </a:lnTo>
                <a:lnTo>
                  <a:pt x="42863" y="14288"/>
                </a:lnTo>
                <a:lnTo>
                  <a:pt x="50006" y="14288"/>
                </a:lnTo>
                <a:lnTo>
                  <a:pt x="64294" y="7144"/>
                </a:lnTo>
                <a:lnTo>
                  <a:pt x="71438" y="0"/>
                </a:lnTo>
                <a:lnTo>
                  <a:pt x="78581" y="0"/>
                </a:lnTo>
                <a:lnTo>
                  <a:pt x="92869" y="7144"/>
                </a:lnTo>
                <a:lnTo>
                  <a:pt x="100013" y="7144"/>
                </a:lnTo>
                <a:lnTo>
                  <a:pt x="114300" y="7144"/>
                </a:lnTo>
                <a:lnTo>
                  <a:pt x="114300" y="14288"/>
                </a:lnTo>
                <a:lnTo>
                  <a:pt x="121444" y="21432"/>
                </a:lnTo>
                <a:lnTo>
                  <a:pt x="128588" y="28575"/>
                </a:lnTo>
                <a:lnTo>
                  <a:pt x="135731" y="35719"/>
                </a:lnTo>
                <a:lnTo>
                  <a:pt x="135731" y="42863"/>
                </a:lnTo>
                <a:lnTo>
                  <a:pt x="135731" y="50007"/>
                </a:lnTo>
                <a:lnTo>
                  <a:pt x="135731" y="57150"/>
                </a:lnTo>
                <a:lnTo>
                  <a:pt x="135731" y="64294"/>
                </a:lnTo>
                <a:lnTo>
                  <a:pt x="128588" y="71438"/>
                </a:lnTo>
                <a:lnTo>
                  <a:pt x="121444" y="85725"/>
                </a:lnTo>
                <a:lnTo>
                  <a:pt x="114300" y="100013"/>
                </a:lnTo>
                <a:lnTo>
                  <a:pt x="100013" y="107157"/>
                </a:lnTo>
                <a:lnTo>
                  <a:pt x="85725" y="114300"/>
                </a:lnTo>
                <a:lnTo>
                  <a:pt x="71438" y="128588"/>
                </a:lnTo>
                <a:lnTo>
                  <a:pt x="57150" y="135732"/>
                </a:lnTo>
                <a:lnTo>
                  <a:pt x="42863" y="142875"/>
                </a:lnTo>
                <a:lnTo>
                  <a:pt x="28575" y="150019"/>
                </a:lnTo>
                <a:lnTo>
                  <a:pt x="14288" y="150019"/>
                </a:lnTo>
                <a:lnTo>
                  <a:pt x="0" y="150019"/>
                </a:lnTo>
                <a:lnTo>
                  <a:pt x="0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3729038" y="3814763"/>
            <a:ext cx="242888" cy="178594"/>
          </a:xfrm>
          <a:custGeom>
            <a:avLst/>
            <a:gdLst/>
            <a:ahLst/>
            <a:cxnLst/>
            <a:rect l="0" t="0" r="0" b="0"/>
            <a:pathLst>
              <a:path w="242888" h="178594">
                <a:moveTo>
                  <a:pt x="0" y="121443"/>
                </a:moveTo>
                <a:lnTo>
                  <a:pt x="7143" y="128587"/>
                </a:lnTo>
                <a:lnTo>
                  <a:pt x="14287" y="142875"/>
                </a:lnTo>
                <a:lnTo>
                  <a:pt x="14287" y="150018"/>
                </a:lnTo>
                <a:lnTo>
                  <a:pt x="21431" y="164306"/>
                </a:lnTo>
                <a:lnTo>
                  <a:pt x="21431" y="171450"/>
                </a:lnTo>
                <a:lnTo>
                  <a:pt x="21431" y="171450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8593"/>
                </a:lnTo>
                <a:lnTo>
                  <a:pt x="28575" y="171450"/>
                </a:lnTo>
                <a:lnTo>
                  <a:pt x="28575" y="164306"/>
                </a:lnTo>
                <a:lnTo>
                  <a:pt x="28575" y="164306"/>
                </a:lnTo>
                <a:lnTo>
                  <a:pt x="28575" y="150018"/>
                </a:lnTo>
                <a:lnTo>
                  <a:pt x="21431" y="128587"/>
                </a:lnTo>
                <a:lnTo>
                  <a:pt x="21431" y="121443"/>
                </a:lnTo>
                <a:lnTo>
                  <a:pt x="28575" y="100012"/>
                </a:lnTo>
                <a:lnTo>
                  <a:pt x="28575" y="78581"/>
                </a:lnTo>
                <a:lnTo>
                  <a:pt x="28575" y="71437"/>
                </a:lnTo>
                <a:lnTo>
                  <a:pt x="35718" y="57150"/>
                </a:lnTo>
                <a:lnTo>
                  <a:pt x="35718" y="50006"/>
                </a:lnTo>
                <a:lnTo>
                  <a:pt x="35718" y="42862"/>
                </a:lnTo>
                <a:lnTo>
                  <a:pt x="35718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50006" y="42862"/>
                </a:lnTo>
                <a:lnTo>
                  <a:pt x="50006" y="42862"/>
                </a:lnTo>
                <a:lnTo>
                  <a:pt x="57150" y="50006"/>
                </a:lnTo>
                <a:lnTo>
                  <a:pt x="64293" y="57150"/>
                </a:lnTo>
                <a:lnTo>
                  <a:pt x="71437" y="57150"/>
                </a:lnTo>
                <a:lnTo>
                  <a:pt x="78581" y="64293"/>
                </a:lnTo>
                <a:lnTo>
                  <a:pt x="85725" y="71437"/>
                </a:lnTo>
                <a:lnTo>
                  <a:pt x="100012" y="71437"/>
                </a:lnTo>
                <a:lnTo>
                  <a:pt x="107156" y="78581"/>
                </a:lnTo>
                <a:lnTo>
                  <a:pt x="121443" y="85725"/>
                </a:lnTo>
                <a:lnTo>
                  <a:pt x="128587" y="78581"/>
                </a:lnTo>
                <a:lnTo>
                  <a:pt x="142875" y="78581"/>
                </a:lnTo>
                <a:lnTo>
                  <a:pt x="157162" y="78581"/>
                </a:lnTo>
                <a:lnTo>
                  <a:pt x="164306" y="71437"/>
                </a:lnTo>
                <a:lnTo>
                  <a:pt x="178593" y="71437"/>
                </a:lnTo>
                <a:lnTo>
                  <a:pt x="185737" y="64293"/>
                </a:lnTo>
                <a:lnTo>
                  <a:pt x="192881" y="64293"/>
                </a:lnTo>
                <a:lnTo>
                  <a:pt x="200025" y="50006"/>
                </a:lnTo>
                <a:lnTo>
                  <a:pt x="207168" y="42862"/>
                </a:lnTo>
                <a:lnTo>
                  <a:pt x="207168" y="42862"/>
                </a:lnTo>
                <a:lnTo>
                  <a:pt x="214312" y="28575"/>
                </a:lnTo>
                <a:lnTo>
                  <a:pt x="214312" y="21431"/>
                </a:lnTo>
                <a:lnTo>
                  <a:pt x="214312" y="21431"/>
                </a:lnTo>
                <a:lnTo>
                  <a:pt x="207168" y="7143"/>
                </a:lnTo>
                <a:lnTo>
                  <a:pt x="207168" y="7143"/>
                </a:lnTo>
                <a:lnTo>
                  <a:pt x="200025" y="7143"/>
                </a:lnTo>
                <a:lnTo>
                  <a:pt x="192881" y="0"/>
                </a:lnTo>
                <a:lnTo>
                  <a:pt x="185737" y="0"/>
                </a:lnTo>
                <a:lnTo>
                  <a:pt x="178593" y="7143"/>
                </a:lnTo>
                <a:lnTo>
                  <a:pt x="164306" y="14287"/>
                </a:lnTo>
                <a:lnTo>
                  <a:pt x="164306" y="14287"/>
                </a:lnTo>
                <a:lnTo>
                  <a:pt x="150018" y="28575"/>
                </a:lnTo>
                <a:lnTo>
                  <a:pt x="142875" y="42862"/>
                </a:lnTo>
                <a:lnTo>
                  <a:pt x="142875" y="50006"/>
                </a:lnTo>
                <a:lnTo>
                  <a:pt x="135731" y="64293"/>
                </a:lnTo>
                <a:lnTo>
                  <a:pt x="135731" y="85725"/>
                </a:lnTo>
                <a:lnTo>
                  <a:pt x="135731" y="92868"/>
                </a:lnTo>
                <a:lnTo>
                  <a:pt x="135731" y="107156"/>
                </a:lnTo>
                <a:lnTo>
                  <a:pt x="142875" y="121443"/>
                </a:lnTo>
                <a:lnTo>
                  <a:pt x="150018" y="135731"/>
                </a:lnTo>
                <a:lnTo>
                  <a:pt x="157162" y="142875"/>
                </a:lnTo>
                <a:lnTo>
                  <a:pt x="171450" y="150018"/>
                </a:lnTo>
                <a:lnTo>
                  <a:pt x="185737" y="157162"/>
                </a:lnTo>
                <a:lnTo>
                  <a:pt x="200025" y="150018"/>
                </a:lnTo>
                <a:lnTo>
                  <a:pt x="214312" y="157162"/>
                </a:lnTo>
                <a:lnTo>
                  <a:pt x="242887" y="157162"/>
                </a:lnTo>
                <a:lnTo>
                  <a:pt x="242887" y="1571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>
            <a:off x="4064794" y="3686175"/>
            <a:ext cx="664370" cy="321470"/>
          </a:xfrm>
          <a:custGeom>
            <a:avLst/>
            <a:gdLst/>
            <a:ahLst/>
            <a:cxnLst/>
            <a:rect l="0" t="0" r="0" b="0"/>
            <a:pathLst>
              <a:path w="664370" h="321470">
                <a:moveTo>
                  <a:pt x="0" y="157163"/>
                </a:moveTo>
                <a:lnTo>
                  <a:pt x="0" y="157163"/>
                </a:lnTo>
                <a:lnTo>
                  <a:pt x="0" y="150019"/>
                </a:lnTo>
                <a:lnTo>
                  <a:pt x="0" y="150019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50019"/>
                </a:lnTo>
                <a:lnTo>
                  <a:pt x="0" y="157163"/>
                </a:lnTo>
                <a:lnTo>
                  <a:pt x="0" y="171450"/>
                </a:lnTo>
                <a:lnTo>
                  <a:pt x="0" y="192881"/>
                </a:lnTo>
                <a:lnTo>
                  <a:pt x="7144" y="207169"/>
                </a:lnTo>
                <a:lnTo>
                  <a:pt x="7144" y="221456"/>
                </a:lnTo>
                <a:lnTo>
                  <a:pt x="7144" y="242888"/>
                </a:lnTo>
                <a:lnTo>
                  <a:pt x="14287" y="257175"/>
                </a:lnTo>
                <a:lnTo>
                  <a:pt x="21431" y="271463"/>
                </a:lnTo>
                <a:lnTo>
                  <a:pt x="21431" y="285750"/>
                </a:lnTo>
                <a:lnTo>
                  <a:pt x="35719" y="300038"/>
                </a:lnTo>
                <a:lnTo>
                  <a:pt x="35719" y="307181"/>
                </a:lnTo>
                <a:lnTo>
                  <a:pt x="42862" y="314325"/>
                </a:lnTo>
                <a:lnTo>
                  <a:pt x="42862" y="321469"/>
                </a:lnTo>
                <a:lnTo>
                  <a:pt x="42862" y="314325"/>
                </a:lnTo>
                <a:lnTo>
                  <a:pt x="42862" y="321469"/>
                </a:lnTo>
                <a:lnTo>
                  <a:pt x="42862" y="321469"/>
                </a:lnTo>
                <a:lnTo>
                  <a:pt x="42862" y="314325"/>
                </a:lnTo>
                <a:lnTo>
                  <a:pt x="42862" y="307181"/>
                </a:lnTo>
                <a:lnTo>
                  <a:pt x="42862" y="307181"/>
                </a:lnTo>
                <a:lnTo>
                  <a:pt x="42862" y="292894"/>
                </a:lnTo>
                <a:lnTo>
                  <a:pt x="35719" y="285750"/>
                </a:lnTo>
                <a:lnTo>
                  <a:pt x="35719" y="278606"/>
                </a:lnTo>
                <a:lnTo>
                  <a:pt x="35719" y="271463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57175"/>
                </a:lnTo>
                <a:lnTo>
                  <a:pt x="35719" y="257175"/>
                </a:lnTo>
                <a:lnTo>
                  <a:pt x="42862" y="257175"/>
                </a:lnTo>
                <a:lnTo>
                  <a:pt x="42862" y="257175"/>
                </a:lnTo>
                <a:lnTo>
                  <a:pt x="50006" y="250031"/>
                </a:lnTo>
                <a:lnTo>
                  <a:pt x="57150" y="257175"/>
                </a:lnTo>
                <a:lnTo>
                  <a:pt x="64294" y="257175"/>
                </a:lnTo>
                <a:lnTo>
                  <a:pt x="78581" y="250031"/>
                </a:lnTo>
                <a:lnTo>
                  <a:pt x="85725" y="250031"/>
                </a:lnTo>
                <a:lnTo>
                  <a:pt x="100012" y="250031"/>
                </a:lnTo>
                <a:lnTo>
                  <a:pt x="114300" y="242888"/>
                </a:lnTo>
                <a:lnTo>
                  <a:pt x="135731" y="235744"/>
                </a:lnTo>
                <a:lnTo>
                  <a:pt x="150019" y="235744"/>
                </a:lnTo>
                <a:lnTo>
                  <a:pt x="164306" y="228600"/>
                </a:lnTo>
                <a:lnTo>
                  <a:pt x="178594" y="221456"/>
                </a:lnTo>
                <a:lnTo>
                  <a:pt x="185737" y="221456"/>
                </a:lnTo>
                <a:lnTo>
                  <a:pt x="200025" y="214313"/>
                </a:lnTo>
                <a:lnTo>
                  <a:pt x="207169" y="200025"/>
                </a:lnTo>
                <a:lnTo>
                  <a:pt x="214312" y="200025"/>
                </a:lnTo>
                <a:lnTo>
                  <a:pt x="221456" y="192881"/>
                </a:lnTo>
                <a:lnTo>
                  <a:pt x="221456" y="185738"/>
                </a:lnTo>
                <a:lnTo>
                  <a:pt x="221456" y="178594"/>
                </a:lnTo>
                <a:lnTo>
                  <a:pt x="221456" y="178594"/>
                </a:lnTo>
                <a:lnTo>
                  <a:pt x="221456" y="171450"/>
                </a:lnTo>
                <a:lnTo>
                  <a:pt x="221456" y="164306"/>
                </a:lnTo>
                <a:lnTo>
                  <a:pt x="214312" y="164306"/>
                </a:lnTo>
                <a:lnTo>
                  <a:pt x="207169" y="164306"/>
                </a:lnTo>
                <a:lnTo>
                  <a:pt x="200025" y="164306"/>
                </a:lnTo>
                <a:lnTo>
                  <a:pt x="192881" y="171450"/>
                </a:lnTo>
                <a:lnTo>
                  <a:pt x="185737" y="171450"/>
                </a:lnTo>
                <a:lnTo>
                  <a:pt x="171450" y="178594"/>
                </a:lnTo>
                <a:lnTo>
                  <a:pt x="164306" y="192881"/>
                </a:lnTo>
                <a:lnTo>
                  <a:pt x="157162" y="200025"/>
                </a:lnTo>
                <a:lnTo>
                  <a:pt x="150019" y="207169"/>
                </a:lnTo>
                <a:lnTo>
                  <a:pt x="150019" y="221456"/>
                </a:lnTo>
                <a:lnTo>
                  <a:pt x="150019" y="235744"/>
                </a:lnTo>
                <a:lnTo>
                  <a:pt x="142875" y="250031"/>
                </a:lnTo>
                <a:lnTo>
                  <a:pt x="150019" y="257175"/>
                </a:lnTo>
                <a:lnTo>
                  <a:pt x="150019" y="271463"/>
                </a:lnTo>
                <a:lnTo>
                  <a:pt x="157162" y="278606"/>
                </a:lnTo>
                <a:lnTo>
                  <a:pt x="157162" y="285750"/>
                </a:lnTo>
                <a:lnTo>
                  <a:pt x="171450" y="292894"/>
                </a:lnTo>
                <a:lnTo>
                  <a:pt x="178594" y="292894"/>
                </a:lnTo>
                <a:lnTo>
                  <a:pt x="185737" y="292894"/>
                </a:lnTo>
                <a:lnTo>
                  <a:pt x="200025" y="300038"/>
                </a:lnTo>
                <a:lnTo>
                  <a:pt x="207169" y="300038"/>
                </a:lnTo>
                <a:lnTo>
                  <a:pt x="221456" y="292894"/>
                </a:lnTo>
                <a:lnTo>
                  <a:pt x="228600" y="285750"/>
                </a:lnTo>
                <a:lnTo>
                  <a:pt x="242887" y="285750"/>
                </a:lnTo>
                <a:lnTo>
                  <a:pt x="257175" y="278606"/>
                </a:lnTo>
                <a:lnTo>
                  <a:pt x="264319" y="264319"/>
                </a:lnTo>
                <a:lnTo>
                  <a:pt x="278606" y="257175"/>
                </a:lnTo>
                <a:lnTo>
                  <a:pt x="292894" y="250031"/>
                </a:lnTo>
                <a:lnTo>
                  <a:pt x="307181" y="235744"/>
                </a:lnTo>
                <a:lnTo>
                  <a:pt x="321469" y="228600"/>
                </a:lnTo>
                <a:lnTo>
                  <a:pt x="335756" y="221456"/>
                </a:lnTo>
                <a:lnTo>
                  <a:pt x="350044" y="214313"/>
                </a:lnTo>
                <a:lnTo>
                  <a:pt x="364331" y="221456"/>
                </a:lnTo>
                <a:lnTo>
                  <a:pt x="371475" y="221456"/>
                </a:lnTo>
                <a:lnTo>
                  <a:pt x="385762" y="214313"/>
                </a:lnTo>
                <a:lnTo>
                  <a:pt x="400050" y="221456"/>
                </a:lnTo>
                <a:lnTo>
                  <a:pt x="407194" y="228600"/>
                </a:lnTo>
                <a:lnTo>
                  <a:pt x="421481" y="228600"/>
                </a:lnTo>
                <a:lnTo>
                  <a:pt x="428625" y="235744"/>
                </a:lnTo>
                <a:lnTo>
                  <a:pt x="435769" y="250031"/>
                </a:lnTo>
                <a:lnTo>
                  <a:pt x="450056" y="257175"/>
                </a:lnTo>
                <a:lnTo>
                  <a:pt x="464344" y="264319"/>
                </a:lnTo>
                <a:lnTo>
                  <a:pt x="478631" y="271463"/>
                </a:lnTo>
                <a:lnTo>
                  <a:pt x="492919" y="278606"/>
                </a:lnTo>
                <a:lnTo>
                  <a:pt x="507206" y="278606"/>
                </a:lnTo>
                <a:lnTo>
                  <a:pt x="521494" y="285750"/>
                </a:lnTo>
                <a:lnTo>
                  <a:pt x="535781" y="285750"/>
                </a:lnTo>
                <a:lnTo>
                  <a:pt x="550069" y="285750"/>
                </a:lnTo>
                <a:lnTo>
                  <a:pt x="564356" y="285750"/>
                </a:lnTo>
                <a:lnTo>
                  <a:pt x="578644" y="285750"/>
                </a:lnTo>
                <a:lnTo>
                  <a:pt x="592931" y="278606"/>
                </a:lnTo>
                <a:lnTo>
                  <a:pt x="600075" y="278606"/>
                </a:lnTo>
                <a:lnTo>
                  <a:pt x="614362" y="278606"/>
                </a:lnTo>
                <a:lnTo>
                  <a:pt x="614362" y="264319"/>
                </a:lnTo>
                <a:lnTo>
                  <a:pt x="621506" y="257175"/>
                </a:lnTo>
                <a:lnTo>
                  <a:pt x="628650" y="250031"/>
                </a:lnTo>
                <a:lnTo>
                  <a:pt x="635794" y="242888"/>
                </a:lnTo>
                <a:lnTo>
                  <a:pt x="635794" y="221456"/>
                </a:lnTo>
                <a:lnTo>
                  <a:pt x="635794" y="214313"/>
                </a:lnTo>
                <a:lnTo>
                  <a:pt x="628650" y="207169"/>
                </a:lnTo>
                <a:lnTo>
                  <a:pt x="628650" y="192881"/>
                </a:lnTo>
                <a:lnTo>
                  <a:pt x="621506" y="185738"/>
                </a:lnTo>
                <a:lnTo>
                  <a:pt x="614362" y="178594"/>
                </a:lnTo>
                <a:lnTo>
                  <a:pt x="607219" y="171450"/>
                </a:lnTo>
                <a:lnTo>
                  <a:pt x="592931" y="171450"/>
                </a:lnTo>
                <a:lnTo>
                  <a:pt x="578644" y="171450"/>
                </a:lnTo>
                <a:lnTo>
                  <a:pt x="571500" y="178594"/>
                </a:lnTo>
                <a:lnTo>
                  <a:pt x="564356" y="178594"/>
                </a:lnTo>
                <a:lnTo>
                  <a:pt x="557212" y="185738"/>
                </a:lnTo>
                <a:lnTo>
                  <a:pt x="542925" y="192881"/>
                </a:lnTo>
                <a:lnTo>
                  <a:pt x="542925" y="207169"/>
                </a:lnTo>
                <a:lnTo>
                  <a:pt x="535781" y="221456"/>
                </a:lnTo>
                <a:lnTo>
                  <a:pt x="535781" y="235744"/>
                </a:lnTo>
                <a:lnTo>
                  <a:pt x="535781" y="242888"/>
                </a:lnTo>
                <a:lnTo>
                  <a:pt x="535781" y="257175"/>
                </a:lnTo>
                <a:lnTo>
                  <a:pt x="542925" y="264319"/>
                </a:lnTo>
                <a:lnTo>
                  <a:pt x="550069" y="271463"/>
                </a:lnTo>
                <a:lnTo>
                  <a:pt x="557212" y="271463"/>
                </a:lnTo>
                <a:lnTo>
                  <a:pt x="564356" y="278606"/>
                </a:lnTo>
                <a:lnTo>
                  <a:pt x="578644" y="278606"/>
                </a:lnTo>
                <a:lnTo>
                  <a:pt x="592931" y="271463"/>
                </a:lnTo>
                <a:lnTo>
                  <a:pt x="600075" y="264319"/>
                </a:lnTo>
                <a:lnTo>
                  <a:pt x="614362" y="264319"/>
                </a:lnTo>
                <a:lnTo>
                  <a:pt x="621506" y="250031"/>
                </a:lnTo>
                <a:lnTo>
                  <a:pt x="635794" y="242888"/>
                </a:lnTo>
                <a:lnTo>
                  <a:pt x="642937" y="235744"/>
                </a:lnTo>
                <a:lnTo>
                  <a:pt x="650081" y="214313"/>
                </a:lnTo>
                <a:lnTo>
                  <a:pt x="650081" y="192881"/>
                </a:lnTo>
                <a:lnTo>
                  <a:pt x="657225" y="178594"/>
                </a:lnTo>
                <a:lnTo>
                  <a:pt x="664369" y="157163"/>
                </a:lnTo>
                <a:lnTo>
                  <a:pt x="664369" y="128588"/>
                </a:lnTo>
                <a:lnTo>
                  <a:pt x="664369" y="114300"/>
                </a:lnTo>
                <a:lnTo>
                  <a:pt x="664369" y="92869"/>
                </a:lnTo>
                <a:lnTo>
                  <a:pt x="664369" y="71438"/>
                </a:lnTo>
                <a:lnTo>
                  <a:pt x="657225" y="64294"/>
                </a:lnTo>
                <a:lnTo>
                  <a:pt x="657225" y="50006"/>
                </a:lnTo>
                <a:lnTo>
                  <a:pt x="650081" y="35719"/>
                </a:lnTo>
                <a:lnTo>
                  <a:pt x="642937" y="21431"/>
                </a:lnTo>
                <a:lnTo>
                  <a:pt x="642937" y="21431"/>
                </a:lnTo>
                <a:lnTo>
                  <a:pt x="635794" y="7144"/>
                </a:lnTo>
                <a:lnTo>
                  <a:pt x="628650" y="7144"/>
                </a:lnTo>
                <a:lnTo>
                  <a:pt x="628650" y="7144"/>
                </a:lnTo>
                <a:lnTo>
                  <a:pt x="628650" y="7144"/>
                </a:lnTo>
                <a:lnTo>
                  <a:pt x="628650" y="0"/>
                </a:lnTo>
                <a:lnTo>
                  <a:pt x="6286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 55"/>
          <p:cNvSpPr/>
          <p:nvPr/>
        </p:nvSpPr>
        <p:spPr>
          <a:xfrm>
            <a:off x="4836319" y="3850481"/>
            <a:ext cx="307182" cy="235745"/>
          </a:xfrm>
          <a:custGeom>
            <a:avLst/>
            <a:gdLst/>
            <a:ahLst/>
            <a:cxnLst/>
            <a:rect l="0" t="0" r="0" b="0"/>
            <a:pathLst>
              <a:path w="307182" h="235745">
                <a:moveTo>
                  <a:pt x="0" y="21432"/>
                </a:moveTo>
                <a:lnTo>
                  <a:pt x="0" y="28575"/>
                </a:lnTo>
                <a:lnTo>
                  <a:pt x="0" y="42863"/>
                </a:lnTo>
                <a:lnTo>
                  <a:pt x="0" y="50007"/>
                </a:lnTo>
                <a:lnTo>
                  <a:pt x="0" y="57150"/>
                </a:lnTo>
                <a:lnTo>
                  <a:pt x="0" y="71438"/>
                </a:lnTo>
                <a:lnTo>
                  <a:pt x="0" y="71438"/>
                </a:lnTo>
                <a:lnTo>
                  <a:pt x="7144" y="78582"/>
                </a:lnTo>
                <a:lnTo>
                  <a:pt x="7144" y="85725"/>
                </a:lnTo>
                <a:lnTo>
                  <a:pt x="14287" y="85725"/>
                </a:lnTo>
                <a:lnTo>
                  <a:pt x="14287" y="85725"/>
                </a:lnTo>
                <a:lnTo>
                  <a:pt x="14287" y="92869"/>
                </a:lnTo>
                <a:lnTo>
                  <a:pt x="21431" y="92869"/>
                </a:lnTo>
                <a:lnTo>
                  <a:pt x="21431" y="92869"/>
                </a:lnTo>
                <a:lnTo>
                  <a:pt x="28575" y="85725"/>
                </a:lnTo>
                <a:lnTo>
                  <a:pt x="28575" y="85725"/>
                </a:lnTo>
                <a:lnTo>
                  <a:pt x="35719" y="78582"/>
                </a:lnTo>
                <a:lnTo>
                  <a:pt x="42862" y="71438"/>
                </a:lnTo>
                <a:lnTo>
                  <a:pt x="50006" y="64294"/>
                </a:lnTo>
                <a:lnTo>
                  <a:pt x="57150" y="42863"/>
                </a:lnTo>
                <a:lnTo>
                  <a:pt x="57150" y="35719"/>
                </a:lnTo>
                <a:lnTo>
                  <a:pt x="64294" y="28575"/>
                </a:lnTo>
                <a:lnTo>
                  <a:pt x="71437" y="21432"/>
                </a:lnTo>
                <a:lnTo>
                  <a:pt x="78581" y="21432"/>
                </a:lnTo>
                <a:lnTo>
                  <a:pt x="85725" y="21432"/>
                </a:lnTo>
                <a:lnTo>
                  <a:pt x="85725" y="21432"/>
                </a:lnTo>
                <a:lnTo>
                  <a:pt x="92869" y="14288"/>
                </a:lnTo>
                <a:lnTo>
                  <a:pt x="100012" y="21432"/>
                </a:lnTo>
                <a:lnTo>
                  <a:pt x="107156" y="21432"/>
                </a:lnTo>
                <a:lnTo>
                  <a:pt x="114300" y="28575"/>
                </a:lnTo>
                <a:lnTo>
                  <a:pt x="121444" y="35719"/>
                </a:lnTo>
                <a:lnTo>
                  <a:pt x="128587" y="42863"/>
                </a:lnTo>
                <a:lnTo>
                  <a:pt x="142875" y="50007"/>
                </a:lnTo>
                <a:lnTo>
                  <a:pt x="157162" y="57150"/>
                </a:lnTo>
                <a:lnTo>
                  <a:pt x="164306" y="71438"/>
                </a:lnTo>
                <a:lnTo>
                  <a:pt x="178594" y="78582"/>
                </a:lnTo>
                <a:lnTo>
                  <a:pt x="185737" y="85725"/>
                </a:lnTo>
                <a:lnTo>
                  <a:pt x="200025" y="92869"/>
                </a:lnTo>
                <a:lnTo>
                  <a:pt x="214312" y="92869"/>
                </a:lnTo>
                <a:lnTo>
                  <a:pt x="228600" y="92869"/>
                </a:lnTo>
                <a:lnTo>
                  <a:pt x="235744" y="100013"/>
                </a:lnTo>
                <a:lnTo>
                  <a:pt x="250031" y="100013"/>
                </a:lnTo>
                <a:lnTo>
                  <a:pt x="264319" y="92869"/>
                </a:lnTo>
                <a:lnTo>
                  <a:pt x="271462" y="92869"/>
                </a:lnTo>
                <a:lnTo>
                  <a:pt x="285750" y="92869"/>
                </a:lnTo>
                <a:lnTo>
                  <a:pt x="292894" y="85725"/>
                </a:lnTo>
                <a:lnTo>
                  <a:pt x="300037" y="78582"/>
                </a:lnTo>
                <a:lnTo>
                  <a:pt x="307181" y="71438"/>
                </a:lnTo>
                <a:lnTo>
                  <a:pt x="307181" y="64294"/>
                </a:lnTo>
                <a:lnTo>
                  <a:pt x="307181" y="50007"/>
                </a:lnTo>
                <a:lnTo>
                  <a:pt x="307181" y="42863"/>
                </a:lnTo>
                <a:lnTo>
                  <a:pt x="307181" y="28575"/>
                </a:lnTo>
                <a:lnTo>
                  <a:pt x="300037" y="14288"/>
                </a:lnTo>
                <a:lnTo>
                  <a:pt x="292894" y="7144"/>
                </a:lnTo>
                <a:lnTo>
                  <a:pt x="285750" y="7144"/>
                </a:lnTo>
                <a:lnTo>
                  <a:pt x="278606" y="0"/>
                </a:lnTo>
                <a:lnTo>
                  <a:pt x="271462" y="7144"/>
                </a:lnTo>
                <a:lnTo>
                  <a:pt x="264319" y="14288"/>
                </a:lnTo>
                <a:lnTo>
                  <a:pt x="250031" y="14288"/>
                </a:lnTo>
                <a:lnTo>
                  <a:pt x="242887" y="21432"/>
                </a:lnTo>
                <a:lnTo>
                  <a:pt x="235744" y="42863"/>
                </a:lnTo>
                <a:lnTo>
                  <a:pt x="235744" y="50007"/>
                </a:lnTo>
                <a:lnTo>
                  <a:pt x="228600" y="64294"/>
                </a:lnTo>
                <a:lnTo>
                  <a:pt x="221456" y="92869"/>
                </a:lnTo>
                <a:lnTo>
                  <a:pt x="221456" y="114300"/>
                </a:lnTo>
                <a:lnTo>
                  <a:pt x="221456" y="128588"/>
                </a:lnTo>
                <a:lnTo>
                  <a:pt x="214312" y="142875"/>
                </a:lnTo>
                <a:lnTo>
                  <a:pt x="214312" y="164307"/>
                </a:lnTo>
                <a:lnTo>
                  <a:pt x="214312" y="178594"/>
                </a:lnTo>
                <a:lnTo>
                  <a:pt x="214312" y="192882"/>
                </a:lnTo>
                <a:lnTo>
                  <a:pt x="214312" y="214313"/>
                </a:lnTo>
                <a:lnTo>
                  <a:pt x="214312" y="221457"/>
                </a:lnTo>
                <a:lnTo>
                  <a:pt x="214312" y="235744"/>
                </a:lnTo>
                <a:lnTo>
                  <a:pt x="214312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4872038" y="3750469"/>
            <a:ext cx="14288" cy="7145"/>
          </a:xfrm>
          <a:custGeom>
            <a:avLst/>
            <a:gdLst/>
            <a:ahLst/>
            <a:cxnLst/>
            <a:rect l="0" t="0" r="0" b="0"/>
            <a:pathLst>
              <a:path w="14288" h="7145">
                <a:moveTo>
                  <a:pt x="14287" y="7144"/>
                </a:moveTo>
                <a:lnTo>
                  <a:pt x="7143" y="7144"/>
                </a:lnTo>
                <a:lnTo>
                  <a:pt x="7143" y="0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3" y="7144"/>
                </a:lnTo>
                <a:lnTo>
                  <a:pt x="7143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>
            <a:off x="5307806" y="3664744"/>
            <a:ext cx="271464" cy="242888"/>
          </a:xfrm>
          <a:custGeom>
            <a:avLst/>
            <a:gdLst/>
            <a:ahLst/>
            <a:cxnLst/>
            <a:rect l="0" t="0" r="0" b="0"/>
            <a:pathLst>
              <a:path w="271464" h="242888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7144" y="14287"/>
                </a:lnTo>
                <a:lnTo>
                  <a:pt x="7144" y="14287"/>
                </a:lnTo>
                <a:lnTo>
                  <a:pt x="7144" y="14287"/>
                </a:lnTo>
                <a:lnTo>
                  <a:pt x="14288" y="28575"/>
                </a:lnTo>
                <a:lnTo>
                  <a:pt x="14288" y="35719"/>
                </a:lnTo>
                <a:lnTo>
                  <a:pt x="14288" y="42862"/>
                </a:lnTo>
                <a:lnTo>
                  <a:pt x="14288" y="64294"/>
                </a:lnTo>
                <a:lnTo>
                  <a:pt x="21432" y="85725"/>
                </a:lnTo>
                <a:lnTo>
                  <a:pt x="21432" y="100012"/>
                </a:lnTo>
                <a:lnTo>
                  <a:pt x="21432" y="121444"/>
                </a:lnTo>
                <a:lnTo>
                  <a:pt x="21432" y="150019"/>
                </a:lnTo>
                <a:lnTo>
                  <a:pt x="21432" y="171450"/>
                </a:lnTo>
                <a:lnTo>
                  <a:pt x="21432" y="185737"/>
                </a:lnTo>
                <a:lnTo>
                  <a:pt x="21432" y="207169"/>
                </a:lnTo>
                <a:lnTo>
                  <a:pt x="21432" y="214312"/>
                </a:lnTo>
                <a:lnTo>
                  <a:pt x="21432" y="221456"/>
                </a:lnTo>
                <a:lnTo>
                  <a:pt x="21432" y="235744"/>
                </a:lnTo>
                <a:lnTo>
                  <a:pt x="21432" y="235744"/>
                </a:lnTo>
                <a:lnTo>
                  <a:pt x="21432" y="235744"/>
                </a:lnTo>
                <a:lnTo>
                  <a:pt x="21432" y="235744"/>
                </a:lnTo>
                <a:lnTo>
                  <a:pt x="21432" y="242887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28600"/>
                </a:lnTo>
                <a:lnTo>
                  <a:pt x="14288" y="214312"/>
                </a:lnTo>
                <a:lnTo>
                  <a:pt x="14288" y="214312"/>
                </a:lnTo>
                <a:lnTo>
                  <a:pt x="14288" y="200025"/>
                </a:lnTo>
                <a:lnTo>
                  <a:pt x="21432" y="185737"/>
                </a:lnTo>
                <a:lnTo>
                  <a:pt x="21432" y="178594"/>
                </a:lnTo>
                <a:lnTo>
                  <a:pt x="35719" y="178594"/>
                </a:lnTo>
                <a:lnTo>
                  <a:pt x="42863" y="164306"/>
                </a:lnTo>
                <a:lnTo>
                  <a:pt x="50007" y="164306"/>
                </a:lnTo>
                <a:lnTo>
                  <a:pt x="57150" y="157162"/>
                </a:lnTo>
                <a:lnTo>
                  <a:pt x="71438" y="157162"/>
                </a:lnTo>
                <a:lnTo>
                  <a:pt x="78582" y="150019"/>
                </a:lnTo>
                <a:lnTo>
                  <a:pt x="92869" y="157162"/>
                </a:lnTo>
                <a:lnTo>
                  <a:pt x="100013" y="157162"/>
                </a:lnTo>
                <a:lnTo>
                  <a:pt x="114300" y="157162"/>
                </a:lnTo>
                <a:lnTo>
                  <a:pt x="121444" y="164306"/>
                </a:lnTo>
                <a:lnTo>
                  <a:pt x="135732" y="171450"/>
                </a:lnTo>
                <a:lnTo>
                  <a:pt x="150019" y="171450"/>
                </a:lnTo>
                <a:lnTo>
                  <a:pt x="157163" y="185737"/>
                </a:lnTo>
                <a:lnTo>
                  <a:pt x="171450" y="192881"/>
                </a:lnTo>
                <a:lnTo>
                  <a:pt x="185738" y="192881"/>
                </a:lnTo>
                <a:lnTo>
                  <a:pt x="192882" y="200025"/>
                </a:lnTo>
                <a:lnTo>
                  <a:pt x="207169" y="207169"/>
                </a:lnTo>
                <a:lnTo>
                  <a:pt x="221457" y="207169"/>
                </a:lnTo>
                <a:lnTo>
                  <a:pt x="235744" y="207169"/>
                </a:lnTo>
                <a:lnTo>
                  <a:pt x="242888" y="214312"/>
                </a:lnTo>
                <a:lnTo>
                  <a:pt x="257175" y="207169"/>
                </a:lnTo>
                <a:lnTo>
                  <a:pt x="264319" y="207169"/>
                </a:lnTo>
                <a:lnTo>
                  <a:pt x="264319" y="207169"/>
                </a:lnTo>
                <a:lnTo>
                  <a:pt x="271463" y="207169"/>
                </a:lnTo>
                <a:lnTo>
                  <a:pt x="271463" y="192881"/>
                </a:lnTo>
                <a:lnTo>
                  <a:pt x="271463" y="192881"/>
                </a:lnTo>
                <a:lnTo>
                  <a:pt x="271463" y="185737"/>
                </a:lnTo>
                <a:lnTo>
                  <a:pt x="264319" y="164306"/>
                </a:lnTo>
                <a:lnTo>
                  <a:pt x="264319" y="157162"/>
                </a:lnTo>
                <a:lnTo>
                  <a:pt x="250032" y="150019"/>
                </a:lnTo>
                <a:lnTo>
                  <a:pt x="242888" y="142875"/>
                </a:lnTo>
                <a:lnTo>
                  <a:pt x="228600" y="135731"/>
                </a:lnTo>
                <a:lnTo>
                  <a:pt x="214313" y="128587"/>
                </a:lnTo>
                <a:lnTo>
                  <a:pt x="200025" y="128587"/>
                </a:lnTo>
                <a:lnTo>
                  <a:pt x="185738" y="121444"/>
                </a:lnTo>
                <a:lnTo>
                  <a:pt x="171450" y="128587"/>
                </a:lnTo>
                <a:lnTo>
                  <a:pt x="157163" y="128587"/>
                </a:lnTo>
                <a:lnTo>
                  <a:pt x="142875" y="135731"/>
                </a:lnTo>
                <a:lnTo>
                  <a:pt x="128588" y="142875"/>
                </a:lnTo>
                <a:lnTo>
                  <a:pt x="114300" y="157162"/>
                </a:lnTo>
                <a:lnTo>
                  <a:pt x="114300" y="1571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/>
          <p:nvPr/>
        </p:nvSpPr>
        <p:spPr>
          <a:xfrm>
            <a:off x="4886325" y="4029075"/>
            <a:ext cx="285751" cy="57151"/>
          </a:xfrm>
          <a:custGeom>
            <a:avLst/>
            <a:gdLst/>
            <a:ahLst/>
            <a:cxnLst/>
            <a:rect l="0" t="0" r="0" b="0"/>
            <a:pathLst>
              <a:path w="285751" h="57151">
                <a:moveTo>
                  <a:pt x="0" y="57150"/>
                </a:moveTo>
                <a:lnTo>
                  <a:pt x="0" y="50006"/>
                </a:lnTo>
                <a:lnTo>
                  <a:pt x="0" y="57150"/>
                </a:lnTo>
                <a:lnTo>
                  <a:pt x="0" y="50006"/>
                </a:lnTo>
                <a:lnTo>
                  <a:pt x="7144" y="50006"/>
                </a:lnTo>
                <a:lnTo>
                  <a:pt x="7144" y="50006"/>
                </a:lnTo>
                <a:lnTo>
                  <a:pt x="21431" y="50006"/>
                </a:lnTo>
                <a:lnTo>
                  <a:pt x="35719" y="42863"/>
                </a:lnTo>
                <a:lnTo>
                  <a:pt x="50006" y="42863"/>
                </a:lnTo>
                <a:lnTo>
                  <a:pt x="64294" y="35719"/>
                </a:lnTo>
                <a:lnTo>
                  <a:pt x="85725" y="21431"/>
                </a:lnTo>
                <a:lnTo>
                  <a:pt x="107156" y="21431"/>
                </a:lnTo>
                <a:lnTo>
                  <a:pt x="128588" y="14288"/>
                </a:lnTo>
                <a:lnTo>
                  <a:pt x="150019" y="14288"/>
                </a:lnTo>
                <a:lnTo>
                  <a:pt x="171450" y="7144"/>
                </a:lnTo>
                <a:lnTo>
                  <a:pt x="185738" y="7144"/>
                </a:lnTo>
                <a:lnTo>
                  <a:pt x="207169" y="7144"/>
                </a:lnTo>
                <a:lnTo>
                  <a:pt x="221456" y="0"/>
                </a:lnTo>
                <a:lnTo>
                  <a:pt x="235744" y="7144"/>
                </a:lnTo>
                <a:lnTo>
                  <a:pt x="250031" y="7144"/>
                </a:lnTo>
                <a:lnTo>
                  <a:pt x="257175" y="0"/>
                </a:lnTo>
                <a:lnTo>
                  <a:pt x="264319" y="7144"/>
                </a:lnTo>
                <a:lnTo>
                  <a:pt x="285750" y="14288"/>
                </a:lnTo>
                <a:lnTo>
                  <a:pt x="285750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 59"/>
          <p:cNvSpPr/>
          <p:nvPr/>
        </p:nvSpPr>
        <p:spPr>
          <a:xfrm>
            <a:off x="5857875" y="3614738"/>
            <a:ext cx="250032" cy="228601"/>
          </a:xfrm>
          <a:custGeom>
            <a:avLst/>
            <a:gdLst/>
            <a:ahLst/>
            <a:cxnLst/>
            <a:rect l="0" t="0" r="0" b="0"/>
            <a:pathLst>
              <a:path w="250032" h="228601">
                <a:moveTo>
                  <a:pt x="35719" y="0"/>
                </a:moveTo>
                <a:lnTo>
                  <a:pt x="35719" y="0"/>
                </a:lnTo>
                <a:lnTo>
                  <a:pt x="35719" y="0"/>
                </a:lnTo>
                <a:lnTo>
                  <a:pt x="35719" y="7143"/>
                </a:lnTo>
                <a:lnTo>
                  <a:pt x="35719" y="14287"/>
                </a:lnTo>
                <a:lnTo>
                  <a:pt x="28575" y="21431"/>
                </a:lnTo>
                <a:lnTo>
                  <a:pt x="28575" y="35718"/>
                </a:lnTo>
                <a:lnTo>
                  <a:pt x="21431" y="57150"/>
                </a:lnTo>
                <a:lnTo>
                  <a:pt x="14288" y="64293"/>
                </a:lnTo>
                <a:lnTo>
                  <a:pt x="7144" y="85725"/>
                </a:lnTo>
                <a:lnTo>
                  <a:pt x="7144" y="107156"/>
                </a:lnTo>
                <a:lnTo>
                  <a:pt x="7144" y="121443"/>
                </a:lnTo>
                <a:lnTo>
                  <a:pt x="0" y="135731"/>
                </a:lnTo>
                <a:lnTo>
                  <a:pt x="7144" y="157162"/>
                </a:lnTo>
                <a:lnTo>
                  <a:pt x="7144" y="178593"/>
                </a:lnTo>
                <a:lnTo>
                  <a:pt x="14288" y="185737"/>
                </a:lnTo>
                <a:lnTo>
                  <a:pt x="14288" y="200025"/>
                </a:lnTo>
                <a:lnTo>
                  <a:pt x="21431" y="207168"/>
                </a:lnTo>
                <a:lnTo>
                  <a:pt x="28575" y="214312"/>
                </a:lnTo>
                <a:lnTo>
                  <a:pt x="35719" y="221456"/>
                </a:lnTo>
                <a:lnTo>
                  <a:pt x="35719" y="228600"/>
                </a:lnTo>
                <a:lnTo>
                  <a:pt x="50006" y="228600"/>
                </a:lnTo>
                <a:lnTo>
                  <a:pt x="50006" y="228600"/>
                </a:lnTo>
                <a:lnTo>
                  <a:pt x="57150" y="228600"/>
                </a:lnTo>
                <a:lnTo>
                  <a:pt x="64294" y="228600"/>
                </a:lnTo>
                <a:lnTo>
                  <a:pt x="71438" y="221456"/>
                </a:lnTo>
                <a:lnTo>
                  <a:pt x="71438" y="228600"/>
                </a:lnTo>
                <a:lnTo>
                  <a:pt x="71438" y="221456"/>
                </a:lnTo>
                <a:lnTo>
                  <a:pt x="78581" y="214312"/>
                </a:lnTo>
                <a:lnTo>
                  <a:pt x="78581" y="207168"/>
                </a:lnTo>
                <a:lnTo>
                  <a:pt x="78581" y="192881"/>
                </a:lnTo>
                <a:lnTo>
                  <a:pt x="78581" y="178593"/>
                </a:lnTo>
                <a:lnTo>
                  <a:pt x="71438" y="164306"/>
                </a:lnTo>
                <a:lnTo>
                  <a:pt x="71438" y="157162"/>
                </a:lnTo>
                <a:lnTo>
                  <a:pt x="64294" y="150018"/>
                </a:lnTo>
                <a:lnTo>
                  <a:pt x="57150" y="142875"/>
                </a:lnTo>
                <a:lnTo>
                  <a:pt x="50006" y="135731"/>
                </a:lnTo>
                <a:lnTo>
                  <a:pt x="42863" y="135731"/>
                </a:lnTo>
                <a:lnTo>
                  <a:pt x="42863" y="128587"/>
                </a:lnTo>
                <a:lnTo>
                  <a:pt x="35719" y="135731"/>
                </a:lnTo>
                <a:lnTo>
                  <a:pt x="35719" y="135731"/>
                </a:lnTo>
                <a:lnTo>
                  <a:pt x="35719" y="128587"/>
                </a:lnTo>
                <a:lnTo>
                  <a:pt x="35719" y="128587"/>
                </a:lnTo>
                <a:lnTo>
                  <a:pt x="42863" y="135731"/>
                </a:lnTo>
                <a:lnTo>
                  <a:pt x="50006" y="128587"/>
                </a:lnTo>
                <a:lnTo>
                  <a:pt x="57150" y="135731"/>
                </a:lnTo>
                <a:lnTo>
                  <a:pt x="71438" y="135731"/>
                </a:lnTo>
                <a:lnTo>
                  <a:pt x="78581" y="135731"/>
                </a:lnTo>
                <a:lnTo>
                  <a:pt x="92869" y="128587"/>
                </a:lnTo>
                <a:lnTo>
                  <a:pt x="107156" y="135731"/>
                </a:lnTo>
                <a:lnTo>
                  <a:pt x="128588" y="128587"/>
                </a:lnTo>
                <a:lnTo>
                  <a:pt x="150019" y="121443"/>
                </a:lnTo>
                <a:lnTo>
                  <a:pt x="171450" y="121443"/>
                </a:lnTo>
                <a:lnTo>
                  <a:pt x="185738" y="121443"/>
                </a:lnTo>
                <a:lnTo>
                  <a:pt x="207169" y="114300"/>
                </a:lnTo>
                <a:lnTo>
                  <a:pt x="221456" y="107156"/>
                </a:lnTo>
                <a:lnTo>
                  <a:pt x="235744" y="107156"/>
                </a:lnTo>
                <a:lnTo>
                  <a:pt x="242888" y="100012"/>
                </a:lnTo>
                <a:lnTo>
                  <a:pt x="250031" y="92868"/>
                </a:lnTo>
                <a:lnTo>
                  <a:pt x="250031" y="92868"/>
                </a:lnTo>
                <a:lnTo>
                  <a:pt x="250031" y="85725"/>
                </a:lnTo>
                <a:lnTo>
                  <a:pt x="250031" y="78581"/>
                </a:lnTo>
                <a:lnTo>
                  <a:pt x="250031" y="78581"/>
                </a:lnTo>
                <a:lnTo>
                  <a:pt x="250031" y="71437"/>
                </a:lnTo>
                <a:lnTo>
                  <a:pt x="242888" y="64293"/>
                </a:lnTo>
                <a:lnTo>
                  <a:pt x="235744" y="64293"/>
                </a:lnTo>
                <a:lnTo>
                  <a:pt x="221456" y="64293"/>
                </a:lnTo>
                <a:lnTo>
                  <a:pt x="207169" y="64293"/>
                </a:lnTo>
                <a:lnTo>
                  <a:pt x="192881" y="71437"/>
                </a:lnTo>
                <a:lnTo>
                  <a:pt x="185738" y="78581"/>
                </a:lnTo>
                <a:lnTo>
                  <a:pt x="171450" y="85725"/>
                </a:lnTo>
                <a:lnTo>
                  <a:pt x="164306" y="92868"/>
                </a:lnTo>
                <a:lnTo>
                  <a:pt x="157163" y="114300"/>
                </a:lnTo>
                <a:lnTo>
                  <a:pt x="150019" y="121443"/>
                </a:lnTo>
                <a:lnTo>
                  <a:pt x="142875" y="135731"/>
                </a:lnTo>
                <a:lnTo>
                  <a:pt x="142875" y="142875"/>
                </a:lnTo>
                <a:lnTo>
                  <a:pt x="150019" y="157162"/>
                </a:lnTo>
                <a:lnTo>
                  <a:pt x="150019" y="164306"/>
                </a:lnTo>
                <a:lnTo>
                  <a:pt x="157163" y="178593"/>
                </a:lnTo>
                <a:lnTo>
                  <a:pt x="171450" y="192881"/>
                </a:lnTo>
                <a:lnTo>
                  <a:pt x="185738" y="200025"/>
                </a:lnTo>
                <a:lnTo>
                  <a:pt x="200025" y="207168"/>
                </a:lnTo>
                <a:lnTo>
                  <a:pt x="221456" y="228600"/>
                </a:lnTo>
                <a:lnTo>
                  <a:pt x="221456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/>
        </p:nvSpPr>
        <p:spPr>
          <a:xfrm>
            <a:off x="5393531" y="4043363"/>
            <a:ext cx="321470" cy="285751"/>
          </a:xfrm>
          <a:custGeom>
            <a:avLst/>
            <a:gdLst/>
            <a:ahLst/>
            <a:cxnLst/>
            <a:rect l="0" t="0" r="0" b="0"/>
            <a:pathLst>
              <a:path w="321470" h="285751">
                <a:moveTo>
                  <a:pt x="150019" y="7143"/>
                </a:moveTo>
                <a:lnTo>
                  <a:pt x="150019" y="7143"/>
                </a:lnTo>
                <a:lnTo>
                  <a:pt x="150019" y="0"/>
                </a:lnTo>
                <a:lnTo>
                  <a:pt x="142875" y="7143"/>
                </a:lnTo>
                <a:lnTo>
                  <a:pt x="135732" y="14287"/>
                </a:lnTo>
                <a:lnTo>
                  <a:pt x="128588" y="21431"/>
                </a:lnTo>
                <a:lnTo>
                  <a:pt x="121444" y="28575"/>
                </a:lnTo>
                <a:lnTo>
                  <a:pt x="107157" y="42862"/>
                </a:lnTo>
                <a:lnTo>
                  <a:pt x="100013" y="57150"/>
                </a:lnTo>
                <a:lnTo>
                  <a:pt x="85725" y="71437"/>
                </a:lnTo>
                <a:lnTo>
                  <a:pt x="71438" y="92868"/>
                </a:lnTo>
                <a:lnTo>
                  <a:pt x="57150" y="107156"/>
                </a:lnTo>
                <a:lnTo>
                  <a:pt x="42863" y="114300"/>
                </a:lnTo>
                <a:lnTo>
                  <a:pt x="35719" y="121443"/>
                </a:lnTo>
                <a:lnTo>
                  <a:pt x="21432" y="135731"/>
                </a:lnTo>
                <a:lnTo>
                  <a:pt x="14288" y="135731"/>
                </a:lnTo>
                <a:lnTo>
                  <a:pt x="14288" y="142875"/>
                </a:lnTo>
                <a:lnTo>
                  <a:pt x="7144" y="150018"/>
                </a:lnTo>
                <a:lnTo>
                  <a:pt x="7144" y="150018"/>
                </a:lnTo>
                <a:lnTo>
                  <a:pt x="14288" y="150018"/>
                </a:lnTo>
                <a:lnTo>
                  <a:pt x="14288" y="157162"/>
                </a:lnTo>
                <a:lnTo>
                  <a:pt x="28575" y="164306"/>
                </a:lnTo>
                <a:lnTo>
                  <a:pt x="35719" y="164306"/>
                </a:lnTo>
                <a:lnTo>
                  <a:pt x="50007" y="171450"/>
                </a:lnTo>
                <a:lnTo>
                  <a:pt x="64294" y="178593"/>
                </a:lnTo>
                <a:lnTo>
                  <a:pt x="85725" y="178593"/>
                </a:lnTo>
                <a:lnTo>
                  <a:pt x="107157" y="185737"/>
                </a:lnTo>
                <a:lnTo>
                  <a:pt x="121444" y="192881"/>
                </a:lnTo>
                <a:lnTo>
                  <a:pt x="142875" y="200025"/>
                </a:lnTo>
                <a:lnTo>
                  <a:pt x="150019" y="207168"/>
                </a:lnTo>
                <a:lnTo>
                  <a:pt x="164307" y="221456"/>
                </a:lnTo>
                <a:lnTo>
                  <a:pt x="171450" y="228600"/>
                </a:lnTo>
                <a:lnTo>
                  <a:pt x="171450" y="235743"/>
                </a:lnTo>
                <a:lnTo>
                  <a:pt x="171450" y="242887"/>
                </a:lnTo>
                <a:lnTo>
                  <a:pt x="171450" y="250031"/>
                </a:lnTo>
                <a:lnTo>
                  <a:pt x="164307" y="250031"/>
                </a:lnTo>
                <a:lnTo>
                  <a:pt x="157163" y="264318"/>
                </a:lnTo>
                <a:lnTo>
                  <a:pt x="142875" y="271462"/>
                </a:lnTo>
                <a:lnTo>
                  <a:pt x="135732" y="271462"/>
                </a:lnTo>
                <a:lnTo>
                  <a:pt x="114300" y="278606"/>
                </a:lnTo>
                <a:lnTo>
                  <a:pt x="100013" y="285750"/>
                </a:lnTo>
                <a:lnTo>
                  <a:pt x="85725" y="285750"/>
                </a:lnTo>
                <a:lnTo>
                  <a:pt x="64294" y="285750"/>
                </a:lnTo>
                <a:lnTo>
                  <a:pt x="50007" y="285750"/>
                </a:lnTo>
                <a:lnTo>
                  <a:pt x="35719" y="285750"/>
                </a:lnTo>
                <a:lnTo>
                  <a:pt x="21432" y="278606"/>
                </a:lnTo>
                <a:lnTo>
                  <a:pt x="14288" y="278606"/>
                </a:lnTo>
                <a:lnTo>
                  <a:pt x="0" y="271462"/>
                </a:lnTo>
                <a:lnTo>
                  <a:pt x="0" y="264318"/>
                </a:lnTo>
                <a:lnTo>
                  <a:pt x="0" y="257175"/>
                </a:lnTo>
                <a:lnTo>
                  <a:pt x="0" y="250031"/>
                </a:lnTo>
                <a:lnTo>
                  <a:pt x="0" y="235743"/>
                </a:lnTo>
                <a:lnTo>
                  <a:pt x="14288" y="228600"/>
                </a:lnTo>
                <a:lnTo>
                  <a:pt x="21432" y="221456"/>
                </a:lnTo>
                <a:lnTo>
                  <a:pt x="35719" y="214312"/>
                </a:lnTo>
                <a:lnTo>
                  <a:pt x="57150" y="207168"/>
                </a:lnTo>
                <a:lnTo>
                  <a:pt x="71438" y="207168"/>
                </a:lnTo>
                <a:lnTo>
                  <a:pt x="92869" y="200025"/>
                </a:lnTo>
                <a:lnTo>
                  <a:pt x="114300" y="200025"/>
                </a:lnTo>
                <a:lnTo>
                  <a:pt x="135732" y="200025"/>
                </a:lnTo>
                <a:lnTo>
                  <a:pt x="157163" y="207168"/>
                </a:lnTo>
                <a:lnTo>
                  <a:pt x="171450" y="207168"/>
                </a:lnTo>
                <a:lnTo>
                  <a:pt x="192882" y="207168"/>
                </a:lnTo>
                <a:lnTo>
                  <a:pt x="207169" y="214312"/>
                </a:lnTo>
                <a:lnTo>
                  <a:pt x="214313" y="214312"/>
                </a:lnTo>
                <a:lnTo>
                  <a:pt x="228600" y="221456"/>
                </a:lnTo>
                <a:lnTo>
                  <a:pt x="242888" y="235743"/>
                </a:lnTo>
                <a:lnTo>
                  <a:pt x="250032" y="235743"/>
                </a:lnTo>
                <a:lnTo>
                  <a:pt x="264319" y="235743"/>
                </a:lnTo>
                <a:lnTo>
                  <a:pt x="271463" y="242887"/>
                </a:lnTo>
                <a:lnTo>
                  <a:pt x="285750" y="242887"/>
                </a:lnTo>
                <a:lnTo>
                  <a:pt x="292894" y="242887"/>
                </a:lnTo>
                <a:lnTo>
                  <a:pt x="300038" y="242887"/>
                </a:lnTo>
                <a:lnTo>
                  <a:pt x="307182" y="242887"/>
                </a:lnTo>
                <a:lnTo>
                  <a:pt x="314325" y="235743"/>
                </a:lnTo>
                <a:lnTo>
                  <a:pt x="314325" y="235743"/>
                </a:lnTo>
                <a:lnTo>
                  <a:pt x="321469" y="228600"/>
                </a:lnTo>
                <a:lnTo>
                  <a:pt x="321469" y="221456"/>
                </a:lnTo>
                <a:lnTo>
                  <a:pt x="321469" y="214312"/>
                </a:lnTo>
                <a:lnTo>
                  <a:pt x="321469" y="200025"/>
                </a:lnTo>
                <a:lnTo>
                  <a:pt x="321469" y="185737"/>
                </a:lnTo>
                <a:lnTo>
                  <a:pt x="321469" y="171450"/>
                </a:lnTo>
                <a:lnTo>
                  <a:pt x="314325" y="157162"/>
                </a:lnTo>
                <a:lnTo>
                  <a:pt x="307182" y="150018"/>
                </a:lnTo>
                <a:lnTo>
                  <a:pt x="292894" y="135731"/>
                </a:lnTo>
                <a:lnTo>
                  <a:pt x="285750" y="128587"/>
                </a:lnTo>
                <a:lnTo>
                  <a:pt x="271463" y="128587"/>
                </a:lnTo>
                <a:lnTo>
                  <a:pt x="257175" y="121443"/>
                </a:lnTo>
                <a:lnTo>
                  <a:pt x="242888" y="121443"/>
                </a:lnTo>
                <a:lnTo>
                  <a:pt x="228600" y="128587"/>
                </a:lnTo>
                <a:lnTo>
                  <a:pt x="214313" y="135731"/>
                </a:lnTo>
                <a:lnTo>
                  <a:pt x="192882" y="150018"/>
                </a:lnTo>
                <a:lnTo>
                  <a:pt x="185738" y="164306"/>
                </a:lnTo>
                <a:lnTo>
                  <a:pt x="171450" y="178593"/>
                </a:lnTo>
                <a:lnTo>
                  <a:pt x="164307" y="192881"/>
                </a:lnTo>
                <a:lnTo>
                  <a:pt x="164307" y="207168"/>
                </a:lnTo>
                <a:lnTo>
                  <a:pt x="164307" y="221456"/>
                </a:lnTo>
                <a:lnTo>
                  <a:pt x="164307" y="242887"/>
                </a:lnTo>
                <a:lnTo>
                  <a:pt x="164307" y="242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 61"/>
          <p:cNvSpPr/>
          <p:nvPr/>
        </p:nvSpPr>
        <p:spPr>
          <a:xfrm>
            <a:off x="5750719" y="4164806"/>
            <a:ext cx="528638" cy="142876"/>
          </a:xfrm>
          <a:custGeom>
            <a:avLst/>
            <a:gdLst/>
            <a:ahLst/>
            <a:cxnLst/>
            <a:rect l="0" t="0" r="0" b="0"/>
            <a:pathLst>
              <a:path w="528638" h="142876">
                <a:moveTo>
                  <a:pt x="0" y="142875"/>
                </a:moveTo>
                <a:lnTo>
                  <a:pt x="0" y="135732"/>
                </a:lnTo>
                <a:lnTo>
                  <a:pt x="0" y="128588"/>
                </a:lnTo>
                <a:lnTo>
                  <a:pt x="0" y="121444"/>
                </a:lnTo>
                <a:lnTo>
                  <a:pt x="7144" y="114300"/>
                </a:lnTo>
                <a:lnTo>
                  <a:pt x="7144" y="100013"/>
                </a:lnTo>
                <a:lnTo>
                  <a:pt x="7144" y="92869"/>
                </a:lnTo>
                <a:lnTo>
                  <a:pt x="14287" y="78582"/>
                </a:lnTo>
                <a:lnTo>
                  <a:pt x="14287" y="71438"/>
                </a:lnTo>
                <a:lnTo>
                  <a:pt x="14287" y="57150"/>
                </a:lnTo>
                <a:lnTo>
                  <a:pt x="14287" y="42863"/>
                </a:lnTo>
                <a:lnTo>
                  <a:pt x="21431" y="42863"/>
                </a:lnTo>
                <a:lnTo>
                  <a:pt x="21431" y="28575"/>
                </a:lnTo>
                <a:lnTo>
                  <a:pt x="21431" y="21432"/>
                </a:lnTo>
                <a:lnTo>
                  <a:pt x="28575" y="21432"/>
                </a:lnTo>
                <a:lnTo>
                  <a:pt x="28575" y="21432"/>
                </a:lnTo>
                <a:lnTo>
                  <a:pt x="28575" y="21432"/>
                </a:lnTo>
                <a:lnTo>
                  <a:pt x="28575" y="21432"/>
                </a:lnTo>
                <a:lnTo>
                  <a:pt x="28575" y="21432"/>
                </a:lnTo>
                <a:lnTo>
                  <a:pt x="35719" y="21432"/>
                </a:lnTo>
                <a:lnTo>
                  <a:pt x="35719" y="28575"/>
                </a:lnTo>
                <a:lnTo>
                  <a:pt x="35719" y="42863"/>
                </a:lnTo>
                <a:lnTo>
                  <a:pt x="42862" y="42863"/>
                </a:lnTo>
                <a:lnTo>
                  <a:pt x="50006" y="57150"/>
                </a:lnTo>
                <a:lnTo>
                  <a:pt x="57150" y="71438"/>
                </a:lnTo>
                <a:lnTo>
                  <a:pt x="64294" y="78582"/>
                </a:lnTo>
                <a:lnTo>
                  <a:pt x="64294" y="92869"/>
                </a:lnTo>
                <a:lnTo>
                  <a:pt x="71437" y="100013"/>
                </a:lnTo>
                <a:lnTo>
                  <a:pt x="78581" y="107157"/>
                </a:lnTo>
                <a:lnTo>
                  <a:pt x="85725" y="114300"/>
                </a:lnTo>
                <a:lnTo>
                  <a:pt x="85725" y="121444"/>
                </a:lnTo>
                <a:lnTo>
                  <a:pt x="92869" y="121444"/>
                </a:lnTo>
                <a:lnTo>
                  <a:pt x="100012" y="121444"/>
                </a:lnTo>
                <a:lnTo>
                  <a:pt x="100012" y="121444"/>
                </a:lnTo>
                <a:lnTo>
                  <a:pt x="107156" y="121444"/>
                </a:lnTo>
                <a:lnTo>
                  <a:pt x="107156" y="114300"/>
                </a:lnTo>
                <a:lnTo>
                  <a:pt x="107156" y="114300"/>
                </a:lnTo>
                <a:lnTo>
                  <a:pt x="114300" y="114300"/>
                </a:lnTo>
                <a:lnTo>
                  <a:pt x="114300" y="100013"/>
                </a:lnTo>
                <a:lnTo>
                  <a:pt x="121444" y="92869"/>
                </a:lnTo>
                <a:lnTo>
                  <a:pt x="121444" y="85725"/>
                </a:lnTo>
                <a:lnTo>
                  <a:pt x="128587" y="71438"/>
                </a:lnTo>
                <a:lnTo>
                  <a:pt x="142875" y="57150"/>
                </a:lnTo>
                <a:lnTo>
                  <a:pt x="142875" y="50007"/>
                </a:lnTo>
                <a:lnTo>
                  <a:pt x="150019" y="42863"/>
                </a:lnTo>
                <a:lnTo>
                  <a:pt x="157162" y="35719"/>
                </a:lnTo>
                <a:lnTo>
                  <a:pt x="157162" y="35719"/>
                </a:lnTo>
                <a:lnTo>
                  <a:pt x="164306" y="35719"/>
                </a:lnTo>
                <a:lnTo>
                  <a:pt x="164306" y="35719"/>
                </a:lnTo>
                <a:lnTo>
                  <a:pt x="164306" y="35719"/>
                </a:lnTo>
                <a:lnTo>
                  <a:pt x="171450" y="42863"/>
                </a:lnTo>
                <a:lnTo>
                  <a:pt x="178594" y="42863"/>
                </a:lnTo>
                <a:lnTo>
                  <a:pt x="185737" y="42863"/>
                </a:lnTo>
                <a:lnTo>
                  <a:pt x="192881" y="50007"/>
                </a:lnTo>
                <a:lnTo>
                  <a:pt x="200025" y="57150"/>
                </a:lnTo>
                <a:lnTo>
                  <a:pt x="214312" y="57150"/>
                </a:lnTo>
                <a:lnTo>
                  <a:pt x="221456" y="64294"/>
                </a:lnTo>
                <a:lnTo>
                  <a:pt x="235744" y="71438"/>
                </a:lnTo>
                <a:lnTo>
                  <a:pt x="242887" y="71438"/>
                </a:lnTo>
                <a:lnTo>
                  <a:pt x="257175" y="71438"/>
                </a:lnTo>
                <a:lnTo>
                  <a:pt x="271462" y="71438"/>
                </a:lnTo>
                <a:lnTo>
                  <a:pt x="278606" y="64294"/>
                </a:lnTo>
                <a:lnTo>
                  <a:pt x="285750" y="64294"/>
                </a:lnTo>
                <a:lnTo>
                  <a:pt x="300037" y="64294"/>
                </a:lnTo>
                <a:lnTo>
                  <a:pt x="307181" y="57150"/>
                </a:lnTo>
                <a:lnTo>
                  <a:pt x="307181" y="57150"/>
                </a:lnTo>
                <a:lnTo>
                  <a:pt x="314325" y="50007"/>
                </a:lnTo>
                <a:lnTo>
                  <a:pt x="314325" y="42863"/>
                </a:lnTo>
                <a:lnTo>
                  <a:pt x="314325" y="35719"/>
                </a:lnTo>
                <a:lnTo>
                  <a:pt x="314325" y="28575"/>
                </a:lnTo>
                <a:lnTo>
                  <a:pt x="314325" y="21432"/>
                </a:lnTo>
                <a:lnTo>
                  <a:pt x="307181" y="14288"/>
                </a:lnTo>
                <a:lnTo>
                  <a:pt x="300037" y="7144"/>
                </a:lnTo>
                <a:lnTo>
                  <a:pt x="292894" y="7144"/>
                </a:lnTo>
                <a:lnTo>
                  <a:pt x="285750" y="0"/>
                </a:lnTo>
                <a:lnTo>
                  <a:pt x="278606" y="0"/>
                </a:lnTo>
                <a:lnTo>
                  <a:pt x="271462" y="0"/>
                </a:lnTo>
                <a:lnTo>
                  <a:pt x="257175" y="0"/>
                </a:lnTo>
                <a:lnTo>
                  <a:pt x="250031" y="0"/>
                </a:lnTo>
                <a:lnTo>
                  <a:pt x="242887" y="14288"/>
                </a:lnTo>
                <a:lnTo>
                  <a:pt x="235744" y="21432"/>
                </a:lnTo>
                <a:lnTo>
                  <a:pt x="228600" y="28575"/>
                </a:lnTo>
                <a:lnTo>
                  <a:pt x="221456" y="42863"/>
                </a:lnTo>
                <a:lnTo>
                  <a:pt x="221456" y="50007"/>
                </a:lnTo>
                <a:lnTo>
                  <a:pt x="221456" y="57150"/>
                </a:lnTo>
                <a:lnTo>
                  <a:pt x="221456" y="71438"/>
                </a:lnTo>
                <a:lnTo>
                  <a:pt x="221456" y="85725"/>
                </a:lnTo>
                <a:lnTo>
                  <a:pt x="228600" y="92869"/>
                </a:lnTo>
                <a:lnTo>
                  <a:pt x="235744" y="100013"/>
                </a:lnTo>
                <a:lnTo>
                  <a:pt x="250031" y="107157"/>
                </a:lnTo>
                <a:lnTo>
                  <a:pt x="257175" y="114300"/>
                </a:lnTo>
                <a:lnTo>
                  <a:pt x="271462" y="114300"/>
                </a:lnTo>
                <a:lnTo>
                  <a:pt x="285750" y="121444"/>
                </a:lnTo>
                <a:lnTo>
                  <a:pt x="300037" y="121444"/>
                </a:lnTo>
                <a:lnTo>
                  <a:pt x="307181" y="114300"/>
                </a:lnTo>
                <a:lnTo>
                  <a:pt x="321469" y="114300"/>
                </a:lnTo>
                <a:lnTo>
                  <a:pt x="335756" y="114300"/>
                </a:lnTo>
                <a:lnTo>
                  <a:pt x="342900" y="100013"/>
                </a:lnTo>
                <a:lnTo>
                  <a:pt x="350044" y="100013"/>
                </a:lnTo>
                <a:lnTo>
                  <a:pt x="357187" y="100013"/>
                </a:lnTo>
                <a:lnTo>
                  <a:pt x="364331" y="92869"/>
                </a:lnTo>
                <a:lnTo>
                  <a:pt x="371475" y="92869"/>
                </a:lnTo>
                <a:lnTo>
                  <a:pt x="371475" y="92869"/>
                </a:lnTo>
                <a:lnTo>
                  <a:pt x="378619" y="85725"/>
                </a:lnTo>
                <a:lnTo>
                  <a:pt x="378619" y="85725"/>
                </a:lnTo>
                <a:lnTo>
                  <a:pt x="378619" y="85725"/>
                </a:lnTo>
                <a:lnTo>
                  <a:pt x="378619" y="85725"/>
                </a:lnTo>
                <a:lnTo>
                  <a:pt x="378619" y="85725"/>
                </a:lnTo>
                <a:lnTo>
                  <a:pt x="378619" y="85725"/>
                </a:lnTo>
                <a:lnTo>
                  <a:pt x="385762" y="92869"/>
                </a:lnTo>
                <a:lnTo>
                  <a:pt x="385762" y="92869"/>
                </a:lnTo>
                <a:lnTo>
                  <a:pt x="385762" y="100013"/>
                </a:lnTo>
                <a:lnTo>
                  <a:pt x="385762" y="107157"/>
                </a:lnTo>
                <a:lnTo>
                  <a:pt x="392906" y="114300"/>
                </a:lnTo>
                <a:lnTo>
                  <a:pt x="392906" y="114300"/>
                </a:lnTo>
                <a:lnTo>
                  <a:pt x="407194" y="121444"/>
                </a:lnTo>
                <a:lnTo>
                  <a:pt x="414337" y="128588"/>
                </a:lnTo>
                <a:lnTo>
                  <a:pt x="421481" y="128588"/>
                </a:lnTo>
                <a:lnTo>
                  <a:pt x="428625" y="135732"/>
                </a:lnTo>
                <a:lnTo>
                  <a:pt x="442912" y="142875"/>
                </a:lnTo>
                <a:lnTo>
                  <a:pt x="457200" y="142875"/>
                </a:lnTo>
                <a:lnTo>
                  <a:pt x="464344" y="142875"/>
                </a:lnTo>
                <a:lnTo>
                  <a:pt x="478631" y="142875"/>
                </a:lnTo>
                <a:lnTo>
                  <a:pt x="492919" y="135732"/>
                </a:lnTo>
                <a:lnTo>
                  <a:pt x="500062" y="135732"/>
                </a:lnTo>
                <a:lnTo>
                  <a:pt x="507206" y="135732"/>
                </a:lnTo>
                <a:lnTo>
                  <a:pt x="514350" y="128588"/>
                </a:lnTo>
                <a:lnTo>
                  <a:pt x="521494" y="121444"/>
                </a:lnTo>
                <a:lnTo>
                  <a:pt x="528637" y="114300"/>
                </a:lnTo>
                <a:lnTo>
                  <a:pt x="528637" y="107157"/>
                </a:lnTo>
                <a:lnTo>
                  <a:pt x="528637" y="92869"/>
                </a:lnTo>
                <a:lnTo>
                  <a:pt x="528637" y="85725"/>
                </a:lnTo>
                <a:lnTo>
                  <a:pt x="528637" y="78582"/>
                </a:lnTo>
                <a:lnTo>
                  <a:pt x="521494" y="64294"/>
                </a:lnTo>
                <a:lnTo>
                  <a:pt x="514350" y="57150"/>
                </a:lnTo>
                <a:lnTo>
                  <a:pt x="507206" y="50007"/>
                </a:lnTo>
                <a:lnTo>
                  <a:pt x="492919" y="42863"/>
                </a:lnTo>
                <a:lnTo>
                  <a:pt x="478631" y="42863"/>
                </a:lnTo>
                <a:lnTo>
                  <a:pt x="464344" y="42863"/>
                </a:lnTo>
                <a:lnTo>
                  <a:pt x="442912" y="42863"/>
                </a:lnTo>
                <a:lnTo>
                  <a:pt x="421481" y="42863"/>
                </a:lnTo>
                <a:lnTo>
                  <a:pt x="421481" y="428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 62"/>
          <p:cNvSpPr/>
          <p:nvPr/>
        </p:nvSpPr>
        <p:spPr>
          <a:xfrm>
            <a:off x="6250781" y="4150519"/>
            <a:ext cx="357189" cy="135732"/>
          </a:xfrm>
          <a:custGeom>
            <a:avLst/>
            <a:gdLst/>
            <a:ahLst/>
            <a:cxnLst/>
            <a:rect l="0" t="0" r="0" b="0"/>
            <a:pathLst>
              <a:path w="357189" h="135732">
                <a:moveTo>
                  <a:pt x="0" y="135731"/>
                </a:moveTo>
                <a:lnTo>
                  <a:pt x="0" y="135731"/>
                </a:lnTo>
                <a:lnTo>
                  <a:pt x="7144" y="128587"/>
                </a:lnTo>
                <a:lnTo>
                  <a:pt x="7144" y="128587"/>
                </a:lnTo>
                <a:lnTo>
                  <a:pt x="14288" y="128587"/>
                </a:lnTo>
                <a:lnTo>
                  <a:pt x="21432" y="121444"/>
                </a:lnTo>
                <a:lnTo>
                  <a:pt x="21432" y="107156"/>
                </a:lnTo>
                <a:lnTo>
                  <a:pt x="28575" y="107156"/>
                </a:lnTo>
                <a:lnTo>
                  <a:pt x="28575" y="100012"/>
                </a:lnTo>
                <a:lnTo>
                  <a:pt x="35719" y="85725"/>
                </a:lnTo>
                <a:lnTo>
                  <a:pt x="35719" y="78581"/>
                </a:lnTo>
                <a:lnTo>
                  <a:pt x="42863" y="64294"/>
                </a:lnTo>
                <a:lnTo>
                  <a:pt x="50007" y="50006"/>
                </a:lnTo>
                <a:lnTo>
                  <a:pt x="57150" y="35719"/>
                </a:lnTo>
                <a:lnTo>
                  <a:pt x="64294" y="28575"/>
                </a:lnTo>
                <a:lnTo>
                  <a:pt x="64294" y="21431"/>
                </a:lnTo>
                <a:lnTo>
                  <a:pt x="71438" y="14287"/>
                </a:lnTo>
                <a:lnTo>
                  <a:pt x="71438" y="14287"/>
                </a:lnTo>
                <a:lnTo>
                  <a:pt x="71438" y="14287"/>
                </a:lnTo>
                <a:lnTo>
                  <a:pt x="78582" y="7144"/>
                </a:lnTo>
                <a:lnTo>
                  <a:pt x="78582" y="14287"/>
                </a:lnTo>
                <a:lnTo>
                  <a:pt x="78582" y="14287"/>
                </a:lnTo>
                <a:lnTo>
                  <a:pt x="85725" y="14287"/>
                </a:lnTo>
                <a:lnTo>
                  <a:pt x="85725" y="21431"/>
                </a:lnTo>
                <a:lnTo>
                  <a:pt x="92869" y="28575"/>
                </a:lnTo>
                <a:lnTo>
                  <a:pt x="100013" y="28575"/>
                </a:lnTo>
                <a:lnTo>
                  <a:pt x="100013" y="42862"/>
                </a:lnTo>
                <a:lnTo>
                  <a:pt x="107157" y="50006"/>
                </a:lnTo>
                <a:lnTo>
                  <a:pt x="114300" y="57150"/>
                </a:lnTo>
                <a:lnTo>
                  <a:pt x="121444" y="71437"/>
                </a:lnTo>
                <a:lnTo>
                  <a:pt x="135732" y="78581"/>
                </a:lnTo>
                <a:lnTo>
                  <a:pt x="142875" y="85725"/>
                </a:lnTo>
                <a:lnTo>
                  <a:pt x="157163" y="92869"/>
                </a:lnTo>
                <a:lnTo>
                  <a:pt x="164307" y="107156"/>
                </a:lnTo>
                <a:lnTo>
                  <a:pt x="178594" y="107156"/>
                </a:lnTo>
                <a:lnTo>
                  <a:pt x="192882" y="107156"/>
                </a:lnTo>
                <a:lnTo>
                  <a:pt x="214313" y="107156"/>
                </a:lnTo>
                <a:lnTo>
                  <a:pt x="228600" y="107156"/>
                </a:lnTo>
                <a:lnTo>
                  <a:pt x="242888" y="107156"/>
                </a:lnTo>
                <a:lnTo>
                  <a:pt x="257175" y="107156"/>
                </a:lnTo>
                <a:lnTo>
                  <a:pt x="271463" y="100012"/>
                </a:lnTo>
                <a:lnTo>
                  <a:pt x="278607" y="92869"/>
                </a:lnTo>
                <a:lnTo>
                  <a:pt x="292894" y="85725"/>
                </a:lnTo>
                <a:lnTo>
                  <a:pt x="300038" y="78581"/>
                </a:lnTo>
                <a:lnTo>
                  <a:pt x="307182" y="71437"/>
                </a:lnTo>
                <a:lnTo>
                  <a:pt x="314325" y="57150"/>
                </a:lnTo>
                <a:lnTo>
                  <a:pt x="314325" y="50006"/>
                </a:lnTo>
                <a:lnTo>
                  <a:pt x="314325" y="35719"/>
                </a:lnTo>
                <a:lnTo>
                  <a:pt x="314325" y="21431"/>
                </a:lnTo>
                <a:lnTo>
                  <a:pt x="307182" y="14287"/>
                </a:lnTo>
                <a:lnTo>
                  <a:pt x="300038" y="14287"/>
                </a:lnTo>
                <a:lnTo>
                  <a:pt x="292894" y="0"/>
                </a:lnTo>
                <a:lnTo>
                  <a:pt x="285750" y="0"/>
                </a:lnTo>
                <a:lnTo>
                  <a:pt x="278607" y="0"/>
                </a:lnTo>
                <a:lnTo>
                  <a:pt x="264319" y="0"/>
                </a:lnTo>
                <a:lnTo>
                  <a:pt x="257175" y="0"/>
                </a:lnTo>
                <a:lnTo>
                  <a:pt x="250032" y="7144"/>
                </a:lnTo>
                <a:lnTo>
                  <a:pt x="242888" y="14287"/>
                </a:lnTo>
                <a:lnTo>
                  <a:pt x="228600" y="21431"/>
                </a:lnTo>
                <a:lnTo>
                  <a:pt x="221457" y="35719"/>
                </a:lnTo>
                <a:lnTo>
                  <a:pt x="221457" y="42862"/>
                </a:lnTo>
                <a:lnTo>
                  <a:pt x="214313" y="50006"/>
                </a:lnTo>
                <a:lnTo>
                  <a:pt x="214313" y="64294"/>
                </a:lnTo>
                <a:lnTo>
                  <a:pt x="214313" y="71437"/>
                </a:lnTo>
                <a:lnTo>
                  <a:pt x="221457" y="78581"/>
                </a:lnTo>
                <a:lnTo>
                  <a:pt x="228600" y="92869"/>
                </a:lnTo>
                <a:lnTo>
                  <a:pt x="235744" y="100012"/>
                </a:lnTo>
                <a:lnTo>
                  <a:pt x="250032" y="107156"/>
                </a:lnTo>
                <a:lnTo>
                  <a:pt x="264319" y="114300"/>
                </a:lnTo>
                <a:lnTo>
                  <a:pt x="278607" y="121444"/>
                </a:lnTo>
                <a:lnTo>
                  <a:pt x="300038" y="128587"/>
                </a:lnTo>
                <a:lnTo>
                  <a:pt x="321469" y="121444"/>
                </a:lnTo>
                <a:lnTo>
                  <a:pt x="357188" y="121444"/>
                </a:lnTo>
                <a:lnTo>
                  <a:pt x="357188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 63"/>
          <p:cNvSpPr/>
          <p:nvPr/>
        </p:nvSpPr>
        <p:spPr>
          <a:xfrm>
            <a:off x="6822281" y="3921919"/>
            <a:ext cx="378620" cy="314326"/>
          </a:xfrm>
          <a:custGeom>
            <a:avLst/>
            <a:gdLst/>
            <a:ahLst/>
            <a:cxnLst/>
            <a:rect l="0" t="0" r="0" b="0"/>
            <a:pathLst>
              <a:path w="378620" h="314326">
                <a:moveTo>
                  <a:pt x="0" y="285750"/>
                </a:moveTo>
                <a:lnTo>
                  <a:pt x="0" y="285750"/>
                </a:lnTo>
                <a:lnTo>
                  <a:pt x="7144" y="285750"/>
                </a:lnTo>
                <a:lnTo>
                  <a:pt x="14288" y="278606"/>
                </a:lnTo>
                <a:lnTo>
                  <a:pt x="28575" y="271462"/>
                </a:lnTo>
                <a:lnTo>
                  <a:pt x="35719" y="264319"/>
                </a:lnTo>
                <a:lnTo>
                  <a:pt x="50007" y="257175"/>
                </a:lnTo>
                <a:lnTo>
                  <a:pt x="64294" y="242887"/>
                </a:lnTo>
                <a:lnTo>
                  <a:pt x="71438" y="235744"/>
                </a:lnTo>
                <a:lnTo>
                  <a:pt x="85725" y="235744"/>
                </a:lnTo>
                <a:lnTo>
                  <a:pt x="100013" y="221456"/>
                </a:lnTo>
                <a:lnTo>
                  <a:pt x="107157" y="207169"/>
                </a:lnTo>
                <a:lnTo>
                  <a:pt x="114300" y="200025"/>
                </a:lnTo>
                <a:lnTo>
                  <a:pt x="121444" y="185737"/>
                </a:lnTo>
                <a:lnTo>
                  <a:pt x="128588" y="171450"/>
                </a:lnTo>
                <a:lnTo>
                  <a:pt x="128588" y="164306"/>
                </a:lnTo>
                <a:lnTo>
                  <a:pt x="135732" y="150019"/>
                </a:lnTo>
                <a:lnTo>
                  <a:pt x="135732" y="135731"/>
                </a:lnTo>
                <a:lnTo>
                  <a:pt x="135732" y="128587"/>
                </a:lnTo>
                <a:lnTo>
                  <a:pt x="135732" y="121444"/>
                </a:lnTo>
                <a:lnTo>
                  <a:pt x="135732" y="107156"/>
                </a:lnTo>
                <a:lnTo>
                  <a:pt x="128588" y="100012"/>
                </a:lnTo>
                <a:lnTo>
                  <a:pt x="128588" y="100012"/>
                </a:lnTo>
                <a:lnTo>
                  <a:pt x="121444" y="92869"/>
                </a:lnTo>
                <a:lnTo>
                  <a:pt x="114300" y="92869"/>
                </a:lnTo>
                <a:lnTo>
                  <a:pt x="107157" y="92869"/>
                </a:lnTo>
                <a:lnTo>
                  <a:pt x="100013" y="92869"/>
                </a:lnTo>
                <a:lnTo>
                  <a:pt x="92869" y="92869"/>
                </a:lnTo>
                <a:lnTo>
                  <a:pt x="78582" y="107156"/>
                </a:lnTo>
                <a:lnTo>
                  <a:pt x="71438" y="114300"/>
                </a:lnTo>
                <a:lnTo>
                  <a:pt x="57150" y="121444"/>
                </a:lnTo>
                <a:lnTo>
                  <a:pt x="42863" y="135731"/>
                </a:lnTo>
                <a:lnTo>
                  <a:pt x="35719" y="150019"/>
                </a:lnTo>
                <a:lnTo>
                  <a:pt x="21432" y="164306"/>
                </a:lnTo>
                <a:lnTo>
                  <a:pt x="14288" y="178594"/>
                </a:lnTo>
                <a:lnTo>
                  <a:pt x="7144" y="200025"/>
                </a:lnTo>
                <a:lnTo>
                  <a:pt x="7144" y="214312"/>
                </a:lnTo>
                <a:lnTo>
                  <a:pt x="7144" y="221456"/>
                </a:lnTo>
                <a:lnTo>
                  <a:pt x="7144" y="235744"/>
                </a:lnTo>
                <a:lnTo>
                  <a:pt x="7144" y="250031"/>
                </a:lnTo>
                <a:lnTo>
                  <a:pt x="14288" y="257175"/>
                </a:lnTo>
                <a:lnTo>
                  <a:pt x="21432" y="271462"/>
                </a:lnTo>
                <a:lnTo>
                  <a:pt x="28575" y="278606"/>
                </a:lnTo>
                <a:lnTo>
                  <a:pt x="35719" y="285750"/>
                </a:lnTo>
                <a:lnTo>
                  <a:pt x="50007" y="292894"/>
                </a:lnTo>
                <a:lnTo>
                  <a:pt x="64294" y="307181"/>
                </a:lnTo>
                <a:lnTo>
                  <a:pt x="78582" y="307181"/>
                </a:lnTo>
                <a:lnTo>
                  <a:pt x="100013" y="307181"/>
                </a:lnTo>
                <a:lnTo>
                  <a:pt x="114300" y="314325"/>
                </a:lnTo>
                <a:lnTo>
                  <a:pt x="135732" y="314325"/>
                </a:lnTo>
                <a:lnTo>
                  <a:pt x="150019" y="307181"/>
                </a:lnTo>
                <a:lnTo>
                  <a:pt x="164307" y="307181"/>
                </a:lnTo>
                <a:lnTo>
                  <a:pt x="178594" y="300037"/>
                </a:lnTo>
                <a:lnTo>
                  <a:pt x="192882" y="285750"/>
                </a:lnTo>
                <a:lnTo>
                  <a:pt x="207169" y="278606"/>
                </a:lnTo>
                <a:lnTo>
                  <a:pt x="214313" y="271462"/>
                </a:lnTo>
                <a:lnTo>
                  <a:pt x="221457" y="257175"/>
                </a:lnTo>
                <a:lnTo>
                  <a:pt x="235744" y="242887"/>
                </a:lnTo>
                <a:lnTo>
                  <a:pt x="242888" y="235744"/>
                </a:lnTo>
                <a:lnTo>
                  <a:pt x="250032" y="214312"/>
                </a:lnTo>
                <a:lnTo>
                  <a:pt x="257175" y="200025"/>
                </a:lnTo>
                <a:lnTo>
                  <a:pt x="264319" y="185737"/>
                </a:lnTo>
                <a:lnTo>
                  <a:pt x="271463" y="164306"/>
                </a:lnTo>
                <a:lnTo>
                  <a:pt x="278607" y="142875"/>
                </a:lnTo>
                <a:lnTo>
                  <a:pt x="285750" y="128587"/>
                </a:lnTo>
                <a:lnTo>
                  <a:pt x="285750" y="107156"/>
                </a:lnTo>
                <a:lnTo>
                  <a:pt x="292894" y="92869"/>
                </a:lnTo>
                <a:lnTo>
                  <a:pt x="292894" y="71437"/>
                </a:lnTo>
                <a:lnTo>
                  <a:pt x="300038" y="64294"/>
                </a:lnTo>
                <a:lnTo>
                  <a:pt x="300038" y="42862"/>
                </a:lnTo>
                <a:lnTo>
                  <a:pt x="300038" y="35719"/>
                </a:lnTo>
                <a:lnTo>
                  <a:pt x="292894" y="28575"/>
                </a:lnTo>
                <a:lnTo>
                  <a:pt x="292894" y="21431"/>
                </a:lnTo>
                <a:lnTo>
                  <a:pt x="292894" y="14287"/>
                </a:lnTo>
                <a:lnTo>
                  <a:pt x="292894" y="7144"/>
                </a:lnTo>
                <a:lnTo>
                  <a:pt x="285750" y="7144"/>
                </a:lnTo>
                <a:lnTo>
                  <a:pt x="285750" y="0"/>
                </a:lnTo>
                <a:lnTo>
                  <a:pt x="285750" y="0"/>
                </a:lnTo>
                <a:lnTo>
                  <a:pt x="285750" y="0"/>
                </a:lnTo>
                <a:lnTo>
                  <a:pt x="285750" y="0"/>
                </a:lnTo>
                <a:lnTo>
                  <a:pt x="278607" y="7144"/>
                </a:lnTo>
                <a:lnTo>
                  <a:pt x="271463" y="14287"/>
                </a:lnTo>
                <a:lnTo>
                  <a:pt x="264319" y="14287"/>
                </a:lnTo>
                <a:lnTo>
                  <a:pt x="257175" y="28575"/>
                </a:lnTo>
                <a:lnTo>
                  <a:pt x="250032" y="42862"/>
                </a:lnTo>
                <a:lnTo>
                  <a:pt x="250032" y="57150"/>
                </a:lnTo>
                <a:lnTo>
                  <a:pt x="242888" y="71437"/>
                </a:lnTo>
                <a:lnTo>
                  <a:pt x="235744" y="92869"/>
                </a:lnTo>
                <a:lnTo>
                  <a:pt x="235744" y="107156"/>
                </a:lnTo>
                <a:lnTo>
                  <a:pt x="228600" y="121444"/>
                </a:lnTo>
                <a:lnTo>
                  <a:pt x="228600" y="142875"/>
                </a:lnTo>
                <a:lnTo>
                  <a:pt x="228600" y="164306"/>
                </a:lnTo>
                <a:lnTo>
                  <a:pt x="235744" y="178594"/>
                </a:lnTo>
                <a:lnTo>
                  <a:pt x="242888" y="192881"/>
                </a:lnTo>
                <a:lnTo>
                  <a:pt x="250032" y="214312"/>
                </a:lnTo>
                <a:lnTo>
                  <a:pt x="257175" y="228600"/>
                </a:lnTo>
                <a:lnTo>
                  <a:pt x="264319" y="242887"/>
                </a:lnTo>
                <a:lnTo>
                  <a:pt x="278607" y="257175"/>
                </a:lnTo>
                <a:lnTo>
                  <a:pt x="285750" y="264319"/>
                </a:lnTo>
                <a:lnTo>
                  <a:pt x="300038" y="271462"/>
                </a:lnTo>
                <a:lnTo>
                  <a:pt x="314325" y="285750"/>
                </a:lnTo>
                <a:lnTo>
                  <a:pt x="328613" y="285750"/>
                </a:lnTo>
                <a:lnTo>
                  <a:pt x="350044" y="285750"/>
                </a:lnTo>
                <a:lnTo>
                  <a:pt x="378619" y="285750"/>
                </a:lnTo>
                <a:lnTo>
                  <a:pt x="378619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7250906" y="4014788"/>
            <a:ext cx="135733" cy="242888"/>
          </a:xfrm>
          <a:custGeom>
            <a:avLst/>
            <a:gdLst/>
            <a:ahLst/>
            <a:cxnLst/>
            <a:rect l="0" t="0" r="0" b="0"/>
            <a:pathLst>
              <a:path w="135733" h="242888">
                <a:moveTo>
                  <a:pt x="135732" y="35718"/>
                </a:moveTo>
                <a:lnTo>
                  <a:pt x="135732" y="42862"/>
                </a:lnTo>
                <a:lnTo>
                  <a:pt x="128588" y="28575"/>
                </a:lnTo>
                <a:lnTo>
                  <a:pt x="128588" y="28575"/>
                </a:lnTo>
                <a:lnTo>
                  <a:pt x="121444" y="21431"/>
                </a:lnTo>
                <a:lnTo>
                  <a:pt x="114300" y="14287"/>
                </a:lnTo>
                <a:lnTo>
                  <a:pt x="107157" y="14287"/>
                </a:lnTo>
                <a:lnTo>
                  <a:pt x="100013" y="7143"/>
                </a:lnTo>
                <a:lnTo>
                  <a:pt x="85725" y="0"/>
                </a:lnTo>
                <a:lnTo>
                  <a:pt x="71438" y="0"/>
                </a:lnTo>
                <a:lnTo>
                  <a:pt x="64294" y="7143"/>
                </a:lnTo>
                <a:lnTo>
                  <a:pt x="50007" y="0"/>
                </a:lnTo>
                <a:lnTo>
                  <a:pt x="35719" y="7143"/>
                </a:lnTo>
                <a:lnTo>
                  <a:pt x="28575" y="7143"/>
                </a:lnTo>
                <a:lnTo>
                  <a:pt x="21432" y="14287"/>
                </a:lnTo>
                <a:lnTo>
                  <a:pt x="14288" y="14287"/>
                </a:lnTo>
                <a:lnTo>
                  <a:pt x="7144" y="21431"/>
                </a:lnTo>
                <a:lnTo>
                  <a:pt x="7144" y="21431"/>
                </a:lnTo>
                <a:lnTo>
                  <a:pt x="0" y="21431"/>
                </a:lnTo>
                <a:lnTo>
                  <a:pt x="0" y="28575"/>
                </a:lnTo>
                <a:lnTo>
                  <a:pt x="0" y="35718"/>
                </a:lnTo>
                <a:lnTo>
                  <a:pt x="7144" y="42862"/>
                </a:lnTo>
                <a:lnTo>
                  <a:pt x="7144" y="50006"/>
                </a:lnTo>
                <a:lnTo>
                  <a:pt x="14288" y="64293"/>
                </a:lnTo>
                <a:lnTo>
                  <a:pt x="21432" y="71437"/>
                </a:lnTo>
                <a:lnTo>
                  <a:pt x="28575" y="78581"/>
                </a:lnTo>
                <a:lnTo>
                  <a:pt x="42863" y="92868"/>
                </a:lnTo>
                <a:lnTo>
                  <a:pt x="50007" y="107156"/>
                </a:lnTo>
                <a:lnTo>
                  <a:pt x="64294" y="114300"/>
                </a:lnTo>
                <a:lnTo>
                  <a:pt x="78582" y="135731"/>
                </a:lnTo>
                <a:lnTo>
                  <a:pt x="85725" y="142875"/>
                </a:lnTo>
                <a:lnTo>
                  <a:pt x="92869" y="157162"/>
                </a:lnTo>
                <a:lnTo>
                  <a:pt x="100013" y="164306"/>
                </a:lnTo>
                <a:lnTo>
                  <a:pt x="107157" y="178593"/>
                </a:lnTo>
                <a:lnTo>
                  <a:pt x="107157" y="185737"/>
                </a:lnTo>
                <a:lnTo>
                  <a:pt x="107157" y="192881"/>
                </a:lnTo>
                <a:lnTo>
                  <a:pt x="107157" y="207168"/>
                </a:lnTo>
                <a:lnTo>
                  <a:pt x="100013" y="207168"/>
                </a:lnTo>
                <a:lnTo>
                  <a:pt x="100013" y="214312"/>
                </a:lnTo>
                <a:lnTo>
                  <a:pt x="92869" y="228600"/>
                </a:lnTo>
                <a:lnTo>
                  <a:pt x="92869" y="228600"/>
                </a:lnTo>
                <a:lnTo>
                  <a:pt x="85725" y="235743"/>
                </a:lnTo>
                <a:lnTo>
                  <a:pt x="78582" y="242887"/>
                </a:lnTo>
                <a:lnTo>
                  <a:pt x="71438" y="242887"/>
                </a:lnTo>
                <a:lnTo>
                  <a:pt x="64294" y="242887"/>
                </a:lnTo>
                <a:lnTo>
                  <a:pt x="57150" y="242887"/>
                </a:lnTo>
                <a:lnTo>
                  <a:pt x="50007" y="242887"/>
                </a:lnTo>
                <a:lnTo>
                  <a:pt x="35719" y="242887"/>
                </a:lnTo>
                <a:lnTo>
                  <a:pt x="35719" y="242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 65"/>
          <p:cNvSpPr/>
          <p:nvPr/>
        </p:nvSpPr>
        <p:spPr>
          <a:xfrm>
            <a:off x="7400925" y="4071938"/>
            <a:ext cx="178595" cy="157163"/>
          </a:xfrm>
          <a:custGeom>
            <a:avLst/>
            <a:gdLst/>
            <a:ahLst/>
            <a:cxnLst/>
            <a:rect l="0" t="0" r="0" b="0"/>
            <a:pathLst>
              <a:path w="178595" h="157163">
                <a:moveTo>
                  <a:pt x="0" y="85725"/>
                </a:moveTo>
                <a:lnTo>
                  <a:pt x="0" y="78581"/>
                </a:lnTo>
                <a:lnTo>
                  <a:pt x="14288" y="78581"/>
                </a:lnTo>
                <a:lnTo>
                  <a:pt x="28575" y="71437"/>
                </a:lnTo>
                <a:lnTo>
                  <a:pt x="42863" y="71437"/>
                </a:lnTo>
                <a:lnTo>
                  <a:pt x="57150" y="78581"/>
                </a:lnTo>
                <a:lnTo>
                  <a:pt x="64294" y="71437"/>
                </a:lnTo>
                <a:lnTo>
                  <a:pt x="78581" y="71437"/>
                </a:lnTo>
                <a:lnTo>
                  <a:pt x="92869" y="71437"/>
                </a:lnTo>
                <a:lnTo>
                  <a:pt x="100013" y="64293"/>
                </a:lnTo>
                <a:lnTo>
                  <a:pt x="114300" y="57150"/>
                </a:lnTo>
                <a:lnTo>
                  <a:pt x="128588" y="57150"/>
                </a:lnTo>
                <a:lnTo>
                  <a:pt x="135731" y="50006"/>
                </a:lnTo>
                <a:lnTo>
                  <a:pt x="142875" y="42862"/>
                </a:lnTo>
                <a:lnTo>
                  <a:pt x="157163" y="42862"/>
                </a:lnTo>
                <a:lnTo>
                  <a:pt x="164306" y="35718"/>
                </a:lnTo>
                <a:lnTo>
                  <a:pt x="164306" y="28575"/>
                </a:lnTo>
                <a:lnTo>
                  <a:pt x="171450" y="21431"/>
                </a:lnTo>
                <a:lnTo>
                  <a:pt x="171450" y="21431"/>
                </a:lnTo>
                <a:lnTo>
                  <a:pt x="178594" y="14287"/>
                </a:lnTo>
                <a:lnTo>
                  <a:pt x="178594" y="7143"/>
                </a:lnTo>
                <a:lnTo>
                  <a:pt x="178594" y="7143"/>
                </a:lnTo>
                <a:lnTo>
                  <a:pt x="171450" y="0"/>
                </a:lnTo>
                <a:lnTo>
                  <a:pt x="171450" y="0"/>
                </a:lnTo>
                <a:lnTo>
                  <a:pt x="164306" y="0"/>
                </a:lnTo>
                <a:lnTo>
                  <a:pt x="164306" y="0"/>
                </a:lnTo>
                <a:lnTo>
                  <a:pt x="150019" y="0"/>
                </a:lnTo>
                <a:lnTo>
                  <a:pt x="142875" y="0"/>
                </a:lnTo>
                <a:lnTo>
                  <a:pt x="135731" y="7143"/>
                </a:lnTo>
                <a:lnTo>
                  <a:pt x="128588" y="7143"/>
                </a:lnTo>
                <a:lnTo>
                  <a:pt x="114300" y="14287"/>
                </a:lnTo>
                <a:lnTo>
                  <a:pt x="107156" y="21431"/>
                </a:lnTo>
                <a:lnTo>
                  <a:pt x="100013" y="21431"/>
                </a:lnTo>
                <a:lnTo>
                  <a:pt x="92869" y="35718"/>
                </a:lnTo>
                <a:lnTo>
                  <a:pt x="85725" y="42862"/>
                </a:lnTo>
                <a:lnTo>
                  <a:pt x="78581" y="50006"/>
                </a:lnTo>
                <a:lnTo>
                  <a:pt x="71438" y="64293"/>
                </a:lnTo>
                <a:lnTo>
                  <a:pt x="64294" y="78581"/>
                </a:lnTo>
                <a:lnTo>
                  <a:pt x="64294" y="85725"/>
                </a:lnTo>
                <a:lnTo>
                  <a:pt x="64294" y="92868"/>
                </a:lnTo>
                <a:lnTo>
                  <a:pt x="64294" y="107156"/>
                </a:lnTo>
                <a:lnTo>
                  <a:pt x="64294" y="121443"/>
                </a:lnTo>
                <a:lnTo>
                  <a:pt x="64294" y="121443"/>
                </a:lnTo>
                <a:lnTo>
                  <a:pt x="71438" y="135731"/>
                </a:lnTo>
                <a:lnTo>
                  <a:pt x="71438" y="142875"/>
                </a:lnTo>
                <a:lnTo>
                  <a:pt x="78581" y="142875"/>
                </a:lnTo>
                <a:lnTo>
                  <a:pt x="85725" y="150018"/>
                </a:lnTo>
                <a:lnTo>
                  <a:pt x="100013" y="157162"/>
                </a:lnTo>
                <a:lnTo>
                  <a:pt x="114300" y="157162"/>
                </a:lnTo>
                <a:lnTo>
                  <a:pt x="135731" y="157162"/>
                </a:lnTo>
                <a:lnTo>
                  <a:pt x="157163" y="157162"/>
                </a:lnTo>
                <a:lnTo>
                  <a:pt x="157163" y="1571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1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002060"/>
                </a:solidFill>
              </a:rPr>
              <a:t>What changes could film/record executives make to ensure women are better represented?</a:t>
            </a:r>
            <a:endParaRPr lang="en-GB" sz="3500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835819" y="2971800"/>
            <a:ext cx="285751" cy="64295"/>
          </a:xfrm>
          <a:custGeom>
            <a:avLst/>
            <a:gdLst/>
            <a:ahLst/>
            <a:cxnLst/>
            <a:rect l="0" t="0" r="0" b="0"/>
            <a:pathLst>
              <a:path w="285751" h="64295">
                <a:moveTo>
                  <a:pt x="0" y="64294"/>
                </a:moveTo>
                <a:lnTo>
                  <a:pt x="0" y="64294"/>
                </a:lnTo>
                <a:lnTo>
                  <a:pt x="7144" y="64294"/>
                </a:lnTo>
                <a:lnTo>
                  <a:pt x="21431" y="57150"/>
                </a:lnTo>
                <a:lnTo>
                  <a:pt x="35719" y="57150"/>
                </a:lnTo>
                <a:lnTo>
                  <a:pt x="57150" y="50006"/>
                </a:lnTo>
                <a:lnTo>
                  <a:pt x="78581" y="42863"/>
                </a:lnTo>
                <a:lnTo>
                  <a:pt x="100012" y="42863"/>
                </a:lnTo>
                <a:lnTo>
                  <a:pt x="121444" y="35719"/>
                </a:lnTo>
                <a:lnTo>
                  <a:pt x="142875" y="28575"/>
                </a:lnTo>
                <a:lnTo>
                  <a:pt x="171450" y="28575"/>
                </a:lnTo>
                <a:lnTo>
                  <a:pt x="192881" y="21431"/>
                </a:lnTo>
                <a:lnTo>
                  <a:pt x="221456" y="7144"/>
                </a:lnTo>
                <a:lnTo>
                  <a:pt x="242887" y="7144"/>
                </a:lnTo>
                <a:lnTo>
                  <a:pt x="285750" y="0"/>
                </a:lnTo>
                <a:lnTo>
                  <a:pt x="2857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493044" y="2736056"/>
            <a:ext cx="335757" cy="400051"/>
          </a:xfrm>
          <a:custGeom>
            <a:avLst/>
            <a:gdLst/>
            <a:ahLst/>
            <a:cxnLst/>
            <a:rect l="0" t="0" r="0" b="0"/>
            <a:pathLst>
              <a:path w="335757" h="400051">
                <a:moveTo>
                  <a:pt x="178594" y="192882"/>
                </a:moveTo>
                <a:lnTo>
                  <a:pt x="178594" y="185738"/>
                </a:lnTo>
                <a:lnTo>
                  <a:pt x="178594" y="185738"/>
                </a:lnTo>
                <a:lnTo>
                  <a:pt x="178594" y="178594"/>
                </a:lnTo>
                <a:lnTo>
                  <a:pt x="171450" y="178594"/>
                </a:lnTo>
                <a:lnTo>
                  <a:pt x="171450" y="178594"/>
                </a:lnTo>
                <a:lnTo>
                  <a:pt x="171450" y="178594"/>
                </a:lnTo>
                <a:lnTo>
                  <a:pt x="164306" y="178594"/>
                </a:lnTo>
                <a:lnTo>
                  <a:pt x="157162" y="178594"/>
                </a:lnTo>
                <a:lnTo>
                  <a:pt x="150019" y="178594"/>
                </a:lnTo>
                <a:lnTo>
                  <a:pt x="135731" y="178594"/>
                </a:lnTo>
                <a:lnTo>
                  <a:pt x="121444" y="192882"/>
                </a:lnTo>
                <a:lnTo>
                  <a:pt x="107156" y="200025"/>
                </a:lnTo>
                <a:lnTo>
                  <a:pt x="92869" y="207169"/>
                </a:lnTo>
                <a:lnTo>
                  <a:pt x="78581" y="221457"/>
                </a:lnTo>
                <a:lnTo>
                  <a:pt x="57150" y="235744"/>
                </a:lnTo>
                <a:lnTo>
                  <a:pt x="42862" y="250032"/>
                </a:lnTo>
                <a:lnTo>
                  <a:pt x="35719" y="271463"/>
                </a:lnTo>
                <a:lnTo>
                  <a:pt x="21431" y="285750"/>
                </a:lnTo>
                <a:lnTo>
                  <a:pt x="14287" y="300038"/>
                </a:lnTo>
                <a:lnTo>
                  <a:pt x="7144" y="321469"/>
                </a:lnTo>
                <a:lnTo>
                  <a:pt x="7144" y="342900"/>
                </a:lnTo>
                <a:lnTo>
                  <a:pt x="0" y="350044"/>
                </a:lnTo>
                <a:lnTo>
                  <a:pt x="7144" y="364332"/>
                </a:lnTo>
                <a:lnTo>
                  <a:pt x="7144" y="371475"/>
                </a:lnTo>
                <a:lnTo>
                  <a:pt x="14287" y="385763"/>
                </a:lnTo>
                <a:lnTo>
                  <a:pt x="21431" y="385763"/>
                </a:lnTo>
                <a:lnTo>
                  <a:pt x="28575" y="392907"/>
                </a:lnTo>
                <a:lnTo>
                  <a:pt x="35719" y="400050"/>
                </a:lnTo>
                <a:lnTo>
                  <a:pt x="42862" y="392907"/>
                </a:lnTo>
                <a:lnTo>
                  <a:pt x="57150" y="400050"/>
                </a:lnTo>
                <a:lnTo>
                  <a:pt x="71437" y="400050"/>
                </a:lnTo>
                <a:lnTo>
                  <a:pt x="85725" y="392907"/>
                </a:lnTo>
                <a:lnTo>
                  <a:pt x="100012" y="378619"/>
                </a:lnTo>
                <a:lnTo>
                  <a:pt x="107156" y="378619"/>
                </a:lnTo>
                <a:lnTo>
                  <a:pt x="121444" y="364332"/>
                </a:lnTo>
                <a:lnTo>
                  <a:pt x="135731" y="342900"/>
                </a:lnTo>
                <a:lnTo>
                  <a:pt x="142875" y="335757"/>
                </a:lnTo>
                <a:lnTo>
                  <a:pt x="157162" y="314325"/>
                </a:lnTo>
                <a:lnTo>
                  <a:pt x="164306" y="285750"/>
                </a:lnTo>
                <a:lnTo>
                  <a:pt x="178594" y="264319"/>
                </a:lnTo>
                <a:lnTo>
                  <a:pt x="185737" y="242888"/>
                </a:lnTo>
                <a:lnTo>
                  <a:pt x="192881" y="214313"/>
                </a:lnTo>
                <a:lnTo>
                  <a:pt x="192881" y="192882"/>
                </a:lnTo>
                <a:lnTo>
                  <a:pt x="200025" y="171450"/>
                </a:lnTo>
                <a:lnTo>
                  <a:pt x="200025" y="150019"/>
                </a:lnTo>
                <a:lnTo>
                  <a:pt x="200025" y="128588"/>
                </a:lnTo>
                <a:lnTo>
                  <a:pt x="207169" y="114300"/>
                </a:lnTo>
                <a:lnTo>
                  <a:pt x="207169" y="100013"/>
                </a:lnTo>
                <a:lnTo>
                  <a:pt x="200025" y="85725"/>
                </a:lnTo>
                <a:lnTo>
                  <a:pt x="200025" y="71438"/>
                </a:lnTo>
                <a:lnTo>
                  <a:pt x="200025" y="64294"/>
                </a:lnTo>
                <a:lnTo>
                  <a:pt x="192881" y="50007"/>
                </a:lnTo>
                <a:lnTo>
                  <a:pt x="192881" y="42863"/>
                </a:lnTo>
                <a:lnTo>
                  <a:pt x="192881" y="35719"/>
                </a:lnTo>
                <a:lnTo>
                  <a:pt x="185737" y="21432"/>
                </a:lnTo>
                <a:lnTo>
                  <a:pt x="185737" y="14288"/>
                </a:lnTo>
                <a:lnTo>
                  <a:pt x="185737" y="14288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0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14288"/>
                </a:lnTo>
                <a:lnTo>
                  <a:pt x="178594" y="21432"/>
                </a:lnTo>
                <a:lnTo>
                  <a:pt x="178594" y="35719"/>
                </a:lnTo>
                <a:lnTo>
                  <a:pt x="185737" y="42863"/>
                </a:lnTo>
                <a:lnTo>
                  <a:pt x="185737" y="57150"/>
                </a:lnTo>
                <a:lnTo>
                  <a:pt x="185737" y="78582"/>
                </a:lnTo>
                <a:lnTo>
                  <a:pt x="185737" y="100013"/>
                </a:lnTo>
                <a:lnTo>
                  <a:pt x="185737" y="114300"/>
                </a:lnTo>
                <a:lnTo>
                  <a:pt x="192881" y="142875"/>
                </a:lnTo>
                <a:lnTo>
                  <a:pt x="200025" y="164307"/>
                </a:lnTo>
                <a:lnTo>
                  <a:pt x="207169" y="185738"/>
                </a:lnTo>
                <a:lnTo>
                  <a:pt x="207169" y="214313"/>
                </a:lnTo>
                <a:lnTo>
                  <a:pt x="214312" y="235744"/>
                </a:lnTo>
                <a:lnTo>
                  <a:pt x="221456" y="257175"/>
                </a:lnTo>
                <a:lnTo>
                  <a:pt x="228600" y="271463"/>
                </a:lnTo>
                <a:lnTo>
                  <a:pt x="235744" y="292894"/>
                </a:lnTo>
                <a:lnTo>
                  <a:pt x="242887" y="300038"/>
                </a:lnTo>
                <a:lnTo>
                  <a:pt x="250031" y="314325"/>
                </a:lnTo>
                <a:lnTo>
                  <a:pt x="257175" y="328613"/>
                </a:lnTo>
                <a:lnTo>
                  <a:pt x="257175" y="335757"/>
                </a:lnTo>
                <a:lnTo>
                  <a:pt x="264319" y="342900"/>
                </a:lnTo>
                <a:lnTo>
                  <a:pt x="271462" y="350044"/>
                </a:lnTo>
                <a:lnTo>
                  <a:pt x="278606" y="357188"/>
                </a:lnTo>
                <a:lnTo>
                  <a:pt x="292894" y="364332"/>
                </a:lnTo>
                <a:lnTo>
                  <a:pt x="292894" y="364332"/>
                </a:lnTo>
                <a:lnTo>
                  <a:pt x="300037" y="364332"/>
                </a:lnTo>
                <a:lnTo>
                  <a:pt x="314325" y="364332"/>
                </a:lnTo>
                <a:lnTo>
                  <a:pt x="314325" y="357188"/>
                </a:lnTo>
                <a:lnTo>
                  <a:pt x="328612" y="350044"/>
                </a:lnTo>
                <a:lnTo>
                  <a:pt x="335756" y="342900"/>
                </a:lnTo>
                <a:lnTo>
                  <a:pt x="335756" y="3429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864519" y="2857500"/>
            <a:ext cx="350045" cy="228601"/>
          </a:xfrm>
          <a:custGeom>
            <a:avLst/>
            <a:gdLst/>
            <a:ahLst/>
            <a:cxnLst/>
            <a:rect l="0" t="0" r="0" b="0"/>
            <a:pathLst>
              <a:path w="350045" h="228601">
                <a:moveTo>
                  <a:pt x="0" y="57150"/>
                </a:move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78581"/>
                </a:lnTo>
                <a:lnTo>
                  <a:pt x="7144" y="85725"/>
                </a:lnTo>
                <a:lnTo>
                  <a:pt x="7144" y="107156"/>
                </a:lnTo>
                <a:lnTo>
                  <a:pt x="14287" y="121444"/>
                </a:lnTo>
                <a:lnTo>
                  <a:pt x="14287" y="135731"/>
                </a:lnTo>
                <a:lnTo>
                  <a:pt x="14287" y="157163"/>
                </a:lnTo>
                <a:lnTo>
                  <a:pt x="21431" y="171450"/>
                </a:lnTo>
                <a:lnTo>
                  <a:pt x="21431" y="185738"/>
                </a:lnTo>
                <a:lnTo>
                  <a:pt x="28575" y="200025"/>
                </a:lnTo>
                <a:lnTo>
                  <a:pt x="28575" y="207169"/>
                </a:lnTo>
                <a:lnTo>
                  <a:pt x="28575" y="214313"/>
                </a:lnTo>
                <a:lnTo>
                  <a:pt x="35719" y="221456"/>
                </a:lnTo>
                <a:lnTo>
                  <a:pt x="35719" y="221456"/>
                </a:lnTo>
                <a:lnTo>
                  <a:pt x="35719" y="221456"/>
                </a:lnTo>
                <a:lnTo>
                  <a:pt x="35719" y="221456"/>
                </a:lnTo>
                <a:lnTo>
                  <a:pt x="35719" y="228600"/>
                </a:lnTo>
                <a:lnTo>
                  <a:pt x="35719" y="228600"/>
                </a:lnTo>
                <a:lnTo>
                  <a:pt x="35719" y="221456"/>
                </a:lnTo>
                <a:lnTo>
                  <a:pt x="35719" y="228600"/>
                </a:lnTo>
                <a:lnTo>
                  <a:pt x="35719" y="221456"/>
                </a:lnTo>
                <a:lnTo>
                  <a:pt x="35719" y="214313"/>
                </a:lnTo>
                <a:lnTo>
                  <a:pt x="35719" y="200025"/>
                </a:lnTo>
                <a:lnTo>
                  <a:pt x="28575" y="185738"/>
                </a:lnTo>
                <a:lnTo>
                  <a:pt x="28575" y="157163"/>
                </a:lnTo>
                <a:lnTo>
                  <a:pt x="21431" y="142875"/>
                </a:lnTo>
                <a:lnTo>
                  <a:pt x="21431" y="121444"/>
                </a:lnTo>
                <a:lnTo>
                  <a:pt x="21431" y="100013"/>
                </a:lnTo>
                <a:lnTo>
                  <a:pt x="21431" y="85725"/>
                </a:lnTo>
                <a:lnTo>
                  <a:pt x="21431" y="71438"/>
                </a:lnTo>
                <a:lnTo>
                  <a:pt x="21431" y="64294"/>
                </a:lnTo>
                <a:lnTo>
                  <a:pt x="21431" y="50006"/>
                </a:lnTo>
                <a:lnTo>
                  <a:pt x="28575" y="50006"/>
                </a:lnTo>
                <a:lnTo>
                  <a:pt x="28575" y="42863"/>
                </a:lnTo>
                <a:lnTo>
                  <a:pt x="35719" y="35719"/>
                </a:lnTo>
                <a:lnTo>
                  <a:pt x="42862" y="35719"/>
                </a:lnTo>
                <a:lnTo>
                  <a:pt x="50006" y="35719"/>
                </a:lnTo>
                <a:lnTo>
                  <a:pt x="57150" y="35719"/>
                </a:lnTo>
                <a:lnTo>
                  <a:pt x="64294" y="35719"/>
                </a:lnTo>
                <a:lnTo>
                  <a:pt x="78581" y="42863"/>
                </a:lnTo>
                <a:lnTo>
                  <a:pt x="85725" y="50006"/>
                </a:lnTo>
                <a:lnTo>
                  <a:pt x="100012" y="50006"/>
                </a:lnTo>
                <a:lnTo>
                  <a:pt x="114300" y="57150"/>
                </a:lnTo>
                <a:lnTo>
                  <a:pt x="128587" y="64294"/>
                </a:lnTo>
                <a:lnTo>
                  <a:pt x="135731" y="64294"/>
                </a:lnTo>
                <a:lnTo>
                  <a:pt x="157162" y="71438"/>
                </a:lnTo>
                <a:lnTo>
                  <a:pt x="171450" y="71438"/>
                </a:lnTo>
                <a:lnTo>
                  <a:pt x="185737" y="57150"/>
                </a:lnTo>
                <a:lnTo>
                  <a:pt x="200025" y="57150"/>
                </a:lnTo>
                <a:lnTo>
                  <a:pt x="214312" y="57150"/>
                </a:lnTo>
                <a:lnTo>
                  <a:pt x="228600" y="50006"/>
                </a:lnTo>
                <a:lnTo>
                  <a:pt x="242887" y="42863"/>
                </a:lnTo>
                <a:lnTo>
                  <a:pt x="250031" y="42863"/>
                </a:lnTo>
                <a:lnTo>
                  <a:pt x="257175" y="35719"/>
                </a:lnTo>
                <a:lnTo>
                  <a:pt x="264319" y="28575"/>
                </a:lnTo>
                <a:lnTo>
                  <a:pt x="271462" y="28575"/>
                </a:lnTo>
                <a:lnTo>
                  <a:pt x="271462" y="21431"/>
                </a:lnTo>
                <a:lnTo>
                  <a:pt x="278606" y="14288"/>
                </a:lnTo>
                <a:lnTo>
                  <a:pt x="278606" y="7144"/>
                </a:lnTo>
                <a:lnTo>
                  <a:pt x="271462" y="7144"/>
                </a:lnTo>
                <a:lnTo>
                  <a:pt x="271462" y="0"/>
                </a:lnTo>
                <a:lnTo>
                  <a:pt x="264319" y="0"/>
                </a:lnTo>
                <a:lnTo>
                  <a:pt x="257175" y="0"/>
                </a:lnTo>
                <a:lnTo>
                  <a:pt x="250031" y="0"/>
                </a:lnTo>
                <a:lnTo>
                  <a:pt x="242887" y="0"/>
                </a:lnTo>
                <a:lnTo>
                  <a:pt x="235744" y="14288"/>
                </a:lnTo>
                <a:lnTo>
                  <a:pt x="228600" y="21431"/>
                </a:lnTo>
                <a:lnTo>
                  <a:pt x="221456" y="35719"/>
                </a:lnTo>
                <a:lnTo>
                  <a:pt x="207169" y="57150"/>
                </a:lnTo>
                <a:lnTo>
                  <a:pt x="207169" y="71438"/>
                </a:lnTo>
                <a:lnTo>
                  <a:pt x="200025" y="85725"/>
                </a:lnTo>
                <a:lnTo>
                  <a:pt x="200025" y="107156"/>
                </a:lnTo>
                <a:lnTo>
                  <a:pt x="200025" y="128588"/>
                </a:lnTo>
                <a:lnTo>
                  <a:pt x="200025" y="142875"/>
                </a:lnTo>
                <a:lnTo>
                  <a:pt x="207169" y="157163"/>
                </a:lnTo>
                <a:lnTo>
                  <a:pt x="207169" y="171450"/>
                </a:lnTo>
                <a:lnTo>
                  <a:pt x="221456" y="185738"/>
                </a:lnTo>
                <a:lnTo>
                  <a:pt x="235744" y="192881"/>
                </a:lnTo>
                <a:lnTo>
                  <a:pt x="242887" y="200025"/>
                </a:lnTo>
                <a:lnTo>
                  <a:pt x="264319" y="207169"/>
                </a:lnTo>
                <a:lnTo>
                  <a:pt x="278606" y="207169"/>
                </a:lnTo>
                <a:lnTo>
                  <a:pt x="300037" y="207169"/>
                </a:lnTo>
                <a:lnTo>
                  <a:pt x="321469" y="200025"/>
                </a:lnTo>
                <a:lnTo>
                  <a:pt x="350044" y="192881"/>
                </a:lnTo>
                <a:lnTo>
                  <a:pt x="350044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293144" y="2757488"/>
            <a:ext cx="228601" cy="321469"/>
          </a:xfrm>
          <a:custGeom>
            <a:avLst/>
            <a:gdLst/>
            <a:ahLst/>
            <a:cxnLst/>
            <a:rect l="0" t="0" r="0" b="0"/>
            <a:pathLst>
              <a:path w="228601" h="321469">
                <a:moveTo>
                  <a:pt x="142875" y="0"/>
                </a:moveTo>
                <a:lnTo>
                  <a:pt x="142875" y="0"/>
                </a:lnTo>
                <a:lnTo>
                  <a:pt x="135731" y="0"/>
                </a:lnTo>
                <a:lnTo>
                  <a:pt x="128587" y="0"/>
                </a:lnTo>
                <a:lnTo>
                  <a:pt x="114300" y="7143"/>
                </a:lnTo>
                <a:lnTo>
                  <a:pt x="100012" y="14287"/>
                </a:lnTo>
                <a:lnTo>
                  <a:pt x="92869" y="21431"/>
                </a:lnTo>
                <a:lnTo>
                  <a:pt x="78581" y="28575"/>
                </a:lnTo>
                <a:lnTo>
                  <a:pt x="64294" y="42862"/>
                </a:lnTo>
                <a:lnTo>
                  <a:pt x="50006" y="57150"/>
                </a:lnTo>
                <a:lnTo>
                  <a:pt x="35719" y="64293"/>
                </a:lnTo>
                <a:lnTo>
                  <a:pt x="28575" y="78581"/>
                </a:lnTo>
                <a:lnTo>
                  <a:pt x="14287" y="100012"/>
                </a:lnTo>
                <a:lnTo>
                  <a:pt x="7144" y="107156"/>
                </a:lnTo>
                <a:lnTo>
                  <a:pt x="7144" y="114300"/>
                </a:lnTo>
                <a:lnTo>
                  <a:pt x="0" y="128587"/>
                </a:lnTo>
                <a:lnTo>
                  <a:pt x="0" y="135731"/>
                </a:lnTo>
                <a:lnTo>
                  <a:pt x="7144" y="135731"/>
                </a:lnTo>
                <a:lnTo>
                  <a:pt x="7144" y="150018"/>
                </a:lnTo>
                <a:lnTo>
                  <a:pt x="21431" y="157162"/>
                </a:lnTo>
                <a:lnTo>
                  <a:pt x="28575" y="157162"/>
                </a:lnTo>
                <a:lnTo>
                  <a:pt x="42862" y="171450"/>
                </a:lnTo>
                <a:lnTo>
                  <a:pt x="57150" y="178593"/>
                </a:lnTo>
                <a:lnTo>
                  <a:pt x="71437" y="178593"/>
                </a:lnTo>
                <a:lnTo>
                  <a:pt x="92869" y="185737"/>
                </a:lnTo>
                <a:lnTo>
                  <a:pt x="107156" y="200025"/>
                </a:lnTo>
                <a:lnTo>
                  <a:pt x="128587" y="200025"/>
                </a:lnTo>
                <a:lnTo>
                  <a:pt x="150019" y="207168"/>
                </a:lnTo>
                <a:lnTo>
                  <a:pt x="171450" y="221456"/>
                </a:lnTo>
                <a:lnTo>
                  <a:pt x="185737" y="221456"/>
                </a:lnTo>
                <a:lnTo>
                  <a:pt x="200025" y="228600"/>
                </a:lnTo>
                <a:lnTo>
                  <a:pt x="207169" y="235743"/>
                </a:lnTo>
                <a:lnTo>
                  <a:pt x="214312" y="242887"/>
                </a:lnTo>
                <a:lnTo>
                  <a:pt x="221456" y="250031"/>
                </a:lnTo>
                <a:lnTo>
                  <a:pt x="228600" y="257175"/>
                </a:lnTo>
                <a:lnTo>
                  <a:pt x="228600" y="264318"/>
                </a:lnTo>
                <a:lnTo>
                  <a:pt x="228600" y="264318"/>
                </a:lnTo>
                <a:lnTo>
                  <a:pt x="228600" y="271462"/>
                </a:lnTo>
                <a:lnTo>
                  <a:pt x="221456" y="285750"/>
                </a:lnTo>
                <a:lnTo>
                  <a:pt x="214312" y="292893"/>
                </a:lnTo>
                <a:lnTo>
                  <a:pt x="207169" y="300037"/>
                </a:lnTo>
                <a:lnTo>
                  <a:pt x="200025" y="314325"/>
                </a:lnTo>
                <a:lnTo>
                  <a:pt x="185737" y="314325"/>
                </a:lnTo>
                <a:lnTo>
                  <a:pt x="171450" y="321468"/>
                </a:lnTo>
                <a:lnTo>
                  <a:pt x="150019" y="321468"/>
                </a:lnTo>
                <a:lnTo>
                  <a:pt x="150019" y="3214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464594" y="2728913"/>
            <a:ext cx="300038" cy="421482"/>
          </a:xfrm>
          <a:custGeom>
            <a:avLst/>
            <a:gdLst/>
            <a:ahLst/>
            <a:cxnLst/>
            <a:rect l="0" t="0" r="0" b="0"/>
            <a:pathLst>
              <a:path w="300038" h="421482">
                <a:moveTo>
                  <a:pt x="235744" y="0"/>
                </a:moveTo>
                <a:lnTo>
                  <a:pt x="235744" y="0"/>
                </a:lnTo>
                <a:lnTo>
                  <a:pt x="235744" y="0"/>
                </a:lnTo>
                <a:lnTo>
                  <a:pt x="235744" y="0"/>
                </a:lnTo>
                <a:lnTo>
                  <a:pt x="228600" y="0"/>
                </a:lnTo>
                <a:lnTo>
                  <a:pt x="221456" y="0"/>
                </a:lnTo>
                <a:lnTo>
                  <a:pt x="214312" y="0"/>
                </a:lnTo>
                <a:lnTo>
                  <a:pt x="207169" y="7143"/>
                </a:lnTo>
                <a:lnTo>
                  <a:pt x="192881" y="7143"/>
                </a:lnTo>
                <a:lnTo>
                  <a:pt x="171450" y="14287"/>
                </a:lnTo>
                <a:lnTo>
                  <a:pt x="150019" y="28575"/>
                </a:lnTo>
                <a:lnTo>
                  <a:pt x="128587" y="35718"/>
                </a:lnTo>
                <a:lnTo>
                  <a:pt x="107156" y="35718"/>
                </a:lnTo>
                <a:lnTo>
                  <a:pt x="85725" y="50006"/>
                </a:lnTo>
                <a:lnTo>
                  <a:pt x="64294" y="64293"/>
                </a:lnTo>
                <a:lnTo>
                  <a:pt x="50006" y="64293"/>
                </a:lnTo>
                <a:lnTo>
                  <a:pt x="35719" y="78581"/>
                </a:lnTo>
                <a:lnTo>
                  <a:pt x="21431" y="85725"/>
                </a:lnTo>
                <a:lnTo>
                  <a:pt x="14287" y="92868"/>
                </a:lnTo>
                <a:lnTo>
                  <a:pt x="7144" y="100012"/>
                </a:lnTo>
                <a:lnTo>
                  <a:pt x="0" y="107156"/>
                </a:lnTo>
                <a:lnTo>
                  <a:pt x="7144" y="121443"/>
                </a:lnTo>
                <a:lnTo>
                  <a:pt x="7144" y="128587"/>
                </a:lnTo>
                <a:lnTo>
                  <a:pt x="21431" y="135731"/>
                </a:lnTo>
                <a:lnTo>
                  <a:pt x="28575" y="142875"/>
                </a:lnTo>
                <a:lnTo>
                  <a:pt x="42862" y="157162"/>
                </a:lnTo>
                <a:lnTo>
                  <a:pt x="57150" y="164306"/>
                </a:lnTo>
                <a:lnTo>
                  <a:pt x="78581" y="178593"/>
                </a:lnTo>
                <a:lnTo>
                  <a:pt x="100012" y="185737"/>
                </a:lnTo>
                <a:lnTo>
                  <a:pt x="121444" y="192881"/>
                </a:lnTo>
                <a:lnTo>
                  <a:pt x="142875" y="207168"/>
                </a:lnTo>
                <a:lnTo>
                  <a:pt x="171450" y="221456"/>
                </a:lnTo>
                <a:lnTo>
                  <a:pt x="192881" y="228600"/>
                </a:lnTo>
                <a:lnTo>
                  <a:pt x="214312" y="250031"/>
                </a:lnTo>
                <a:lnTo>
                  <a:pt x="242887" y="257175"/>
                </a:lnTo>
                <a:lnTo>
                  <a:pt x="257175" y="271462"/>
                </a:lnTo>
                <a:lnTo>
                  <a:pt x="271462" y="285750"/>
                </a:lnTo>
                <a:lnTo>
                  <a:pt x="285750" y="292893"/>
                </a:lnTo>
                <a:lnTo>
                  <a:pt x="292894" y="300037"/>
                </a:lnTo>
                <a:lnTo>
                  <a:pt x="292894" y="307181"/>
                </a:lnTo>
                <a:lnTo>
                  <a:pt x="300037" y="314325"/>
                </a:lnTo>
                <a:lnTo>
                  <a:pt x="300037" y="321468"/>
                </a:lnTo>
                <a:lnTo>
                  <a:pt x="292894" y="328612"/>
                </a:lnTo>
                <a:lnTo>
                  <a:pt x="285750" y="342900"/>
                </a:lnTo>
                <a:lnTo>
                  <a:pt x="278606" y="350043"/>
                </a:lnTo>
                <a:lnTo>
                  <a:pt x="264319" y="357187"/>
                </a:lnTo>
                <a:lnTo>
                  <a:pt x="250031" y="371475"/>
                </a:lnTo>
                <a:lnTo>
                  <a:pt x="228600" y="378618"/>
                </a:lnTo>
                <a:lnTo>
                  <a:pt x="207169" y="385762"/>
                </a:lnTo>
                <a:lnTo>
                  <a:pt x="185737" y="400050"/>
                </a:lnTo>
                <a:lnTo>
                  <a:pt x="164306" y="407193"/>
                </a:lnTo>
                <a:lnTo>
                  <a:pt x="142875" y="414337"/>
                </a:lnTo>
                <a:lnTo>
                  <a:pt x="114300" y="421481"/>
                </a:lnTo>
                <a:lnTo>
                  <a:pt x="114300" y="4214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3729038" y="2864644"/>
            <a:ext cx="392907" cy="257176"/>
          </a:xfrm>
          <a:custGeom>
            <a:avLst/>
            <a:gdLst/>
            <a:ahLst/>
            <a:cxnLst/>
            <a:rect l="0" t="0" r="0" b="0"/>
            <a:pathLst>
              <a:path w="392907" h="257176">
                <a:moveTo>
                  <a:pt x="7143" y="71437"/>
                </a:moveTo>
                <a:lnTo>
                  <a:pt x="0" y="71437"/>
                </a:lnTo>
                <a:lnTo>
                  <a:pt x="7143" y="78581"/>
                </a:lnTo>
                <a:lnTo>
                  <a:pt x="7143" y="92869"/>
                </a:lnTo>
                <a:lnTo>
                  <a:pt x="7143" y="114300"/>
                </a:lnTo>
                <a:lnTo>
                  <a:pt x="7143" y="142875"/>
                </a:lnTo>
                <a:lnTo>
                  <a:pt x="7143" y="164306"/>
                </a:lnTo>
                <a:lnTo>
                  <a:pt x="14287" y="185737"/>
                </a:lnTo>
                <a:lnTo>
                  <a:pt x="14287" y="207169"/>
                </a:lnTo>
                <a:lnTo>
                  <a:pt x="14287" y="214312"/>
                </a:lnTo>
                <a:lnTo>
                  <a:pt x="21431" y="228600"/>
                </a:lnTo>
                <a:lnTo>
                  <a:pt x="21431" y="242887"/>
                </a:lnTo>
                <a:lnTo>
                  <a:pt x="21431" y="242887"/>
                </a:lnTo>
                <a:lnTo>
                  <a:pt x="28575" y="250031"/>
                </a:lnTo>
                <a:lnTo>
                  <a:pt x="28575" y="257175"/>
                </a:lnTo>
                <a:lnTo>
                  <a:pt x="35718" y="257175"/>
                </a:lnTo>
                <a:lnTo>
                  <a:pt x="35718" y="257175"/>
                </a:lnTo>
                <a:lnTo>
                  <a:pt x="42862" y="257175"/>
                </a:lnTo>
                <a:lnTo>
                  <a:pt x="42862" y="257175"/>
                </a:lnTo>
                <a:lnTo>
                  <a:pt x="42862" y="257175"/>
                </a:lnTo>
                <a:lnTo>
                  <a:pt x="42862" y="257175"/>
                </a:lnTo>
                <a:lnTo>
                  <a:pt x="50006" y="250031"/>
                </a:lnTo>
                <a:lnTo>
                  <a:pt x="50006" y="242887"/>
                </a:lnTo>
                <a:lnTo>
                  <a:pt x="50006" y="235744"/>
                </a:lnTo>
                <a:lnTo>
                  <a:pt x="50006" y="228600"/>
                </a:lnTo>
                <a:lnTo>
                  <a:pt x="50006" y="214312"/>
                </a:lnTo>
                <a:lnTo>
                  <a:pt x="50006" y="192881"/>
                </a:lnTo>
                <a:lnTo>
                  <a:pt x="50006" y="185737"/>
                </a:lnTo>
                <a:lnTo>
                  <a:pt x="50006" y="157162"/>
                </a:lnTo>
                <a:lnTo>
                  <a:pt x="50006" y="135731"/>
                </a:lnTo>
                <a:lnTo>
                  <a:pt x="50006" y="114300"/>
                </a:lnTo>
                <a:lnTo>
                  <a:pt x="50006" y="92869"/>
                </a:lnTo>
                <a:lnTo>
                  <a:pt x="50006" y="71437"/>
                </a:lnTo>
                <a:lnTo>
                  <a:pt x="50006" y="50006"/>
                </a:lnTo>
                <a:lnTo>
                  <a:pt x="50006" y="42862"/>
                </a:lnTo>
                <a:lnTo>
                  <a:pt x="57150" y="21431"/>
                </a:lnTo>
                <a:lnTo>
                  <a:pt x="57150" y="14287"/>
                </a:lnTo>
                <a:lnTo>
                  <a:pt x="57150" y="7144"/>
                </a:lnTo>
                <a:lnTo>
                  <a:pt x="57150" y="0"/>
                </a:lnTo>
                <a:lnTo>
                  <a:pt x="64293" y="0"/>
                </a:lnTo>
                <a:lnTo>
                  <a:pt x="64293" y="0"/>
                </a:lnTo>
                <a:lnTo>
                  <a:pt x="71437" y="0"/>
                </a:lnTo>
                <a:lnTo>
                  <a:pt x="78581" y="7144"/>
                </a:lnTo>
                <a:lnTo>
                  <a:pt x="85725" y="21431"/>
                </a:lnTo>
                <a:lnTo>
                  <a:pt x="92868" y="28575"/>
                </a:lnTo>
                <a:lnTo>
                  <a:pt x="100012" y="42862"/>
                </a:lnTo>
                <a:lnTo>
                  <a:pt x="114300" y="64294"/>
                </a:lnTo>
                <a:lnTo>
                  <a:pt x="121443" y="85725"/>
                </a:lnTo>
                <a:lnTo>
                  <a:pt x="128587" y="100012"/>
                </a:lnTo>
                <a:lnTo>
                  <a:pt x="142875" y="121444"/>
                </a:lnTo>
                <a:lnTo>
                  <a:pt x="150018" y="142875"/>
                </a:lnTo>
                <a:lnTo>
                  <a:pt x="157162" y="157162"/>
                </a:lnTo>
                <a:lnTo>
                  <a:pt x="164306" y="164306"/>
                </a:lnTo>
                <a:lnTo>
                  <a:pt x="171450" y="178594"/>
                </a:lnTo>
                <a:lnTo>
                  <a:pt x="185737" y="185737"/>
                </a:lnTo>
                <a:lnTo>
                  <a:pt x="192881" y="185737"/>
                </a:lnTo>
                <a:lnTo>
                  <a:pt x="192881" y="185737"/>
                </a:lnTo>
                <a:lnTo>
                  <a:pt x="200025" y="185737"/>
                </a:lnTo>
                <a:lnTo>
                  <a:pt x="207168" y="185737"/>
                </a:lnTo>
                <a:lnTo>
                  <a:pt x="207168" y="178594"/>
                </a:lnTo>
                <a:lnTo>
                  <a:pt x="214312" y="171450"/>
                </a:lnTo>
                <a:lnTo>
                  <a:pt x="214312" y="157162"/>
                </a:lnTo>
                <a:lnTo>
                  <a:pt x="221456" y="150019"/>
                </a:lnTo>
                <a:lnTo>
                  <a:pt x="221456" y="135731"/>
                </a:lnTo>
                <a:lnTo>
                  <a:pt x="221456" y="107156"/>
                </a:lnTo>
                <a:lnTo>
                  <a:pt x="228600" y="92869"/>
                </a:lnTo>
                <a:lnTo>
                  <a:pt x="228600" y="71437"/>
                </a:lnTo>
                <a:lnTo>
                  <a:pt x="235743" y="50006"/>
                </a:lnTo>
                <a:lnTo>
                  <a:pt x="235743" y="35719"/>
                </a:lnTo>
                <a:lnTo>
                  <a:pt x="235743" y="28575"/>
                </a:lnTo>
                <a:lnTo>
                  <a:pt x="242887" y="21431"/>
                </a:lnTo>
                <a:lnTo>
                  <a:pt x="242887" y="14287"/>
                </a:lnTo>
                <a:lnTo>
                  <a:pt x="250031" y="14287"/>
                </a:lnTo>
                <a:lnTo>
                  <a:pt x="250031" y="14287"/>
                </a:lnTo>
                <a:lnTo>
                  <a:pt x="257175" y="14287"/>
                </a:lnTo>
                <a:lnTo>
                  <a:pt x="264318" y="21431"/>
                </a:lnTo>
                <a:lnTo>
                  <a:pt x="271462" y="35719"/>
                </a:lnTo>
                <a:lnTo>
                  <a:pt x="278606" y="50006"/>
                </a:lnTo>
                <a:lnTo>
                  <a:pt x="292893" y="64294"/>
                </a:lnTo>
                <a:lnTo>
                  <a:pt x="300037" y="92869"/>
                </a:lnTo>
                <a:lnTo>
                  <a:pt x="307181" y="114300"/>
                </a:lnTo>
                <a:lnTo>
                  <a:pt x="321468" y="135731"/>
                </a:lnTo>
                <a:lnTo>
                  <a:pt x="335756" y="164306"/>
                </a:lnTo>
                <a:lnTo>
                  <a:pt x="350043" y="185737"/>
                </a:lnTo>
                <a:lnTo>
                  <a:pt x="357187" y="207169"/>
                </a:lnTo>
                <a:lnTo>
                  <a:pt x="371475" y="214312"/>
                </a:lnTo>
                <a:lnTo>
                  <a:pt x="392906" y="242887"/>
                </a:lnTo>
                <a:lnTo>
                  <a:pt x="392906" y="242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4179094" y="2821781"/>
            <a:ext cx="157163" cy="214314"/>
          </a:xfrm>
          <a:custGeom>
            <a:avLst/>
            <a:gdLst/>
            <a:ahLst/>
            <a:cxnLst/>
            <a:rect l="0" t="0" r="0" b="0"/>
            <a:pathLst>
              <a:path w="157163" h="214314">
                <a:moveTo>
                  <a:pt x="7144" y="150019"/>
                </a:moveTo>
                <a:lnTo>
                  <a:pt x="7144" y="142875"/>
                </a:lnTo>
                <a:lnTo>
                  <a:pt x="7144" y="142875"/>
                </a:lnTo>
                <a:lnTo>
                  <a:pt x="14287" y="150019"/>
                </a:lnTo>
                <a:lnTo>
                  <a:pt x="14287" y="157163"/>
                </a:lnTo>
                <a:lnTo>
                  <a:pt x="21431" y="164307"/>
                </a:lnTo>
                <a:lnTo>
                  <a:pt x="21431" y="178594"/>
                </a:lnTo>
                <a:lnTo>
                  <a:pt x="28575" y="185738"/>
                </a:lnTo>
                <a:lnTo>
                  <a:pt x="35719" y="192882"/>
                </a:lnTo>
                <a:lnTo>
                  <a:pt x="42862" y="200025"/>
                </a:lnTo>
                <a:lnTo>
                  <a:pt x="50006" y="207169"/>
                </a:lnTo>
                <a:lnTo>
                  <a:pt x="64294" y="214313"/>
                </a:lnTo>
                <a:lnTo>
                  <a:pt x="71437" y="214313"/>
                </a:lnTo>
                <a:lnTo>
                  <a:pt x="78581" y="214313"/>
                </a:lnTo>
                <a:lnTo>
                  <a:pt x="92869" y="214313"/>
                </a:lnTo>
                <a:lnTo>
                  <a:pt x="107156" y="207169"/>
                </a:lnTo>
                <a:lnTo>
                  <a:pt x="114300" y="200025"/>
                </a:lnTo>
                <a:lnTo>
                  <a:pt x="121444" y="192882"/>
                </a:lnTo>
                <a:lnTo>
                  <a:pt x="135731" y="178594"/>
                </a:lnTo>
                <a:lnTo>
                  <a:pt x="142875" y="157163"/>
                </a:lnTo>
                <a:lnTo>
                  <a:pt x="142875" y="142875"/>
                </a:lnTo>
                <a:lnTo>
                  <a:pt x="150019" y="128588"/>
                </a:lnTo>
                <a:lnTo>
                  <a:pt x="150019" y="107157"/>
                </a:lnTo>
                <a:lnTo>
                  <a:pt x="157162" y="92869"/>
                </a:lnTo>
                <a:lnTo>
                  <a:pt x="157162" y="85725"/>
                </a:lnTo>
                <a:lnTo>
                  <a:pt x="150019" y="71438"/>
                </a:lnTo>
                <a:lnTo>
                  <a:pt x="150019" y="57150"/>
                </a:lnTo>
                <a:lnTo>
                  <a:pt x="142875" y="50007"/>
                </a:lnTo>
                <a:lnTo>
                  <a:pt x="135731" y="35719"/>
                </a:lnTo>
                <a:lnTo>
                  <a:pt x="128587" y="21432"/>
                </a:lnTo>
                <a:lnTo>
                  <a:pt x="114300" y="14288"/>
                </a:lnTo>
                <a:lnTo>
                  <a:pt x="107156" y="7144"/>
                </a:lnTo>
                <a:lnTo>
                  <a:pt x="92869" y="0"/>
                </a:lnTo>
                <a:lnTo>
                  <a:pt x="78581" y="0"/>
                </a:lnTo>
                <a:lnTo>
                  <a:pt x="71437" y="0"/>
                </a:lnTo>
                <a:lnTo>
                  <a:pt x="57150" y="0"/>
                </a:lnTo>
                <a:lnTo>
                  <a:pt x="50006" y="14288"/>
                </a:lnTo>
                <a:lnTo>
                  <a:pt x="35719" y="28575"/>
                </a:lnTo>
                <a:lnTo>
                  <a:pt x="28575" y="42863"/>
                </a:lnTo>
                <a:lnTo>
                  <a:pt x="21431" y="64294"/>
                </a:lnTo>
                <a:lnTo>
                  <a:pt x="7144" y="85725"/>
                </a:lnTo>
                <a:lnTo>
                  <a:pt x="7144" y="107157"/>
                </a:lnTo>
                <a:lnTo>
                  <a:pt x="0" y="128588"/>
                </a:lnTo>
                <a:lnTo>
                  <a:pt x="0" y="150019"/>
                </a:lnTo>
                <a:lnTo>
                  <a:pt x="7144" y="164307"/>
                </a:lnTo>
                <a:lnTo>
                  <a:pt x="21431" y="171450"/>
                </a:lnTo>
                <a:lnTo>
                  <a:pt x="35719" y="185738"/>
                </a:lnTo>
                <a:lnTo>
                  <a:pt x="35719" y="1857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4429125" y="2700338"/>
            <a:ext cx="414339" cy="335757"/>
          </a:xfrm>
          <a:custGeom>
            <a:avLst/>
            <a:gdLst/>
            <a:ahLst/>
            <a:cxnLst/>
            <a:rect l="0" t="0" r="0" b="0"/>
            <a:pathLst>
              <a:path w="414339" h="335757">
                <a:moveTo>
                  <a:pt x="50006" y="242887"/>
                </a:moveTo>
                <a:lnTo>
                  <a:pt x="57150" y="228600"/>
                </a:lnTo>
                <a:lnTo>
                  <a:pt x="78581" y="214312"/>
                </a:lnTo>
                <a:lnTo>
                  <a:pt x="92869" y="200025"/>
                </a:lnTo>
                <a:lnTo>
                  <a:pt x="100013" y="192881"/>
                </a:lnTo>
                <a:lnTo>
                  <a:pt x="107156" y="178593"/>
                </a:lnTo>
                <a:lnTo>
                  <a:pt x="114300" y="164306"/>
                </a:lnTo>
                <a:lnTo>
                  <a:pt x="121444" y="157162"/>
                </a:lnTo>
                <a:lnTo>
                  <a:pt x="121444" y="157162"/>
                </a:lnTo>
                <a:lnTo>
                  <a:pt x="121444" y="142875"/>
                </a:lnTo>
                <a:lnTo>
                  <a:pt x="121444" y="142875"/>
                </a:lnTo>
                <a:lnTo>
                  <a:pt x="114300" y="135731"/>
                </a:lnTo>
                <a:lnTo>
                  <a:pt x="114300" y="128587"/>
                </a:lnTo>
                <a:lnTo>
                  <a:pt x="107156" y="128587"/>
                </a:lnTo>
                <a:lnTo>
                  <a:pt x="100013" y="128587"/>
                </a:lnTo>
                <a:lnTo>
                  <a:pt x="92869" y="135731"/>
                </a:lnTo>
                <a:lnTo>
                  <a:pt x="78581" y="135731"/>
                </a:lnTo>
                <a:lnTo>
                  <a:pt x="64294" y="150018"/>
                </a:lnTo>
                <a:lnTo>
                  <a:pt x="50006" y="164306"/>
                </a:lnTo>
                <a:lnTo>
                  <a:pt x="35719" y="171450"/>
                </a:lnTo>
                <a:lnTo>
                  <a:pt x="28575" y="185737"/>
                </a:lnTo>
                <a:lnTo>
                  <a:pt x="21431" y="207168"/>
                </a:lnTo>
                <a:lnTo>
                  <a:pt x="7144" y="214312"/>
                </a:lnTo>
                <a:lnTo>
                  <a:pt x="0" y="235743"/>
                </a:lnTo>
                <a:lnTo>
                  <a:pt x="0" y="257175"/>
                </a:lnTo>
                <a:lnTo>
                  <a:pt x="0" y="271462"/>
                </a:lnTo>
                <a:lnTo>
                  <a:pt x="0" y="285750"/>
                </a:lnTo>
                <a:lnTo>
                  <a:pt x="0" y="300037"/>
                </a:lnTo>
                <a:lnTo>
                  <a:pt x="0" y="314325"/>
                </a:lnTo>
                <a:lnTo>
                  <a:pt x="7144" y="321468"/>
                </a:lnTo>
                <a:lnTo>
                  <a:pt x="14288" y="328612"/>
                </a:lnTo>
                <a:lnTo>
                  <a:pt x="21431" y="335756"/>
                </a:lnTo>
                <a:lnTo>
                  <a:pt x="28575" y="328612"/>
                </a:lnTo>
                <a:lnTo>
                  <a:pt x="35719" y="328612"/>
                </a:lnTo>
                <a:lnTo>
                  <a:pt x="42863" y="328612"/>
                </a:lnTo>
                <a:lnTo>
                  <a:pt x="57150" y="314325"/>
                </a:lnTo>
                <a:lnTo>
                  <a:pt x="64294" y="307181"/>
                </a:lnTo>
                <a:lnTo>
                  <a:pt x="71438" y="300037"/>
                </a:lnTo>
                <a:lnTo>
                  <a:pt x="78581" y="278606"/>
                </a:lnTo>
                <a:lnTo>
                  <a:pt x="85725" y="264318"/>
                </a:lnTo>
                <a:lnTo>
                  <a:pt x="92869" y="242887"/>
                </a:lnTo>
                <a:lnTo>
                  <a:pt x="100013" y="221456"/>
                </a:lnTo>
                <a:lnTo>
                  <a:pt x="107156" y="200025"/>
                </a:lnTo>
                <a:lnTo>
                  <a:pt x="107156" y="178593"/>
                </a:lnTo>
                <a:lnTo>
                  <a:pt x="114300" y="157162"/>
                </a:lnTo>
                <a:lnTo>
                  <a:pt x="114300" y="128587"/>
                </a:lnTo>
                <a:lnTo>
                  <a:pt x="114300" y="100012"/>
                </a:lnTo>
                <a:lnTo>
                  <a:pt x="114300" y="85725"/>
                </a:lnTo>
                <a:lnTo>
                  <a:pt x="114300" y="64293"/>
                </a:lnTo>
                <a:lnTo>
                  <a:pt x="114300" y="42862"/>
                </a:lnTo>
                <a:lnTo>
                  <a:pt x="114300" y="35718"/>
                </a:lnTo>
                <a:lnTo>
                  <a:pt x="114300" y="21431"/>
                </a:lnTo>
                <a:lnTo>
                  <a:pt x="114300" y="14287"/>
                </a:lnTo>
                <a:lnTo>
                  <a:pt x="107156" y="14287"/>
                </a:lnTo>
                <a:lnTo>
                  <a:pt x="107156" y="0"/>
                </a:lnTo>
                <a:lnTo>
                  <a:pt x="107156" y="0"/>
                </a:lnTo>
                <a:lnTo>
                  <a:pt x="107156" y="0"/>
                </a:lnTo>
                <a:lnTo>
                  <a:pt x="107156" y="0"/>
                </a:lnTo>
                <a:lnTo>
                  <a:pt x="107156" y="0"/>
                </a:lnTo>
                <a:lnTo>
                  <a:pt x="100013" y="0"/>
                </a:lnTo>
                <a:lnTo>
                  <a:pt x="100013" y="7143"/>
                </a:lnTo>
                <a:lnTo>
                  <a:pt x="100013" y="7143"/>
                </a:lnTo>
                <a:lnTo>
                  <a:pt x="100013" y="21431"/>
                </a:lnTo>
                <a:lnTo>
                  <a:pt x="100013" y="42862"/>
                </a:lnTo>
                <a:lnTo>
                  <a:pt x="100013" y="64293"/>
                </a:lnTo>
                <a:lnTo>
                  <a:pt x="100013" y="85725"/>
                </a:lnTo>
                <a:lnTo>
                  <a:pt x="100013" y="107156"/>
                </a:lnTo>
                <a:lnTo>
                  <a:pt x="107156" y="135731"/>
                </a:lnTo>
                <a:lnTo>
                  <a:pt x="107156" y="157162"/>
                </a:lnTo>
                <a:lnTo>
                  <a:pt x="114300" y="185737"/>
                </a:lnTo>
                <a:lnTo>
                  <a:pt x="114300" y="214312"/>
                </a:lnTo>
                <a:lnTo>
                  <a:pt x="128588" y="228600"/>
                </a:lnTo>
                <a:lnTo>
                  <a:pt x="135731" y="242887"/>
                </a:lnTo>
                <a:lnTo>
                  <a:pt x="142875" y="264318"/>
                </a:lnTo>
                <a:lnTo>
                  <a:pt x="157163" y="271462"/>
                </a:lnTo>
                <a:lnTo>
                  <a:pt x="171450" y="278606"/>
                </a:lnTo>
                <a:lnTo>
                  <a:pt x="178594" y="292893"/>
                </a:lnTo>
                <a:lnTo>
                  <a:pt x="192881" y="292893"/>
                </a:lnTo>
                <a:lnTo>
                  <a:pt x="200025" y="292893"/>
                </a:lnTo>
                <a:lnTo>
                  <a:pt x="214313" y="292893"/>
                </a:lnTo>
                <a:lnTo>
                  <a:pt x="228600" y="292893"/>
                </a:lnTo>
                <a:lnTo>
                  <a:pt x="235744" y="285750"/>
                </a:lnTo>
                <a:lnTo>
                  <a:pt x="250031" y="285750"/>
                </a:lnTo>
                <a:lnTo>
                  <a:pt x="257175" y="278606"/>
                </a:lnTo>
                <a:lnTo>
                  <a:pt x="264319" y="264318"/>
                </a:lnTo>
                <a:lnTo>
                  <a:pt x="271463" y="257175"/>
                </a:lnTo>
                <a:lnTo>
                  <a:pt x="278606" y="250031"/>
                </a:lnTo>
                <a:lnTo>
                  <a:pt x="285750" y="235743"/>
                </a:lnTo>
                <a:lnTo>
                  <a:pt x="292894" y="228600"/>
                </a:lnTo>
                <a:lnTo>
                  <a:pt x="292894" y="214312"/>
                </a:lnTo>
                <a:lnTo>
                  <a:pt x="300038" y="207168"/>
                </a:lnTo>
                <a:lnTo>
                  <a:pt x="292894" y="192881"/>
                </a:lnTo>
                <a:lnTo>
                  <a:pt x="292894" y="178593"/>
                </a:lnTo>
                <a:lnTo>
                  <a:pt x="292894" y="164306"/>
                </a:lnTo>
                <a:lnTo>
                  <a:pt x="285750" y="150018"/>
                </a:lnTo>
                <a:lnTo>
                  <a:pt x="285750" y="142875"/>
                </a:lnTo>
                <a:lnTo>
                  <a:pt x="278606" y="135731"/>
                </a:lnTo>
                <a:lnTo>
                  <a:pt x="271463" y="128587"/>
                </a:lnTo>
                <a:lnTo>
                  <a:pt x="264319" y="128587"/>
                </a:lnTo>
                <a:lnTo>
                  <a:pt x="257175" y="135731"/>
                </a:lnTo>
                <a:lnTo>
                  <a:pt x="250031" y="135731"/>
                </a:lnTo>
                <a:lnTo>
                  <a:pt x="242888" y="135731"/>
                </a:lnTo>
                <a:lnTo>
                  <a:pt x="235744" y="150018"/>
                </a:lnTo>
                <a:lnTo>
                  <a:pt x="235744" y="164306"/>
                </a:lnTo>
                <a:lnTo>
                  <a:pt x="235744" y="178593"/>
                </a:lnTo>
                <a:lnTo>
                  <a:pt x="228600" y="200025"/>
                </a:lnTo>
                <a:lnTo>
                  <a:pt x="235744" y="221456"/>
                </a:lnTo>
                <a:lnTo>
                  <a:pt x="235744" y="242887"/>
                </a:lnTo>
                <a:lnTo>
                  <a:pt x="242888" y="264318"/>
                </a:lnTo>
                <a:lnTo>
                  <a:pt x="250031" y="285750"/>
                </a:lnTo>
                <a:lnTo>
                  <a:pt x="257175" y="292893"/>
                </a:lnTo>
                <a:lnTo>
                  <a:pt x="271463" y="307181"/>
                </a:lnTo>
                <a:lnTo>
                  <a:pt x="285750" y="321468"/>
                </a:lnTo>
                <a:lnTo>
                  <a:pt x="300038" y="321468"/>
                </a:lnTo>
                <a:lnTo>
                  <a:pt x="321469" y="321468"/>
                </a:lnTo>
                <a:lnTo>
                  <a:pt x="335756" y="321468"/>
                </a:lnTo>
                <a:lnTo>
                  <a:pt x="357188" y="314325"/>
                </a:lnTo>
                <a:lnTo>
                  <a:pt x="371475" y="300037"/>
                </a:lnTo>
                <a:lnTo>
                  <a:pt x="385763" y="285750"/>
                </a:lnTo>
                <a:lnTo>
                  <a:pt x="414338" y="271462"/>
                </a:lnTo>
                <a:lnTo>
                  <a:pt x="414338" y="2714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4822031" y="2764631"/>
            <a:ext cx="128589" cy="300039"/>
          </a:xfrm>
          <a:custGeom>
            <a:avLst/>
            <a:gdLst/>
            <a:ahLst/>
            <a:cxnLst/>
            <a:rect l="0" t="0" r="0" b="0"/>
            <a:pathLst>
              <a:path w="128589" h="300039">
                <a:moveTo>
                  <a:pt x="92869" y="21432"/>
                </a:moveTo>
                <a:lnTo>
                  <a:pt x="92869" y="14288"/>
                </a:lnTo>
                <a:lnTo>
                  <a:pt x="85725" y="7144"/>
                </a:lnTo>
                <a:lnTo>
                  <a:pt x="78582" y="0"/>
                </a:lnTo>
                <a:lnTo>
                  <a:pt x="78582" y="0"/>
                </a:lnTo>
                <a:lnTo>
                  <a:pt x="71438" y="0"/>
                </a:lnTo>
                <a:lnTo>
                  <a:pt x="64294" y="0"/>
                </a:lnTo>
                <a:lnTo>
                  <a:pt x="57150" y="7144"/>
                </a:lnTo>
                <a:lnTo>
                  <a:pt x="50007" y="14288"/>
                </a:lnTo>
                <a:lnTo>
                  <a:pt x="42863" y="21432"/>
                </a:lnTo>
                <a:lnTo>
                  <a:pt x="35719" y="35719"/>
                </a:lnTo>
                <a:lnTo>
                  <a:pt x="28575" y="50007"/>
                </a:lnTo>
                <a:lnTo>
                  <a:pt x="14288" y="57150"/>
                </a:lnTo>
                <a:lnTo>
                  <a:pt x="7144" y="71438"/>
                </a:lnTo>
                <a:lnTo>
                  <a:pt x="7144" y="85725"/>
                </a:lnTo>
                <a:lnTo>
                  <a:pt x="0" y="100013"/>
                </a:lnTo>
                <a:lnTo>
                  <a:pt x="0" y="107157"/>
                </a:lnTo>
                <a:lnTo>
                  <a:pt x="0" y="121444"/>
                </a:lnTo>
                <a:lnTo>
                  <a:pt x="7144" y="128588"/>
                </a:lnTo>
                <a:lnTo>
                  <a:pt x="14288" y="135732"/>
                </a:lnTo>
                <a:lnTo>
                  <a:pt x="21432" y="142875"/>
                </a:lnTo>
                <a:lnTo>
                  <a:pt x="28575" y="157163"/>
                </a:lnTo>
                <a:lnTo>
                  <a:pt x="35719" y="164307"/>
                </a:lnTo>
                <a:lnTo>
                  <a:pt x="50007" y="171450"/>
                </a:lnTo>
                <a:lnTo>
                  <a:pt x="64294" y="185738"/>
                </a:lnTo>
                <a:lnTo>
                  <a:pt x="71438" y="192882"/>
                </a:lnTo>
                <a:lnTo>
                  <a:pt x="85725" y="200025"/>
                </a:lnTo>
                <a:lnTo>
                  <a:pt x="100013" y="207169"/>
                </a:lnTo>
                <a:lnTo>
                  <a:pt x="107157" y="214313"/>
                </a:lnTo>
                <a:lnTo>
                  <a:pt x="114300" y="221457"/>
                </a:lnTo>
                <a:lnTo>
                  <a:pt x="121444" y="228600"/>
                </a:lnTo>
                <a:lnTo>
                  <a:pt x="128588" y="235744"/>
                </a:lnTo>
                <a:lnTo>
                  <a:pt x="128588" y="235744"/>
                </a:lnTo>
                <a:lnTo>
                  <a:pt x="128588" y="242888"/>
                </a:lnTo>
                <a:lnTo>
                  <a:pt x="128588" y="257175"/>
                </a:lnTo>
                <a:lnTo>
                  <a:pt x="128588" y="257175"/>
                </a:lnTo>
                <a:lnTo>
                  <a:pt x="121444" y="271463"/>
                </a:lnTo>
                <a:lnTo>
                  <a:pt x="121444" y="278607"/>
                </a:lnTo>
                <a:lnTo>
                  <a:pt x="114300" y="285750"/>
                </a:lnTo>
                <a:lnTo>
                  <a:pt x="107157" y="292894"/>
                </a:lnTo>
                <a:lnTo>
                  <a:pt x="100013" y="300038"/>
                </a:lnTo>
                <a:lnTo>
                  <a:pt x="100013" y="3000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5072063" y="2750344"/>
            <a:ext cx="142876" cy="342901"/>
          </a:xfrm>
          <a:custGeom>
            <a:avLst/>
            <a:gdLst/>
            <a:ahLst/>
            <a:cxnLst/>
            <a:rect l="0" t="0" r="0" b="0"/>
            <a:pathLst>
              <a:path w="142876" h="342901">
                <a:moveTo>
                  <a:pt x="7143" y="0"/>
                </a:moveTo>
                <a:lnTo>
                  <a:pt x="7143" y="7144"/>
                </a:lnTo>
                <a:lnTo>
                  <a:pt x="7143" y="14287"/>
                </a:lnTo>
                <a:lnTo>
                  <a:pt x="7143" y="35719"/>
                </a:lnTo>
                <a:lnTo>
                  <a:pt x="7143" y="50006"/>
                </a:lnTo>
                <a:lnTo>
                  <a:pt x="0" y="71437"/>
                </a:lnTo>
                <a:lnTo>
                  <a:pt x="0" y="100012"/>
                </a:lnTo>
                <a:lnTo>
                  <a:pt x="0" y="121444"/>
                </a:lnTo>
                <a:lnTo>
                  <a:pt x="0" y="150019"/>
                </a:lnTo>
                <a:lnTo>
                  <a:pt x="0" y="178594"/>
                </a:lnTo>
                <a:lnTo>
                  <a:pt x="0" y="207169"/>
                </a:lnTo>
                <a:lnTo>
                  <a:pt x="7143" y="228600"/>
                </a:lnTo>
                <a:lnTo>
                  <a:pt x="14287" y="257175"/>
                </a:lnTo>
                <a:lnTo>
                  <a:pt x="21431" y="278606"/>
                </a:lnTo>
                <a:lnTo>
                  <a:pt x="28575" y="292894"/>
                </a:lnTo>
                <a:lnTo>
                  <a:pt x="35718" y="307181"/>
                </a:lnTo>
                <a:lnTo>
                  <a:pt x="42862" y="321469"/>
                </a:lnTo>
                <a:lnTo>
                  <a:pt x="57150" y="328612"/>
                </a:lnTo>
                <a:lnTo>
                  <a:pt x="64293" y="335756"/>
                </a:lnTo>
                <a:lnTo>
                  <a:pt x="71437" y="342900"/>
                </a:lnTo>
                <a:lnTo>
                  <a:pt x="78581" y="342900"/>
                </a:lnTo>
                <a:lnTo>
                  <a:pt x="85725" y="342900"/>
                </a:lnTo>
                <a:lnTo>
                  <a:pt x="100012" y="342900"/>
                </a:lnTo>
                <a:lnTo>
                  <a:pt x="107156" y="342900"/>
                </a:lnTo>
                <a:lnTo>
                  <a:pt x="114300" y="335756"/>
                </a:lnTo>
                <a:lnTo>
                  <a:pt x="121443" y="328612"/>
                </a:lnTo>
                <a:lnTo>
                  <a:pt x="128587" y="328612"/>
                </a:lnTo>
                <a:lnTo>
                  <a:pt x="135731" y="307181"/>
                </a:lnTo>
                <a:lnTo>
                  <a:pt x="142875" y="285750"/>
                </a:lnTo>
                <a:lnTo>
                  <a:pt x="142875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5050631" y="2864644"/>
            <a:ext cx="150020" cy="135732"/>
          </a:xfrm>
          <a:custGeom>
            <a:avLst/>
            <a:gdLst/>
            <a:ahLst/>
            <a:cxnLst/>
            <a:rect l="0" t="0" r="0" b="0"/>
            <a:pathLst>
              <a:path w="150020" h="135732">
                <a:moveTo>
                  <a:pt x="7144" y="135731"/>
                </a:moveTo>
                <a:lnTo>
                  <a:pt x="0" y="128587"/>
                </a:lnTo>
                <a:lnTo>
                  <a:pt x="7144" y="128587"/>
                </a:lnTo>
                <a:lnTo>
                  <a:pt x="7144" y="121444"/>
                </a:lnTo>
                <a:lnTo>
                  <a:pt x="14288" y="121444"/>
                </a:lnTo>
                <a:lnTo>
                  <a:pt x="21432" y="114300"/>
                </a:lnTo>
                <a:lnTo>
                  <a:pt x="28575" y="107156"/>
                </a:lnTo>
                <a:lnTo>
                  <a:pt x="42863" y="100012"/>
                </a:lnTo>
                <a:lnTo>
                  <a:pt x="57150" y="92869"/>
                </a:lnTo>
                <a:lnTo>
                  <a:pt x="71438" y="78581"/>
                </a:lnTo>
                <a:lnTo>
                  <a:pt x="92869" y="64294"/>
                </a:lnTo>
                <a:lnTo>
                  <a:pt x="107157" y="50006"/>
                </a:lnTo>
                <a:lnTo>
                  <a:pt x="128588" y="28575"/>
                </a:lnTo>
                <a:lnTo>
                  <a:pt x="150019" y="0"/>
                </a:lnTo>
                <a:lnTo>
                  <a:pt x="15001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5272088" y="2650331"/>
            <a:ext cx="114301" cy="392908"/>
          </a:xfrm>
          <a:custGeom>
            <a:avLst/>
            <a:gdLst/>
            <a:ahLst/>
            <a:cxnLst/>
            <a:rect l="0" t="0" r="0" b="0"/>
            <a:pathLst>
              <a:path w="114301" h="392908">
                <a:moveTo>
                  <a:pt x="14287" y="7144"/>
                </a:moveTo>
                <a:lnTo>
                  <a:pt x="7143" y="0"/>
                </a:lnTo>
                <a:lnTo>
                  <a:pt x="7143" y="7144"/>
                </a:lnTo>
                <a:lnTo>
                  <a:pt x="7143" y="7144"/>
                </a:lnTo>
                <a:lnTo>
                  <a:pt x="7143" y="0"/>
                </a:lnTo>
                <a:lnTo>
                  <a:pt x="7143" y="7144"/>
                </a:lnTo>
                <a:lnTo>
                  <a:pt x="7143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28575"/>
                </a:lnTo>
                <a:lnTo>
                  <a:pt x="0" y="35719"/>
                </a:lnTo>
                <a:lnTo>
                  <a:pt x="0" y="57150"/>
                </a:lnTo>
                <a:lnTo>
                  <a:pt x="0" y="78582"/>
                </a:lnTo>
                <a:lnTo>
                  <a:pt x="0" y="100013"/>
                </a:lnTo>
                <a:lnTo>
                  <a:pt x="0" y="114300"/>
                </a:lnTo>
                <a:lnTo>
                  <a:pt x="0" y="142875"/>
                </a:lnTo>
                <a:lnTo>
                  <a:pt x="7143" y="171450"/>
                </a:lnTo>
                <a:lnTo>
                  <a:pt x="7143" y="192882"/>
                </a:lnTo>
                <a:lnTo>
                  <a:pt x="7143" y="221457"/>
                </a:lnTo>
                <a:lnTo>
                  <a:pt x="14287" y="250032"/>
                </a:lnTo>
                <a:lnTo>
                  <a:pt x="14287" y="271463"/>
                </a:lnTo>
                <a:lnTo>
                  <a:pt x="21431" y="292894"/>
                </a:lnTo>
                <a:lnTo>
                  <a:pt x="21431" y="314325"/>
                </a:lnTo>
                <a:lnTo>
                  <a:pt x="28575" y="321469"/>
                </a:lnTo>
                <a:lnTo>
                  <a:pt x="35718" y="342900"/>
                </a:lnTo>
                <a:lnTo>
                  <a:pt x="42862" y="350044"/>
                </a:lnTo>
                <a:lnTo>
                  <a:pt x="50006" y="364332"/>
                </a:lnTo>
                <a:lnTo>
                  <a:pt x="57150" y="371475"/>
                </a:lnTo>
                <a:lnTo>
                  <a:pt x="64293" y="378619"/>
                </a:lnTo>
                <a:lnTo>
                  <a:pt x="71437" y="385763"/>
                </a:lnTo>
                <a:lnTo>
                  <a:pt x="78581" y="385763"/>
                </a:lnTo>
                <a:lnTo>
                  <a:pt x="85725" y="392907"/>
                </a:lnTo>
                <a:lnTo>
                  <a:pt x="92868" y="392907"/>
                </a:lnTo>
                <a:lnTo>
                  <a:pt x="114300" y="392907"/>
                </a:lnTo>
                <a:lnTo>
                  <a:pt x="114300" y="3929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5136356" y="2836069"/>
            <a:ext cx="428626" cy="578645"/>
          </a:xfrm>
          <a:custGeom>
            <a:avLst/>
            <a:gdLst/>
            <a:ahLst/>
            <a:cxnLst/>
            <a:rect l="0" t="0" r="0" b="0"/>
            <a:pathLst>
              <a:path w="428626" h="578645">
                <a:moveTo>
                  <a:pt x="278607" y="35719"/>
                </a:moveTo>
                <a:lnTo>
                  <a:pt x="271463" y="28575"/>
                </a:lnTo>
                <a:lnTo>
                  <a:pt x="271463" y="35719"/>
                </a:lnTo>
                <a:lnTo>
                  <a:pt x="271463" y="35719"/>
                </a:lnTo>
                <a:lnTo>
                  <a:pt x="271463" y="50006"/>
                </a:lnTo>
                <a:lnTo>
                  <a:pt x="271463" y="64294"/>
                </a:lnTo>
                <a:lnTo>
                  <a:pt x="271463" y="71437"/>
                </a:lnTo>
                <a:lnTo>
                  <a:pt x="271463" y="85725"/>
                </a:lnTo>
                <a:lnTo>
                  <a:pt x="278607" y="92869"/>
                </a:lnTo>
                <a:lnTo>
                  <a:pt x="285750" y="100012"/>
                </a:lnTo>
                <a:lnTo>
                  <a:pt x="285750" y="114300"/>
                </a:lnTo>
                <a:lnTo>
                  <a:pt x="285750" y="121444"/>
                </a:lnTo>
                <a:lnTo>
                  <a:pt x="292894" y="128587"/>
                </a:lnTo>
                <a:lnTo>
                  <a:pt x="292894" y="128587"/>
                </a:lnTo>
                <a:lnTo>
                  <a:pt x="300038" y="135731"/>
                </a:lnTo>
                <a:lnTo>
                  <a:pt x="307182" y="135731"/>
                </a:lnTo>
                <a:lnTo>
                  <a:pt x="307182" y="135731"/>
                </a:lnTo>
                <a:lnTo>
                  <a:pt x="314325" y="135731"/>
                </a:lnTo>
                <a:lnTo>
                  <a:pt x="314325" y="142875"/>
                </a:lnTo>
                <a:lnTo>
                  <a:pt x="321469" y="135731"/>
                </a:lnTo>
                <a:lnTo>
                  <a:pt x="321469" y="135731"/>
                </a:lnTo>
                <a:lnTo>
                  <a:pt x="328613" y="135731"/>
                </a:lnTo>
                <a:lnTo>
                  <a:pt x="328613" y="128587"/>
                </a:lnTo>
                <a:lnTo>
                  <a:pt x="335757" y="121444"/>
                </a:lnTo>
                <a:lnTo>
                  <a:pt x="335757" y="121444"/>
                </a:lnTo>
                <a:lnTo>
                  <a:pt x="342900" y="107156"/>
                </a:lnTo>
                <a:lnTo>
                  <a:pt x="350044" y="92869"/>
                </a:lnTo>
                <a:lnTo>
                  <a:pt x="350044" y="85725"/>
                </a:lnTo>
                <a:lnTo>
                  <a:pt x="357188" y="78581"/>
                </a:lnTo>
                <a:lnTo>
                  <a:pt x="364332" y="64294"/>
                </a:lnTo>
                <a:lnTo>
                  <a:pt x="364332" y="57150"/>
                </a:lnTo>
                <a:lnTo>
                  <a:pt x="371475" y="42862"/>
                </a:lnTo>
                <a:lnTo>
                  <a:pt x="371475" y="35719"/>
                </a:lnTo>
                <a:lnTo>
                  <a:pt x="371475" y="28575"/>
                </a:lnTo>
                <a:lnTo>
                  <a:pt x="371475" y="21431"/>
                </a:lnTo>
                <a:lnTo>
                  <a:pt x="371475" y="14287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0"/>
                </a:lnTo>
                <a:lnTo>
                  <a:pt x="371475" y="7144"/>
                </a:lnTo>
                <a:lnTo>
                  <a:pt x="371475" y="7144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7144"/>
                </a:lnTo>
                <a:lnTo>
                  <a:pt x="378619" y="7144"/>
                </a:lnTo>
                <a:lnTo>
                  <a:pt x="378619" y="14287"/>
                </a:lnTo>
                <a:lnTo>
                  <a:pt x="378619" y="21431"/>
                </a:lnTo>
                <a:lnTo>
                  <a:pt x="385763" y="28575"/>
                </a:lnTo>
                <a:lnTo>
                  <a:pt x="385763" y="42862"/>
                </a:lnTo>
                <a:lnTo>
                  <a:pt x="392907" y="57150"/>
                </a:lnTo>
                <a:lnTo>
                  <a:pt x="400050" y="71437"/>
                </a:lnTo>
                <a:lnTo>
                  <a:pt x="400050" y="92869"/>
                </a:lnTo>
                <a:lnTo>
                  <a:pt x="407194" y="114300"/>
                </a:lnTo>
                <a:lnTo>
                  <a:pt x="407194" y="135731"/>
                </a:lnTo>
                <a:lnTo>
                  <a:pt x="414338" y="157162"/>
                </a:lnTo>
                <a:lnTo>
                  <a:pt x="421482" y="185737"/>
                </a:lnTo>
                <a:lnTo>
                  <a:pt x="421482" y="214312"/>
                </a:lnTo>
                <a:lnTo>
                  <a:pt x="428625" y="235744"/>
                </a:lnTo>
                <a:lnTo>
                  <a:pt x="428625" y="264319"/>
                </a:lnTo>
                <a:lnTo>
                  <a:pt x="428625" y="292894"/>
                </a:lnTo>
                <a:lnTo>
                  <a:pt x="428625" y="314325"/>
                </a:lnTo>
                <a:lnTo>
                  <a:pt x="421482" y="335756"/>
                </a:lnTo>
                <a:lnTo>
                  <a:pt x="421482" y="364331"/>
                </a:lnTo>
                <a:lnTo>
                  <a:pt x="414338" y="385762"/>
                </a:lnTo>
                <a:lnTo>
                  <a:pt x="407194" y="400050"/>
                </a:lnTo>
                <a:lnTo>
                  <a:pt x="400050" y="428625"/>
                </a:lnTo>
                <a:lnTo>
                  <a:pt x="392907" y="450056"/>
                </a:lnTo>
                <a:lnTo>
                  <a:pt x="385763" y="464344"/>
                </a:lnTo>
                <a:lnTo>
                  <a:pt x="371475" y="485775"/>
                </a:lnTo>
                <a:lnTo>
                  <a:pt x="364332" y="507206"/>
                </a:lnTo>
                <a:lnTo>
                  <a:pt x="342900" y="514350"/>
                </a:lnTo>
                <a:lnTo>
                  <a:pt x="328613" y="535781"/>
                </a:lnTo>
                <a:lnTo>
                  <a:pt x="307182" y="550069"/>
                </a:lnTo>
                <a:lnTo>
                  <a:pt x="278607" y="564356"/>
                </a:lnTo>
                <a:lnTo>
                  <a:pt x="250032" y="571500"/>
                </a:lnTo>
                <a:lnTo>
                  <a:pt x="214313" y="578644"/>
                </a:lnTo>
                <a:lnTo>
                  <a:pt x="178594" y="578644"/>
                </a:lnTo>
                <a:lnTo>
                  <a:pt x="142875" y="578644"/>
                </a:lnTo>
                <a:lnTo>
                  <a:pt x="114300" y="571500"/>
                </a:lnTo>
                <a:lnTo>
                  <a:pt x="78582" y="571500"/>
                </a:lnTo>
                <a:lnTo>
                  <a:pt x="50007" y="564356"/>
                </a:lnTo>
                <a:lnTo>
                  <a:pt x="0" y="542925"/>
                </a:lnTo>
                <a:lnTo>
                  <a:pt x="0" y="5429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892969" y="3736181"/>
            <a:ext cx="207170" cy="92870"/>
          </a:xfrm>
          <a:custGeom>
            <a:avLst/>
            <a:gdLst/>
            <a:ahLst/>
            <a:cxnLst/>
            <a:rect l="0" t="0" r="0" b="0"/>
            <a:pathLst>
              <a:path w="207170" h="92870">
                <a:moveTo>
                  <a:pt x="0" y="92869"/>
                </a:moveTo>
                <a:lnTo>
                  <a:pt x="0" y="85725"/>
                </a:lnTo>
                <a:lnTo>
                  <a:pt x="0" y="85725"/>
                </a:lnTo>
                <a:lnTo>
                  <a:pt x="7144" y="78582"/>
                </a:lnTo>
                <a:lnTo>
                  <a:pt x="21431" y="71438"/>
                </a:lnTo>
                <a:lnTo>
                  <a:pt x="35719" y="64294"/>
                </a:lnTo>
                <a:lnTo>
                  <a:pt x="57150" y="57150"/>
                </a:lnTo>
                <a:lnTo>
                  <a:pt x="78581" y="42863"/>
                </a:lnTo>
                <a:lnTo>
                  <a:pt x="100012" y="35719"/>
                </a:lnTo>
                <a:lnTo>
                  <a:pt x="128587" y="28575"/>
                </a:lnTo>
                <a:lnTo>
                  <a:pt x="157162" y="14288"/>
                </a:lnTo>
                <a:lnTo>
                  <a:pt x="207169" y="0"/>
                </a:lnTo>
                <a:lnTo>
                  <a:pt x="20716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1521619" y="3614738"/>
            <a:ext cx="278607" cy="578644"/>
          </a:xfrm>
          <a:custGeom>
            <a:avLst/>
            <a:gdLst/>
            <a:ahLst/>
            <a:cxnLst/>
            <a:rect l="0" t="0" r="0" b="0"/>
            <a:pathLst>
              <a:path w="278607" h="578644">
                <a:moveTo>
                  <a:pt x="278606" y="42862"/>
                </a:moveTo>
                <a:lnTo>
                  <a:pt x="278606" y="35718"/>
                </a:lnTo>
                <a:lnTo>
                  <a:pt x="278606" y="35718"/>
                </a:lnTo>
                <a:lnTo>
                  <a:pt x="271462" y="28575"/>
                </a:lnTo>
                <a:lnTo>
                  <a:pt x="271462" y="28575"/>
                </a:lnTo>
                <a:lnTo>
                  <a:pt x="271462" y="28575"/>
                </a:lnTo>
                <a:lnTo>
                  <a:pt x="271462" y="21431"/>
                </a:lnTo>
                <a:lnTo>
                  <a:pt x="271462" y="21431"/>
                </a:lnTo>
                <a:lnTo>
                  <a:pt x="264319" y="21431"/>
                </a:lnTo>
                <a:lnTo>
                  <a:pt x="264319" y="14287"/>
                </a:lnTo>
                <a:lnTo>
                  <a:pt x="257175" y="7143"/>
                </a:lnTo>
                <a:lnTo>
                  <a:pt x="250031" y="7143"/>
                </a:lnTo>
                <a:lnTo>
                  <a:pt x="242887" y="0"/>
                </a:lnTo>
                <a:lnTo>
                  <a:pt x="235744" y="0"/>
                </a:lnTo>
                <a:lnTo>
                  <a:pt x="221456" y="0"/>
                </a:lnTo>
                <a:lnTo>
                  <a:pt x="207169" y="7143"/>
                </a:lnTo>
                <a:lnTo>
                  <a:pt x="192881" y="14287"/>
                </a:lnTo>
                <a:lnTo>
                  <a:pt x="171450" y="21431"/>
                </a:lnTo>
                <a:lnTo>
                  <a:pt x="150019" y="28575"/>
                </a:lnTo>
                <a:lnTo>
                  <a:pt x="135731" y="35718"/>
                </a:lnTo>
                <a:lnTo>
                  <a:pt x="114300" y="50006"/>
                </a:lnTo>
                <a:lnTo>
                  <a:pt x="92869" y="64293"/>
                </a:lnTo>
                <a:lnTo>
                  <a:pt x="78581" y="78581"/>
                </a:lnTo>
                <a:lnTo>
                  <a:pt x="57150" y="85725"/>
                </a:lnTo>
                <a:lnTo>
                  <a:pt x="42862" y="107156"/>
                </a:lnTo>
                <a:lnTo>
                  <a:pt x="28575" y="114300"/>
                </a:lnTo>
                <a:lnTo>
                  <a:pt x="21431" y="121443"/>
                </a:lnTo>
                <a:lnTo>
                  <a:pt x="14287" y="135731"/>
                </a:lnTo>
                <a:lnTo>
                  <a:pt x="7144" y="150018"/>
                </a:lnTo>
                <a:lnTo>
                  <a:pt x="0" y="157162"/>
                </a:lnTo>
                <a:lnTo>
                  <a:pt x="0" y="164306"/>
                </a:lnTo>
                <a:lnTo>
                  <a:pt x="0" y="185737"/>
                </a:lnTo>
                <a:lnTo>
                  <a:pt x="0" y="185737"/>
                </a:lnTo>
                <a:lnTo>
                  <a:pt x="7144" y="200025"/>
                </a:lnTo>
                <a:lnTo>
                  <a:pt x="14287" y="214312"/>
                </a:lnTo>
                <a:lnTo>
                  <a:pt x="21431" y="228600"/>
                </a:lnTo>
                <a:lnTo>
                  <a:pt x="28575" y="235743"/>
                </a:lnTo>
                <a:lnTo>
                  <a:pt x="42862" y="250031"/>
                </a:lnTo>
                <a:lnTo>
                  <a:pt x="57150" y="264318"/>
                </a:lnTo>
                <a:lnTo>
                  <a:pt x="71437" y="278606"/>
                </a:lnTo>
                <a:lnTo>
                  <a:pt x="85725" y="300037"/>
                </a:lnTo>
                <a:lnTo>
                  <a:pt x="100012" y="321468"/>
                </a:lnTo>
                <a:lnTo>
                  <a:pt x="121444" y="328612"/>
                </a:lnTo>
                <a:lnTo>
                  <a:pt x="135731" y="350043"/>
                </a:lnTo>
                <a:lnTo>
                  <a:pt x="150019" y="371475"/>
                </a:lnTo>
                <a:lnTo>
                  <a:pt x="164306" y="378618"/>
                </a:lnTo>
                <a:lnTo>
                  <a:pt x="171450" y="392906"/>
                </a:lnTo>
                <a:lnTo>
                  <a:pt x="185737" y="407193"/>
                </a:lnTo>
                <a:lnTo>
                  <a:pt x="192881" y="421481"/>
                </a:lnTo>
                <a:lnTo>
                  <a:pt x="192881" y="428625"/>
                </a:lnTo>
                <a:lnTo>
                  <a:pt x="200025" y="442912"/>
                </a:lnTo>
                <a:lnTo>
                  <a:pt x="200025" y="457200"/>
                </a:lnTo>
                <a:lnTo>
                  <a:pt x="207169" y="464343"/>
                </a:lnTo>
                <a:lnTo>
                  <a:pt x="207169" y="478631"/>
                </a:lnTo>
                <a:lnTo>
                  <a:pt x="207169" y="485775"/>
                </a:lnTo>
                <a:lnTo>
                  <a:pt x="200025" y="492918"/>
                </a:lnTo>
                <a:lnTo>
                  <a:pt x="200025" y="500062"/>
                </a:lnTo>
                <a:lnTo>
                  <a:pt x="192881" y="514350"/>
                </a:lnTo>
                <a:lnTo>
                  <a:pt x="185737" y="514350"/>
                </a:lnTo>
                <a:lnTo>
                  <a:pt x="178594" y="528637"/>
                </a:lnTo>
                <a:lnTo>
                  <a:pt x="171450" y="535781"/>
                </a:lnTo>
                <a:lnTo>
                  <a:pt x="157162" y="542925"/>
                </a:lnTo>
                <a:lnTo>
                  <a:pt x="142875" y="550068"/>
                </a:lnTo>
                <a:lnTo>
                  <a:pt x="135731" y="557212"/>
                </a:lnTo>
                <a:lnTo>
                  <a:pt x="121444" y="564356"/>
                </a:lnTo>
                <a:lnTo>
                  <a:pt x="107156" y="564356"/>
                </a:lnTo>
                <a:lnTo>
                  <a:pt x="92869" y="564356"/>
                </a:lnTo>
                <a:lnTo>
                  <a:pt x="85725" y="571500"/>
                </a:lnTo>
                <a:lnTo>
                  <a:pt x="71437" y="571500"/>
                </a:lnTo>
                <a:lnTo>
                  <a:pt x="64294" y="571500"/>
                </a:lnTo>
                <a:lnTo>
                  <a:pt x="57150" y="578643"/>
                </a:lnTo>
                <a:lnTo>
                  <a:pt x="50006" y="571500"/>
                </a:lnTo>
                <a:lnTo>
                  <a:pt x="42862" y="571500"/>
                </a:lnTo>
                <a:lnTo>
                  <a:pt x="42862" y="578643"/>
                </a:lnTo>
                <a:lnTo>
                  <a:pt x="35719" y="578643"/>
                </a:lnTo>
                <a:lnTo>
                  <a:pt x="35719" y="5786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1614488" y="3664744"/>
            <a:ext cx="307182" cy="385763"/>
          </a:xfrm>
          <a:custGeom>
            <a:avLst/>
            <a:gdLst/>
            <a:ahLst/>
            <a:cxnLst/>
            <a:rect l="0" t="0" r="0" b="0"/>
            <a:pathLst>
              <a:path w="307182" h="385763">
                <a:moveTo>
                  <a:pt x="157162" y="7144"/>
                </a:moveTo>
                <a:lnTo>
                  <a:pt x="157162" y="0"/>
                </a:lnTo>
                <a:lnTo>
                  <a:pt x="150018" y="7144"/>
                </a:lnTo>
                <a:lnTo>
                  <a:pt x="150018" y="7144"/>
                </a:lnTo>
                <a:lnTo>
                  <a:pt x="142875" y="0"/>
                </a:lnTo>
                <a:lnTo>
                  <a:pt x="142875" y="7144"/>
                </a:lnTo>
                <a:lnTo>
                  <a:pt x="142875" y="7144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14287"/>
                </a:lnTo>
                <a:lnTo>
                  <a:pt x="128587" y="21431"/>
                </a:lnTo>
                <a:lnTo>
                  <a:pt x="128587" y="28575"/>
                </a:lnTo>
                <a:lnTo>
                  <a:pt x="121443" y="42862"/>
                </a:lnTo>
                <a:lnTo>
                  <a:pt x="114300" y="50006"/>
                </a:lnTo>
                <a:lnTo>
                  <a:pt x="107156" y="64294"/>
                </a:lnTo>
                <a:lnTo>
                  <a:pt x="100012" y="85725"/>
                </a:lnTo>
                <a:lnTo>
                  <a:pt x="92868" y="107156"/>
                </a:lnTo>
                <a:lnTo>
                  <a:pt x="78581" y="128587"/>
                </a:lnTo>
                <a:lnTo>
                  <a:pt x="71437" y="157162"/>
                </a:lnTo>
                <a:lnTo>
                  <a:pt x="64293" y="185737"/>
                </a:lnTo>
                <a:lnTo>
                  <a:pt x="64293" y="207169"/>
                </a:lnTo>
                <a:lnTo>
                  <a:pt x="64293" y="228600"/>
                </a:lnTo>
                <a:lnTo>
                  <a:pt x="57150" y="257175"/>
                </a:lnTo>
                <a:lnTo>
                  <a:pt x="64293" y="278606"/>
                </a:lnTo>
                <a:lnTo>
                  <a:pt x="64293" y="300037"/>
                </a:lnTo>
                <a:lnTo>
                  <a:pt x="71437" y="321469"/>
                </a:lnTo>
                <a:lnTo>
                  <a:pt x="78581" y="335756"/>
                </a:lnTo>
                <a:lnTo>
                  <a:pt x="85725" y="350044"/>
                </a:lnTo>
                <a:lnTo>
                  <a:pt x="100012" y="364331"/>
                </a:lnTo>
                <a:lnTo>
                  <a:pt x="107156" y="371475"/>
                </a:lnTo>
                <a:lnTo>
                  <a:pt x="121443" y="371475"/>
                </a:lnTo>
                <a:lnTo>
                  <a:pt x="135731" y="378619"/>
                </a:lnTo>
                <a:lnTo>
                  <a:pt x="142875" y="385762"/>
                </a:lnTo>
                <a:lnTo>
                  <a:pt x="164306" y="378619"/>
                </a:lnTo>
                <a:lnTo>
                  <a:pt x="171450" y="378619"/>
                </a:lnTo>
                <a:lnTo>
                  <a:pt x="192881" y="371475"/>
                </a:lnTo>
                <a:lnTo>
                  <a:pt x="207168" y="357187"/>
                </a:lnTo>
                <a:lnTo>
                  <a:pt x="221456" y="342900"/>
                </a:lnTo>
                <a:lnTo>
                  <a:pt x="235743" y="328612"/>
                </a:lnTo>
                <a:lnTo>
                  <a:pt x="250031" y="307181"/>
                </a:lnTo>
                <a:lnTo>
                  <a:pt x="264318" y="285750"/>
                </a:lnTo>
                <a:lnTo>
                  <a:pt x="278606" y="271462"/>
                </a:lnTo>
                <a:lnTo>
                  <a:pt x="285750" y="250031"/>
                </a:lnTo>
                <a:lnTo>
                  <a:pt x="292893" y="228600"/>
                </a:lnTo>
                <a:lnTo>
                  <a:pt x="300037" y="214312"/>
                </a:lnTo>
                <a:lnTo>
                  <a:pt x="307181" y="192881"/>
                </a:lnTo>
                <a:lnTo>
                  <a:pt x="307181" y="171450"/>
                </a:lnTo>
                <a:lnTo>
                  <a:pt x="307181" y="157162"/>
                </a:lnTo>
                <a:lnTo>
                  <a:pt x="307181" y="142875"/>
                </a:lnTo>
                <a:lnTo>
                  <a:pt x="300037" y="128587"/>
                </a:lnTo>
                <a:lnTo>
                  <a:pt x="292893" y="114300"/>
                </a:lnTo>
                <a:lnTo>
                  <a:pt x="285750" y="100012"/>
                </a:lnTo>
                <a:lnTo>
                  <a:pt x="278606" y="85725"/>
                </a:lnTo>
                <a:lnTo>
                  <a:pt x="271462" y="71437"/>
                </a:lnTo>
                <a:lnTo>
                  <a:pt x="257175" y="64294"/>
                </a:lnTo>
                <a:lnTo>
                  <a:pt x="242887" y="57150"/>
                </a:lnTo>
                <a:lnTo>
                  <a:pt x="221456" y="42862"/>
                </a:lnTo>
                <a:lnTo>
                  <a:pt x="200025" y="42862"/>
                </a:lnTo>
                <a:lnTo>
                  <a:pt x="185737" y="42862"/>
                </a:lnTo>
                <a:lnTo>
                  <a:pt x="164306" y="35719"/>
                </a:lnTo>
                <a:lnTo>
                  <a:pt x="142875" y="42862"/>
                </a:lnTo>
                <a:lnTo>
                  <a:pt x="121443" y="50006"/>
                </a:lnTo>
                <a:lnTo>
                  <a:pt x="100012" y="57150"/>
                </a:lnTo>
                <a:lnTo>
                  <a:pt x="78581" y="64294"/>
                </a:lnTo>
                <a:lnTo>
                  <a:pt x="64293" y="85725"/>
                </a:lnTo>
                <a:lnTo>
                  <a:pt x="50006" y="92869"/>
                </a:lnTo>
                <a:lnTo>
                  <a:pt x="28575" y="107156"/>
                </a:lnTo>
                <a:lnTo>
                  <a:pt x="21431" y="121444"/>
                </a:lnTo>
                <a:lnTo>
                  <a:pt x="14287" y="135731"/>
                </a:lnTo>
                <a:lnTo>
                  <a:pt x="7143" y="150019"/>
                </a:lnTo>
                <a:lnTo>
                  <a:pt x="0" y="171450"/>
                </a:lnTo>
                <a:lnTo>
                  <a:pt x="0" y="185737"/>
                </a:lnTo>
                <a:lnTo>
                  <a:pt x="7143" y="192881"/>
                </a:lnTo>
                <a:lnTo>
                  <a:pt x="14287" y="214312"/>
                </a:lnTo>
                <a:lnTo>
                  <a:pt x="14287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1950244" y="3643313"/>
            <a:ext cx="242888" cy="478632"/>
          </a:xfrm>
          <a:custGeom>
            <a:avLst/>
            <a:gdLst/>
            <a:ahLst/>
            <a:cxnLst/>
            <a:rect l="0" t="0" r="0" b="0"/>
            <a:pathLst>
              <a:path w="242888" h="478632">
                <a:moveTo>
                  <a:pt x="71437" y="14287"/>
                </a:moveTo>
                <a:lnTo>
                  <a:pt x="78581" y="7143"/>
                </a:lnTo>
                <a:lnTo>
                  <a:pt x="78581" y="7143"/>
                </a:lnTo>
                <a:lnTo>
                  <a:pt x="78581" y="7143"/>
                </a:lnTo>
                <a:lnTo>
                  <a:pt x="78581" y="0"/>
                </a:lnTo>
                <a:lnTo>
                  <a:pt x="78581" y="0"/>
                </a:lnTo>
                <a:lnTo>
                  <a:pt x="78581" y="7143"/>
                </a:lnTo>
                <a:lnTo>
                  <a:pt x="78581" y="0"/>
                </a:lnTo>
                <a:lnTo>
                  <a:pt x="78581" y="7143"/>
                </a:lnTo>
                <a:lnTo>
                  <a:pt x="78581" y="14287"/>
                </a:lnTo>
                <a:lnTo>
                  <a:pt x="71437" y="21431"/>
                </a:lnTo>
                <a:lnTo>
                  <a:pt x="64294" y="28575"/>
                </a:lnTo>
                <a:lnTo>
                  <a:pt x="57150" y="50006"/>
                </a:lnTo>
                <a:lnTo>
                  <a:pt x="50006" y="64293"/>
                </a:lnTo>
                <a:lnTo>
                  <a:pt x="35719" y="85725"/>
                </a:lnTo>
                <a:lnTo>
                  <a:pt x="28575" y="114300"/>
                </a:lnTo>
                <a:lnTo>
                  <a:pt x="14287" y="142875"/>
                </a:lnTo>
                <a:lnTo>
                  <a:pt x="7144" y="171450"/>
                </a:lnTo>
                <a:lnTo>
                  <a:pt x="7144" y="207168"/>
                </a:lnTo>
                <a:lnTo>
                  <a:pt x="0" y="242887"/>
                </a:lnTo>
                <a:lnTo>
                  <a:pt x="0" y="278606"/>
                </a:lnTo>
                <a:lnTo>
                  <a:pt x="7144" y="314325"/>
                </a:lnTo>
                <a:lnTo>
                  <a:pt x="14287" y="350043"/>
                </a:lnTo>
                <a:lnTo>
                  <a:pt x="21431" y="371475"/>
                </a:lnTo>
                <a:lnTo>
                  <a:pt x="28575" y="400050"/>
                </a:lnTo>
                <a:lnTo>
                  <a:pt x="35719" y="421481"/>
                </a:lnTo>
                <a:lnTo>
                  <a:pt x="50006" y="435768"/>
                </a:lnTo>
                <a:lnTo>
                  <a:pt x="64294" y="450056"/>
                </a:lnTo>
                <a:lnTo>
                  <a:pt x="78581" y="457200"/>
                </a:lnTo>
                <a:lnTo>
                  <a:pt x="85725" y="471487"/>
                </a:lnTo>
                <a:lnTo>
                  <a:pt x="107156" y="471487"/>
                </a:lnTo>
                <a:lnTo>
                  <a:pt x="121444" y="478631"/>
                </a:lnTo>
                <a:lnTo>
                  <a:pt x="135731" y="478631"/>
                </a:lnTo>
                <a:lnTo>
                  <a:pt x="150019" y="471487"/>
                </a:lnTo>
                <a:lnTo>
                  <a:pt x="164306" y="471487"/>
                </a:lnTo>
                <a:lnTo>
                  <a:pt x="178594" y="471487"/>
                </a:lnTo>
                <a:lnTo>
                  <a:pt x="192881" y="457200"/>
                </a:lnTo>
                <a:lnTo>
                  <a:pt x="207169" y="450056"/>
                </a:lnTo>
                <a:lnTo>
                  <a:pt x="214312" y="442912"/>
                </a:lnTo>
                <a:lnTo>
                  <a:pt x="228600" y="428625"/>
                </a:lnTo>
                <a:lnTo>
                  <a:pt x="228600" y="421481"/>
                </a:lnTo>
                <a:lnTo>
                  <a:pt x="235744" y="414337"/>
                </a:lnTo>
                <a:lnTo>
                  <a:pt x="235744" y="407193"/>
                </a:lnTo>
                <a:lnTo>
                  <a:pt x="242887" y="400050"/>
                </a:lnTo>
                <a:lnTo>
                  <a:pt x="235744" y="392906"/>
                </a:lnTo>
                <a:lnTo>
                  <a:pt x="235744" y="392906"/>
                </a:lnTo>
                <a:lnTo>
                  <a:pt x="235744" y="378618"/>
                </a:lnTo>
                <a:lnTo>
                  <a:pt x="228600" y="371475"/>
                </a:lnTo>
                <a:lnTo>
                  <a:pt x="221456" y="364331"/>
                </a:lnTo>
                <a:lnTo>
                  <a:pt x="207169" y="357187"/>
                </a:lnTo>
                <a:lnTo>
                  <a:pt x="192881" y="342900"/>
                </a:lnTo>
                <a:lnTo>
                  <a:pt x="178594" y="342900"/>
                </a:lnTo>
                <a:lnTo>
                  <a:pt x="164306" y="335756"/>
                </a:lnTo>
                <a:lnTo>
                  <a:pt x="150019" y="328612"/>
                </a:lnTo>
                <a:lnTo>
                  <a:pt x="128587" y="328612"/>
                </a:lnTo>
                <a:lnTo>
                  <a:pt x="114300" y="335756"/>
                </a:lnTo>
                <a:lnTo>
                  <a:pt x="100012" y="328612"/>
                </a:lnTo>
                <a:lnTo>
                  <a:pt x="85725" y="335756"/>
                </a:lnTo>
                <a:lnTo>
                  <a:pt x="71437" y="342900"/>
                </a:lnTo>
                <a:lnTo>
                  <a:pt x="64294" y="342900"/>
                </a:lnTo>
                <a:lnTo>
                  <a:pt x="57150" y="350043"/>
                </a:lnTo>
                <a:lnTo>
                  <a:pt x="50006" y="357187"/>
                </a:lnTo>
                <a:lnTo>
                  <a:pt x="42862" y="371475"/>
                </a:lnTo>
                <a:lnTo>
                  <a:pt x="42862" y="3714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2200275" y="3986213"/>
            <a:ext cx="142876" cy="350044"/>
          </a:xfrm>
          <a:custGeom>
            <a:avLst/>
            <a:gdLst/>
            <a:ahLst/>
            <a:cxnLst/>
            <a:rect l="0" t="0" r="0" b="0"/>
            <a:pathLst>
              <a:path w="142876" h="350044">
                <a:moveTo>
                  <a:pt x="100013" y="0"/>
                </a:moveTo>
                <a:lnTo>
                  <a:pt x="100013" y="7143"/>
                </a:lnTo>
                <a:lnTo>
                  <a:pt x="107156" y="14287"/>
                </a:lnTo>
                <a:lnTo>
                  <a:pt x="114300" y="28575"/>
                </a:lnTo>
                <a:lnTo>
                  <a:pt x="114300" y="35718"/>
                </a:lnTo>
                <a:lnTo>
                  <a:pt x="121444" y="50006"/>
                </a:lnTo>
                <a:lnTo>
                  <a:pt x="121444" y="64293"/>
                </a:lnTo>
                <a:lnTo>
                  <a:pt x="128588" y="78581"/>
                </a:lnTo>
                <a:lnTo>
                  <a:pt x="135731" y="92868"/>
                </a:lnTo>
                <a:lnTo>
                  <a:pt x="135731" y="114300"/>
                </a:lnTo>
                <a:lnTo>
                  <a:pt x="142875" y="142875"/>
                </a:lnTo>
                <a:lnTo>
                  <a:pt x="142875" y="164306"/>
                </a:lnTo>
                <a:lnTo>
                  <a:pt x="142875" y="185737"/>
                </a:lnTo>
                <a:lnTo>
                  <a:pt x="142875" y="207168"/>
                </a:lnTo>
                <a:lnTo>
                  <a:pt x="142875" y="221456"/>
                </a:lnTo>
                <a:lnTo>
                  <a:pt x="142875" y="235743"/>
                </a:lnTo>
                <a:lnTo>
                  <a:pt x="135731" y="257175"/>
                </a:lnTo>
                <a:lnTo>
                  <a:pt x="128588" y="271462"/>
                </a:lnTo>
                <a:lnTo>
                  <a:pt x="128588" y="285750"/>
                </a:lnTo>
                <a:lnTo>
                  <a:pt x="121444" y="300037"/>
                </a:lnTo>
                <a:lnTo>
                  <a:pt x="114300" y="314325"/>
                </a:lnTo>
                <a:lnTo>
                  <a:pt x="107156" y="321468"/>
                </a:lnTo>
                <a:lnTo>
                  <a:pt x="100013" y="328612"/>
                </a:lnTo>
                <a:lnTo>
                  <a:pt x="85725" y="342900"/>
                </a:lnTo>
                <a:lnTo>
                  <a:pt x="78581" y="342900"/>
                </a:lnTo>
                <a:lnTo>
                  <a:pt x="64294" y="342900"/>
                </a:lnTo>
                <a:lnTo>
                  <a:pt x="50006" y="350043"/>
                </a:lnTo>
                <a:lnTo>
                  <a:pt x="42863" y="342900"/>
                </a:lnTo>
                <a:lnTo>
                  <a:pt x="21431" y="328612"/>
                </a:lnTo>
                <a:lnTo>
                  <a:pt x="0" y="314325"/>
                </a:lnTo>
                <a:lnTo>
                  <a:pt x="0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2193131" y="3850481"/>
            <a:ext cx="7145" cy="7145"/>
          </a:xfrm>
          <a:custGeom>
            <a:avLst/>
            <a:gdLst/>
            <a:ahLst/>
            <a:cxnLst/>
            <a:rect l="0" t="0" r="0" b="0"/>
            <a:pathLst>
              <a:path w="7145" h="7145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2443163" y="3857625"/>
            <a:ext cx="171451" cy="200026"/>
          </a:xfrm>
          <a:custGeom>
            <a:avLst/>
            <a:gdLst/>
            <a:ahLst/>
            <a:cxnLst/>
            <a:rect l="0" t="0" r="0" b="0"/>
            <a:pathLst>
              <a:path w="171451" h="200026">
                <a:moveTo>
                  <a:pt x="0" y="114300"/>
                </a:moveTo>
                <a:lnTo>
                  <a:pt x="0" y="107156"/>
                </a:lnTo>
                <a:lnTo>
                  <a:pt x="0" y="107156"/>
                </a:lnTo>
                <a:lnTo>
                  <a:pt x="0" y="107156"/>
                </a:lnTo>
                <a:lnTo>
                  <a:pt x="7143" y="107156"/>
                </a:lnTo>
                <a:lnTo>
                  <a:pt x="7143" y="107156"/>
                </a:lnTo>
                <a:lnTo>
                  <a:pt x="21431" y="107156"/>
                </a:lnTo>
                <a:lnTo>
                  <a:pt x="21431" y="100013"/>
                </a:lnTo>
                <a:lnTo>
                  <a:pt x="35718" y="100013"/>
                </a:lnTo>
                <a:lnTo>
                  <a:pt x="50006" y="100013"/>
                </a:lnTo>
                <a:lnTo>
                  <a:pt x="57150" y="85725"/>
                </a:lnTo>
                <a:lnTo>
                  <a:pt x="71437" y="78581"/>
                </a:lnTo>
                <a:lnTo>
                  <a:pt x="85725" y="71438"/>
                </a:lnTo>
                <a:lnTo>
                  <a:pt x="100012" y="57150"/>
                </a:lnTo>
                <a:lnTo>
                  <a:pt x="107156" y="50006"/>
                </a:lnTo>
                <a:lnTo>
                  <a:pt x="121443" y="42863"/>
                </a:lnTo>
                <a:lnTo>
                  <a:pt x="121443" y="28575"/>
                </a:lnTo>
                <a:lnTo>
                  <a:pt x="128587" y="21431"/>
                </a:lnTo>
                <a:lnTo>
                  <a:pt x="128587" y="21431"/>
                </a:lnTo>
                <a:lnTo>
                  <a:pt x="128587" y="14288"/>
                </a:lnTo>
                <a:lnTo>
                  <a:pt x="121443" y="7144"/>
                </a:lnTo>
                <a:lnTo>
                  <a:pt x="121443" y="7144"/>
                </a:lnTo>
                <a:lnTo>
                  <a:pt x="114300" y="0"/>
                </a:lnTo>
                <a:lnTo>
                  <a:pt x="107156" y="0"/>
                </a:lnTo>
                <a:lnTo>
                  <a:pt x="100012" y="0"/>
                </a:lnTo>
                <a:lnTo>
                  <a:pt x="92868" y="0"/>
                </a:lnTo>
                <a:lnTo>
                  <a:pt x="85725" y="0"/>
                </a:lnTo>
                <a:lnTo>
                  <a:pt x="71437" y="7144"/>
                </a:lnTo>
                <a:lnTo>
                  <a:pt x="57150" y="21431"/>
                </a:lnTo>
                <a:lnTo>
                  <a:pt x="50006" y="28575"/>
                </a:lnTo>
                <a:lnTo>
                  <a:pt x="35718" y="35719"/>
                </a:lnTo>
                <a:lnTo>
                  <a:pt x="28575" y="57150"/>
                </a:lnTo>
                <a:lnTo>
                  <a:pt x="21431" y="64294"/>
                </a:lnTo>
                <a:lnTo>
                  <a:pt x="7143" y="78581"/>
                </a:lnTo>
                <a:lnTo>
                  <a:pt x="7143" y="100013"/>
                </a:lnTo>
                <a:lnTo>
                  <a:pt x="0" y="107156"/>
                </a:lnTo>
                <a:lnTo>
                  <a:pt x="0" y="121444"/>
                </a:lnTo>
                <a:lnTo>
                  <a:pt x="0" y="135731"/>
                </a:lnTo>
                <a:lnTo>
                  <a:pt x="7143" y="142875"/>
                </a:lnTo>
                <a:lnTo>
                  <a:pt x="14287" y="157163"/>
                </a:lnTo>
                <a:lnTo>
                  <a:pt x="21431" y="164306"/>
                </a:lnTo>
                <a:lnTo>
                  <a:pt x="28575" y="178594"/>
                </a:lnTo>
                <a:lnTo>
                  <a:pt x="42862" y="185738"/>
                </a:lnTo>
                <a:lnTo>
                  <a:pt x="57150" y="185738"/>
                </a:lnTo>
                <a:lnTo>
                  <a:pt x="71437" y="192881"/>
                </a:lnTo>
                <a:lnTo>
                  <a:pt x="92868" y="200025"/>
                </a:lnTo>
                <a:lnTo>
                  <a:pt x="114300" y="192881"/>
                </a:lnTo>
                <a:lnTo>
                  <a:pt x="135731" y="192881"/>
                </a:lnTo>
                <a:lnTo>
                  <a:pt x="171450" y="200025"/>
                </a:lnTo>
                <a:lnTo>
                  <a:pt x="171450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2778919" y="3750469"/>
            <a:ext cx="235745" cy="285751"/>
          </a:xfrm>
          <a:custGeom>
            <a:avLst/>
            <a:gdLst/>
            <a:ahLst/>
            <a:cxnLst/>
            <a:rect l="0" t="0" r="0" b="0"/>
            <a:pathLst>
              <a:path w="235745" h="285751">
                <a:moveTo>
                  <a:pt x="57150" y="57150"/>
                </a:moveTo>
                <a:lnTo>
                  <a:pt x="57150" y="50006"/>
                </a:lnTo>
                <a:lnTo>
                  <a:pt x="50006" y="35719"/>
                </a:lnTo>
                <a:lnTo>
                  <a:pt x="50006" y="21431"/>
                </a:lnTo>
                <a:lnTo>
                  <a:pt x="42862" y="14287"/>
                </a:lnTo>
                <a:lnTo>
                  <a:pt x="42862" y="14287"/>
                </a:lnTo>
                <a:lnTo>
                  <a:pt x="42862" y="7144"/>
                </a:lnTo>
                <a:lnTo>
                  <a:pt x="35719" y="7144"/>
                </a:lnTo>
                <a:lnTo>
                  <a:pt x="35719" y="7144"/>
                </a:lnTo>
                <a:lnTo>
                  <a:pt x="35719" y="0"/>
                </a:lnTo>
                <a:lnTo>
                  <a:pt x="28575" y="0"/>
                </a:lnTo>
                <a:lnTo>
                  <a:pt x="28575" y="14287"/>
                </a:lnTo>
                <a:lnTo>
                  <a:pt x="21431" y="21431"/>
                </a:lnTo>
                <a:lnTo>
                  <a:pt x="21431" y="28575"/>
                </a:lnTo>
                <a:lnTo>
                  <a:pt x="14287" y="42862"/>
                </a:lnTo>
                <a:lnTo>
                  <a:pt x="7144" y="57150"/>
                </a:lnTo>
                <a:lnTo>
                  <a:pt x="7144" y="71437"/>
                </a:lnTo>
                <a:lnTo>
                  <a:pt x="0" y="92869"/>
                </a:lnTo>
                <a:lnTo>
                  <a:pt x="0" y="114300"/>
                </a:lnTo>
                <a:lnTo>
                  <a:pt x="0" y="135731"/>
                </a:lnTo>
                <a:lnTo>
                  <a:pt x="0" y="157162"/>
                </a:lnTo>
                <a:lnTo>
                  <a:pt x="7144" y="178594"/>
                </a:lnTo>
                <a:lnTo>
                  <a:pt x="14287" y="192881"/>
                </a:lnTo>
                <a:lnTo>
                  <a:pt x="21431" y="207169"/>
                </a:lnTo>
                <a:lnTo>
                  <a:pt x="28575" y="228600"/>
                </a:lnTo>
                <a:lnTo>
                  <a:pt x="42862" y="242887"/>
                </a:lnTo>
                <a:lnTo>
                  <a:pt x="50006" y="250031"/>
                </a:lnTo>
                <a:lnTo>
                  <a:pt x="71437" y="264319"/>
                </a:lnTo>
                <a:lnTo>
                  <a:pt x="85725" y="271462"/>
                </a:lnTo>
                <a:lnTo>
                  <a:pt x="107156" y="278606"/>
                </a:lnTo>
                <a:lnTo>
                  <a:pt x="121444" y="285750"/>
                </a:lnTo>
                <a:lnTo>
                  <a:pt x="142875" y="285750"/>
                </a:lnTo>
                <a:lnTo>
                  <a:pt x="164306" y="285750"/>
                </a:lnTo>
                <a:lnTo>
                  <a:pt x="185737" y="278606"/>
                </a:lnTo>
                <a:lnTo>
                  <a:pt x="207169" y="271462"/>
                </a:lnTo>
                <a:lnTo>
                  <a:pt x="235744" y="264319"/>
                </a:lnTo>
                <a:lnTo>
                  <a:pt x="235744" y="264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2993231" y="3686175"/>
            <a:ext cx="121445" cy="292895"/>
          </a:xfrm>
          <a:custGeom>
            <a:avLst/>
            <a:gdLst/>
            <a:ahLst/>
            <a:cxnLst/>
            <a:rect l="0" t="0" r="0" b="0"/>
            <a:pathLst>
              <a:path w="121445" h="292895">
                <a:moveTo>
                  <a:pt x="14288" y="7144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0" y="28575"/>
                </a:lnTo>
                <a:lnTo>
                  <a:pt x="0" y="42863"/>
                </a:lnTo>
                <a:lnTo>
                  <a:pt x="0" y="64294"/>
                </a:lnTo>
                <a:lnTo>
                  <a:pt x="0" y="78581"/>
                </a:lnTo>
                <a:lnTo>
                  <a:pt x="0" y="107156"/>
                </a:lnTo>
                <a:lnTo>
                  <a:pt x="0" y="121444"/>
                </a:lnTo>
                <a:lnTo>
                  <a:pt x="0" y="150019"/>
                </a:lnTo>
                <a:lnTo>
                  <a:pt x="7144" y="171450"/>
                </a:lnTo>
                <a:lnTo>
                  <a:pt x="14288" y="192881"/>
                </a:lnTo>
                <a:lnTo>
                  <a:pt x="21432" y="214313"/>
                </a:lnTo>
                <a:lnTo>
                  <a:pt x="28575" y="235744"/>
                </a:lnTo>
                <a:lnTo>
                  <a:pt x="42863" y="250031"/>
                </a:lnTo>
                <a:lnTo>
                  <a:pt x="50007" y="257175"/>
                </a:lnTo>
                <a:lnTo>
                  <a:pt x="64294" y="271463"/>
                </a:lnTo>
                <a:lnTo>
                  <a:pt x="78582" y="285750"/>
                </a:lnTo>
                <a:lnTo>
                  <a:pt x="92869" y="285750"/>
                </a:lnTo>
                <a:lnTo>
                  <a:pt x="121444" y="292894"/>
                </a:lnTo>
                <a:lnTo>
                  <a:pt x="121444" y="2928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3000375" y="3843338"/>
            <a:ext cx="250032" cy="135732"/>
          </a:xfrm>
          <a:custGeom>
            <a:avLst/>
            <a:gdLst/>
            <a:ahLst/>
            <a:cxnLst/>
            <a:rect l="0" t="0" r="0" b="0"/>
            <a:pathLst>
              <a:path w="250032" h="135732">
                <a:moveTo>
                  <a:pt x="7144" y="50006"/>
                </a:moveTo>
                <a:lnTo>
                  <a:pt x="0" y="57150"/>
                </a:lnTo>
                <a:lnTo>
                  <a:pt x="0" y="42862"/>
                </a:lnTo>
                <a:lnTo>
                  <a:pt x="7144" y="42862"/>
                </a:lnTo>
                <a:lnTo>
                  <a:pt x="14288" y="35718"/>
                </a:lnTo>
                <a:lnTo>
                  <a:pt x="21431" y="28575"/>
                </a:lnTo>
                <a:lnTo>
                  <a:pt x="35719" y="21431"/>
                </a:lnTo>
                <a:lnTo>
                  <a:pt x="50006" y="14287"/>
                </a:lnTo>
                <a:lnTo>
                  <a:pt x="71438" y="7143"/>
                </a:lnTo>
                <a:lnTo>
                  <a:pt x="92869" y="0"/>
                </a:lnTo>
                <a:lnTo>
                  <a:pt x="114300" y="0"/>
                </a:lnTo>
                <a:lnTo>
                  <a:pt x="135731" y="0"/>
                </a:lnTo>
                <a:lnTo>
                  <a:pt x="150019" y="0"/>
                </a:lnTo>
                <a:lnTo>
                  <a:pt x="171450" y="7143"/>
                </a:lnTo>
                <a:lnTo>
                  <a:pt x="185738" y="14287"/>
                </a:lnTo>
                <a:lnTo>
                  <a:pt x="200025" y="21431"/>
                </a:lnTo>
                <a:lnTo>
                  <a:pt x="207169" y="35718"/>
                </a:lnTo>
                <a:lnTo>
                  <a:pt x="214313" y="42862"/>
                </a:lnTo>
                <a:lnTo>
                  <a:pt x="221456" y="57150"/>
                </a:lnTo>
                <a:lnTo>
                  <a:pt x="228600" y="64293"/>
                </a:lnTo>
                <a:lnTo>
                  <a:pt x="235744" y="78581"/>
                </a:lnTo>
                <a:lnTo>
                  <a:pt x="242888" y="85725"/>
                </a:lnTo>
                <a:lnTo>
                  <a:pt x="242888" y="92868"/>
                </a:lnTo>
                <a:lnTo>
                  <a:pt x="250031" y="107156"/>
                </a:lnTo>
                <a:lnTo>
                  <a:pt x="250031" y="114300"/>
                </a:lnTo>
                <a:lnTo>
                  <a:pt x="250031" y="114300"/>
                </a:lnTo>
                <a:lnTo>
                  <a:pt x="250031" y="121443"/>
                </a:lnTo>
                <a:lnTo>
                  <a:pt x="250031" y="135731"/>
                </a:lnTo>
                <a:lnTo>
                  <a:pt x="250031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3186113" y="3700463"/>
            <a:ext cx="7144" cy="78582"/>
          </a:xfrm>
          <a:custGeom>
            <a:avLst/>
            <a:gdLst/>
            <a:ahLst/>
            <a:cxnLst/>
            <a:rect l="0" t="0" r="0" b="0"/>
            <a:pathLst>
              <a:path w="7144" h="78582">
                <a:moveTo>
                  <a:pt x="7143" y="78581"/>
                </a:moveTo>
                <a:lnTo>
                  <a:pt x="0" y="57150"/>
                </a:lnTo>
                <a:lnTo>
                  <a:pt x="0" y="50006"/>
                </a:lnTo>
                <a:lnTo>
                  <a:pt x="0" y="28575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3364706" y="3607594"/>
            <a:ext cx="78583" cy="492920"/>
          </a:xfrm>
          <a:custGeom>
            <a:avLst/>
            <a:gdLst/>
            <a:ahLst/>
            <a:cxnLst/>
            <a:rect l="0" t="0" r="0" b="0"/>
            <a:pathLst>
              <a:path w="78583" h="492920">
                <a:moveTo>
                  <a:pt x="78582" y="7144"/>
                </a:moveTo>
                <a:lnTo>
                  <a:pt x="78582" y="0"/>
                </a:lnTo>
                <a:lnTo>
                  <a:pt x="78582" y="0"/>
                </a:lnTo>
                <a:lnTo>
                  <a:pt x="78582" y="0"/>
                </a:lnTo>
                <a:lnTo>
                  <a:pt x="71438" y="7144"/>
                </a:lnTo>
                <a:lnTo>
                  <a:pt x="71438" y="7144"/>
                </a:lnTo>
                <a:lnTo>
                  <a:pt x="71438" y="14287"/>
                </a:lnTo>
                <a:lnTo>
                  <a:pt x="64294" y="28575"/>
                </a:lnTo>
                <a:lnTo>
                  <a:pt x="57150" y="42862"/>
                </a:lnTo>
                <a:lnTo>
                  <a:pt x="50007" y="57150"/>
                </a:lnTo>
                <a:lnTo>
                  <a:pt x="42863" y="78581"/>
                </a:lnTo>
                <a:lnTo>
                  <a:pt x="35719" y="107156"/>
                </a:lnTo>
                <a:lnTo>
                  <a:pt x="28575" y="128587"/>
                </a:lnTo>
                <a:lnTo>
                  <a:pt x="21432" y="157162"/>
                </a:lnTo>
                <a:lnTo>
                  <a:pt x="14288" y="192881"/>
                </a:lnTo>
                <a:lnTo>
                  <a:pt x="7144" y="221456"/>
                </a:lnTo>
                <a:lnTo>
                  <a:pt x="0" y="250031"/>
                </a:lnTo>
                <a:lnTo>
                  <a:pt x="0" y="285750"/>
                </a:lnTo>
                <a:lnTo>
                  <a:pt x="0" y="321469"/>
                </a:lnTo>
                <a:lnTo>
                  <a:pt x="0" y="342900"/>
                </a:lnTo>
                <a:lnTo>
                  <a:pt x="7144" y="371475"/>
                </a:lnTo>
                <a:lnTo>
                  <a:pt x="7144" y="392906"/>
                </a:lnTo>
                <a:lnTo>
                  <a:pt x="14288" y="414337"/>
                </a:lnTo>
                <a:lnTo>
                  <a:pt x="21432" y="428625"/>
                </a:lnTo>
                <a:lnTo>
                  <a:pt x="28575" y="450056"/>
                </a:lnTo>
                <a:lnTo>
                  <a:pt x="28575" y="464344"/>
                </a:lnTo>
                <a:lnTo>
                  <a:pt x="35719" y="471487"/>
                </a:lnTo>
                <a:lnTo>
                  <a:pt x="42863" y="478631"/>
                </a:lnTo>
                <a:lnTo>
                  <a:pt x="42863" y="485775"/>
                </a:lnTo>
                <a:lnTo>
                  <a:pt x="50007" y="485775"/>
                </a:lnTo>
                <a:lnTo>
                  <a:pt x="50007" y="492919"/>
                </a:lnTo>
                <a:lnTo>
                  <a:pt x="50007" y="492919"/>
                </a:lnTo>
                <a:lnTo>
                  <a:pt x="50007" y="492919"/>
                </a:lnTo>
                <a:lnTo>
                  <a:pt x="50007" y="492919"/>
                </a:lnTo>
                <a:lnTo>
                  <a:pt x="50007" y="485775"/>
                </a:lnTo>
                <a:lnTo>
                  <a:pt x="50007" y="478631"/>
                </a:lnTo>
                <a:lnTo>
                  <a:pt x="50007" y="464344"/>
                </a:lnTo>
                <a:lnTo>
                  <a:pt x="42863" y="435769"/>
                </a:lnTo>
                <a:lnTo>
                  <a:pt x="42863" y="4357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3414713" y="3821906"/>
            <a:ext cx="364332" cy="535783"/>
          </a:xfrm>
          <a:custGeom>
            <a:avLst/>
            <a:gdLst/>
            <a:ahLst/>
            <a:cxnLst/>
            <a:rect l="0" t="0" r="0" b="0"/>
            <a:pathLst>
              <a:path w="364332" h="535783">
                <a:moveTo>
                  <a:pt x="0" y="85725"/>
                </a:moveTo>
                <a:lnTo>
                  <a:pt x="0" y="78582"/>
                </a:lnTo>
                <a:lnTo>
                  <a:pt x="0" y="57150"/>
                </a:lnTo>
                <a:lnTo>
                  <a:pt x="7143" y="42863"/>
                </a:lnTo>
                <a:lnTo>
                  <a:pt x="14287" y="35719"/>
                </a:lnTo>
                <a:lnTo>
                  <a:pt x="14287" y="21432"/>
                </a:lnTo>
                <a:lnTo>
                  <a:pt x="21431" y="21432"/>
                </a:lnTo>
                <a:lnTo>
                  <a:pt x="21431" y="14288"/>
                </a:lnTo>
                <a:lnTo>
                  <a:pt x="28575" y="14288"/>
                </a:lnTo>
                <a:lnTo>
                  <a:pt x="28575" y="7144"/>
                </a:lnTo>
                <a:lnTo>
                  <a:pt x="35718" y="14288"/>
                </a:lnTo>
                <a:lnTo>
                  <a:pt x="35718" y="14288"/>
                </a:lnTo>
                <a:lnTo>
                  <a:pt x="42862" y="14288"/>
                </a:lnTo>
                <a:lnTo>
                  <a:pt x="42862" y="21432"/>
                </a:lnTo>
                <a:lnTo>
                  <a:pt x="50006" y="28575"/>
                </a:lnTo>
                <a:lnTo>
                  <a:pt x="50006" y="28575"/>
                </a:lnTo>
                <a:lnTo>
                  <a:pt x="57150" y="42863"/>
                </a:lnTo>
                <a:lnTo>
                  <a:pt x="64293" y="50007"/>
                </a:lnTo>
                <a:lnTo>
                  <a:pt x="71437" y="57150"/>
                </a:lnTo>
                <a:lnTo>
                  <a:pt x="78581" y="64294"/>
                </a:lnTo>
                <a:lnTo>
                  <a:pt x="85725" y="78582"/>
                </a:lnTo>
                <a:lnTo>
                  <a:pt x="92868" y="85725"/>
                </a:lnTo>
                <a:lnTo>
                  <a:pt x="107156" y="85725"/>
                </a:lnTo>
                <a:lnTo>
                  <a:pt x="114300" y="100013"/>
                </a:lnTo>
                <a:lnTo>
                  <a:pt x="128587" y="100013"/>
                </a:lnTo>
                <a:lnTo>
                  <a:pt x="135731" y="107157"/>
                </a:lnTo>
                <a:lnTo>
                  <a:pt x="150018" y="107157"/>
                </a:lnTo>
                <a:lnTo>
                  <a:pt x="164306" y="114300"/>
                </a:lnTo>
                <a:lnTo>
                  <a:pt x="178593" y="107157"/>
                </a:lnTo>
                <a:lnTo>
                  <a:pt x="192881" y="100013"/>
                </a:lnTo>
                <a:lnTo>
                  <a:pt x="200025" y="100013"/>
                </a:lnTo>
                <a:lnTo>
                  <a:pt x="214312" y="92869"/>
                </a:lnTo>
                <a:lnTo>
                  <a:pt x="228600" y="78582"/>
                </a:lnTo>
                <a:lnTo>
                  <a:pt x="235743" y="78582"/>
                </a:lnTo>
                <a:lnTo>
                  <a:pt x="242887" y="64294"/>
                </a:lnTo>
                <a:lnTo>
                  <a:pt x="250031" y="57150"/>
                </a:lnTo>
                <a:lnTo>
                  <a:pt x="250031" y="50007"/>
                </a:lnTo>
                <a:lnTo>
                  <a:pt x="257175" y="42863"/>
                </a:lnTo>
                <a:lnTo>
                  <a:pt x="257175" y="35719"/>
                </a:lnTo>
                <a:lnTo>
                  <a:pt x="257175" y="21432"/>
                </a:lnTo>
                <a:lnTo>
                  <a:pt x="257175" y="21432"/>
                </a:lnTo>
                <a:lnTo>
                  <a:pt x="257175" y="7144"/>
                </a:lnTo>
                <a:lnTo>
                  <a:pt x="250031" y="7144"/>
                </a:lnTo>
                <a:lnTo>
                  <a:pt x="250031" y="7144"/>
                </a:lnTo>
                <a:lnTo>
                  <a:pt x="250031" y="0"/>
                </a:lnTo>
                <a:lnTo>
                  <a:pt x="250031" y="0"/>
                </a:lnTo>
                <a:lnTo>
                  <a:pt x="250031" y="7144"/>
                </a:lnTo>
                <a:lnTo>
                  <a:pt x="250031" y="0"/>
                </a:lnTo>
                <a:lnTo>
                  <a:pt x="250031" y="0"/>
                </a:lnTo>
                <a:lnTo>
                  <a:pt x="250031" y="14288"/>
                </a:lnTo>
                <a:lnTo>
                  <a:pt x="257175" y="21432"/>
                </a:lnTo>
                <a:lnTo>
                  <a:pt x="257175" y="28575"/>
                </a:lnTo>
                <a:lnTo>
                  <a:pt x="264318" y="50007"/>
                </a:lnTo>
                <a:lnTo>
                  <a:pt x="264318" y="71438"/>
                </a:lnTo>
                <a:lnTo>
                  <a:pt x="271462" y="85725"/>
                </a:lnTo>
                <a:lnTo>
                  <a:pt x="285750" y="114300"/>
                </a:lnTo>
                <a:lnTo>
                  <a:pt x="292893" y="142875"/>
                </a:lnTo>
                <a:lnTo>
                  <a:pt x="300037" y="171450"/>
                </a:lnTo>
                <a:lnTo>
                  <a:pt x="314325" y="192882"/>
                </a:lnTo>
                <a:lnTo>
                  <a:pt x="321468" y="221457"/>
                </a:lnTo>
                <a:lnTo>
                  <a:pt x="335756" y="250032"/>
                </a:lnTo>
                <a:lnTo>
                  <a:pt x="342900" y="278607"/>
                </a:lnTo>
                <a:lnTo>
                  <a:pt x="350043" y="307182"/>
                </a:lnTo>
                <a:lnTo>
                  <a:pt x="357187" y="335757"/>
                </a:lnTo>
                <a:lnTo>
                  <a:pt x="357187" y="357188"/>
                </a:lnTo>
                <a:lnTo>
                  <a:pt x="357187" y="385763"/>
                </a:lnTo>
                <a:lnTo>
                  <a:pt x="364331" y="414338"/>
                </a:lnTo>
                <a:lnTo>
                  <a:pt x="364331" y="428625"/>
                </a:lnTo>
                <a:lnTo>
                  <a:pt x="357187" y="450057"/>
                </a:lnTo>
                <a:lnTo>
                  <a:pt x="357187" y="471488"/>
                </a:lnTo>
                <a:lnTo>
                  <a:pt x="350043" y="485775"/>
                </a:lnTo>
                <a:lnTo>
                  <a:pt x="342900" y="500063"/>
                </a:lnTo>
                <a:lnTo>
                  <a:pt x="342900" y="514350"/>
                </a:lnTo>
                <a:lnTo>
                  <a:pt x="335756" y="521494"/>
                </a:lnTo>
                <a:lnTo>
                  <a:pt x="328612" y="528638"/>
                </a:lnTo>
                <a:lnTo>
                  <a:pt x="314325" y="535782"/>
                </a:lnTo>
                <a:lnTo>
                  <a:pt x="307181" y="535782"/>
                </a:lnTo>
                <a:lnTo>
                  <a:pt x="300037" y="535782"/>
                </a:lnTo>
                <a:lnTo>
                  <a:pt x="285750" y="528638"/>
                </a:lnTo>
                <a:lnTo>
                  <a:pt x="271462" y="521494"/>
                </a:lnTo>
                <a:lnTo>
                  <a:pt x="264318" y="500063"/>
                </a:lnTo>
                <a:lnTo>
                  <a:pt x="250031" y="471488"/>
                </a:lnTo>
                <a:lnTo>
                  <a:pt x="250031" y="4714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4064794" y="3757613"/>
            <a:ext cx="885826" cy="207169"/>
          </a:xfrm>
          <a:custGeom>
            <a:avLst/>
            <a:gdLst/>
            <a:ahLst/>
            <a:cxnLst/>
            <a:rect l="0" t="0" r="0" b="0"/>
            <a:pathLst>
              <a:path w="885826" h="207169">
                <a:moveTo>
                  <a:pt x="0" y="207168"/>
                </a:moveTo>
                <a:lnTo>
                  <a:pt x="0" y="207168"/>
                </a:lnTo>
                <a:lnTo>
                  <a:pt x="0" y="207168"/>
                </a:lnTo>
                <a:lnTo>
                  <a:pt x="0" y="200025"/>
                </a:lnTo>
                <a:lnTo>
                  <a:pt x="7144" y="200025"/>
                </a:lnTo>
                <a:lnTo>
                  <a:pt x="7144" y="200025"/>
                </a:lnTo>
                <a:lnTo>
                  <a:pt x="7144" y="192881"/>
                </a:lnTo>
                <a:lnTo>
                  <a:pt x="7144" y="192881"/>
                </a:lnTo>
                <a:lnTo>
                  <a:pt x="7144" y="192881"/>
                </a:lnTo>
                <a:lnTo>
                  <a:pt x="14287" y="178593"/>
                </a:lnTo>
                <a:lnTo>
                  <a:pt x="14287" y="171450"/>
                </a:lnTo>
                <a:lnTo>
                  <a:pt x="14287" y="157162"/>
                </a:lnTo>
                <a:lnTo>
                  <a:pt x="14287" y="142875"/>
                </a:lnTo>
                <a:lnTo>
                  <a:pt x="14287" y="121443"/>
                </a:lnTo>
                <a:lnTo>
                  <a:pt x="14287" y="100012"/>
                </a:lnTo>
                <a:lnTo>
                  <a:pt x="21431" y="85725"/>
                </a:lnTo>
                <a:lnTo>
                  <a:pt x="21431" y="64293"/>
                </a:lnTo>
                <a:lnTo>
                  <a:pt x="21431" y="50006"/>
                </a:lnTo>
                <a:lnTo>
                  <a:pt x="21431" y="42862"/>
                </a:lnTo>
                <a:lnTo>
                  <a:pt x="21431" y="28575"/>
                </a:lnTo>
                <a:lnTo>
                  <a:pt x="21431" y="14287"/>
                </a:lnTo>
                <a:lnTo>
                  <a:pt x="21431" y="14287"/>
                </a:lnTo>
                <a:lnTo>
                  <a:pt x="21431" y="7143"/>
                </a:lnTo>
                <a:lnTo>
                  <a:pt x="21431" y="7143"/>
                </a:lnTo>
                <a:lnTo>
                  <a:pt x="21431" y="7143"/>
                </a:lnTo>
                <a:lnTo>
                  <a:pt x="28575" y="7143"/>
                </a:lnTo>
                <a:lnTo>
                  <a:pt x="28575" y="0"/>
                </a:lnTo>
                <a:lnTo>
                  <a:pt x="28575" y="7143"/>
                </a:lnTo>
                <a:lnTo>
                  <a:pt x="35719" y="7143"/>
                </a:lnTo>
                <a:lnTo>
                  <a:pt x="35719" y="14287"/>
                </a:lnTo>
                <a:lnTo>
                  <a:pt x="42862" y="21431"/>
                </a:lnTo>
                <a:lnTo>
                  <a:pt x="42862" y="35718"/>
                </a:lnTo>
                <a:lnTo>
                  <a:pt x="50006" y="42862"/>
                </a:lnTo>
                <a:lnTo>
                  <a:pt x="57150" y="50006"/>
                </a:lnTo>
                <a:lnTo>
                  <a:pt x="64294" y="64293"/>
                </a:lnTo>
                <a:lnTo>
                  <a:pt x="71437" y="71437"/>
                </a:lnTo>
                <a:lnTo>
                  <a:pt x="78581" y="78581"/>
                </a:lnTo>
                <a:lnTo>
                  <a:pt x="78581" y="85725"/>
                </a:lnTo>
                <a:lnTo>
                  <a:pt x="85725" y="92868"/>
                </a:lnTo>
                <a:lnTo>
                  <a:pt x="92869" y="92868"/>
                </a:lnTo>
                <a:lnTo>
                  <a:pt x="100012" y="100012"/>
                </a:lnTo>
                <a:lnTo>
                  <a:pt x="107156" y="100012"/>
                </a:lnTo>
                <a:lnTo>
                  <a:pt x="114300" y="100012"/>
                </a:lnTo>
                <a:lnTo>
                  <a:pt x="121444" y="100012"/>
                </a:lnTo>
                <a:lnTo>
                  <a:pt x="128587" y="107156"/>
                </a:lnTo>
                <a:lnTo>
                  <a:pt x="135731" y="100012"/>
                </a:lnTo>
                <a:lnTo>
                  <a:pt x="142875" y="92868"/>
                </a:lnTo>
                <a:lnTo>
                  <a:pt x="150019" y="85725"/>
                </a:lnTo>
                <a:lnTo>
                  <a:pt x="164306" y="78581"/>
                </a:lnTo>
                <a:lnTo>
                  <a:pt x="171450" y="64293"/>
                </a:lnTo>
                <a:lnTo>
                  <a:pt x="185737" y="50006"/>
                </a:lnTo>
                <a:lnTo>
                  <a:pt x="192881" y="42862"/>
                </a:lnTo>
                <a:lnTo>
                  <a:pt x="200025" y="28575"/>
                </a:lnTo>
                <a:lnTo>
                  <a:pt x="207169" y="28575"/>
                </a:lnTo>
                <a:lnTo>
                  <a:pt x="207169" y="28575"/>
                </a:lnTo>
                <a:lnTo>
                  <a:pt x="207169" y="21431"/>
                </a:lnTo>
                <a:lnTo>
                  <a:pt x="214312" y="21431"/>
                </a:lnTo>
                <a:lnTo>
                  <a:pt x="214312" y="28575"/>
                </a:lnTo>
                <a:lnTo>
                  <a:pt x="214312" y="21431"/>
                </a:lnTo>
                <a:lnTo>
                  <a:pt x="214312" y="21431"/>
                </a:lnTo>
                <a:lnTo>
                  <a:pt x="214312" y="28575"/>
                </a:lnTo>
                <a:lnTo>
                  <a:pt x="221456" y="35718"/>
                </a:lnTo>
                <a:lnTo>
                  <a:pt x="221456" y="42862"/>
                </a:lnTo>
                <a:lnTo>
                  <a:pt x="228600" y="57150"/>
                </a:lnTo>
                <a:lnTo>
                  <a:pt x="235744" y="64293"/>
                </a:lnTo>
                <a:lnTo>
                  <a:pt x="242887" y="71437"/>
                </a:lnTo>
                <a:lnTo>
                  <a:pt x="250031" y="85725"/>
                </a:lnTo>
                <a:lnTo>
                  <a:pt x="264319" y="100012"/>
                </a:lnTo>
                <a:lnTo>
                  <a:pt x="278606" y="100012"/>
                </a:lnTo>
                <a:lnTo>
                  <a:pt x="292894" y="114300"/>
                </a:lnTo>
                <a:lnTo>
                  <a:pt x="314325" y="121443"/>
                </a:lnTo>
                <a:lnTo>
                  <a:pt x="328612" y="128587"/>
                </a:lnTo>
                <a:lnTo>
                  <a:pt x="350044" y="128587"/>
                </a:lnTo>
                <a:lnTo>
                  <a:pt x="364331" y="128587"/>
                </a:lnTo>
                <a:lnTo>
                  <a:pt x="385762" y="128587"/>
                </a:lnTo>
                <a:lnTo>
                  <a:pt x="407194" y="121443"/>
                </a:lnTo>
                <a:lnTo>
                  <a:pt x="421481" y="128587"/>
                </a:lnTo>
                <a:lnTo>
                  <a:pt x="435769" y="121443"/>
                </a:lnTo>
                <a:lnTo>
                  <a:pt x="450056" y="114300"/>
                </a:lnTo>
                <a:lnTo>
                  <a:pt x="457200" y="107156"/>
                </a:lnTo>
                <a:lnTo>
                  <a:pt x="464344" y="100012"/>
                </a:lnTo>
                <a:lnTo>
                  <a:pt x="471487" y="92868"/>
                </a:lnTo>
                <a:lnTo>
                  <a:pt x="471487" y="85725"/>
                </a:lnTo>
                <a:lnTo>
                  <a:pt x="478631" y="78581"/>
                </a:lnTo>
                <a:lnTo>
                  <a:pt x="478631" y="71437"/>
                </a:lnTo>
                <a:lnTo>
                  <a:pt x="471487" y="64293"/>
                </a:lnTo>
                <a:lnTo>
                  <a:pt x="464344" y="57150"/>
                </a:lnTo>
                <a:lnTo>
                  <a:pt x="457200" y="57150"/>
                </a:lnTo>
                <a:lnTo>
                  <a:pt x="450056" y="50006"/>
                </a:lnTo>
                <a:lnTo>
                  <a:pt x="442912" y="57150"/>
                </a:lnTo>
                <a:lnTo>
                  <a:pt x="435769" y="57150"/>
                </a:lnTo>
                <a:lnTo>
                  <a:pt x="428625" y="64293"/>
                </a:lnTo>
                <a:lnTo>
                  <a:pt x="421481" y="71437"/>
                </a:lnTo>
                <a:lnTo>
                  <a:pt x="414337" y="85725"/>
                </a:lnTo>
                <a:lnTo>
                  <a:pt x="407194" y="92868"/>
                </a:lnTo>
                <a:lnTo>
                  <a:pt x="400050" y="107156"/>
                </a:lnTo>
                <a:lnTo>
                  <a:pt x="400050" y="121443"/>
                </a:lnTo>
                <a:lnTo>
                  <a:pt x="400050" y="128587"/>
                </a:lnTo>
                <a:lnTo>
                  <a:pt x="407194" y="142875"/>
                </a:lnTo>
                <a:lnTo>
                  <a:pt x="414337" y="157162"/>
                </a:lnTo>
                <a:lnTo>
                  <a:pt x="421481" y="164306"/>
                </a:lnTo>
                <a:lnTo>
                  <a:pt x="428625" y="171450"/>
                </a:lnTo>
                <a:lnTo>
                  <a:pt x="435769" y="178593"/>
                </a:lnTo>
                <a:lnTo>
                  <a:pt x="450056" y="185737"/>
                </a:lnTo>
                <a:lnTo>
                  <a:pt x="471487" y="185737"/>
                </a:lnTo>
                <a:lnTo>
                  <a:pt x="478631" y="192881"/>
                </a:lnTo>
                <a:lnTo>
                  <a:pt x="500062" y="192881"/>
                </a:lnTo>
                <a:lnTo>
                  <a:pt x="514350" y="185737"/>
                </a:lnTo>
                <a:lnTo>
                  <a:pt x="535781" y="185737"/>
                </a:lnTo>
                <a:lnTo>
                  <a:pt x="550069" y="185737"/>
                </a:lnTo>
                <a:lnTo>
                  <a:pt x="564356" y="171450"/>
                </a:lnTo>
                <a:lnTo>
                  <a:pt x="578644" y="164306"/>
                </a:lnTo>
                <a:lnTo>
                  <a:pt x="600075" y="150018"/>
                </a:lnTo>
                <a:lnTo>
                  <a:pt x="614362" y="135731"/>
                </a:lnTo>
                <a:lnTo>
                  <a:pt x="635794" y="114300"/>
                </a:lnTo>
                <a:lnTo>
                  <a:pt x="650081" y="92868"/>
                </a:lnTo>
                <a:lnTo>
                  <a:pt x="671512" y="71437"/>
                </a:lnTo>
                <a:lnTo>
                  <a:pt x="685800" y="50006"/>
                </a:lnTo>
                <a:lnTo>
                  <a:pt x="707231" y="35718"/>
                </a:lnTo>
                <a:lnTo>
                  <a:pt x="714375" y="28575"/>
                </a:lnTo>
                <a:lnTo>
                  <a:pt x="721519" y="14287"/>
                </a:lnTo>
                <a:lnTo>
                  <a:pt x="728662" y="14287"/>
                </a:lnTo>
                <a:lnTo>
                  <a:pt x="735806" y="7143"/>
                </a:lnTo>
                <a:lnTo>
                  <a:pt x="742950" y="7143"/>
                </a:lnTo>
                <a:lnTo>
                  <a:pt x="750094" y="0"/>
                </a:lnTo>
                <a:lnTo>
                  <a:pt x="750094" y="7143"/>
                </a:lnTo>
                <a:lnTo>
                  <a:pt x="757237" y="7143"/>
                </a:lnTo>
                <a:lnTo>
                  <a:pt x="764381" y="14287"/>
                </a:lnTo>
                <a:lnTo>
                  <a:pt x="764381" y="14287"/>
                </a:lnTo>
                <a:lnTo>
                  <a:pt x="771525" y="21431"/>
                </a:lnTo>
                <a:lnTo>
                  <a:pt x="778669" y="35718"/>
                </a:lnTo>
                <a:lnTo>
                  <a:pt x="785812" y="42862"/>
                </a:lnTo>
                <a:lnTo>
                  <a:pt x="792956" y="64293"/>
                </a:lnTo>
                <a:lnTo>
                  <a:pt x="800100" y="71437"/>
                </a:lnTo>
                <a:lnTo>
                  <a:pt x="814387" y="85725"/>
                </a:lnTo>
                <a:lnTo>
                  <a:pt x="821531" y="107156"/>
                </a:lnTo>
                <a:lnTo>
                  <a:pt x="835819" y="114300"/>
                </a:lnTo>
                <a:lnTo>
                  <a:pt x="850106" y="121443"/>
                </a:lnTo>
                <a:lnTo>
                  <a:pt x="864394" y="142875"/>
                </a:lnTo>
                <a:lnTo>
                  <a:pt x="885825" y="164306"/>
                </a:lnTo>
                <a:lnTo>
                  <a:pt x="885825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4936331" y="3521869"/>
            <a:ext cx="257176" cy="285751"/>
          </a:xfrm>
          <a:custGeom>
            <a:avLst/>
            <a:gdLst/>
            <a:ahLst/>
            <a:cxnLst/>
            <a:rect l="0" t="0" r="0" b="0"/>
            <a:pathLst>
              <a:path w="257176" h="285751">
                <a:moveTo>
                  <a:pt x="0" y="107156"/>
                </a:moveTo>
                <a:lnTo>
                  <a:pt x="0" y="100012"/>
                </a:lnTo>
                <a:lnTo>
                  <a:pt x="0" y="85725"/>
                </a:lnTo>
                <a:lnTo>
                  <a:pt x="0" y="78581"/>
                </a:lnTo>
                <a:lnTo>
                  <a:pt x="0" y="64294"/>
                </a:lnTo>
                <a:lnTo>
                  <a:pt x="0" y="50006"/>
                </a:lnTo>
                <a:lnTo>
                  <a:pt x="7144" y="42862"/>
                </a:lnTo>
                <a:lnTo>
                  <a:pt x="14288" y="35719"/>
                </a:lnTo>
                <a:lnTo>
                  <a:pt x="21432" y="28575"/>
                </a:lnTo>
                <a:lnTo>
                  <a:pt x="28575" y="14287"/>
                </a:lnTo>
                <a:lnTo>
                  <a:pt x="35719" y="14287"/>
                </a:lnTo>
                <a:lnTo>
                  <a:pt x="50007" y="7144"/>
                </a:lnTo>
                <a:lnTo>
                  <a:pt x="64294" y="0"/>
                </a:lnTo>
                <a:lnTo>
                  <a:pt x="85725" y="7144"/>
                </a:lnTo>
                <a:lnTo>
                  <a:pt x="107157" y="7144"/>
                </a:lnTo>
                <a:lnTo>
                  <a:pt x="128588" y="7144"/>
                </a:lnTo>
                <a:lnTo>
                  <a:pt x="142875" y="14287"/>
                </a:lnTo>
                <a:lnTo>
                  <a:pt x="164307" y="21431"/>
                </a:lnTo>
                <a:lnTo>
                  <a:pt x="178594" y="28575"/>
                </a:lnTo>
                <a:lnTo>
                  <a:pt x="200025" y="42862"/>
                </a:lnTo>
                <a:lnTo>
                  <a:pt x="214313" y="57150"/>
                </a:lnTo>
                <a:lnTo>
                  <a:pt x="228600" y="71437"/>
                </a:lnTo>
                <a:lnTo>
                  <a:pt x="242888" y="85725"/>
                </a:lnTo>
                <a:lnTo>
                  <a:pt x="250032" y="100012"/>
                </a:lnTo>
                <a:lnTo>
                  <a:pt x="257175" y="114300"/>
                </a:lnTo>
                <a:lnTo>
                  <a:pt x="257175" y="128587"/>
                </a:lnTo>
                <a:lnTo>
                  <a:pt x="257175" y="142875"/>
                </a:lnTo>
                <a:lnTo>
                  <a:pt x="250032" y="150019"/>
                </a:lnTo>
                <a:lnTo>
                  <a:pt x="242888" y="164306"/>
                </a:lnTo>
                <a:lnTo>
                  <a:pt x="242888" y="178594"/>
                </a:lnTo>
                <a:lnTo>
                  <a:pt x="235744" y="185737"/>
                </a:lnTo>
                <a:lnTo>
                  <a:pt x="221457" y="200025"/>
                </a:lnTo>
                <a:lnTo>
                  <a:pt x="214313" y="207169"/>
                </a:lnTo>
                <a:lnTo>
                  <a:pt x="207169" y="221456"/>
                </a:lnTo>
                <a:lnTo>
                  <a:pt x="200025" y="228600"/>
                </a:lnTo>
                <a:lnTo>
                  <a:pt x="192882" y="242887"/>
                </a:lnTo>
                <a:lnTo>
                  <a:pt x="185738" y="257175"/>
                </a:lnTo>
                <a:lnTo>
                  <a:pt x="178594" y="271462"/>
                </a:lnTo>
                <a:lnTo>
                  <a:pt x="164307" y="285750"/>
                </a:lnTo>
                <a:lnTo>
                  <a:pt x="164307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5136356" y="4021931"/>
            <a:ext cx="7145" cy="35720"/>
          </a:xfrm>
          <a:custGeom>
            <a:avLst/>
            <a:gdLst/>
            <a:ahLst/>
            <a:cxnLst/>
            <a:rect l="0" t="0" r="0" b="0"/>
            <a:pathLst>
              <a:path w="7145" h="35720">
                <a:moveTo>
                  <a:pt x="7144" y="0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7144" y="21432"/>
                </a:lnTo>
                <a:lnTo>
                  <a:pt x="7144" y="28575"/>
                </a:lnTo>
                <a:lnTo>
                  <a:pt x="7144" y="28575"/>
                </a:lnTo>
                <a:lnTo>
                  <a:pt x="7144" y="28575"/>
                </a:lnTo>
                <a:lnTo>
                  <a:pt x="0" y="35719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964406" y="4750594"/>
            <a:ext cx="414339" cy="78582"/>
          </a:xfrm>
          <a:custGeom>
            <a:avLst/>
            <a:gdLst/>
            <a:ahLst/>
            <a:cxnLst/>
            <a:rect l="0" t="0" r="0" b="0"/>
            <a:pathLst>
              <a:path w="414339" h="78582">
                <a:moveTo>
                  <a:pt x="0" y="78581"/>
                </a:moveTo>
                <a:lnTo>
                  <a:pt x="0" y="71437"/>
                </a:lnTo>
                <a:lnTo>
                  <a:pt x="7144" y="64294"/>
                </a:lnTo>
                <a:lnTo>
                  <a:pt x="21432" y="64294"/>
                </a:lnTo>
                <a:lnTo>
                  <a:pt x="50007" y="57150"/>
                </a:lnTo>
                <a:lnTo>
                  <a:pt x="71438" y="50006"/>
                </a:lnTo>
                <a:lnTo>
                  <a:pt x="107157" y="42862"/>
                </a:lnTo>
                <a:lnTo>
                  <a:pt x="142875" y="35719"/>
                </a:lnTo>
                <a:lnTo>
                  <a:pt x="178594" y="28575"/>
                </a:lnTo>
                <a:lnTo>
                  <a:pt x="228600" y="21431"/>
                </a:lnTo>
                <a:lnTo>
                  <a:pt x="278607" y="7144"/>
                </a:lnTo>
                <a:lnTo>
                  <a:pt x="335757" y="7144"/>
                </a:lnTo>
                <a:lnTo>
                  <a:pt x="414338" y="0"/>
                </a:lnTo>
                <a:lnTo>
                  <a:pt x="41433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1650206" y="4636294"/>
            <a:ext cx="564358" cy="278607"/>
          </a:xfrm>
          <a:custGeom>
            <a:avLst/>
            <a:gdLst/>
            <a:ahLst/>
            <a:cxnLst/>
            <a:rect l="0" t="0" r="0" b="0"/>
            <a:pathLst>
              <a:path w="564358" h="278607">
                <a:moveTo>
                  <a:pt x="0" y="0"/>
                </a:moveTo>
                <a:lnTo>
                  <a:pt x="0" y="0"/>
                </a:lnTo>
                <a:lnTo>
                  <a:pt x="0" y="14287"/>
                </a:lnTo>
                <a:lnTo>
                  <a:pt x="0" y="21431"/>
                </a:lnTo>
                <a:lnTo>
                  <a:pt x="0" y="28575"/>
                </a:lnTo>
                <a:lnTo>
                  <a:pt x="0" y="42862"/>
                </a:lnTo>
                <a:lnTo>
                  <a:pt x="0" y="64294"/>
                </a:lnTo>
                <a:lnTo>
                  <a:pt x="0" y="78581"/>
                </a:lnTo>
                <a:lnTo>
                  <a:pt x="7144" y="92869"/>
                </a:lnTo>
                <a:lnTo>
                  <a:pt x="7144" y="114300"/>
                </a:lnTo>
                <a:lnTo>
                  <a:pt x="7144" y="128587"/>
                </a:lnTo>
                <a:lnTo>
                  <a:pt x="14288" y="150019"/>
                </a:lnTo>
                <a:lnTo>
                  <a:pt x="21432" y="171450"/>
                </a:lnTo>
                <a:lnTo>
                  <a:pt x="21432" y="185737"/>
                </a:lnTo>
                <a:lnTo>
                  <a:pt x="28575" y="200025"/>
                </a:lnTo>
                <a:lnTo>
                  <a:pt x="35719" y="214312"/>
                </a:lnTo>
                <a:lnTo>
                  <a:pt x="42863" y="221456"/>
                </a:lnTo>
                <a:lnTo>
                  <a:pt x="50007" y="228600"/>
                </a:lnTo>
                <a:lnTo>
                  <a:pt x="57150" y="235744"/>
                </a:lnTo>
                <a:lnTo>
                  <a:pt x="64294" y="235744"/>
                </a:lnTo>
                <a:lnTo>
                  <a:pt x="71438" y="235744"/>
                </a:lnTo>
                <a:lnTo>
                  <a:pt x="78582" y="235744"/>
                </a:lnTo>
                <a:lnTo>
                  <a:pt x="85725" y="235744"/>
                </a:lnTo>
                <a:lnTo>
                  <a:pt x="92869" y="235744"/>
                </a:lnTo>
                <a:lnTo>
                  <a:pt x="100013" y="221456"/>
                </a:lnTo>
                <a:lnTo>
                  <a:pt x="107157" y="214312"/>
                </a:lnTo>
                <a:lnTo>
                  <a:pt x="114300" y="200025"/>
                </a:lnTo>
                <a:lnTo>
                  <a:pt x="121444" y="185737"/>
                </a:lnTo>
                <a:lnTo>
                  <a:pt x="128588" y="171450"/>
                </a:lnTo>
                <a:lnTo>
                  <a:pt x="135732" y="157162"/>
                </a:lnTo>
                <a:lnTo>
                  <a:pt x="142875" y="135731"/>
                </a:lnTo>
                <a:lnTo>
                  <a:pt x="150019" y="128587"/>
                </a:lnTo>
                <a:lnTo>
                  <a:pt x="150019" y="121444"/>
                </a:lnTo>
                <a:lnTo>
                  <a:pt x="157163" y="114300"/>
                </a:lnTo>
                <a:lnTo>
                  <a:pt x="157163" y="107156"/>
                </a:lnTo>
                <a:lnTo>
                  <a:pt x="157163" y="107156"/>
                </a:lnTo>
                <a:lnTo>
                  <a:pt x="164307" y="100012"/>
                </a:lnTo>
                <a:lnTo>
                  <a:pt x="164307" y="100012"/>
                </a:lnTo>
                <a:lnTo>
                  <a:pt x="164307" y="100012"/>
                </a:lnTo>
                <a:lnTo>
                  <a:pt x="164307" y="100012"/>
                </a:lnTo>
                <a:lnTo>
                  <a:pt x="164307" y="100012"/>
                </a:lnTo>
                <a:lnTo>
                  <a:pt x="171450" y="114300"/>
                </a:lnTo>
                <a:lnTo>
                  <a:pt x="171450" y="121444"/>
                </a:lnTo>
                <a:lnTo>
                  <a:pt x="178594" y="128587"/>
                </a:lnTo>
                <a:lnTo>
                  <a:pt x="185738" y="150019"/>
                </a:lnTo>
                <a:lnTo>
                  <a:pt x="192882" y="164306"/>
                </a:lnTo>
                <a:lnTo>
                  <a:pt x="200025" y="178594"/>
                </a:lnTo>
                <a:lnTo>
                  <a:pt x="207169" y="192881"/>
                </a:lnTo>
                <a:lnTo>
                  <a:pt x="214313" y="207169"/>
                </a:lnTo>
                <a:lnTo>
                  <a:pt x="228600" y="221456"/>
                </a:lnTo>
                <a:lnTo>
                  <a:pt x="235744" y="228600"/>
                </a:lnTo>
                <a:lnTo>
                  <a:pt x="242888" y="235744"/>
                </a:lnTo>
                <a:lnTo>
                  <a:pt x="257175" y="242887"/>
                </a:lnTo>
                <a:lnTo>
                  <a:pt x="264319" y="242887"/>
                </a:lnTo>
                <a:lnTo>
                  <a:pt x="271463" y="250031"/>
                </a:lnTo>
                <a:lnTo>
                  <a:pt x="278607" y="250031"/>
                </a:lnTo>
                <a:lnTo>
                  <a:pt x="285750" y="250031"/>
                </a:lnTo>
                <a:lnTo>
                  <a:pt x="292894" y="250031"/>
                </a:lnTo>
                <a:lnTo>
                  <a:pt x="292894" y="250031"/>
                </a:lnTo>
                <a:lnTo>
                  <a:pt x="300038" y="250031"/>
                </a:lnTo>
                <a:lnTo>
                  <a:pt x="300038" y="242887"/>
                </a:lnTo>
                <a:lnTo>
                  <a:pt x="300038" y="242887"/>
                </a:lnTo>
                <a:lnTo>
                  <a:pt x="307182" y="235744"/>
                </a:lnTo>
                <a:lnTo>
                  <a:pt x="307182" y="221456"/>
                </a:lnTo>
                <a:lnTo>
                  <a:pt x="314325" y="214312"/>
                </a:lnTo>
                <a:lnTo>
                  <a:pt x="314325" y="200025"/>
                </a:lnTo>
                <a:lnTo>
                  <a:pt x="321469" y="185737"/>
                </a:lnTo>
                <a:lnTo>
                  <a:pt x="321469" y="171450"/>
                </a:lnTo>
                <a:lnTo>
                  <a:pt x="328613" y="164306"/>
                </a:lnTo>
                <a:lnTo>
                  <a:pt x="335757" y="150019"/>
                </a:lnTo>
                <a:lnTo>
                  <a:pt x="335757" y="142875"/>
                </a:lnTo>
                <a:lnTo>
                  <a:pt x="342900" y="142875"/>
                </a:lnTo>
                <a:lnTo>
                  <a:pt x="342900" y="128587"/>
                </a:lnTo>
                <a:lnTo>
                  <a:pt x="350044" y="128587"/>
                </a:lnTo>
                <a:lnTo>
                  <a:pt x="357188" y="128587"/>
                </a:lnTo>
                <a:lnTo>
                  <a:pt x="364332" y="121444"/>
                </a:lnTo>
                <a:lnTo>
                  <a:pt x="371475" y="121444"/>
                </a:lnTo>
                <a:lnTo>
                  <a:pt x="378619" y="128587"/>
                </a:lnTo>
                <a:lnTo>
                  <a:pt x="385763" y="128587"/>
                </a:lnTo>
                <a:lnTo>
                  <a:pt x="392907" y="128587"/>
                </a:lnTo>
                <a:lnTo>
                  <a:pt x="400050" y="142875"/>
                </a:lnTo>
                <a:lnTo>
                  <a:pt x="400050" y="150019"/>
                </a:lnTo>
                <a:lnTo>
                  <a:pt x="407194" y="157162"/>
                </a:lnTo>
                <a:lnTo>
                  <a:pt x="414338" y="171450"/>
                </a:lnTo>
                <a:lnTo>
                  <a:pt x="421482" y="185737"/>
                </a:lnTo>
                <a:lnTo>
                  <a:pt x="421482" y="200025"/>
                </a:lnTo>
                <a:lnTo>
                  <a:pt x="428625" y="214312"/>
                </a:lnTo>
                <a:lnTo>
                  <a:pt x="435769" y="228600"/>
                </a:lnTo>
                <a:lnTo>
                  <a:pt x="442913" y="235744"/>
                </a:lnTo>
                <a:lnTo>
                  <a:pt x="450057" y="242887"/>
                </a:lnTo>
                <a:lnTo>
                  <a:pt x="450057" y="257175"/>
                </a:lnTo>
                <a:lnTo>
                  <a:pt x="457200" y="264319"/>
                </a:lnTo>
                <a:lnTo>
                  <a:pt x="464344" y="264319"/>
                </a:lnTo>
                <a:lnTo>
                  <a:pt x="478632" y="271462"/>
                </a:lnTo>
                <a:lnTo>
                  <a:pt x="485775" y="278606"/>
                </a:lnTo>
                <a:lnTo>
                  <a:pt x="492919" y="271462"/>
                </a:lnTo>
                <a:lnTo>
                  <a:pt x="500063" y="278606"/>
                </a:lnTo>
                <a:lnTo>
                  <a:pt x="514350" y="278606"/>
                </a:lnTo>
                <a:lnTo>
                  <a:pt x="521494" y="271462"/>
                </a:lnTo>
                <a:lnTo>
                  <a:pt x="528638" y="264319"/>
                </a:lnTo>
                <a:lnTo>
                  <a:pt x="535782" y="264319"/>
                </a:lnTo>
                <a:lnTo>
                  <a:pt x="542925" y="250031"/>
                </a:lnTo>
                <a:lnTo>
                  <a:pt x="550069" y="235744"/>
                </a:lnTo>
                <a:lnTo>
                  <a:pt x="557213" y="228600"/>
                </a:lnTo>
                <a:lnTo>
                  <a:pt x="557213" y="214312"/>
                </a:lnTo>
                <a:lnTo>
                  <a:pt x="564357" y="192881"/>
                </a:lnTo>
                <a:lnTo>
                  <a:pt x="564357" y="178594"/>
                </a:lnTo>
                <a:lnTo>
                  <a:pt x="564357" y="164306"/>
                </a:lnTo>
                <a:lnTo>
                  <a:pt x="564357" y="150019"/>
                </a:lnTo>
                <a:lnTo>
                  <a:pt x="557213" y="135731"/>
                </a:lnTo>
                <a:lnTo>
                  <a:pt x="557213" y="128587"/>
                </a:lnTo>
                <a:lnTo>
                  <a:pt x="550069" y="121444"/>
                </a:lnTo>
                <a:lnTo>
                  <a:pt x="535782" y="114300"/>
                </a:lnTo>
                <a:lnTo>
                  <a:pt x="528638" y="114300"/>
                </a:lnTo>
                <a:lnTo>
                  <a:pt x="521494" y="114300"/>
                </a:lnTo>
                <a:lnTo>
                  <a:pt x="507207" y="107156"/>
                </a:lnTo>
                <a:lnTo>
                  <a:pt x="500063" y="114300"/>
                </a:lnTo>
                <a:lnTo>
                  <a:pt x="492919" y="121444"/>
                </a:lnTo>
                <a:lnTo>
                  <a:pt x="478632" y="121444"/>
                </a:lnTo>
                <a:lnTo>
                  <a:pt x="464344" y="128587"/>
                </a:lnTo>
                <a:lnTo>
                  <a:pt x="464344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2300288" y="4736306"/>
            <a:ext cx="571501" cy="164308"/>
          </a:xfrm>
          <a:custGeom>
            <a:avLst/>
            <a:gdLst/>
            <a:ahLst/>
            <a:cxnLst/>
            <a:rect l="0" t="0" r="0" b="0"/>
            <a:pathLst>
              <a:path w="571501" h="164308">
                <a:moveTo>
                  <a:pt x="0" y="150019"/>
                </a:moveTo>
                <a:lnTo>
                  <a:pt x="0" y="157163"/>
                </a:lnTo>
                <a:lnTo>
                  <a:pt x="0" y="157163"/>
                </a:lnTo>
                <a:lnTo>
                  <a:pt x="0" y="157163"/>
                </a:lnTo>
                <a:lnTo>
                  <a:pt x="0" y="157163"/>
                </a:lnTo>
                <a:lnTo>
                  <a:pt x="0" y="150019"/>
                </a:lnTo>
                <a:lnTo>
                  <a:pt x="0" y="142875"/>
                </a:lnTo>
                <a:lnTo>
                  <a:pt x="0" y="135732"/>
                </a:lnTo>
                <a:lnTo>
                  <a:pt x="7143" y="121444"/>
                </a:lnTo>
                <a:lnTo>
                  <a:pt x="7143" y="107157"/>
                </a:lnTo>
                <a:lnTo>
                  <a:pt x="7143" y="92869"/>
                </a:lnTo>
                <a:lnTo>
                  <a:pt x="14287" y="71438"/>
                </a:lnTo>
                <a:lnTo>
                  <a:pt x="21431" y="57150"/>
                </a:lnTo>
                <a:lnTo>
                  <a:pt x="21431" y="42863"/>
                </a:lnTo>
                <a:lnTo>
                  <a:pt x="21431" y="21432"/>
                </a:lnTo>
                <a:lnTo>
                  <a:pt x="28575" y="14288"/>
                </a:lnTo>
                <a:lnTo>
                  <a:pt x="28575" y="7144"/>
                </a:lnTo>
                <a:lnTo>
                  <a:pt x="35718" y="0"/>
                </a:lnTo>
                <a:lnTo>
                  <a:pt x="35718" y="0"/>
                </a:lnTo>
                <a:lnTo>
                  <a:pt x="35718" y="0"/>
                </a:lnTo>
                <a:lnTo>
                  <a:pt x="35718" y="0"/>
                </a:lnTo>
                <a:lnTo>
                  <a:pt x="35718" y="0"/>
                </a:lnTo>
                <a:lnTo>
                  <a:pt x="42862" y="7144"/>
                </a:lnTo>
                <a:lnTo>
                  <a:pt x="42862" y="14288"/>
                </a:lnTo>
                <a:lnTo>
                  <a:pt x="50006" y="21432"/>
                </a:lnTo>
                <a:lnTo>
                  <a:pt x="50006" y="28575"/>
                </a:lnTo>
                <a:lnTo>
                  <a:pt x="57150" y="50007"/>
                </a:lnTo>
                <a:lnTo>
                  <a:pt x="57150" y="57150"/>
                </a:lnTo>
                <a:lnTo>
                  <a:pt x="64293" y="71438"/>
                </a:lnTo>
                <a:lnTo>
                  <a:pt x="64293" y="92869"/>
                </a:lnTo>
                <a:lnTo>
                  <a:pt x="71437" y="100013"/>
                </a:lnTo>
                <a:lnTo>
                  <a:pt x="78581" y="107157"/>
                </a:lnTo>
                <a:lnTo>
                  <a:pt x="85725" y="114300"/>
                </a:lnTo>
                <a:lnTo>
                  <a:pt x="92868" y="121444"/>
                </a:lnTo>
                <a:lnTo>
                  <a:pt x="92868" y="121444"/>
                </a:lnTo>
                <a:lnTo>
                  <a:pt x="100012" y="128588"/>
                </a:lnTo>
                <a:lnTo>
                  <a:pt x="107156" y="128588"/>
                </a:lnTo>
                <a:lnTo>
                  <a:pt x="114300" y="128588"/>
                </a:lnTo>
                <a:lnTo>
                  <a:pt x="121443" y="128588"/>
                </a:lnTo>
                <a:lnTo>
                  <a:pt x="128587" y="128588"/>
                </a:lnTo>
                <a:lnTo>
                  <a:pt x="128587" y="114300"/>
                </a:lnTo>
                <a:lnTo>
                  <a:pt x="135731" y="107157"/>
                </a:lnTo>
                <a:lnTo>
                  <a:pt x="142875" y="100013"/>
                </a:lnTo>
                <a:lnTo>
                  <a:pt x="150018" y="92869"/>
                </a:lnTo>
                <a:lnTo>
                  <a:pt x="157162" y="71438"/>
                </a:lnTo>
                <a:lnTo>
                  <a:pt x="164306" y="57150"/>
                </a:lnTo>
                <a:lnTo>
                  <a:pt x="171450" y="42863"/>
                </a:lnTo>
                <a:lnTo>
                  <a:pt x="178593" y="28575"/>
                </a:lnTo>
                <a:lnTo>
                  <a:pt x="185737" y="14288"/>
                </a:lnTo>
                <a:lnTo>
                  <a:pt x="192881" y="14288"/>
                </a:lnTo>
                <a:lnTo>
                  <a:pt x="192881" y="0"/>
                </a:lnTo>
                <a:lnTo>
                  <a:pt x="192881" y="0"/>
                </a:lnTo>
                <a:lnTo>
                  <a:pt x="192881" y="0"/>
                </a:lnTo>
                <a:lnTo>
                  <a:pt x="200025" y="0"/>
                </a:lnTo>
                <a:lnTo>
                  <a:pt x="200025" y="0"/>
                </a:lnTo>
                <a:lnTo>
                  <a:pt x="200025" y="0"/>
                </a:lnTo>
                <a:lnTo>
                  <a:pt x="200025" y="0"/>
                </a:lnTo>
                <a:lnTo>
                  <a:pt x="200025" y="7144"/>
                </a:lnTo>
                <a:lnTo>
                  <a:pt x="200025" y="14288"/>
                </a:lnTo>
                <a:lnTo>
                  <a:pt x="200025" y="21432"/>
                </a:lnTo>
                <a:lnTo>
                  <a:pt x="200025" y="28575"/>
                </a:lnTo>
                <a:lnTo>
                  <a:pt x="200025" y="42863"/>
                </a:lnTo>
                <a:lnTo>
                  <a:pt x="207168" y="57150"/>
                </a:lnTo>
                <a:lnTo>
                  <a:pt x="214312" y="57150"/>
                </a:lnTo>
                <a:lnTo>
                  <a:pt x="214312" y="64294"/>
                </a:lnTo>
                <a:lnTo>
                  <a:pt x="221456" y="78582"/>
                </a:lnTo>
                <a:lnTo>
                  <a:pt x="235743" y="78582"/>
                </a:lnTo>
                <a:lnTo>
                  <a:pt x="242887" y="78582"/>
                </a:lnTo>
                <a:lnTo>
                  <a:pt x="250031" y="85725"/>
                </a:lnTo>
                <a:lnTo>
                  <a:pt x="257175" y="85725"/>
                </a:lnTo>
                <a:lnTo>
                  <a:pt x="271462" y="85725"/>
                </a:lnTo>
                <a:lnTo>
                  <a:pt x="278606" y="85725"/>
                </a:lnTo>
                <a:lnTo>
                  <a:pt x="285750" y="78582"/>
                </a:lnTo>
                <a:lnTo>
                  <a:pt x="292893" y="71438"/>
                </a:lnTo>
                <a:lnTo>
                  <a:pt x="292893" y="71438"/>
                </a:lnTo>
                <a:lnTo>
                  <a:pt x="300037" y="64294"/>
                </a:lnTo>
                <a:lnTo>
                  <a:pt x="307181" y="57150"/>
                </a:lnTo>
                <a:lnTo>
                  <a:pt x="307181" y="50007"/>
                </a:lnTo>
                <a:lnTo>
                  <a:pt x="307181" y="42863"/>
                </a:lnTo>
                <a:lnTo>
                  <a:pt x="307181" y="35719"/>
                </a:lnTo>
                <a:lnTo>
                  <a:pt x="307181" y="21432"/>
                </a:lnTo>
                <a:lnTo>
                  <a:pt x="307181" y="21432"/>
                </a:lnTo>
                <a:lnTo>
                  <a:pt x="307181" y="14288"/>
                </a:lnTo>
                <a:lnTo>
                  <a:pt x="300037" y="7144"/>
                </a:lnTo>
                <a:lnTo>
                  <a:pt x="300037" y="14288"/>
                </a:lnTo>
                <a:lnTo>
                  <a:pt x="292893" y="7144"/>
                </a:lnTo>
                <a:lnTo>
                  <a:pt x="292893" y="7144"/>
                </a:lnTo>
                <a:lnTo>
                  <a:pt x="285750" y="14288"/>
                </a:lnTo>
                <a:lnTo>
                  <a:pt x="278606" y="21432"/>
                </a:lnTo>
                <a:lnTo>
                  <a:pt x="271462" y="28575"/>
                </a:lnTo>
                <a:lnTo>
                  <a:pt x="271462" y="42863"/>
                </a:lnTo>
                <a:lnTo>
                  <a:pt x="264318" y="57150"/>
                </a:lnTo>
                <a:lnTo>
                  <a:pt x="264318" y="71438"/>
                </a:lnTo>
                <a:lnTo>
                  <a:pt x="264318" y="85725"/>
                </a:lnTo>
                <a:lnTo>
                  <a:pt x="264318" y="100013"/>
                </a:lnTo>
                <a:lnTo>
                  <a:pt x="271462" y="114300"/>
                </a:lnTo>
                <a:lnTo>
                  <a:pt x="271462" y="121444"/>
                </a:lnTo>
                <a:lnTo>
                  <a:pt x="278606" y="135732"/>
                </a:lnTo>
                <a:lnTo>
                  <a:pt x="292893" y="142875"/>
                </a:lnTo>
                <a:lnTo>
                  <a:pt x="300037" y="150019"/>
                </a:lnTo>
                <a:lnTo>
                  <a:pt x="307181" y="157163"/>
                </a:lnTo>
                <a:lnTo>
                  <a:pt x="314325" y="164307"/>
                </a:lnTo>
                <a:lnTo>
                  <a:pt x="328612" y="157163"/>
                </a:lnTo>
                <a:lnTo>
                  <a:pt x="335756" y="164307"/>
                </a:lnTo>
                <a:lnTo>
                  <a:pt x="342900" y="164307"/>
                </a:lnTo>
                <a:lnTo>
                  <a:pt x="357187" y="157163"/>
                </a:lnTo>
                <a:lnTo>
                  <a:pt x="364331" y="157163"/>
                </a:lnTo>
                <a:lnTo>
                  <a:pt x="371475" y="150019"/>
                </a:lnTo>
                <a:lnTo>
                  <a:pt x="378618" y="142875"/>
                </a:lnTo>
                <a:lnTo>
                  <a:pt x="385762" y="135732"/>
                </a:lnTo>
                <a:lnTo>
                  <a:pt x="392906" y="128588"/>
                </a:lnTo>
                <a:lnTo>
                  <a:pt x="400050" y="114300"/>
                </a:lnTo>
                <a:lnTo>
                  <a:pt x="414337" y="100013"/>
                </a:lnTo>
                <a:lnTo>
                  <a:pt x="414337" y="92869"/>
                </a:lnTo>
                <a:lnTo>
                  <a:pt x="421481" y="78582"/>
                </a:lnTo>
                <a:lnTo>
                  <a:pt x="428625" y="64294"/>
                </a:lnTo>
                <a:lnTo>
                  <a:pt x="435768" y="57150"/>
                </a:lnTo>
                <a:lnTo>
                  <a:pt x="442912" y="57150"/>
                </a:lnTo>
                <a:lnTo>
                  <a:pt x="450056" y="50007"/>
                </a:lnTo>
                <a:lnTo>
                  <a:pt x="450056" y="42863"/>
                </a:lnTo>
                <a:lnTo>
                  <a:pt x="457200" y="42863"/>
                </a:lnTo>
                <a:lnTo>
                  <a:pt x="464343" y="42863"/>
                </a:lnTo>
                <a:lnTo>
                  <a:pt x="471487" y="35719"/>
                </a:lnTo>
                <a:lnTo>
                  <a:pt x="478631" y="42863"/>
                </a:lnTo>
                <a:lnTo>
                  <a:pt x="485775" y="50007"/>
                </a:lnTo>
                <a:lnTo>
                  <a:pt x="485775" y="57150"/>
                </a:lnTo>
                <a:lnTo>
                  <a:pt x="500062" y="64294"/>
                </a:lnTo>
                <a:lnTo>
                  <a:pt x="507206" y="78582"/>
                </a:lnTo>
                <a:lnTo>
                  <a:pt x="521493" y="85725"/>
                </a:lnTo>
                <a:lnTo>
                  <a:pt x="528637" y="92869"/>
                </a:lnTo>
                <a:lnTo>
                  <a:pt x="542925" y="107157"/>
                </a:lnTo>
                <a:lnTo>
                  <a:pt x="550068" y="121444"/>
                </a:lnTo>
                <a:lnTo>
                  <a:pt x="571500" y="135732"/>
                </a:lnTo>
                <a:lnTo>
                  <a:pt x="571500" y="1357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2986088" y="4736306"/>
            <a:ext cx="221457" cy="28576"/>
          </a:xfrm>
          <a:custGeom>
            <a:avLst/>
            <a:gdLst/>
            <a:ahLst/>
            <a:cxnLst/>
            <a:rect l="0" t="0" r="0" b="0"/>
            <a:pathLst>
              <a:path w="221457" h="28576">
                <a:moveTo>
                  <a:pt x="0" y="28575"/>
                </a:moveTo>
                <a:lnTo>
                  <a:pt x="0" y="21432"/>
                </a:lnTo>
                <a:lnTo>
                  <a:pt x="7143" y="21432"/>
                </a:lnTo>
                <a:lnTo>
                  <a:pt x="14287" y="14288"/>
                </a:lnTo>
                <a:lnTo>
                  <a:pt x="21431" y="14288"/>
                </a:lnTo>
                <a:lnTo>
                  <a:pt x="35718" y="14288"/>
                </a:lnTo>
                <a:lnTo>
                  <a:pt x="50006" y="7144"/>
                </a:lnTo>
                <a:lnTo>
                  <a:pt x="71437" y="7144"/>
                </a:lnTo>
                <a:lnTo>
                  <a:pt x="100012" y="7144"/>
                </a:lnTo>
                <a:lnTo>
                  <a:pt x="128587" y="7144"/>
                </a:lnTo>
                <a:lnTo>
                  <a:pt x="157162" y="0"/>
                </a:lnTo>
                <a:lnTo>
                  <a:pt x="178593" y="7144"/>
                </a:lnTo>
                <a:lnTo>
                  <a:pt x="221456" y="7144"/>
                </a:lnTo>
                <a:lnTo>
                  <a:pt x="221456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3414713" y="4464844"/>
            <a:ext cx="342901" cy="435770"/>
          </a:xfrm>
          <a:custGeom>
            <a:avLst/>
            <a:gdLst/>
            <a:ahLst/>
            <a:cxnLst/>
            <a:rect l="0" t="0" r="0" b="0"/>
            <a:pathLst>
              <a:path w="342901" h="435770">
                <a:moveTo>
                  <a:pt x="21431" y="0"/>
                </a:move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7144"/>
                </a:lnTo>
                <a:lnTo>
                  <a:pt x="21431" y="7144"/>
                </a:lnTo>
                <a:lnTo>
                  <a:pt x="21431" y="14287"/>
                </a:lnTo>
                <a:lnTo>
                  <a:pt x="21431" y="21431"/>
                </a:lnTo>
                <a:lnTo>
                  <a:pt x="14287" y="28575"/>
                </a:lnTo>
                <a:lnTo>
                  <a:pt x="14287" y="42862"/>
                </a:lnTo>
                <a:lnTo>
                  <a:pt x="14287" y="64294"/>
                </a:lnTo>
                <a:lnTo>
                  <a:pt x="14287" y="78581"/>
                </a:lnTo>
                <a:lnTo>
                  <a:pt x="7143" y="100012"/>
                </a:lnTo>
                <a:lnTo>
                  <a:pt x="7143" y="128587"/>
                </a:lnTo>
                <a:lnTo>
                  <a:pt x="0" y="150019"/>
                </a:lnTo>
                <a:lnTo>
                  <a:pt x="0" y="178594"/>
                </a:lnTo>
                <a:lnTo>
                  <a:pt x="0" y="207169"/>
                </a:lnTo>
                <a:lnTo>
                  <a:pt x="0" y="235744"/>
                </a:lnTo>
                <a:lnTo>
                  <a:pt x="0" y="264319"/>
                </a:lnTo>
                <a:lnTo>
                  <a:pt x="0" y="292894"/>
                </a:lnTo>
                <a:lnTo>
                  <a:pt x="7143" y="314325"/>
                </a:lnTo>
                <a:lnTo>
                  <a:pt x="7143" y="328612"/>
                </a:lnTo>
                <a:lnTo>
                  <a:pt x="14287" y="342900"/>
                </a:lnTo>
                <a:lnTo>
                  <a:pt x="28575" y="357187"/>
                </a:lnTo>
                <a:lnTo>
                  <a:pt x="35718" y="364331"/>
                </a:lnTo>
                <a:lnTo>
                  <a:pt x="50006" y="371475"/>
                </a:lnTo>
                <a:lnTo>
                  <a:pt x="64293" y="385762"/>
                </a:lnTo>
                <a:lnTo>
                  <a:pt x="78581" y="385762"/>
                </a:lnTo>
                <a:lnTo>
                  <a:pt x="92868" y="385762"/>
                </a:lnTo>
                <a:lnTo>
                  <a:pt x="114300" y="385762"/>
                </a:lnTo>
                <a:lnTo>
                  <a:pt x="128587" y="378619"/>
                </a:lnTo>
                <a:lnTo>
                  <a:pt x="142875" y="371475"/>
                </a:lnTo>
                <a:lnTo>
                  <a:pt x="157162" y="364331"/>
                </a:lnTo>
                <a:lnTo>
                  <a:pt x="178593" y="357187"/>
                </a:lnTo>
                <a:lnTo>
                  <a:pt x="192881" y="335756"/>
                </a:lnTo>
                <a:lnTo>
                  <a:pt x="200025" y="328612"/>
                </a:lnTo>
                <a:lnTo>
                  <a:pt x="207168" y="314325"/>
                </a:lnTo>
                <a:lnTo>
                  <a:pt x="214312" y="292894"/>
                </a:lnTo>
                <a:lnTo>
                  <a:pt x="221456" y="278606"/>
                </a:lnTo>
                <a:lnTo>
                  <a:pt x="221456" y="271462"/>
                </a:lnTo>
                <a:lnTo>
                  <a:pt x="214312" y="257175"/>
                </a:lnTo>
                <a:lnTo>
                  <a:pt x="214312" y="250031"/>
                </a:lnTo>
                <a:lnTo>
                  <a:pt x="207168" y="250031"/>
                </a:lnTo>
                <a:lnTo>
                  <a:pt x="200025" y="242887"/>
                </a:lnTo>
                <a:lnTo>
                  <a:pt x="200025" y="235744"/>
                </a:lnTo>
                <a:lnTo>
                  <a:pt x="192881" y="235744"/>
                </a:lnTo>
                <a:lnTo>
                  <a:pt x="185737" y="242887"/>
                </a:lnTo>
                <a:lnTo>
                  <a:pt x="178593" y="242887"/>
                </a:lnTo>
                <a:lnTo>
                  <a:pt x="171450" y="250031"/>
                </a:lnTo>
                <a:lnTo>
                  <a:pt x="164306" y="264319"/>
                </a:lnTo>
                <a:lnTo>
                  <a:pt x="157162" y="271462"/>
                </a:lnTo>
                <a:lnTo>
                  <a:pt x="150018" y="285750"/>
                </a:lnTo>
                <a:lnTo>
                  <a:pt x="150018" y="307181"/>
                </a:lnTo>
                <a:lnTo>
                  <a:pt x="150018" y="328612"/>
                </a:lnTo>
                <a:lnTo>
                  <a:pt x="150018" y="342900"/>
                </a:lnTo>
                <a:lnTo>
                  <a:pt x="150018" y="364331"/>
                </a:lnTo>
                <a:lnTo>
                  <a:pt x="157162" y="378619"/>
                </a:lnTo>
                <a:lnTo>
                  <a:pt x="157162" y="385762"/>
                </a:lnTo>
                <a:lnTo>
                  <a:pt x="171450" y="407194"/>
                </a:lnTo>
                <a:lnTo>
                  <a:pt x="185737" y="414337"/>
                </a:lnTo>
                <a:lnTo>
                  <a:pt x="200025" y="421481"/>
                </a:lnTo>
                <a:lnTo>
                  <a:pt x="214312" y="428625"/>
                </a:lnTo>
                <a:lnTo>
                  <a:pt x="235743" y="435769"/>
                </a:lnTo>
                <a:lnTo>
                  <a:pt x="257175" y="428625"/>
                </a:lnTo>
                <a:lnTo>
                  <a:pt x="278606" y="428625"/>
                </a:lnTo>
                <a:lnTo>
                  <a:pt x="300037" y="421481"/>
                </a:lnTo>
                <a:lnTo>
                  <a:pt x="342900" y="421481"/>
                </a:lnTo>
                <a:lnTo>
                  <a:pt x="342900" y="4214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3814763" y="4629150"/>
            <a:ext cx="171451" cy="257176"/>
          </a:xfrm>
          <a:custGeom>
            <a:avLst/>
            <a:gdLst/>
            <a:ahLst/>
            <a:cxnLst/>
            <a:rect l="0" t="0" r="0" b="0"/>
            <a:pathLst>
              <a:path w="171451" h="257176">
                <a:moveTo>
                  <a:pt x="135731" y="21431"/>
                </a:moveTo>
                <a:lnTo>
                  <a:pt x="128587" y="14288"/>
                </a:lnTo>
                <a:lnTo>
                  <a:pt x="114300" y="7144"/>
                </a:lnTo>
                <a:lnTo>
                  <a:pt x="100012" y="7144"/>
                </a:lnTo>
                <a:lnTo>
                  <a:pt x="85725" y="7144"/>
                </a:lnTo>
                <a:lnTo>
                  <a:pt x="71437" y="0"/>
                </a:lnTo>
                <a:lnTo>
                  <a:pt x="57150" y="7144"/>
                </a:lnTo>
                <a:lnTo>
                  <a:pt x="42862" y="14288"/>
                </a:lnTo>
                <a:lnTo>
                  <a:pt x="28575" y="14288"/>
                </a:lnTo>
                <a:lnTo>
                  <a:pt x="14287" y="21431"/>
                </a:lnTo>
                <a:lnTo>
                  <a:pt x="7143" y="28575"/>
                </a:lnTo>
                <a:lnTo>
                  <a:pt x="0" y="35719"/>
                </a:lnTo>
                <a:lnTo>
                  <a:pt x="0" y="35719"/>
                </a:lnTo>
                <a:lnTo>
                  <a:pt x="0" y="50006"/>
                </a:lnTo>
                <a:lnTo>
                  <a:pt x="0" y="57150"/>
                </a:lnTo>
                <a:lnTo>
                  <a:pt x="7143" y="64294"/>
                </a:lnTo>
                <a:lnTo>
                  <a:pt x="14287" y="71438"/>
                </a:lnTo>
                <a:lnTo>
                  <a:pt x="21431" y="85725"/>
                </a:lnTo>
                <a:lnTo>
                  <a:pt x="35718" y="85725"/>
                </a:lnTo>
                <a:lnTo>
                  <a:pt x="50006" y="100013"/>
                </a:lnTo>
                <a:lnTo>
                  <a:pt x="71437" y="114300"/>
                </a:lnTo>
                <a:lnTo>
                  <a:pt x="92868" y="121444"/>
                </a:lnTo>
                <a:lnTo>
                  <a:pt x="107156" y="128588"/>
                </a:lnTo>
                <a:lnTo>
                  <a:pt x="121443" y="150019"/>
                </a:lnTo>
                <a:lnTo>
                  <a:pt x="135731" y="157163"/>
                </a:lnTo>
                <a:lnTo>
                  <a:pt x="150018" y="164306"/>
                </a:lnTo>
                <a:lnTo>
                  <a:pt x="157162" y="178594"/>
                </a:lnTo>
                <a:lnTo>
                  <a:pt x="164306" y="185738"/>
                </a:lnTo>
                <a:lnTo>
                  <a:pt x="171450" y="192881"/>
                </a:lnTo>
                <a:lnTo>
                  <a:pt x="171450" y="207169"/>
                </a:lnTo>
                <a:lnTo>
                  <a:pt x="171450" y="214313"/>
                </a:lnTo>
                <a:lnTo>
                  <a:pt x="171450" y="221456"/>
                </a:lnTo>
                <a:lnTo>
                  <a:pt x="164306" y="228600"/>
                </a:lnTo>
                <a:lnTo>
                  <a:pt x="157162" y="242888"/>
                </a:lnTo>
                <a:lnTo>
                  <a:pt x="150018" y="242888"/>
                </a:lnTo>
                <a:lnTo>
                  <a:pt x="135731" y="242888"/>
                </a:lnTo>
                <a:lnTo>
                  <a:pt x="121443" y="257175"/>
                </a:lnTo>
                <a:lnTo>
                  <a:pt x="107156" y="257175"/>
                </a:lnTo>
                <a:lnTo>
                  <a:pt x="100012" y="257175"/>
                </a:lnTo>
                <a:lnTo>
                  <a:pt x="85725" y="257175"/>
                </a:lnTo>
                <a:lnTo>
                  <a:pt x="78581" y="257175"/>
                </a:lnTo>
                <a:lnTo>
                  <a:pt x="78581" y="250031"/>
                </a:lnTo>
                <a:lnTo>
                  <a:pt x="71437" y="242888"/>
                </a:lnTo>
                <a:lnTo>
                  <a:pt x="64293" y="242888"/>
                </a:lnTo>
                <a:lnTo>
                  <a:pt x="64293" y="2428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4021931" y="4636294"/>
            <a:ext cx="142876" cy="278607"/>
          </a:xfrm>
          <a:custGeom>
            <a:avLst/>
            <a:gdLst/>
            <a:ahLst/>
            <a:cxnLst/>
            <a:rect l="0" t="0" r="0" b="0"/>
            <a:pathLst>
              <a:path w="142876" h="278607">
                <a:moveTo>
                  <a:pt x="142875" y="7144"/>
                </a:moveTo>
                <a:lnTo>
                  <a:pt x="142875" y="7144"/>
                </a:lnTo>
                <a:lnTo>
                  <a:pt x="142875" y="7144"/>
                </a:lnTo>
                <a:lnTo>
                  <a:pt x="135732" y="7144"/>
                </a:lnTo>
                <a:lnTo>
                  <a:pt x="128588" y="0"/>
                </a:lnTo>
                <a:lnTo>
                  <a:pt x="121444" y="0"/>
                </a:lnTo>
                <a:lnTo>
                  <a:pt x="107157" y="0"/>
                </a:lnTo>
                <a:lnTo>
                  <a:pt x="92869" y="0"/>
                </a:lnTo>
                <a:lnTo>
                  <a:pt x="78582" y="0"/>
                </a:lnTo>
                <a:lnTo>
                  <a:pt x="64294" y="0"/>
                </a:lnTo>
                <a:lnTo>
                  <a:pt x="50007" y="7144"/>
                </a:lnTo>
                <a:lnTo>
                  <a:pt x="35719" y="7144"/>
                </a:lnTo>
                <a:lnTo>
                  <a:pt x="21432" y="14287"/>
                </a:lnTo>
                <a:lnTo>
                  <a:pt x="14288" y="14287"/>
                </a:lnTo>
                <a:lnTo>
                  <a:pt x="7144" y="14287"/>
                </a:lnTo>
                <a:lnTo>
                  <a:pt x="0" y="21431"/>
                </a:lnTo>
                <a:lnTo>
                  <a:pt x="0" y="28575"/>
                </a:lnTo>
                <a:lnTo>
                  <a:pt x="0" y="35719"/>
                </a:lnTo>
                <a:lnTo>
                  <a:pt x="0" y="42862"/>
                </a:lnTo>
                <a:lnTo>
                  <a:pt x="0" y="57150"/>
                </a:lnTo>
                <a:lnTo>
                  <a:pt x="7144" y="71437"/>
                </a:lnTo>
                <a:lnTo>
                  <a:pt x="14288" y="78581"/>
                </a:lnTo>
                <a:lnTo>
                  <a:pt x="28575" y="100012"/>
                </a:lnTo>
                <a:lnTo>
                  <a:pt x="42863" y="114300"/>
                </a:lnTo>
                <a:lnTo>
                  <a:pt x="50007" y="128587"/>
                </a:lnTo>
                <a:lnTo>
                  <a:pt x="71438" y="142875"/>
                </a:lnTo>
                <a:lnTo>
                  <a:pt x="85725" y="157162"/>
                </a:lnTo>
                <a:lnTo>
                  <a:pt x="100013" y="171450"/>
                </a:lnTo>
                <a:lnTo>
                  <a:pt x="107157" y="185737"/>
                </a:lnTo>
                <a:lnTo>
                  <a:pt x="121444" y="200025"/>
                </a:lnTo>
                <a:lnTo>
                  <a:pt x="128588" y="207169"/>
                </a:lnTo>
                <a:lnTo>
                  <a:pt x="135732" y="214312"/>
                </a:lnTo>
                <a:lnTo>
                  <a:pt x="135732" y="228600"/>
                </a:lnTo>
                <a:lnTo>
                  <a:pt x="135732" y="235744"/>
                </a:lnTo>
                <a:lnTo>
                  <a:pt x="135732" y="242887"/>
                </a:lnTo>
                <a:lnTo>
                  <a:pt x="128588" y="257175"/>
                </a:lnTo>
                <a:lnTo>
                  <a:pt x="121444" y="264319"/>
                </a:lnTo>
                <a:lnTo>
                  <a:pt x="114300" y="264319"/>
                </a:lnTo>
                <a:lnTo>
                  <a:pt x="107157" y="271462"/>
                </a:lnTo>
                <a:lnTo>
                  <a:pt x="92869" y="278606"/>
                </a:lnTo>
                <a:lnTo>
                  <a:pt x="78582" y="271462"/>
                </a:lnTo>
                <a:lnTo>
                  <a:pt x="71438" y="278606"/>
                </a:lnTo>
                <a:lnTo>
                  <a:pt x="57150" y="278606"/>
                </a:lnTo>
                <a:lnTo>
                  <a:pt x="50007" y="271462"/>
                </a:lnTo>
                <a:lnTo>
                  <a:pt x="35719" y="264319"/>
                </a:lnTo>
                <a:lnTo>
                  <a:pt x="35719" y="264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4414838" y="4729163"/>
            <a:ext cx="271463" cy="228601"/>
          </a:xfrm>
          <a:custGeom>
            <a:avLst/>
            <a:gdLst/>
            <a:ahLst/>
            <a:cxnLst/>
            <a:rect l="0" t="0" r="0" b="0"/>
            <a:pathLst>
              <a:path w="271463" h="228601">
                <a:moveTo>
                  <a:pt x="0" y="128587"/>
                </a:moveTo>
                <a:lnTo>
                  <a:pt x="7143" y="128587"/>
                </a:lnTo>
                <a:lnTo>
                  <a:pt x="14287" y="128587"/>
                </a:lnTo>
                <a:lnTo>
                  <a:pt x="28575" y="128587"/>
                </a:lnTo>
                <a:lnTo>
                  <a:pt x="42862" y="128587"/>
                </a:lnTo>
                <a:lnTo>
                  <a:pt x="50006" y="128587"/>
                </a:lnTo>
                <a:lnTo>
                  <a:pt x="71437" y="121443"/>
                </a:lnTo>
                <a:lnTo>
                  <a:pt x="85725" y="114300"/>
                </a:lnTo>
                <a:lnTo>
                  <a:pt x="100012" y="107156"/>
                </a:lnTo>
                <a:lnTo>
                  <a:pt x="114300" y="100012"/>
                </a:lnTo>
                <a:lnTo>
                  <a:pt x="128587" y="92868"/>
                </a:lnTo>
                <a:lnTo>
                  <a:pt x="135731" y="78581"/>
                </a:lnTo>
                <a:lnTo>
                  <a:pt x="150018" y="71437"/>
                </a:lnTo>
                <a:lnTo>
                  <a:pt x="157162" y="57150"/>
                </a:lnTo>
                <a:lnTo>
                  <a:pt x="157162" y="42862"/>
                </a:lnTo>
                <a:lnTo>
                  <a:pt x="164306" y="42862"/>
                </a:lnTo>
                <a:lnTo>
                  <a:pt x="164306" y="28575"/>
                </a:lnTo>
                <a:lnTo>
                  <a:pt x="164306" y="21431"/>
                </a:lnTo>
                <a:lnTo>
                  <a:pt x="157162" y="14287"/>
                </a:lnTo>
                <a:lnTo>
                  <a:pt x="157162" y="14287"/>
                </a:lnTo>
                <a:lnTo>
                  <a:pt x="150018" y="7143"/>
                </a:lnTo>
                <a:lnTo>
                  <a:pt x="142875" y="0"/>
                </a:lnTo>
                <a:lnTo>
                  <a:pt x="135731" y="7143"/>
                </a:lnTo>
                <a:lnTo>
                  <a:pt x="121443" y="0"/>
                </a:lnTo>
                <a:lnTo>
                  <a:pt x="114300" y="7143"/>
                </a:lnTo>
                <a:lnTo>
                  <a:pt x="100012" y="14287"/>
                </a:lnTo>
                <a:lnTo>
                  <a:pt x="92868" y="21431"/>
                </a:lnTo>
                <a:lnTo>
                  <a:pt x="85725" y="28575"/>
                </a:lnTo>
                <a:lnTo>
                  <a:pt x="78581" y="42862"/>
                </a:lnTo>
                <a:lnTo>
                  <a:pt x="71437" y="50006"/>
                </a:lnTo>
                <a:lnTo>
                  <a:pt x="64293" y="64293"/>
                </a:lnTo>
                <a:lnTo>
                  <a:pt x="57150" y="85725"/>
                </a:lnTo>
                <a:lnTo>
                  <a:pt x="57150" y="100012"/>
                </a:lnTo>
                <a:lnTo>
                  <a:pt x="57150" y="107156"/>
                </a:lnTo>
                <a:lnTo>
                  <a:pt x="57150" y="128587"/>
                </a:lnTo>
                <a:lnTo>
                  <a:pt x="64293" y="142875"/>
                </a:lnTo>
                <a:lnTo>
                  <a:pt x="71437" y="157162"/>
                </a:lnTo>
                <a:lnTo>
                  <a:pt x="85725" y="171450"/>
                </a:lnTo>
                <a:lnTo>
                  <a:pt x="100012" y="185737"/>
                </a:lnTo>
                <a:lnTo>
                  <a:pt x="114300" y="200025"/>
                </a:lnTo>
                <a:lnTo>
                  <a:pt x="135731" y="207168"/>
                </a:lnTo>
                <a:lnTo>
                  <a:pt x="157162" y="214312"/>
                </a:lnTo>
                <a:lnTo>
                  <a:pt x="178593" y="221456"/>
                </a:lnTo>
                <a:lnTo>
                  <a:pt x="200025" y="221456"/>
                </a:lnTo>
                <a:lnTo>
                  <a:pt x="228600" y="221456"/>
                </a:lnTo>
                <a:lnTo>
                  <a:pt x="271462" y="228600"/>
                </a:lnTo>
                <a:lnTo>
                  <a:pt x="271462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4286250" y="4636294"/>
            <a:ext cx="128589" cy="342901"/>
          </a:xfrm>
          <a:custGeom>
            <a:avLst/>
            <a:gdLst/>
            <a:ahLst/>
            <a:cxnLst/>
            <a:rect l="0" t="0" r="0" b="0"/>
            <a:pathLst>
              <a:path w="128589" h="342901">
                <a:moveTo>
                  <a:pt x="114300" y="7144"/>
                </a:moveTo>
                <a:lnTo>
                  <a:pt x="114300" y="0"/>
                </a:lnTo>
                <a:lnTo>
                  <a:pt x="114300" y="7144"/>
                </a:lnTo>
                <a:lnTo>
                  <a:pt x="107156" y="0"/>
                </a:lnTo>
                <a:lnTo>
                  <a:pt x="107156" y="0"/>
                </a:lnTo>
                <a:lnTo>
                  <a:pt x="107156" y="7144"/>
                </a:lnTo>
                <a:lnTo>
                  <a:pt x="100013" y="14287"/>
                </a:lnTo>
                <a:lnTo>
                  <a:pt x="85725" y="21431"/>
                </a:lnTo>
                <a:lnTo>
                  <a:pt x="78581" y="28575"/>
                </a:lnTo>
                <a:lnTo>
                  <a:pt x="71438" y="42862"/>
                </a:lnTo>
                <a:lnTo>
                  <a:pt x="57150" y="42862"/>
                </a:lnTo>
                <a:lnTo>
                  <a:pt x="42863" y="57150"/>
                </a:lnTo>
                <a:lnTo>
                  <a:pt x="35719" y="71437"/>
                </a:lnTo>
                <a:lnTo>
                  <a:pt x="21431" y="78581"/>
                </a:lnTo>
                <a:lnTo>
                  <a:pt x="14288" y="92869"/>
                </a:lnTo>
                <a:lnTo>
                  <a:pt x="7144" y="100012"/>
                </a:lnTo>
                <a:lnTo>
                  <a:pt x="7144" y="114300"/>
                </a:lnTo>
                <a:lnTo>
                  <a:pt x="0" y="121444"/>
                </a:lnTo>
                <a:lnTo>
                  <a:pt x="0" y="135731"/>
                </a:lnTo>
                <a:lnTo>
                  <a:pt x="7144" y="150019"/>
                </a:lnTo>
                <a:lnTo>
                  <a:pt x="14288" y="157162"/>
                </a:lnTo>
                <a:lnTo>
                  <a:pt x="21431" y="171450"/>
                </a:lnTo>
                <a:lnTo>
                  <a:pt x="28575" y="185737"/>
                </a:lnTo>
                <a:lnTo>
                  <a:pt x="35719" y="192881"/>
                </a:lnTo>
                <a:lnTo>
                  <a:pt x="50006" y="207169"/>
                </a:lnTo>
                <a:lnTo>
                  <a:pt x="64294" y="221456"/>
                </a:lnTo>
                <a:lnTo>
                  <a:pt x="78581" y="235744"/>
                </a:lnTo>
                <a:lnTo>
                  <a:pt x="92869" y="250031"/>
                </a:lnTo>
                <a:lnTo>
                  <a:pt x="107156" y="264319"/>
                </a:lnTo>
                <a:lnTo>
                  <a:pt x="114300" y="271462"/>
                </a:lnTo>
                <a:lnTo>
                  <a:pt x="121444" y="285750"/>
                </a:lnTo>
                <a:lnTo>
                  <a:pt x="128588" y="292894"/>
                </a:lnTo>
                <a:lnTo>
                  <a:pt x="128588" y="300037"/>
                </a:lnTo>
                <a:lnTo>
                  <a:pt x="128588" y="307181"/>
                </a:lnTo>
                <a:lnTo>
                  <a:pt x="128588" y="314325"/>
                </a:lnTo>
                <a:lnTo>
                  <a:pt x="128588" y="321469"/>
                </a:lnTo>
                <a:lnTo>
                  <a:pt x="121444" y="321469"/>
                </a:lnTo>
                <a:lnTo>
                  <a:pt x="107156" y="328612"/>
                </a:lnTo>
                <a:lnTo>
                  <a:pt x="100013" y="335756"/>
                </a:lnTo>
                <a:lnTo>
                  <a:pt x="92869" y="335756"/>
                </a:lnTo>
                <a:lnTo>
                  <a:pt x="78581" y="335756"/>
                </a:lnTo>
                <a:lnTo>
                  <a:pt x="71438" y="335756"/>
                </a:lnTo>
                <a:lnTo>
                  <a:pt x="57150" y="342900"/>
                </a:lnTo>
                <a:lnTo>
                  <a:pt x="57150" y="3429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4722019" y="4772025"/>
            <a:ext cx="128588" cy="200026"/>
          </a:xfrm>
          <a:custGeom>
            <a:avLst/>
            <a:gdLst/>
            <a:ahLst/>
            <a:cxnLst/>
            <a:rect l="0" t="0" r="0" b="0"/>
            <a:pathLst>
              <a:path w="128588" h="200026">
                <a:moveTo>
                  <a:pt x="128587" y="0"/>
                </a:moveTo>
                <a:lnTo>
                  <a:pt x="128587" y="7144"/>
                </a:lnTo>
                <a:lnTo>
                  <a:pt x="128587" y="7144"/>
                </a:lnTo>
                <a:lnTo>
                  <a:pt x="121444" y="21431"/>
                </a:lnTo>
                <a:lnTo>
                  <a:pt x="114300" y="28575"/>
                </a:lnTo>
                <a:lnTo>
                  <a:pt x="107156" y="42863"/>
                </a:lnTo>
                <a:lnTo>
                  <a:pt x="92869" y="64294"/>
                </a:lnTo>
                <a:lnTo>
                  <a:pt x="85725" y="85725"/>
                </a:lnTo>
                <a:lnTo>
                  <a:pt x="71437" y="100013"/>
                </a:lnTo>
                <a:lnTo>
                  <a:pt x="57150" y="128588"/>
                </a:lnTo>
                <a:lnTo>
                  <a:pt x="42862" y="150019"/>
                </a:lnTo>
                <a:lnTo>
                  <a:pt x="35719" y="164306"/>
                </a:lnTo>
                <a:lnTo>
                  <a:pt x="28575" y="178594"/>
                </a:lnTo>
                <a:lnTo>
                  <a:pt x="21431" y="192881"/>
                </a:lnTo>
                <a:lnTo>
                  <a:pt x="14287" y="200025"/>
                </a:lnTo>
                <a:lnTo>
                  <a:pt x="7144" y="200025"/>
                </a:lnTo>
                <a:lnTo>
                  <a:pt x="0" y="200025"/>
                </a:lnTo>
                <a:lnTo>
                  <a:pt x="0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4664869" y="4764881"/>
            <a:ext cx="228601" cy="164308"/>
          </a:xfrm>
          <a:custGeom>
            <a:avLst/>
            <a:gdLst/>
            <a:ahLst/>
            <a:cxnLst/>
            <a:rect l="0" t="0" r="0" b="0"/>
            <a:pathLst>
              <a:path w="228601" h="164308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7144" y="21432"/>
                </a:lnTo>
                <a:lnTo>
                  <a:pt x="14287" y="21432"/>
                </a:lnTo>
                <a:lnTo>
                  <a:pt x="21431" y="28575"/>
                </a:lnTo>
                <a:lnTo>
                  <a:pt x="35719" y="50007"/>
                </a:lnTo>
                <a:lnTo>
                  <a:pt x="50006" y="57150"/>
                </a:lnTo>
                <a:lnTo>
                  <a:pt x="64294" y="71438"/>
                </a:lnTo>
                <a:lnTo>
                  <a:pt x="85725" y="85725"/>
                </a:lnTo>
                <a:lnTo>
                  <a:pt x="107156" y="107157"/>
                </a:lnTo>
                <a:lnTo>
                  <a:pt x="128587" y="114300"/>
                </a:lnTo>
                <a:lnTo>
                  <a:pt x="150019" y="135732"/>
                </a:lnTo>
                <a:lnTo>
                  <a:pt x="171450" y="150019"/>
                </a:lnTo>
                <a:lnTo>
                  <a:pt x="192881" y="157163"/>
                </a:lnTo>
                <a:lnTo>
                  <a:pt x="228600" y="164307"/>
                </a:lnTo>
                <a:lnTo>
                  <a:pt x="228600" y="1643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4929188" y="4757738"/>
            <a:ext cx="500063" cy="235744"/>
          </a:xfrm>
          <a:custGeom>
            <a:avLst/>
            <a:gdLst/>
            <a:ahLst/>
            <a:cxnLst/>
            <a:rect l="0" t="0" r="0" b="0"/>
            <a:pathLst>
              <a:path w="500063" h="235744">
                <a:moveTo>
                  <a:pt x="14287" y="64293"/>
                </a:moveTo>
                <a:lnTo>
                  <a:pt x="14287" y="57150"/>
                </a:lnTo>
                <a:lnTo>
                  <a:pt x="7143" y="57150"/>
                </a:lnTo>
                <a:lnTo>
                  <a:pt x="7143" y="50006"/>
                </a:lnTo>
                <a:lnTo>
                  <a:pt x="0" y="50006"/>
                </a:lnTo>
                <a:lnTo>
                  <a:pt x="0" y="50006"/>
                </a:lnTo>
                <a:lnTo>
                  <a:pt x="0" y="50006"/>
                </a:lnTo>
                <a:lnTo>
                  <a:pt x="0" y="50006"/>
                </a:lnTo>
                <a:lnTo>
                  <a:pt x="0" y="64293"/>
                </a:lnTo>
                <a:lnTo>
                  <a:pt x="0" y="71437"/>
                </a:lnTo>
                <a:lnTo>
                  <a:pt x="0" y="78581"/>
                </a:lnTo>
                <a:lnTo>
                  <a:pt x="7143" y="92868"/>
                </a:lnTo>
                <a:lnTo>
                  <a:pt x="7143" y="107156"/>
                </a:lnTo>
                <a:lnTo>
                  <a:pt x="7143" y="128587"/>
                </a:lnTo>
                <a:lnTo>
                  <a:pt x="7143" y="142875"/>
                </a:lnTo>
                <a:lnTo>
                  <a:pt x="14287" y="157162"/>
                </a:lnTo>
                <a:lnTo>
                  <a:pt x="14287" y="171450"/>
                </a:lnTo>
                <a:lnTo>
                  <a:pt x="21431" y="178593"/>
                </a:lnTo>
                <a:lnTo>
                  <a:pt x="21431" y="192881"/>
                </a:lnTo>
                <a:lnTo>
                  <a:pt x="28575" y="192881"/>
                </a:lnTo>
                <a:lnTo>
                  <a:pt x="35718" y="200025"/>
                </a:lnTo>
                <a:lnTo>
                  <a:pt x="35718" y="200025"/>
                </a:lnTo>
                <a:lnTo>
                  <a:pt x="35718" y="200025"/>
                </a:lnTo>
                <a:lnTo>
                  <a:pt x="42862" y="200025"/>
                </a:lnTo>
                <a:lnTo>
                  <a:pt x="42862" y="207168"/>
                </a:lnTo>
                <a:lnTo>
                  <a:pt x="50006" y="200025"/>
                </a:lnTo>
                <a:lnTo>
                  <a:pt x="50006" y="192881"/>
                </a:lnTo>
                <a:lnTo>
                  <a:pt x="50006" y="192881"/>
                </a:lnTo>
                <a:lnTo>
                  <a:pt x="57150" y="185737"/>
                </a:lnTo>
                <a:lnTo>
                  <a:pt x="57150" y="171450"/>
                </a:lnTo>
                <a:lnTo>
                  <a:pt x="57150" y="164306"/>
                </a:lnTo>
                <a:lnTo>
                  <a:pt x="64293" y="157162"/>
                </a:lnTo>
                <a:lnTo>
                  <a:pt x="64293" y="142875"/>
                </a:lnTo>
                <a:lnTo>
                  <a:pt x="64293" y="135731"/>
                </a:lnTo>
                <a:lnTo>
                  <a:pt x="64293" y="135731"/>
                </a:lnTo>
                <a:lnTo>
                  <a:pt x="71437" y="135731"/>
                </a:lnTo>
                <a:lnTo>
                  <a:pt x="71437" y="128587"/>
                </a:lnTo>
                <a:lnTo>
                  <a:pt x="71437" y="135731"/>
                </a:lnTo>
                <a:lnTo>
                  <a:pt x="71437" y="135731"/>
                </a:lnTo>
                <a:lnTo>
                  <a:pt x="71437" y="128587"/>
                </a:lnTo>
                <a:lnTo>
                  <a:pt x="71437" y="135731"/>
                </a:lnTo>
                <a:lnTo>
                  <a:pt x="71437" y="142875"/>
                </a:lnTo>
                <a:lnTo>
                  <a:pt x="78581" y="142875"/>
                </a:lnTo>
                <a:lnTo>
                  <a:pt x="78581" y="157162"/>
                </a:lnTo>
                <a:lnTo>
                  <a:pt x="85725" y="171450"/>
                </a:lnTo>
                <a:lnTo>
                  <a:pt x="92868" y="178593"/>
                </a:lnTo>
                <a:lnTo>
                  <a:pt x="100012" y="192881"/>
                </a:lnTo>
                <a:lnTo>
                  <a:pt x="107156" y="200025"/>
                </a:lnTo>
                <a:lnTo>
                  <a:pt x="121443" y="207168"/>
                </a:lnTo>
                <a:lnTo>
                  <a:pt x="128587" y="214312"/>
                </a:lnTo>
                <a:lnTo>
                  <a:pt x="142875" y="221456"/>
                </a:lnTo>
                <a:lnTo>
                  <a:pt x="150018" y="228600"/>
                </a:lnTo>
                <a:lnTo>
                  <a:pt x="157162" y="228600"/>
                </a:lnTo>
                <a:lnTo>
                  <a:pt x="171450" y="228600"/>
                </a:lnTo>
                <a:lnTo>
                  <a:pt x="178593" y="228600"/>
                </a:lnTo>
                <a:lnTo>
                  <a:pt x="192881" y="228600"/>
                </a:lnTo>
                <a:lnTo>
                  <a:pt x="200025" y="221456"/>
                </a:lnTo>
                <a:lnTo>
                  <a:pt x="207168" y="221456"/>
                </a:lnTo>
                <a:lnTo>
                  <a:pt x="214312" y="214312"/>
                </a:lnTo>
                <a:lnTo>
                  <a:pt x="214312" y="207168"/>
                </a:lnTo>
                <a:lnTo>
                  <a:pt x="221456" y="207168"/>
                </a:lnTo>
                <a:lnTo>
                  <a:pt x="221456" y="200025"/>
                </a:lnTo>
                <a:lnTo>
                  <a:pt x="221456" y="185737"/>
                </a:lnTo>
                <a:lnTo>
                  <a:pt x="221456" y="178593"/>
                </a:lnTo>
                <a:lnTo>
                  <a:pt x="221456" y="171450"/>
                </a:lnTo>
                <a:lnTo>
                  <a:pt x="214312" y="157162"/>
                </a:lnTo>
                <a:lnTo>
                  <a:pt x="214312" y="150018"/>
                </a:lnTo>
                <a:lnTo>
                  <a:pt x="214312" y="150018"/>
                </a:lnTo>
                <a:lnTo>
                  <a:pt x="207168" y="142875"/>
                </a:lnTo>
                <a:lnTo>
                  <a:pt x="200025" y="142875"/>
                </a:lnTo>
                <a:lnTo>
                  <a:pt x="200025" y="142875"/>
                </a:lnTo>
                <a:lnTo>
                  <a:pt x="192881" y="142875"/>
                </a:lnTo>
                <a:lnTo>
                  <a:pt x="192881" y="142875"/>
                </a:lnTo>
                <a:lnTo>
                  <a:pt x="185737" y="150018"/>
                </a:lnTo>
                <a:lnTo>
                  <a:pt x="178593" y="157162"/>
                </a:lnTo>
                <a:lnTo>
                  <a:pt x="178593" y="157162"/>
                </a:lnTo>
                <a:lnTo>
                  <a:pt x="178593" y="171450"/>
                </a:lnTo>
                <a:lnTo>
                  <a:pt x="178593" y="178593"/>
                </a:lnTo>
                <a:lnTo>
                  <a:pt x="178593" y="185737"/>
                </a:lnTo>
                <a:lnTo>
                  <a:pt x="178593" y="192881"/>
                </a:lnTo>
                <a:lnTo>
                  <a:pt x="178593" y="207168"/>
                </a:lnTo>
                <a:lnTo>
                  <a:pt x="178593" y="207168"/>
                </a:lnTo>
                <a:lnTo>
                  <a:pt x="185737" y="214312"/>
                </a:lnTo>
                <a:lnTo>
                  <a:pt x="192881" y="221456"/>
                </a:lnTo>
                <a:lnTo>
                  <a:pt x="200025" y="228600"/>
                </a:lnTo>
                <a:lnTo>
                  <a:pt x="214312" y="228600"/>
                </a:lnTo>
                <a:lnTo>
                  <a:pt x="221456" y="235743"/>
                </a:lnTo>
                <a:lnTo>
                  <a:pt x="228600" y="235743"/>
                </a:lnTo>
                <a:lnTo>
                  <a:pt x="242887" y="228600"/>
                </a:lnTo>
                <a:lnTo>
                  <a:pt x="250031" y="235743"/>
                </a:lnTo>
                <a:lnTo>
                  <a:pt x="264318" y="228600"/>
                </a:lnTo>
                <a:lnTo>
                  <a:pt x="278606" y="221456"/>
                </a:lnTo>
                <a:lnTo>
                  <a:pt x="292893" y="221456"/>
                </a:lnTo>
                <a:lnTo>
                  <a:pt x="307181" y="214312"/>
                </a:lnTo>
                <a:lnTo>
                  <a:pt x="321468" y="200025"/>
                </a:lnTo>
                <a:lnTo>
                  <a:pt x="335756" y="192881"/>
                </a:lnTo>
                <a:lnTo>
                  <a:pt x="350043" y="178593"/>
                </a:lnTo>
                <a:lnTo>
                  <a:pt x="357187" y="164306"/>
                </a:lnTo>
                <a:lnTo>
                  <a:pt x="371475" y="142875"/>
                </a:lnTo>
                <a:lnTo>
                  <a:pt x="378618" y="135731"/>
                </a:lnTo>
                <a:lnTo>
                  <a:pt x="385762" y="114300"/>
                </a:lnTo>
                <a:lnTo>
                  <a:pt x="392906" y="100012"/>
                </a:lnTo>
                <a:lnTo>
                  <a:pt x="392906" y="85725"/>
                </a:lnTo>
                <a:lnTo>
                  <a:pt x="392906" y="71437"/>
                </a:lnTo>
                <a:lnTo>
                  <a:pt x="392906" y="57150"/>
                </a:lnTo>
                <a:lnTo>
                  <a:pt x="385762" y="42862"/>
                </a:lnTo>
                <a:lnTo>
                  <a:pt x="385762" y="35718"/>
                </a:lnTo>
                <a:lnTo>
                  <a:pt x="378618" y="21431"/>
                </a:lnTo>
                <a:lnTo>
                  <a:pt x="371475" y="14287"/>
                </a:lnTo>
                <a:lnTo>
                  <a:pt x="364331" y="7143"/>
                </a:lnTo>
                <a:lnTo>
                  <a:pt x="357187" y="7143"/>
                </a:lnTo>
                <a:lnTo>
                  <a:pt x="357187" y="0"/>
                </a:lnTo>
                <a:lnTo>
                  <a:pt x="350043" y="0"/>
                </a:lnTo>
                <a:lnTo>
                  <a:pt x="350043" y="0"/>
                </a:lnTo>
                <a:lnTo>
                  <a:pt x="342900" y="0"/>
                </a:lnTo>
                <a:lnTo>
                  <a:pt x="342900" y="7143"/>
                </a:lnTo>
                <a:lnTo>
                  <a:pt x="335756" y="21431"/>
                </a:lnTo>
                <a:lnTo>
                  <a:pt x="335756" y="35718"/>
                </a:lnTo>
                <a:lnTo>
                  <a:pt x="328612" y="50006"/>
                </a:lnTo>
                <a:lnTo>
                  <a:pt x="328612" y="71437"/>
                </a:lnTo>
                <a:lnTo>
                  <a:pt x="328612" y="92868"/>
                </a:lnTo>
                <a:lnTo>
                  <a:pt x="328612" y="114300"/>
                </a:lnTo>
                <a:lnTo>
                  <a:pt x="335756" y="135731"/>
                </a:lnTo>
                <a:lnTo>
                  <a:pt x="335756" y="150018"/>
                </a:lnTo>
                <a:lnTo>
                  <a:pt x="350043" y="164306"/>
                </a:lnTo>
                <a:lnTo>
                  <a:pt x="357187" y="185737"/>
                </a:lnTo>
                <a:lnTo>
                  <a:pt x="364331" y="192881"/>
                </a:lnTo>
                <a:lnTo>
                  <a:pt x="378618" y="200025"/>
                </a:lnTo>
                <a:lnTo>
                  <a:pt x="385762" y="207168"/>
                </a:lnTo>
                <a:lnTo>
                  <a:pt x="400050" y="214312"/>
                </a:lnTo>
                <a:lnTo>
                  <a:pt x="414337" y="221456"/>
                </a:lnTo>
                <a:lnTo>
                  <a:pt x="421481" y="221456"/>
                </a:lnTo>
                <a:lnTo>
                  <a:pt x="428625" y="228600"/>
                </a:lnTo>
                <a:lnTo>
                  <a:pt x="442912" y="221456"/>
                </a:lnTo>
                <a:lnTo>
                  <a:pt x="450056" y="221456"/>
                </a:lnTo>
                <a:lnTo>
                  <a:pt x="457200" y="221456"/>
                </a:lnTo>
                <a:lnTo>
                  <a:pt x="464343" y="214312"/>
                </a:lnTo>
                <a:lnTo>
                  <a:pt x="471487" y="207168"/>
                </a:lnTo>
                <a:lnTo>
                  <a:pt x="471487" y="200025"/>
                </a:lnTo>
                <a:lnTo>
                  <a:pt x="478631" y="200025"/>
                </a:lnTo>
                <a:lnTo>
                  <a:pt x="485775" y="192881"/>
                </a:lnTo>
                <a:lnTo>
                  <a:pt x="485775" y="185737"/>
                </a:lnTo>
                <a:lnTo>
                  <a:pt x="485775" y="192881"/>
                </a:lnTo>
                <a:lnTo>
                  <a:pt x="485775" y="185737"/>
                </a:lnTo>
                <a:lnTo>
                  <a:pt x="485775" y="185737"/>
                </a:lnTo>
                <a:lnTo>
                  <a:pt x="485775" y="185737"/>
                </a:lnTo>
                <a:lnTo>
                  <a:pt x="485775" y="185737"/>
                </a:lnTo>
                <a:lnTo>
                  <a:pt x="485775" y="185737"/>
                </a:lnTo>
                <a:lnTo>
                  <a:pt x="485775" y="192881"/>
                </a:lnTo>
                <a:lnTo>
                  <a:pt x="492918" y="200025"/>
                </a:lnTo>
                <a:lnTo>
                  <a:pt x="492918" y="200025"/>
                </a:lnTo>
                <a:lnTo>
                  <a:pt x="492918" y="207168"/>
                </a:lnTo>
                <a:lnTo>
                  <a:pt x="492918" y="214312"/>
                </a:lnTo>
                <a:lnTo>
                  <a:pt x="492918" y="214312"/>
                </a:lnTo>
                <a:lnTo>
                  <a:pt x="500062" y="214312"/>
                </a:lnTo>
                <a:lnTo>
                  <a:pt x="500062" y="221456"/>
                </a:lnTo>
                <a:lnTo>
                  <a:pt x="500062" y="221456"/>
                </a:lnTo>
                <a:lnTo>
                  <a:pt x="500062" y="214312"/>
                </a:lnTo>
                <a:lnTo>
                  <a:pt x="500062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5450681" y="4672013"/>
            <a:ext cx="478633" cy="400051"/>
          </a:xfrm>
          <a:custGeom>
            <a:avLst/>
            <a:gdLst/>
            <a:ahLst/>
            <a:cxnLst/>
            <a:rect l="0" t="0" r="0" b="0"/>
            <a:pathLst>
              <a:path w="478633" h="400051">
                <a:moveTo>
                  <a:pt x="0" y="128587"/>
                </a:moveTo>
                <a:lnTo>
                  <a:pt x="0" y="121443"/>
                </a:lnTo>
                <a:lnTo>
                  <a:pt x="0" y="121443"/>
                </a:lnTo>
                <a:lnTo>
                  <a:pt x="7144" y="114300"/>
                </a:lnTo>
                <a:lnTo>
                  <a:pt x="7144" y="100012"/>
                </a:lnTo>
                <a:lnTo>
                  <a:pt x="14288" y="100012"/>
                </a:lnTo>
                <a:lnTo>
                  <a:pt x="21432" y="100012"/>
                </a:lnTo>
                <a:lnTo>
                  <a:pt x="28575" y="92868"/>
                </a:lnTo>
                <a:lnTo>
                  <a:pt x="35719" y="85725"/>
                </a:lnTo>
                <a:lnTo>
                  <a:pt x="42863" y="85725"/>
                </a:lnTo>
                <a:lnTo>
                  <a:pt x="50007" y="78581"/>
                </a:lnTo>
                <a:lnTo>
                  <a:pt x="57150" y="78581"/>
                </a:lnTo>
                <a:lnTo>
                  <a:pt x="57150" y="78581"/>
                </a:lnTo>
                <a:lnTo>
                  <a:pt x="64294" y="78581"/>
                </a:lnTo>
                <a:lnTo>
                  <a:pt x="64294" y="71437"/>
                </a:lnTo>
                <a:lnTo>
                  <a:pt x="64294" y="71437"/>
                </a:lnTo>
                <a:lnTo>
                  <a:pt x="71438" y="71437"/>
                </a:lnTo>
                <a:lnTo>
                  <a:pt x="71438" y="71437"/>
                </a:lnTo>
                <a:lnTo>
                  <a:pt x="64294" y="71437"/>
                </a:lnTo>
                <a:lnTo>
                  <a:pt x="64294" y="71437"/>
                </a:lnTo>
                <a:lnTo>
                  <a:pt x="57150" y="71437"/>
                </a:lnTo>
                <a:lnTo>
                  <a:pt x="57150" y="71437"/>
                </a:lnTo>
                <a:lnTo>
                  <a:pt x="50007" y="78581"/>
                </a:lnTo>
                <a:lnTo>
                  <a:pt x="42863" y="78581"/>
                </a:lnTo>
                <a:lnTo>
                  <a:pt x="35719" y="78581"/>
                </a:lnTo>
                <a:lnTo>
                  <a:pt x="35719" y="85725"/>
                </a:lnTo>
                <a:lnTo>
                  <a:pt x="28575" y="85725"/>
                </a:lnTo>
                <a:lnTo>
                  <a:pt x="28575" y="85725"/>
                </a:lnTo>
                <a:lnTo>
                  <a:pt x="21432" y="92868"/>
                </a:lnTo>
                <a:lnTo>
                  <a:pt x="21432" y="92868"/>
                </a:lnTo>
                <a:lnTo>
                  <a:pt x="21432" y="100012"/>
                </a:lnTo>
                <a:lnTo>
                  <a:pt x="21432" y="107156"/>
                </a:lnTo>
                <a:lnTo>
                  <a:pt x="21432" y="121443"/>
                </a:lnTo>
                <a:lnTo>
                  <a:pt x="21432" y="128587"/>
                </a:lnTo>
                <a:lnTo>
                  <a:pt x="28575" y="135731"/>
                </a:lnTo>
                <a:lnTo>
                  <a:pt x="35719" y="150018"/>
                </a:lnTo>
                <a:lnTo>
                  <a:pt x="42863" y="164306"/>
                </a:lnTo>
                <a:lnTo>
                  <a:pt x="50007" y="171450"/>
                </a:lnTo>
                <a:lnTo>
                  <a:pt x="57150" y="192881"/>
                </a:lnTo>
                <a:lnTo>
                  <a:pt x="64294" y="207168"/>
                </a:lnTo>
                <a:lnTo>
                  <a:pt x="71438" y="221456"/>
                </a:lnTo>
                <a:lnTo>
                  <a:pt x="78582" y="235743"/>
                </a:lnTo>
                <a:lnTo>
                  <a:pt x="85725" y="250031"/>
                </a:lnTo>
                <a:lnTo>
                  <a:pt x="92869" y="257175"/>
                </a:lnTo>
                <a:lnTo>
                  <a:pt x="100013" y="271462"/>
                </a:lnTo>
                <a:lnTo>
                  <a:pt x="107157" y="285750"/>
                </a:lnTo>
                <a:lnTo>
                  <a:pt x="107157" y="292893"/>
                </a:lnTo>
                <a:lnTo>
                  <a:pt x="114300" y="300037"/>
                </a:lnTo>
                <a:lnTo>
                  <a:pt x="114300" y="307181"/>
                </a:lnTo>
                <a:lnTo>
                  <a:pt x="114300" y="314325"/>
                </a:lnTo>
                <a:lnTo>
                  <a:pt x="107157" y="314325"/>
                </a:lnTo>
                <a:lnTo>
                  <a:pt x="100013" y="321468"/>
                </a:lnTo>
                <a:lnTo>
                  <a:pt x="100013" y="321468"/>
                </a:lnTo>
                <a:lnTo>
                  <a:pt x="92869" y="321468"/>
                </a:lnTo>
                <a:lnTo>
                  <a:pt x="85725" y="321468"/>
                </a:lnTo>
                <a:lnTo>
                  <a:pt x="78582" y="321468"/>
                </a:lnTo>
                <a:lnTo>
                  <a:pt x="64294" y="314325"/>
                </a:lnTo>
                <a:lnTo>
                  <a:pt x="57150" y="307181"/>
                </a:lnTo>
                <a:lnTo>
                  <a:pt x="50007" y="307181"/>
                </a:lnTo>
                <a:lnTo>
                  <a:pt x="50007" y="307181"/>
                </a:lnTo>
                <a:lnTo>
                  <a:pt x="50007" y="300037"/>
                </a:lnTo>
                <a:lnTo>
                  <a:pt x="50007" y="300037"/>
                </a:lnTo>
                <a:lnTo>
                  <a:pt x="50007" y="300037"/>
                </a:lnTo>
                <a:lnTo>
                  <a:pt x="50007" y="292893"/>
                </a:lnTo>
                <a:lnTo>
                  <a:pt x="50007" y="292893"/>
                </a:lnTo>
                <a:lnTo>
                  <a:pt x="50007" y="292893"/>
                </a:lnTo>
                <a:lnTo>
                  <a:pt x="57150" y="285750"/>
                </a:lnTo>
                <a:lnTo>
                  <a:pt x="71438" y="278606"/>
                </a:lnTo>
                <a:lnTo>
                  <a:pt x="78582" y="278606"/>
                </a:lnTo>
                <a:lnTo>
                  <a:pt x="85725" y="271462"/>
                </a:lnTo>
                <a:lnTo>
                  <a:pt x="100013" y="271462"/>
                </a:lnTo>
                <a:lnTo>
                  <a:pt x="114300" y="271462"/>
                </a:lnTo>
                <a:lnTo>
                  <a:pt x="128588" y="264318"/>
                </a:lnTo>
                <a:lnTo>
                  <a:pt x="150019" y="257175"/>
                </a:lnTo>
                <a:lnTo>
                  <a:pt x="157163" y="257175"/>
                </a:lnTo>
                <a:lnTo>
                  <a:pt x="178594" y="250031"/>
                </a:lnTo>
                <a:lnTo>
                  <a:pt x="192882" y="242887"/>
                </a:lnTo>
                <a:lnTo>
                  <a:pt x="200025" y="242887"/>
                </a:lnTo>
                <a:lnTo>
                  <a:pt x="214313" y="235743"/>
                </a:lnTo>
                <a:lnTo>
                  <a:pt x="221457" y="228600"/>
                </a:lnTo>
                <a:lnTo>
                  <a:pt x="221457" y="228600"/>
                </a:lnTo>
                <a:lnTo>
                  <a:pt x="228600" y="221456"/>
                </a:lnTo>
                <a:lnTo>
                  <a:pt x="228600" y="214312"/>
                </a:lnTo>
                <a:lnTo>
                  <a:pt x="228600" y="214312"/>
                </a:lnTo>
                <a:lnTo>
                  <a:pt x="228600" y="207168"/>
                </a:lnTo>
                <a:lnTo>
                  <a:pt x="228600" y="200025"/>
                </a:lnTo>
                <a:lnTo>
                  <a:pt x="228600" y="200025"/>
                </a:lnTo>
                <a:lnTo>
                  <a:pt x="221457" y="192881"/>
                </a:lnTo>
                <a:lnTo>
                  <a:pt x="214313" y="192881"/>
                </a:lnTo>
                <a:lnTo>
                  <a:pt x="207169" y="185737"/>
                </a:lnTo>
                <a:lnTo>
                  <a:pt x="200025" y="185737"/>
                </a:lnTo>
                <a:lnTo>
                  <a:pt x="192882" y="185737"/>
                </a:lnTo>
                <a:lnTo>
                  <a:pt x="192882" y="185737"/>
                </a:lnTo>
                <a:lnTo>
                  <a:pt x="185738" y="192881"/>
                </a:lnTo>
                <a:lnTo>
                  <a:pt x="178594" y="200025"/>
                </a:lnTo>
                <a:lnTo>
                  <a:pt x="171450" y="207168"/>
                </a:lnTo>
                <a:lnTo>
                  <a:pt x="164307" y="214312"/>
                </a:lnTo>
                <a:lnTo>
                  <a:pt x="164307" y="228600"/>
                </a:lnTo>
                <a:lnTo>
                  <a:pt x="164307" y="242887"/>
                </a:lnTo>
                <a:lnTo>
                  <a:pt x="164307" y="257175"/>
                </a:lnTo>
                <a:lnTo>
                  <a:pt x="164307" y="271462"/>
                </a:lnTo>
                <a:lnTo>
                  <a:pt x="171450" y="278606"/>
                </a:lnTo>
                <a:lnTo>
                  <a:pt x="178594" y="292893"/>
                </a:lnTo>
                <a:lnTo>
                  <a:pt x="185738" y="300037"/>
                </a:lnTo>
                <a:lnTo>
                  <a:pt x="200025" y="314325"/>
                </a:lnTo>
                <a:lnTo>
                  <a:pt x="214313" y="321468"/>
                </a:lnTo>
                <a:lnTo>
                  <a:pt x="228600" y="328612"/>
                </a:lnTo>
                <a:lnTo>
                  <a:pt x="242888" y="335756"/>
                </a:lnTo>
                <a:lnTo>
                  <a:pt x="257175" y="342900"/>
                </a:lnTo>
                <a:lnTo>
                  <a:pt x="278607" y="350043"/>
                </a:lnTo>
                <a:lnTo>
                  <a:pt x="300038" y="357187"/>
                </a:lnTo>
                <a:lnTo>
                  <a:pt x="314325" y="364331"/>
                </a:lnTo>
                <a:lnTo>
                  <a:pt x="335757" y="364331"/>
                </a:lnTo>
                <a:lnTo>
                  <a:pt x="357188" y="364331"/>
                </a:lnTo>
                <a:lnTo>
                  <a:pt x="378619" y="364331"/>
                </a:lnTo>
                <a:lnTo>
                  <a:pt x="392907" y="364331"/>
                </a:lnTo>
                <a:lnTo>
                  <a:pt x="407194" y="364331"/>
                </a:lnTo>
                <a:lnTo>
                  <a:pt x="421482" y="371475"/>
                </a:lnTo>
                <a:lnTo>
                  <a:pt x="428625" y="364331"/>
                </a:lnTo>
                <a:lnTo>
                  <a:pt x="435769" y="364331"/>
                </a:lnTo>
                <a:lnTo>
                  <a:pt x="435769" y="364331"/>
                </a:lnTo>
                <a:lnTo>
                  <a:pt x="442913" y="357187"/>
                </a:lnTo>
                <a:lnTo>
                  <a:pt x="442913" y="350043"/>
                </a:lnTo>
                <a:lnTo>
                  <a:pt x="442913" y="350043"/>
                </a:lnTo>
                <a:lnTo>
                  <a:pt x="435769" y="342900"/>
                </a:lnTo>
                <a:lnTo>
                  <a:pt x="435769" y="335756"/>
                </a:lnTo>
                <a:lnTo>
                  <a:pt x="428625" y="335756"/>
                </a:lnTo>
                <a:lnTo>
                  <a:pt x="414338" y="321468"/>
                </a:lnTo>
                <a:lnTo>
                  <a:pt x="407194" y="314325"/>
                </a:lnTo>
                <a:lnTo>
                  <a:pt x="392907" y="314325"/>
                </a:lnTo>
                <a:lnTo>
                  <a:pt x="385763" y="314325"/>
                </a:lnTo>
                <a:lnTo>
                  <a:pt x="371475" y="307181"/>
                </a:lnTo>
                <a:lnTo>
                  <a:pt x="364332" y="314325"/>
                </a:lnTo>
                <a:lnTo>
                  <a:pt x="350044" y="321468"/>
                </a:lnTo>
                <a:lnTo>
                  <a:pt x="342900" y="321468"/>
                </a:lnTo>
                <a:lnTo>
                  <a:pt x="335757" y="328612"/>
                </a:lnTo>
                <a:lnTo>
                  <a:pt x="335757" y="335756"/>
                </a:lnTo>
                <a:lnTo>
                  <a:pt x="328613" y="342900"/>
                </a:lnTo>
                <a:lnTo>
                  <a:pt x="328613" y="350043"/>
                </a:lnTo>
                <a:lnTo>
                  <a:pt x="328613" y="364331"/>
                </a:lnTo>
                <a:lnTo>
                  <a:pt x="335757" y="371475"/>
                </a:lnTo>
                <a:lnTo>
                  <a:pt x="342900" y="371475"/>
                </a:lnTo>
                <a:lnTo>
                  <a:pt x="350044" y="378618"/>
                </a:lnTo>
                <a:lnTo>
                  <a:pt x="357188" y="385762"/>
                </a:lnTo>
                <a:lnTo>
                  <a:pt x="371475" y="385762"/>
                </a:lnTo>
                <a:lnTo>
                  <a:pt x="385763" y="392906"/>
                </a:lnTo>
                <a:lnTo>
                  <a:pt x="400050" y="400050"/>
                </a:lnTo>
                <a:lnTo>
                  <a:pt x="414338" y="400050"/>
                </a:lnTo>
                <a:lnTo>
                  <a:pt x="428625" y="392906"/>
                </a:lnTo>
                <a:lnTo>
                  <a:pt x="442913" y="392906"/>
                </a:lnTo>
                <a:lnTo>
                  <a:pt x="450057" y="385762"/>
                </a:lnTo>
                <a:lnTo>
                  <a:pt x="457200" y="378618"/>
                </a:lnTo>
                <a:lnTo>
                  <a:pt x="464344" y="371475"/>
                </a:lnTo>
                <a:lnTo>
                  <a:pt x="471488" y="364331"/>
                </a:lnTo>
                <a:lnTo>
                  <a:pt x="478632" y="342900"/>
                </a:lnTo>
                <a:lnTo>
                  <a:pt x="478632" y="328612"/>
                </a:lnTo>
                <a:lnTo>
                  <a:pt x="478632" y="314325"/>
                </a:lnTo>
                <a:lnTo>
                  <a:pt x="478632" y="285750"/>
                </a:lnTo>
                <a:lnTo>
                  <a:pt x="471488" y="264318"/>
                </a:lnTo>
                <a:lnTo>
                  <a:pt x="464344" y="242887"/>
                </a:lnTo>
                <a:lnTo>
                  <a:pt x="457200" y="221456"/>
                </a:lnTo>
                <a:lnTo>
                  <a:pt x="450057" y="192881"/>
                </a:lnTo>
                <a:lnTo>
                  <a:pt x="442913" y="171450"/>
                </a:lnTo>
                <a:lnTo>
                  <a:pt x="435769" y="150018"/>
                </a:lnTo>
                <a:lnTo>
                  <a:pt x="428625" y="121443"/>
                </a:lnTo>
                <a:lnTo>
                  <a:pt x="414338" y="107156"/>
                </a:lnTo>
                <a:lnTo>
                  <a:pt x="407194" y="92868"/>
                </a:lnTo>
                <a:lnTo>
                  <a:pt x="407194" y="64293"/>
                </a:lnTo>
                <a:lnTo>
                  <a:pt x="392907" y="50006"/>
                </a:lnTo>
                <a:lnTo>
                  <a:pt x="392907" y="42862"/>
                </a:lnTo>
                <a:lnTo>
                  <a:pt x="385763" y="21431"/>
                </a:lnTo>
                <a:lnTo>
                  <a:pt x="378619" y="0"/>
                </a:lnTo>
                <a:lnTo>
                  <a:pt x="37861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2135981" y="2364581"/>
            <a:ext cx="607220" cy="300039"/>
          </a:xfrm>
          <a:custGeom>
            <a:avLst/>
            <a:gdLst/>
            <a:ahLst/>
            <a:cxnLst/>
            <a:rect l="0" t="0" r="0" b="0"/>
            <a:pathLst>
              <a:path w="607220" h="300039">
                <a:moveTo>
                  <a:pt x="0" y="300038"/>
                </a:moveTo>
                <a:lnTo>
                  <a:pt x="0" y="300038"/>
                </a:lnTo>
                <a:lnTo>
                  <a:pt x="7144" y="292894"/>
                </a:lnTo>
                <a:lnTo>
                  <a:pt x="14288" y="285750"/>
                </a:lnTo>
                <a:lnTo>
                  <a:pt x="21432" y="271463"/>
                </a:lnTo>
                <a:lnTo>
                  <a:pt x="28575" y="257175"/>
                </a:lnTo>
                <a:lnTo>
                  <a:pt x="42863" y="250032"/>
                </a:lnTo>
                <a:lnTo>
                  <a:pt x="57150" y="228600"/>
                </a:lnTo>
                <a:lnTo>
                  <a:pt x="78582" y="214313"/>
                </a:lnTo>
                <a:lnTo>
                  <a:pt x="100013" y="207169"/>
                </a:lnTo>
                <a:lnTo>
                  <a:pt x="121444" y="185738"/>
                </a:lnTo>
                <a:lnTo>
                  <a:pt x="150019" y="171450"/>
                </a:lnTo>
                <a:lnTo>
                  <a:pt x="185738" y="157163"/>
                </a:lnTo>
                <a:lnTo>
                  <a:pt x="214313" y="135732"/>
                </a:lnTo>
                <a:lnTo>
                  <a:pt x="242888" y="121444"/>
                </a:lnTo>
                <a:lnTo>
                  <a:pt x="278607" y="107157"/>
                </a:lnTo>
                <a:lnTo>
                  <a:pt x="307182" y="92869"/>
                </a:lnTo>
                <a:lnTo>
                  <a:pt x="342900" y="78582"/>
                </a:lnTo>
                <a:lnTo>
                  <a:pt x="364332" y="71438"/>
                </a:lnTo>
                <a:lnTo>
                  <a:pt x="392907" y="71438"/>
                </a:lnTo>
                <a:lnTo>
                  <a:pt x="407194" y="57150"/>
                </a:lnTo>
                <a:lnTo>
                  <a:pt x="421482" y="50007"/>
                </a:lnTo>
                <a:lnTo>
                  <a:pt x="428625" y="50007"/>
                </a:lnTo>
                <a:lnTo>
                  <a:pt x="428625" y="50007"/>
                </a:lnTo>
                <a:lnTo>
                  <a:pt x="428625" y="42863"/>
                </a:lnTo>
                <a:lnTo>
                  <a:pt x="428625" y="42863"/>
                </a:lnTo>
                <a:lnTo>
                  <a:pt x="421482" y="42863"/>
                </a:lnTo>
                <a:lnTo>
                  <a:pt x="407194" y="35719"/>
                </a:lnTo>
                <a:lnTo>
                  <a:pt x="400050" y="35719"/>
                </a:lnTo>
                <a:lnTo>
                  <a:pt x="385763" y="35719"/>
                </a:lnTo>
                <a:lnTo>
                  <a:pt x="378619" y="28575"/>
                </a:lnTo>
                <a:lnTo>
                  <a:pt x="364332" y="28575"/>
                </a:lnTo>
                <a:lnTo>
                  <a:pt x="357188" y="28575"/>
                </a:lnTo>
                <a:lnTo>
                  <a:pt x="350044" y="28575"/>
                </a:lnTo>
                <a:lnTo>
                  <a:pt x="350044" y="28575"/>
                </a:lnTo>
                <a:lnTo>
                  <a:pt x="342900" y="28575"/>
                </a:lnTo>
                <a:lnTo>
                  <a:pt x="342900" y="28575"/>
                </a:lnTo>
                <a:lnTo>
                  <a:pt x="350044" y="21432"/>
                </a:lnTo>
                <a:lnTo>
                  <a:pt x="350044" y="21432"/>
                </a:lnTo>
                <a:lnTo>
                  <a:pt x="364332" y="21432"/>
                </a:lnTo>
                <a:lnTo>
                  <a:pt x="371475" y="14288"/>
                </a:lnTo>
                <a:lnTo>
                  <a:pt x="392907" y="7144"/>
                </a:lnTo>
                <a:lnTo>
                  <a:pt x="407194" y="7144"/>
                </a:lnTo>
                <a:lnTo>
                  <a:pt x="435769" y="0"/>
                </a:lnTo>
                <a:lnTo>
                  <a:pt x="457200" y="0"/>
                </a:lnTo>
                <a:lnTo>
                  <a:pt x="485775" y="0"/>
                </a:lnTo>
                <a:lnTo>
                  <a:pt x="507207" y="0"/>
                </a:lnTo>
                <a:lnTo>
                  <a:pt x="535782" y="0"/>
                </a:lnTo>
                <a:lnTo>
                  <a:pt x="550069" y="7144"/>
                </a:lnTo>
                <a:lnTo>
                  <a:pt x="571500" y="14288"/>
                </a:lnTo>
                <a:lnTo>
                  <a:pt x="585788" y="14288"/>
                </a:lnTo>
                <a:lnTo>
                  <a:pt x="592932" y="21432"/>
                </a:lnTo>
                <a:lnTo>
                  <a:pt x="600075" y="28575"/>
                </a:lnTo>
                <a:lnTo>
                  <a:pt x="607219" y="35719"/>
                </a:lnTo>
                <a:lnTo>
                  <a:pt x="607219" y="50007"/>
                </a:lnTo>
                <a:lnTo>
                  <a:pt x="600075" y="57150"/>
                </a:lnTo>
                <a:lnTo>
                  <a:pt x="600075" y="71438"/>
                </a:lnTo>
                <a:lnTo>
                  <a:pt x="585788" y="78582"/>
                </a:lnTo>
                <a:lnTo>
                  <a:pt x="578644" y="100013"/>
                </a:lnTo>
                <a:lnTo>
                  <a:pt x="571500" y="107157"/>
                </a:lnTo>
                <a:lnTo>
                  <a:pt x="557213" y="121444"/>
                </a:lnTo>
                <a:lnTo>
                  <a:pt x="542925" y="135732"/>
                </a:lnTo>
                <a:lnTo>
                  <a:pt x="528638" y="157163"/>
                </a:lnTo>
                <a:lnTo>
                  <a:pt x="528638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2843213" y="2250281"/>
            <a:ext cx="171451" cy="207170"/>
          </a:xfrm>
          <a:custGeom>
            <a:avLst/>
            <a:gdLst/>
            <a:ahLst/>
            <a:cxnLst/>
            <a:rect l="0" t="0" r="0" b="0"/>
            <a:pathLst>
              <a:path w="171451" h="207170">
                <a:moveTo>
                  <a:pt x="7143" y="0"/>
                </a:moveTo>
                <a:lnTo>
                  <a:pt x="0" y="0"/>
                </a:lnTo>
                <a:lnTo>
                  <a:pt x="0" y="0"/>
                </a:lnTo>
                <a:lnTo>
                  <a:pt x="7143" y="14288"/>
                </a:lnTo>
                <a:lnTo>
                  <a:pt x="7143" y="21432"/>
                </a:lnTo>
                <a:lnTo>
                  <a:pt x="7143" y="35719"/>
                </a:lnTo>
                <a:lnTo>
                  <a:pt x="14287" y="50007"/>
                </a:lnTo>
                <a:lnTo>
                  <a:pt x="14287" y="71438"/>
                </a:lnTo>
                <a:lnTo>
                  <a:pt x="14287" y="92869"/>
                </a:lnTo>
                <a:lnTo>
                  <a:pt x="21431" y="107157"/>
                </a:lnTo>
                <a:lnTo>
                  <a:pt x="21431" y="128588"/>
                </a:lnTo>
                <a:lnTo>
                  <a:pt x="28575" y="150019"/>
                </a:lnTo>
                <a:lnTo>
                  <a:pt x="35718" y="157163"/>
                </a:lnTo>
                <a:lnTo>
                  <a:pt x="35718" y="171450"/>
                </a:lnTo>
                <a:lnTo>
                  <a:pt x="42862" y="185738"/>
                </a:lnTo>
                <a:lnTo>
                  <a:pt x="42862" y="185738"/>
                </a:lnTo>
                <a:lnTo>
                  <a:pt x="50006" y="192882"/>
                </a:lnTo>
                <a:lnTo>
                  <a:pt x="50006" y="200025"/>
                </a:lnTo>
                <a:lnTo>
                  <a:pt x="50006" y="200025"/>
                </a:lnTo>
                <a:lnTo>
                  <a:pt x="50006" y="200025"/>
                </a:lnTo>
                <a:lnTo>
                  <a:pt x="42862" y="207169"/>
                </a:lnTo>
                <a:lnTo>
                  <a:pt x="42862" y="200025"/>
                </a:lnTo>
                <a:lnTo>
                  <a:pt x="35718" y="200025"/>
                </a:lnTo>
                <a:lnTo>
                  <a:pt x="28575" y="192882"/>
                </a:lnTo>
                <a:lnTo>
                  <a:pt x="28575" y="185738"/>
                </a:lnTo>
                <a:lnTo>
                  <a:pt x="21431" y="178594"/>
                </a:lnTo>
                <a:lnTo>
                  <a:pt x="14287" y="171450"/>
                </a:lnTo>
                <a:lnTo>
                  <a:pt x="14287" y="164307"/>
                </a:lnTo>
                <a:lnTo>
                  <a:pt x="14287" y="157163"/>
                </a:lnTo>
                <a:lnTo>
                  <a:pt x="14287" y="157163"/>
                </a:lnTo>
                <a:lnTo>
                  <a:pt x="14287" y="157163"/>
                </a:lnTo>
                <a:lnTo>
                  <a:pt x="14287" y="150019"/>
                </a:lnTo>
                <a:lnTo>
                  <a:pt x="14287" y="135732"/>
                </a:lnTo>
                <a:lnTo>
                  <a:pt x="21431" y="128588"/>
                </a:lnTo>
                <a:lnTo>
                  <a:pt x="35718" y="121444"/>
                </a:lnTo>
                <a:lnTo>
                  <a:pt x="50006" y="107157"/>
                </a:lnTo>
                <a:lnTo>
                  <a:pt x="64293" y="92869"/>
                </a:lnTo>
                <a:lnTo>
                  <a:pt x="85725" y="85725"/>
                </a:lnTo>
                <a:lnTo>
                  <a:pt x="100012" y="78582"/>
                </a:lnTo>
                <a:lnTo>
                  <a:pt x="121443" y="71438"/>
                </a:lnTo>
                <a:lnTo>
                  <a:pt x="142875" y="71438"/>
                </a:lnTo>
                <a:lnTo>
                  <a:pt x="171450" y="71438"/>
                </a:lnTo>
                <a:lnTo>
                  <a:pt x="171450" y="714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3078956" y="2286000"/>
            <a:ext cx="235745" cy="135732"/>
          </a:xfrm>
          <a:custGeom>
            <a:avLst/>
            <a:gdLst/>
            <a:ahLst/>
            <a:cxnLst/>
            <a:rect l="0" t="0" r="0" b="0"/>
            <a:pathLst>
              <a:path w="235745" h="135732">
                <a:moveTo>
                  <a:pt x="28575" y="135731"/>
                </a:moveTo>
                <a:lnTo>
                  <a:pt x="28575" y="128588"/>
                </a:lnTo>
                <a:lnTo>
                  <a:pt x="28575" y="128588"/>
                </a:lnTo>
                <a:lnTo>
                  <a:pt x="21432" y="128588"/>
                </a:lnTo>
                <a:lnTo>
                  <a:pt x="28575" y="128588"/>
                </a:lnTo>
                <a:lnTo>
                  <a:pt x="28575" y="128588"/>
                </a:lnTo>
                <a:lnTo>
                  <a:pt x="21432" y="128588"/>
                </a:lnTo>
                <a:lnTo>
                  <a:pt x="21432" y="128588"/>
                </a:lnTo>
                <a:lnTo>
                  <a:pt x="14288" y="121444"/>
                </a:lnTo>
                <a:lnTo>
                  <a:pt x="14288" y="114300"/>
                </a:lnTo>
                <a:lnTo>
                  <a:pt x="7144" y="107156"/>
                </a:lnTo>
                <a:lnTo>
                  <a:pt x="7144" y="100013"/>
                </a:lnTo>
                <a:lnTo>
                  <a:pt x="0" y="92869"/>
                </a:lnTo>
                <a:lnTo>
                  <a:pt x="0" y="78581"/>
                </a:lnTo>
                <a:lnTo>
                  <a:pt x="0" y="78581"/>
                </a:lnTo>
                <a:lnTo>
                  <a:pt x="0" y="64294"/>
                </a:lnTo>
                <a:lnTo>
                  <a:pt x="0" y="50006"/>
                </a:lnTo>
                <a:lnTo>
                  <a:pt x="7144" y="50006"/>
                </a:lnTo>
                <a:lnTo>
                  <a:pt x="14288" y="35719"/>
                </a:lnTo>
                <a:lnTo>
                  <a:pt x="21432" y="28575"/>
                </a:lnTo>
                <a:lnTo>
                  <a:pt x="28575" y="28575"/>
                </a:lnTo>
                <a:lnTo>
                  <a:pt x="28575" y="21431"/>
                </a:lnTo>
                <a:lnTo>
                  <a:pt x="42863" y="14288"/>
                </a:lnTo>
                <a:lnTo>
                  <a:pt x="50007" y="14288"/>
                </a:lnTo>
                <a:lnTo>
                  <a:pt x="64294" y="21431"/>
                </a:lnTo>
                <a:lnTo>
                  <a:pt x="71438" y="21431"/>
                </a:lnTo>
                <a:lnTo>
                  <a:pt x="78582" y="21431"/>
                </a:lnTo>
                <a:lnTo>
                  <a:pt x="92869" y="28575"/>
                </a:lnTo>
                <a:lnTo>
                  <a:pt x="100013" y="35719"/>
                </a:lnTo>
                <a:lnTo>
                  <a:pt x="107157" y="42863"/>
                </a:lnTo>
                <a:lnTo>
                  <a:pt x="121444" y="57150"/>
                </a:lnTo>
                <a:lnTo>
                  <a:pt x="128588" y="64294"/>
                </a:lnTo>
                <a:lnTo>
                  <a:pt x="135732" y="71438"/>
                </a:lnTo>
                <a:lnTo>
                  <a:pt x="142875" y="78581"/>
                </a:lnTo>
                <a:lnTo>
                  <a:pt x="157163" y="92869"/>
                </a:lnTo>
                <a:lnTo>
                  <a:pt x="164307" y="92869"/>
                </a:lnTo>
                <a:lnTo>
                  <a:pt x="171450" y="92869"/>
                </a:lnTo>
                <a:lnTo>
                  <a:pt x="185738" y="100013"/>
                </a:lnTo>
                <a:lnTo>
                  <a:pt x="192882" y="100013"/>
                </a:lnTo>
                <a:lnTo>
                  <a:pt x="207169" y="92869"/>
                </a:lnTo>
                <a:lnTo>
                  <a:pt x="207169" y="100013"/>
                </a:lnTo>
                <a:lnTo>
                  <a:pt x="221457" y="92869"/>
                </a:lnTo>
                <a:lnTo>
                  <a:pt x="221457" y="85725"/>
                </a:lnTo>
                <a:lnTo>
                  <a:pt x="228600" y="85725"/>
                </a:lnTo>
                <a:lnTo>
                  <a:pt x="228600" y="78581"/>
                </a:lnTo>
                <a:lnTo>
                  <a:pt x="235744" y="64294"/>
                </a:lnTo>
                <a:lnTo>
                  <a:pt x="235744" y="50006"/>
                </a:lnTo>
                <a:lnTo>
                  <a:pt x="228600" y="42863"/>
                </a:lnTo>
                <a:lnTo>
                  <a:pt x="228600" y="28575"/>
                </a:lnTo>
                <a:lnTo>
                  <a:pt x="214313" y="21431"/>
                </a:lnTo>
                <a:lnTo>
                  <a:pt x="207169" y="14288"/>
                </a:lnTo>
                <a:lnTo>
                  <a:pt x="200025" y="0"/>
                </a:lnTo>
                <a:lnTo>
                  <a:pt x="185738" y="0"/>
                </a:lnTo>
                <a:lnTo>
                  <a:pt x="171450" y="0"/>
                </a:lnTo>
                <a:lnTo>
                  <a:pt x="157163" y="0"/>
                </a:lnTo>
                <a:lnTo>
                  <a:pt x="142875" y="0"/>
                </a:lnTo>
                <a:lnTo>
                  <a:pt x="128588" y="7144"/>
                </a:lnTo>
                <a:lnTo>
                  <a:pt x="114300" y="14288"/>
                </a:lnTo>
                <a:lnTo>
                  <a:pt x="100013" y="28575"/>
                </a:lnTo>
                <a:lnTo>
                  <a:pt x="100013" y="285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3336131" y="2286000"/>
            <a:ext cx="171451" cy="92870"/>
          </a:xfrm>
          <a:custGeom>
            <a:avLst/>
            <a:gdLst/>
            <a:ahLst/>
            <a:cxnLst/>
            <a:rect l="0" t="0" r="0" b="0"/>
            <a:pathLst>
              <a:path w="171451" h="9287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8575"/>
                </a:lnTo>
                <a:lnTo>
                  <a:pt x="14288" y="42863"/>
                </a:lnTo>
                <a:lnTo>
                  <a:pt x="14288" y="50006"/>
                </a:lnTo>
                <a:lnTo>
                  <a:pt x="14288" y="64294"/>
                </a:lnTo>
                <a:lnTo>
                  <a:pt x="21432" y="71438"/>
                </a:lnTo>
                <a:lnTo>
                  <a:pt x="21432" y="78581"/>
                </a:lnTo>
                <a:lnTo>
                  <a:pt x="21432" y="85725"/>
                </a:lnTo>
                <a:lnTo>
                  <a:pt x="28575" y="92869"/>
                </a:lnTo>
                <a:lnTo>
                  <a:pt x="35719" y="92869"/>
                </a:lnTo>
                <a:lnTo>
                  <a:pt x="35719" y="92869"/>
                </a:lnTo>
                <a:lnTo>
                  <a:pt x="42863" y="92869"/>
                </a:lnTo>
                <a:lnTo>
                  <a:pt x="50007" y="85725"/>
                </a:lnTo>
                <a:lnTo>
                  <a:pt x="50007" y="78581"/>
                </a:lnTo>
                <a:lnTo>
                  <a:pt x="57150" y="71438"/>
                </a:lnTo>
                <a:lnTo>
                  <a:pt x="64294" y="64294"/>
                </a:lnTo>
                <a:lnTo>
                  <a:pt x="71438" y="50006"/>
                </a:lnTo>
                <a:lnTo>
                  <a:pt x="71438" y="35719"/>
                </a:lnTo>
                <a:lnTo>
                  <a:pt x="78582" y="28575"/>
                </a:lnTo>
                <a:lnTo>
                  <a:pt x="85725" y="21431"/>
                </a:lnTo>
                <a:lnTo>
                  <a:pt x="85725" y="14288"/>
                </a:lnTo>
                <a:lnTo>
                  <a:pt x="85725" y="14288"/>
                </a:lnTo>
                <a:lnTo>
                  <a:pt x="92869" y="14288"/>
                </a:lnTo>
                <a:lnTo>
                  <a:pt x="92869" y="14288"/>
                </a:lnTo>
                <a:lnTo>
                  <a:pt x="92869" y="14288"/>
                </a:lnTo>
                <a:lnTo>
                  <a:pt x="92869" y="14288"/>
                </a:lnTo>
                <a:lnTo>
                  <a:pt x="92869" y="14288"/>
                </a:lnTo>
                <a:lnTo>
                  <a:pt x="92869" y="21431"/>
                </a:lnTo>
                <a:lnTo>
                  <a:pt x="100013" y="28575"/>
                </a:lnTo>
                <a:lnTo>
                  <a:pt x="107157" y="28575"/>
                </a:lnTo>
                <a:lnTo>
                  <a:pt x="114300" y="42863"/>
                </a:lnTo>
                <a:lnTo>
                  <a:pt x="121444" y="50006"/>
                </a:lnTo>
                <a:lnTo>
                  <a:pt x="128588" y="50006"/>
                </a:lnTo>
                <a:lnTo>
                  <a:pt x="135732" y="57150"/>
                </a:lnTo>
                <a:lnTo>
                  <a:pt x="142875" y="64294"/>
                </a:lnTo>
                <a:lnTo>
                  <a:pt x="157163" y="64294"/>
                </a:lnTo>
                <a:lnTo>
                  <a:pt x="171450" y="64294"/>
                </a:lnTo>
                <a:lnTo>
                  <a:pt x="171450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3564731" y="2228850"/>
            <a:ext cx="228601" cy="178595"/>
          </a:xfrm>
          <a:custGeom>
            <a:avLst/>
            <a:gdLst/>
            <a:ahLst/>
            <a:cxnLst/>
            <a:rect l="0" t="0" r="0" b="0"/>
            <a:pathLst>
              <a:path w="228601" h="178595">
                <a:moveTo>
                  <a:pt x="64294" y="14288"/>
                </a:moveTo>
                <a:lnTo>
                  <a:pt x="64294" y="7144"/>
                </a:lnTo>
                <a:lnTo>
                  <a:pt x="57150" y="0"/>
                </a:lnTo>
                <a:lnTo>
                  <a:pt x="57150" y="0"/>
                </a:lnTo>
                <a:lnTo>
                  <a:pt x="50007" y="0"/>
                </a:lnTo>
                <a:lnTo>
                  <a:pt x="50007" y="7144"/>
                </a:lnTo>
                <a:lnTo>
                  <a:pt x="42863" y="0"/>
                </a:lnTo>
                <a:lnTo>
                  <a:pt x="35719" y="7144"/>
                </a:lnTo>
                <a:lnTo>
                  <a:pt x="28575" y="14288"/>
                </a:lnTo>
                <a:lnTo>
                  <a:pt x="14288" y="14288"/>
                </a:lnTo>
                <a:lnTo>
                  <a:pt x="7144" y="14288"/>
                </a:lnTo>
                <a:lnTo>
                  <a:pt x="7144" y="21431"/>
                </a:lnTo>
                <a:lnTo>
                  <a:pt x="7144" y="28575"/>
                </a:lnTo>
                <a:lnTo>
                  <a:pt x="0" y="35719"/>
                </a:lnTo>
                <a:lnTo>
                  <a:pt x="7144" y="42863"/>
                </a:lnTo>
                <a:lnTo>
                  <a:pt x="7144" y="50006"/>
                </a:lnTo>
                <a:lnTo>
                  <a:pt x="7144" y="57150"/>
                </a:lnTo>
                <a:lnTo>
                  <a:pt x="21432" y="64294"/>
                </a:lnTo>
                <a:lnTo>
                  <a:pt x="28575" y="71438"/>
                </a:lnTo>
                <a:lnTo>
                  <a:pt x="42863" y="78581"/>
                </a:lnTo>
                <a:lnTo>
                  <a:pt x="50007" y="85725"/>
                </a:lnTo>
                <a:lnTo>
                  <a:pt x="64294" y="100013"/>
                </a:lnTo>
                <a:lnTo>
                  <a:pt x="78582" y="107156"/>
                </a:lnTo>
                <a:lnTo>
                  <a:pt x="85725" y="114300"/>
                </a:lnTo>
                <a:lnTo>
                  <a:pt x="92869" y="128588"/>
                </a:lnTo>
                <a:lnTo>
                  <a:pt x="100013" y="128588"/>
                </a:lnTo>
                <a:lnTo>
                  <a:pt x="100013" y="128588"/>
                </a:lnTo>
                <a:lnTo>
                  <a:pt x="100013" y="142875"/>
                </a:lnTo>
                <a:lnTo>
                  <a:pt x="100013" y="150019"/>
                </a:lnTo>
                <a:lnTo>
                  <a:pt x="100013" y="150019"/>
                </a:lnTo>
                <a:lnTo>
                  <a:pt x="100013" y="157163"/>
                </a:lnTo>
                <a:lnTo>
                  <a:pt x="92869" y="164306"/>
                </a:lnTo>
                <a:lnTo>
                  <a:pt x="85725" y="164306"/>
                </a:lnTo>
                <a:lnTo>
                  <a:pt x="78582" y="171450"/>
                </a:lnTo>
                <a:lnTo>
                  <a:pt x="71438" y="178594"/>
                </a:lnTo>
                <a:lnTo>
                  <a:pt x="64294" y="178594"/>
                </a:lnTo>
                <a:lnTo>
                  <a:pt x="57150" y="178594"/>
                </a:lnTo>
                <a:lnTo>
                  <a:pt x="57150" y="178594"/>
                </a:lnTo>
                <a:lnTo>
                  <a:pt x="50007" y="178594"/>
                </a:lnTo>
                <a:lnTo>
                  <a:pt x="50007" y="178594"/>
                </a:lnTo>
                <a:lnTo>
                  <a:pt x="50007" y="178594"/>
                </a:lnTo>
                <a:lnTo>
                  <a:pt x="50007" y="171450"/>
                </a:lnTo>
                <a:lnTo>
                  <a:pt x="57150" y="164306"/>
                </a:lnTo>
                <a:lnTo>
                  <a:pt x="57150" y="164306"/>
                </a:lnTo>
                <a:lnTo>
                  <a:pt x="64294" y="157163"/>
                </a:lnTo>
                <a:lnTo>
                  <a:pt x="71438" y="150019"/>
                </a:lnTo>
                <a:lnTo>
                  <a:pt x="85725" y="150019"/>
                </a:lnTo>
                <a:lnTo>
                  <a:pt x="92869" y="150019"/>
                </a:lnTo>
                <a:lnTo>
                  <a:pt x="107157" y="142875"/>
                </a:lnTo>
                <a:lnTo>
                  <a:pt x="121444" y="135731"/>
                </a:lnTo>
                <a:lnTo>
                  <a:pt x="135732" y="135731"/>
                </a:lnTo>
                <a:lnTo>
                  <a:pt x="150019" y="128588"/>
                </a:lnTo>
                <a:lnTo>
                  <a:pt x="164307" y="121444"/>
                </a:lnTo>
                <a:lnTo>
                  <a:pt x="178594" y="114300"/>
                </a:lnTo>
                <a:lnTo>
                  <a:pt x="185738" y="114300"/>
                </a:lnTo>
                <a:lnTo>
                  <a:pt x="200025" y="100013"/>
                </a:lnTo>
                <a:lnTo>
                  <a:pt x="207169" y="100013"/>
                </a:lnTo>
                <a:lnTo>
                  <a:pt x="214313" y="92869"/>
                </a:lnTo>
                <a:lnTo>
                  <a:pt x="221457" y="85725"/>
                </a:lnTo>
                <a:lnTo>
                  <a:pt x="221457" y="78581"/>
                </a:lnTo>
                <a:lnTo>
                  <a:pt x="228600" y="78581"/>
                </a:lnTo>
                <a:lnTo>
                  <a:pt x="228600" y="71438"/>
                </a:lnTo>
                <a:lnTo>
                  <a:pt x="228600" y="64294"/>
                </a:lnTo>
                <a:lnTo>
                  <a:pt x="228600" y="64294"/>
                </a:lnTo>
                <a:lnTo>
                  <a:pt x="228600" y="57150"/>
                </a:lnTo>
                <a:lnTo>
                  <a:pt x="221457" y="50006"/>
                </a:lnTo>
                <a:lnTo>
                  <a:pt x="221457" y="57150"/>
                </a:lnTo>
                <a:lnTo>
                  <a:pt x="214313" y="57150"/>
                </a:lnTo>
                <a:lnTo>
                  <a:pt x="207169" y="57150"/>
                </a:lnTo>
                <a:lnTo>
                  <a:pt x="200025" y="57150"/>
                </a:lnTo>
                <a:lnTo>
                  <a:pt x="192882" y="71438"/>
                </a:lnTo>
                <a:lnTo>
                  <a:pt x="185738" y="71438"/>
                </a:lnTo>
                <a:lnTo>
                  <a:pt x="171450" y="85725"/>
                </a:lnTo>
                <a:lnTo>
                  <a:pt x="164307" y="100013"/>
                </a:lnTo>
                <a:lnTo>
                  <a:pt x="157163" y="107156"/>
                </a:lnTo>
                <a:lnTo>
                  <a:pt x="150019" y="121444"/>
                </a:lnTo>
                <a:lnTo>
                  <a:pt x="150019" y="135731"/>
                </a:lnTo>
                <a:lnTo>
                  <a:pt x="150019" y="142875"/>
                </a:lnTo>
                <a:lnTo>
                  <a:pt x="150019" y="150019"/>
                </a:lnTo>
                <a:lnTo>
                  <a:pt x="157163" y="164306"/>
                </a:lnTo>
                <a:lnTo>
                  <a:pt x="164307" y="171450"/>
                </a:lnTo>
                <a:lnTo>
                  <a:pt x="171450" y="171450"/>
                </a:lnTo>
                <a:lnTo>
                  <a:pt x="178594" y="178594"/>
                </a:lnTo>
                <a:lnTo>
                  <a:pt x="185738" y="178594"/>
                </a:lnTo>
                <a:lnTo>
                  <a:pt x="200025" y="178594"/>
                </a:lnTo>
                <a:lnTo>
                  <a:pt x="221457" y="164306"/>
                </a:lnTo>
                <a:lnTo>
                  <a:pt x="221457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3871913" y="2264569"/>
            <a:ext cx="142876" cy="135732"/>
          </a:xfrm>
          <a:custGeom>
            <a:avLst/>
            <a:gdLst/>
            <a:ahLst/>
            <a:cxnLst/>
            <a:rect l="0" t="0" r="0" b="0"/>
            <a:pathLst>
              <a:path w="142876" h="135732">
                <a:moveTo>
                  <a:pt x="14287" y="57150"/>
                </a:moveTo>
                <a:lnTo>
                  <a:pt x="14287" y="57150"/>
                </a:lnTo>
                <a:lnTo>
                  <a:pt x="14287" y="57150"/>
                </a:lnTo>
                <a:lnTo>
                  <a:pt x="14287" y="64294"/>
                </a:lnTo>
                <a:lnTo>
                  <a:pt x="14287" y="64294"/>
                </a:lnTo>
                <a:lnTo>
                  <a:pt x="14287" y="71437"/>
                </a:lnTo>
                <a:lnTo>
                  <a:pt x="14287" y="78581"/>
                </a:lnTo>
                <a:lnTo>
                  <a:pt x="14287" y="85725"/>
                </a:lnTo>
                <a:lnTo>
                  <a:pt x="14287" y="92869"/>
                </a:lnTo>
                <a:lnTo>
                  <a:pt x="7143" y="100012"/>
                </a:lnTo>
                <a:lnTo>
                  <a:pt x="7143" y="114300"/>
                </a:lnTo>
                <a:lnTo>
                  <a:pt x="0" y="114300"/>
                </a:lnTo>
                <a:lnTo>
                  <a:pt x="0" y="121444"/>
                </a:lnTo>
                <a:lnTo>
                  <a:pt x="0" y="128587"/>
                </a:lnTo>
                <a:lnTo>
                  <a:pt x="0" y="128587"/>
                </a:lnTo>
                <a:lnTo>
                  <a:pt x="0" y="128587"/>
                </a:lnTo>
                <a:lnTo>
                  <a:pt x="0" y="135731"/>
                </a:lnTo>
                <a:lnTo>
                  <a:pt x="0" y="135731"/>
                </a:lnTo>
                <a:lnTo>
                  <a:pt x="0" y="128587"/>
                </a:lnTo>
                <a:lnTo>
                  <a:pt x="0" y="135731"/>
                </a:lnTo>
                <a:lnTo>
                  <a:pt x="0" y="135731"/>
                </a:lnTo>
                <a:lnTo>
                  <a:pt x="0" y="128587"/>
                </a:lnTo>
                <a:lnTo>
                  <a:pt x="0" y="121444"/>
                </a:lnTo>
                <a:lnTo>
                  <a:pt x="0" y="114300"/>
                </a:lnTo>
                <a:lnTo>
                  <a:pt x="0" y="107156"/>
                </a:lnTo>
                <a:lnTo>
                  <a:pt x="0" y="92869"/>
                </a:lnTo>
                <a:lnTo>
                  <a:pt x="0" y="92869"/>
                </a:lnTo>
                <a:lnTo>
                  <a:pt x="7143" y="85725"/>
                </a:lnTo>
                <a:lnTo>
                  <a:pt x="7143" y="71437"/>
                </a:lnTo>
                <a:lnTo>
                  <a:pt x="7143" y="71437"/>
                </a:lnTo>
                <a:lnTo>
                  <a:pt x="14287" y="64294"/>
                </a:lnTo>
                <a:lnTo>
                  <a:pt x="21431" y="50006"/>
                </a:lnTo>
                <a:lnTo>
                  <a:pt x="35718" y="42862"/>
                </a:lnTo>
                <a:lnTo>
                  <a:pt x="42862" y="35719"/>
                </a:lnTo>
                <a:lnTo>
                  <a:pt x="57150" y="28575"/>
                </a:lnTo>
                <a:lnTo>
                  <a:pt x="71437" y="21431"/>
                </a:lnTo>
                <a:lnTo>
                  <a:pt x="92868" y="21431"/>
                </a:lnTo>
                <a:lnTo>
                  <a:pt x="107156" y="14287"/>
                </a:lnTo>
                <a:lnTo>
                  <a:pt x="121443" y="7144"/>
                </a:lnTo>
                <a:lnTo>
                  <a:pt x="142875" y="0"/>
                </a:lnTo>
                <a:lnTo>
                  <a:pt x="14287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4036219" y="2257425"/>
            <a:ext cx="92870" cy="221457"/>
          </a:xfrm>
          <a:custGeom>
            <a:avLst/>
            <a:gdLst/>
            <a:ahLst/>
            <a:cxnLst/>
            <a:rect l="0" t="0" r="0" b="0"/>
            <a:pathLst>
              <a:path w="92870" h="221457">
                <a:moveTo>
                  <a:pt x="85725" y="7144"/>
                </a:moveTo>
                <a:lnTo>
                  <a:pt x="78581" y="7144"/>
                </a:lnTo>
                <a:lnTo>
                  <a:pt x="78581" y="0"/>
                </a:lnTo>
                <a:lnTo>
                  <a:pt x="78581" y="0"/>
                </a:lnTo>
                <a:lnTo>
                  <a:pt x="78581" y="7144"/>
                </a:lnTo>
                <a:lnTo>
                  <a:pt x="71437" y="7144"/>
                </a:lnTo>
                <a:lnTo>
                  <a:pt x="71437" y="7144"/>
                </a:lnTo>
                <a:lnTo>
                  <a:pt x="64294" y="14288"/>
                </a:lnTo>
                <a:lnTo>
                  <a:pt x="57150" y="14288"/>
                </a:lnTo>
                <a:lnTo>
                  <a:pt x="42862" y="14288"/>
                </a:lnTo>
                <a:lnTo>
                  <a:pt x="35719" y="21431"/>
                </a:lnTo>
                <a:lnTo>
                  <a:pt x="28575" y="28575"/>
                </a:lnTo>
                <a:lnTo>
                  <a:pt x="21431" y="28575"/>
                </a:lnTo>
                <a:lnTo>
                  <a:pt x="14287" y="35719"/>
                </a:lnTo>
                <a:lnTo>
                  <a:pt x="7144" y="42863"/>
                </a:lnTo>
                <a:lnTo>
                  <a:pt x="0" y="50006"/>
                </a:lnTo>
                <a:lnTo>
                  <a:pt x="0" y="57150"/>
                </a:lnTo>
                <a:lnTo>
                  <a:pt x="0" y="71438"/>
                </a:lnTo>
                <a:lnTo>
                  <a:pt x="7144" y="78581"/>
                </a:lnTo>
                <a:lnTo>
                  <a:pt x="14287" y="85725"/>
                </a:lnTo>
                <a:lnTo>
                  <a:pt x="21431" y="107156"/>
                </a:lnTo>
                <a:lnTo>
                  <a:pt x="35719" y="121444"/>
                </a:lnTo>
                <a:lnTo>
                  <a:pt x="50006" y="128588"/>
                </a:lnTo>
                <a:lnTo>
                  <a:pt x="64294" y="150019"/>
                </a:lnTo>
                <a:lnTo>
                  <a:pt x="71437" y="157163"/>
                </a:lnTo>
                <a:lnTo>
                  <a:pt x="78581" y="171450"/>
                </a:lnTo>
                <a:lnTo>
                  <a:pt x="85725" y="178594"/>
                </a:lnTo>
                <a:lnTo>
                  <a:pt x="92869" y="185738"/>
                </a:lnTo>
                <a:lnTo>
                  <a:pt x="92869" y="185738"/>
                </a:lnTo>
                <a:lnTo>
                  <a:pt x="92869" y="192881"/>
                </a:lnTo>
                <a:lnTo>
                  <a:pt x="92869" y="200025"/>
                </a:lnTo>
                <a:lnTo>
                  <a:pt x="85725" y="207169"/>
                </a:lnTo>
                <a:lnTo>
                  <a:pt x="78581" y="207169"/>
                </a:lnTo>
                <a:lnTo>
                  <a:pt x="64294" y="214313"/>
                </a:lnTo>
                <a:lnTo>
                  <a:pt x="50006" y="221456"/>
                </a:lnTo>
                <a:lnTo>
                  <a:pt x="35719" y="221456"/>
                </a:lnTo>
                <a:lnTo>
                  <a:pt x="14287" y="221456"/>
                </a:lnTo>
                <a:lnTo>
                  <a:pt x="14287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1000125" y="5422106"/>
            <a:ext cx="528639" cy="178595"/>
          </a:xfrm>
          <a:custGeom>
            <a:avLst/>
            <a:gdLst/>
            <a:ahLst/>
            <a:cxnLst/>
            <a:rect l="0" t="0" r="0" b="0"/>
            <a:pathLst>
              <a:path w="528639" h="178595">
                <a:moveTo>
                  <a:pt x="0" y="178594"/>
                </a:moveTo>
                <a:lnTo>
                  <a:pt x="0" y="178594"/>
                </a:lnTo>
                <a:lnTo>
                  <a:pt x="7144" y="171450"/>
                </a:lnTo>
                <a:lnTo>
                  <a:pt x="21431" y="171450"/>
                </a:lnTo>
                <a:lnTo>
                  <a:pt x="42863" y="164307"/>
                </a:lnTo>
                <a:lnTo>
                  <a:pt x="64294" y="150019"/>
                </a:lnTo>
                <a:lnTo>
                  <a:pt x="92869" y="142875"/>
                </a:lnTo>
                <a:lnTo>
                  <a:pt x="121444" y="135732"/>
                </a:lnTo>
                <a:lnTo>
                  <a:pt x="150019" y="121444"/>
                </a:lnTo>
                <a:lnTo>
                  <a:pt x="185738" y="107157"/>
                </a:lnTo>
                <a:lnTo>
                  <a:pt x="221456" y="92869"/>
                </a:lnTo>
                <a:lnTo>
                  <a:pt x="264319" y="78582"/>
                </a:lnTo>
                <a:lnTo>
                  <a:pt x="300038" y="64294"/>
                </a:lnTo>
                <a:lnTo>
                  <a:pt x="342900" y="57150"/>
                </a:lnTo>
                <a:lnTo>
                  <a:pt x="378619" y="42863"/>
                </a:lnTo>
                <a:lnTo>
                  <a:pt x="421481" y="28575"/>
                </a:lnTo>
                <a:lnTo>
                  <a:pt x="464344" y="14288"/>
                </a:lnTo>
                <a:lnTo>
                  <a:pt x="528638" y="0"/>
                </a:lnTo>
                <a:lnTo>
                  <a:pt x="52863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678656" y="4093369"/>
            <a:ext cx="728664" cy="1393032"/>
          </a:xfrm>
          <a:custGeom>
            <a:avLst/>
            <a:gdLst/>
            <a:ahLst/>
            <a:cxnLst/>
            <a:rect l="0" t="0" r="0" b="0"/>
            <a:pathLst>
              <a:path w="728664" h="1393032">
                <a:moveTo>
                  <a:pt x="728663" y="57150"/>
                </a:moveTo>
                <a:lnTo>
                  <a:pt x="728663" y="42862"/>
                </a:lnTo>
                <a:lnTo>
                  <a:pt x="721519" y="35719"/>
                </a:lnTo>
                <a:lnTo>
                  <a:pt x="714375" y="21431"/>
                </a:lnTo>
                <a:lnTo>
                  <a:pt x="707232" y="14287"/>
                </a:lnTo>
                <a:lnTo>
                  <a:pt x="692944" y="7144"/>
                </a:lnTo>
                <a:lnTo>
                  <a:pt x="678657" y="0"/>
                </a:lnTo>
                <a:lnTo>
                  <a:pt x="657225" y="0"/>
                </a:lnTo>
                <a:lnTo>
                  <a:pt x="635794" y="0"/>
                </a:lnTo>
                <a:lnTo>
                  <a:pt x="607219" y="14287"/>
                </a:lnTo>
                <a:lnTo>
                  <a:pt x="585788" y="21431"/>
                </a:lnTo>
                <a:lnTo>
                  <a:pt x="550069" y="35719"/>
                </a:lnTo>
                <a:lnTo>
                  <a:pt x="521494" y="57150"/>
                </a:lnTo>
                <a:lnTo>
                  <a:pt x="485775" y="78581"/>
                </a:lnTo>
                <a:lnTo>
                  <a:pt x="442913" y="100012"/>
                </a:lnTo>
                <a:lnTo>
                  <a:pt x="407194" y="135731"/>
                </a:lnTo>
                <a:lnTo>
                  <a:pt x="364332" y="164306"/>
                </a:lnTo>
                <a:lnTo>
                  <a:pt x="321469" y="200025"/>
                </a:lnTo>
                <a:lnTo>
                  <a:pt x="285750" y="242887"/>
                </a:lnTo>
                <a:lnTo>
                  <a:pt x="242888" y="285750"/>
                </a:lnTo>
                <a:lnTo>
                  <a:pt x="207169" y="321469"/>
                </a:lnTo>
                <a:lnTo>
                  <a:pt x="178594" y="371475"/>
                </a:lnTo>
                <a:lnTo>
                  <a:pt x="142875" y="421481"/>
                </a:lnTo>
                <a:lnTo>
                  <a:pt x="114300" y="464344"/>
                </a:lnTo>
                <a:lnTo>
                  <a:pt x="85725" y="514350"/>
                </a:lnTo>
                <a:lnTo>
                  <a:pt x="64294" y="564356"/>
                </a:lnTo>
                <a:lnTo>
                  <a:pt x="42863" y="614362"/>
                </a:lnTo>
                <a:lnTo>
                  <a:pt x="28575" y="664369"/>
                </a:lnTo>
                <a:lnTo>
                  <a:pt x="14288" y="721519"/>
                </a:lnTo>
                <a:lnTo>
                  <a:pt x="7144" y="778669"/>
                </a:lnTo>
                <a:lnTo>
                  <a:pt x="0" y="828675"/>
                </a:lnTo>
                <a:lnTo>
                  <a:pt x="0" y="885825"/>
                </a:lnTo>
                <a:lnTo>
                  <a:pt x="0" y="935831"/>
                </a:lnTo>
                <a:lnTo>
                  <a:pt x="0" y="985837"/>
                </a:lnTo>
                <a:lnTo>
                  <a:pt x="14288" y="1035844"/>
                </a:lnTo>
                <a:lnTo>
                  <a:pt x="28575" y="1078706"/>
                </a:lnTo>
                <a:lnTo>
                  <a:pt x="42863" y="1121569"/>
                </a:lnTo>
                <a:lnTo>
                  <a:pt x="57150" y="1164431"/>
                </a:lnTo>
                <a:lnTo>
                  <a:pt x="78582" y="1207294"/>
                </a:lnTo>
                <a:lnTo>
                  <a:pt x="100013" y="1235869"/>
                </a:lnTo>
                <a:lnTo>
                  <a:pt x="128588" y="1264444"/>
                </a:lnTo>
                <a:lnTo>
                  <a:pt x="157163" y="1293019"/>
                </a:lnTo>
                <a:lnTo>
                  <a:pt x="185738" y="1314450"/>
                </a:lnTo>
                <a:lnTo>
                  <a:pt x="214313" y="1335881"/>
                </a:lnTo>
                <a:lnTo>
                  <a:pt x="250032" y="1350169"/>
                </a:lnTo>
                <a:lnTo>
                  <a:pt x="278607" y="1371600"/>
                </a:lnTo>
                <a:lnTo>
                  <a:pt x="307182" y="1378744"/>
                </a:lnTo>
                <a:lnTo>
                  <a:pt x="335757" y="1385887"/>
                </a:lnTo>
                <a:lnTo>
                  <a:pt x="357188" y="1393031"/>
                </a:lnTo>
                <a:lnTo>
                  <a:pt x="385763" y="1393031"/>
                </a:lnTo>
                <a:lnTo>
                  <a:pt x="428625" y="1385887"/>
                </a:lnTo>
                <a:lnTo>
                  <a:pt x="428625" y="1385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>
            <a:off x="1085850" y="5214938"/>
            <a:ext cx="250032" cy="350044"/>
          </a:xfrm>
          <a:custGeom>
            <a:avLst/>
            <a:gdLst/>
            <a:ahLst/>
            <a:cxnLst/>
            <a:rect l="0" t="0" r="0" b="0"/>
            <a:pathLst>
              <a:path w="250032" h="350044">
                <a:moveTo>
                  <a:pt x="7144" y="7143"/>
                </a:moveTo>
                <a:lnTo>
                  <a:pt x="7144" y="0"/>
                </a:lnTo>
                <a:lnTo>
                  <a:pt x="14288" y="0"/>
                </a:lnTo>
                <a:lnTo>
                  <a:pt x="21431" y="0"/>
                </a:lnTo>
                <a:lnTo>
                  <a:pt x="35719" y="7143"/>
                </a:lnTo>
                <a:lnTo>
                  <a:pt x="50006" y="7143"/>
                </a:lnTo>
                <a:lnTo>
                  <a:pt x="71438" y="14287"/>
                </a:lnTo>
                <a:lnTo>
                  <a:pt x="92869" y="21431"/>
                </a:lnTo>
                <a:lnTo>
                  <a:pt x="114300" y="35718"/>
                </a:lnTo>
                <a:lnTo>
                  <a:pt x="135731" y="42862"/>
                </a:lnTo>
                <a:lnTo>
                  <a:pt x="164306" y="50006"/>
                </a:lnTo>
                <a:lnTo>
                  <a:pt x="185738" y="64293"/>
                </a:lnTo>
                <a:lnTo>
                  <a:pt x="200025" y="78581"/>
                </a:lnTo>
                <a:lnTo>
                  <a:pt x="221456" y="85725"/>
                </a:lnTo>
                <a:lnTo>
                  <a:pt x="235744" y="107156"/>
                </a:lnTo>
                <a:lnTo>
                  <a:pt x="242888" y="114300"/>
                </a:lnTo>
                <a:lnTo>
                  <a:pt x="250031" y="128587"/>
                </a:lnTo>
                <a:lnTo>
                  <a:pt x="250031" y="142875"/>
                </a:lnTo>
                <a:lnTo>
                  <a:pt x="250031" y="150018"/>
                </a:lnTo>
                <a:lnTo>
                  <a:pt x="242888" y="164306"/>
                </a:lnTo>
                <a:lnTo>
                  <a:pt x="228600" y="178593"/>
                </a:lnTo>
                <a:lnTo>
                  <a:pt x="214313" y="192881"/>
                </a:lnTo>
                <a:lnTo>
                  <a:pt x="200025" y="200025"/>
                </a:lnTo>
                <a:lnTo>
                  <a:pt x="178594" y="214312"/>
                </a:lnTo>
                <a:lnTo>
                  <a:pt x="164306" y="228600"/>
                </a:lnTo>
                <a:lnTo>
                  <a:pt x="142875" y="242887"/>
                </a:lnTo>
                <a:lnTo>
                  <a:pt x="121444" y="250031"/>
                </a:lnTo>
                <a:lnTo>
                  <a:pt x="100013" y="264318"/>
                </a:lnTo>
                <a:lnTo>
                  <a:pt x="78581" y="278606"/>
                </a:lnTo>
                <a:lnTo>
                  <a:pt x="57150" y="292893"/>
                </a:lnTo>
                <a:lnTo>
                  <a:pt x="42863" y="307181"/>
                </a:lnTo>
                <a:lnTo>
                  <a:pt x="28575" y="321468"/>
                </a:lnTo>
                <a:lnTo>
                  <a:pt x="14288" y="335756"/>
                </a:lnTo>
                <a:lnTo>
                  <a:pt x="0" y="350043"/>
                </a:lnTo>
                <a:lnTo>
                  <a:pt x="0" y="350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142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Write a letter to the CEO (Chief Executive Officer) of Warner Brothers, Kevin </a:t>
            </a:r>
            <a:r>
              <a:rPr lang="en-GB" dirty="0" err="1" smtClean="0">
                <a:solidFill>
                  <a:srgbClr val="002060"/>
                </a:solidFill>
              </a:rPr>
              <a:t>Tsujihara</a:t>
            </a:r>
            <a:r>
              <a:rPr lang="en-GB" dirty="0" smtClean="0">
                <a:solidFill>
                  <a:srgbClr val="002060"/>
                </a:solidFill>
              </a:rPr>
              <a:t>, about the way women are presented in films </a:t>
            </a:r>
            <a:r>
              <a:rPr lang="en-GB" b="1" dirty="0" smtClean="0">
                <a:solidFill>
                  <a:srgbClr val="002060"/>
                </a:solidFill>
              </a:rPr>
              <a:t>or</a:t>
            </a:r>
            <a:r>
              <a:rPr lang="en-GB" dirty="0" smtClean="0">
                <a:solidFill>
                  <a:srgbClr val="002060"/>
                </a:solidFill>
              </a:rPr>
              <a:t> to the Chairman of </a:t>
            </a:r>
            <a:r>
              <a:rPr lang="en-GB" dirty="0">
                <a:solidFill>
                  <a:srgbClr val="002060"/>
                </a:solidFill>
              </a:rPr>
              <a:t>Sony BMG (music </a:t>
            </a:r>
            <a:r>
              <a:rPr lang="en-GB" dirty="0" smtClean="0">
                <a:solidFill>
                  <a:srgbClr val="002060"/>
                </a:solidFill>
              </a:rPr>
              <a:t>label) David Gordon.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What are you angry about? What can Mr </a:t>
            </a:r>
            <a:r>
              <a:rPr lang="en-GB" dirty="0" err="1" smtClean="0">
                <a:solidFill>
                  <a:srgbClr val="002060"/>
                </a:solidFill>
              </a:rPr>
              <a:t>Tsujihara</a:t>
            </a:r>
            <a:r>
              <a:rPr lang="en-GB" dirty="0" smtClean="0">
                <a:solidFill>
                  <a:srgbClr val="002060"/>
                </a:solidFill>
              </a:rPr>
              <a:t>/Mr Gordon do about it?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14413" y="3078956"/>
            <a:ext cx="1593057" cy="42864"/>
          </a:xfrm>
          <a:custGeom>
            <a:avLst/>
            <a:gdLst/>
            <a:ahLst/>
            <a:cxnLst/>
            <a:rect l="0" t="0" r="0" b="0"/>
            <a:pathLst>
              <a:path w="1593057" h="42864">
                <a:moveTo>
                  <a:pt x="1593056" y="35719"/>
                </a:moveTo>
                <a:lnTo>
                  <a:pt x="1578768" y="28575"/>
                </a:lnTo>
                <a:lnTo>
                  <a:pt x="1557337" y="21432"/>
                </a:lnTo>
                <a:lnTo>
                  <a:pt x="1535906" y="7144"/>
                </a:lnTo>
                <a:lnTo>
                  <a:pt x="1521618" y="7144"/>
                </a:lnTo>
                <a:lnTo>
                  <a:pt x="1500187" y="7144"/>
                </a:lnTo>
                <a:lnTo>
                  <a:pt x="1485900" y="0"/>
                </a:lnTo>
                <a:lnTo>
                  <a:pt x="1464468" y="0"/>
                </a:lnTo>
                <a:lnTo>
                  <a:pt x="1443037" y="0"/>
                </a:lnTo>
                <a:lnTo>
                  <a:pt x="1428750" y="0"/>
                </a:lnTo>
                <a:lnTo>
                  <a:pt x="1407318" y="0"/>
                </a:lnTo>
                <a:lnTo>
                  <a:pt x="1385887" y="7144"/>
                </a:lnTo>
                <a:lnTo>
                  <a:pt x="1364456" y="7144"/>
                </a:lnTo>
                <a:lnTo>
                  <a:pt x="1343025" y="7144"/>
                </a:lnTo>
                <a:lnTo>
                  <a:pt x="1321593" y="21432"/>
                </a:lnTo>
                <a:lnTo>
                  <a:pt x="1300162" y="21432"/>
                </a:lnTo>
                <a:lnTo>
                  <a:pt x="1278731" y="14288"/>
                </a:lnTo>
                <a:lnTo>
                  <a:pt x="1257300" y="14288"/>
                </a:lnTo>
                <a:lnTo>
                  <a:pt x="1235868" y="14288"/>
                </a:lnTo>
                <a:lnTo>
                  <a:pt x="1214437" y="14288"/>
                </a:lnTo>
                <a:lnTo>
                  <a:pt x="1193006" y="14288"/>
                </a:lnTo>
                <a:lnTo>
                  <a:pt x="1171575" y="14288"/>
                </a:lnTo>
                <a:lnTo>
                  <a:pt x="1150143" y="14288"/>
                </a:lnTo>
                <a:lnTo>
                  <a:pt x="1128712" y="7144"/>
                </a:lnTo>
                <a:lnTo>
                  <a:pt x="1107281" y="14288"/>
                </a:lnTo>
                <a:lnTo>
                  <a:pt x="1085850" y="7144"/>
                </a:lnTo>
                <a:lnTo>
                  <a:pt x="1057275" y="7144"/>
                </a:lnTo>
                <a:lnTo>
                  <a:pt x="1035843" y="7144"/>
                </a:lnTo>
                <a:lnTo>
                  <a:pt x="1014412" y="7144"/>
                </a:lnTo>
                <a:lnTo>
                  <a:pt x="992981" y="0"/>
                </a:lnTo>
                <a:lnTo>
                  <a:pt x="971550" y="7144"/>
                </a:lnTo>
                <a:lnTo>
                  <a:pt x="950118" y="7144"/>
                </a:lnTo>
                <a:lnTo>
                  <a:pt x="921543" y="7144"/>
                </a:lnTo>
                <a:lnTo>
                  <a:pt x="900112" y="7144"/>
                </a:lnTo>
                <a:lnTo>
                  <a:pt x="878681" y="14288"/>
                </a:lnTo>
                <a:lnTo>
                  <a:pt x="850106" y="7144"/>
                </a:lnTo>
                <a:lnTo>
                  <a:pt x="828675" y="7144"/>
                </a:lnTo>
                <a:lnTo>
                  <a:pt x="807243" y="14288"/>
                </a:lnTo>
                <a:lnTo>
                  <a:pt x="778668" y="14288"/>
                </a:lnTo>
                <a:lnTo>
                  <a:pt x="757237" y="7144"/>
                </a:lnTo>
                <a:lnTo>
                  <a:pt x="728662" y="14288"/>
                </a:lnTo>
                <a:lnTo>
                  <a:pt x="707231" y="14288"/>
                </a:lnTo>
                <a:lnTo>
                  <a:pt x="685800" y="7144"/>
                </a:lnTo>
                <a:lnTo>
                  <a:pt x="664368" y="14288"/>
                </a:lnTo>
                <a:lnTo>
                  <a:pt x="642937" y="14288"/>
                </a:lnTo>
                <a:lnTo>
                  <a:pt x="621506" y="14288"/>
                </a:lnTo>
                <a:lnTo>
                  <a:pt x="592931" y="14288"/>
                </a:lnTo>
                <a:lnTo>
                  <a:pt x="578643" y="21432"/>
                </a:lnTo>
                <a:lnTo>
                  <a:pt x="557212" y="14288"/>
                </a:lnTo>
                <a:lnTo>
                  <a:pt x="535781" y="14288"/>
                </a:lnTo>
                <a:lnTo>
                  <a:pt x="514350" y="21432"/>
                </a:lnTo>
                <a:lnTo>
                  <a:pt x="492918" y="21432"/>
                </a:lnTo>
                <a:lnTo>
                  <a:pt x="471487" y="14288"/>
                </a:lnTo>
                <a:lnTo>
                  <a:pt x="450056" y="21432"/>
                </a:lnTo>
                <a:lnTo>
                  <a:pt x="435768" y="21432"/>
                </a:lnTo>
                <a:lnTo>
                  <a:pt x="414337" y="14288"/>
                </a:lnTo>
                <a:lnTo>
                  <a:pt x="392906" y="14288"/>
                </a:lnTo>
                <a:lnTo>
                  <a:pt x="378618" y="14288"/>
                </a:lnTo>
                <a:lnTo>
                  <a:pt x="357187" y="14288"/>
                </a:lnTo>
                <a:lnTo>
                  <a:pt x="342900" y="7144"/>
                </a:lnTo>
                <a:lnTo>
                  <a:pt x="321468" y="14288"/>
                </a:lnTo>
                <a:lnTo>
                  <a:pt x="307181" y="14288"/>
                </a:lnTo>
                <a:lnTo>
                  <a:pt x="285750" y="14288"/>
                </a:lnTo>
                <a:lnTo>
                  <a:pt x="264318" y="14288"/>
                </a:lnTo>
                <a:lnTo>
                  <a:pt x="250031" y="14288"/>
                </a:lnTo>
                <a:lnTo>
                  <a:pt x="235743" y="14288"/>
                </a:lnTo>
                <a:lnTo>
                  <a:pt x="214312" y="21432"/>
                </a:lnTo>
                <a:lnTo>
                  <a:pt x="200025" y="21432"/>
                </a:lnTo>
                <a:lnTo>
                  <a:pt x="185737" y="21432"/>
                </a:lnTo>
                <a:lnTo>
                  <a:pt x="171450" y="21432"/>
                </a:lnTo>
                <a:lnTo>
                  <a:pt x="157162" y="21432"/>
                </a:lnTo>
                <a:lnTo>
                  <a:pt x="142875" y="21432"/>
                </a:lnTo>
                <a:lnTo>
                  <a:pt x="128587" y="21432"/>
                </a:lnTo>
                <a:lnTo>
                  <a:pt x="121443" y="28575"/>
                </a:lnTo>
                <a:lnTo>
                  <a:pt x="107156" y="28575"/>
                </a:lnTo>
                <a:lnTo>
                  <a:pt x="92868" y="21432"/>
                </a:lnTo>
                <a:lnTo>
                  <a:pt x="85725" y="28575"/>
                </a:lnTo>
                <a:lnTo>
                  <a:pt x="71437" y="28575"/>
                </a:lnTo>
                <a:lnTo>
                  <a:pt x="57150" y="28575"/>
                </a:lnTo>
                <a:lnTo>
                  <a:pt x="50006" y="28575"/>
                </a:lnTo>
                <a:lnTo>
                  <a:pt x="35718" y="35719"/>
                </a:lnTo>
                <a:lnTo>
                  <a:pt x="28575" y="35719"/>
                </a:lnTo>
                <a:lnTo>
                  <a:pt x="14287" y="35719"/>
                </a:lnTo>
                <a:lnTo>
                  <a:pt x="0" y="42863"/>
                </a:lnTo>
                <a:lnTo>
                  <a:pt x="0" y="428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407194" y="2800350"/>
            <a:ext cx="328613" cy="335757"/>
          </a:xfrm>
          <a:custGeom>
            <a:avLst/>
            <a:gdLst/>
            <a:ahLst/>
            <a:cxnLst/>
            <a:rect l="0" t="0" r="0" b="0"/>
            <a:pathLst>
              <a:path w="328613" h="335757">
                <a:moveTo>
                  <a:pt x="57150" y="221456"/>
                </a:moveTo>
                <a:lnTo>
                  <a:pt x="57150" y="228600"/>
                </a:lnTo>
                <a:lnTo>
                  <a:pt x="57150" y="235744"/>
                </a:lnTo>
                <a:lnTo>
                  <a:pt x="64294" y="250031"/>
                </a:lnTo>
                <a:lnTo>
                  <a:pt x="64294" y="257175"/>
                </a:lnTo>
                <a:lnTo>
                  <a:pt x="64294" y="257175"/>
                </a:lnTo>
                <a:lnTo>
                  <a:pt x="71437" y="271463"/>
                </a:lnTo>
                <a:lnTo>
                  <a:pt x="71437" y="278606"/>
                </a:lnTo>
                <a:lnTo>
                  <a:pt x="78581" y="285750"/>
                </a:lnTo>
                <a:lnTo>
                  <a:pt x="78581" y="292894"/>
                </a:lnTo>
                <a:lnTo>
                  <a:pt x="85725" y="307181"/>
                </a:lnTo>
                <a:lnTo>
                  <a:pt x="85725" y="307181"/>
                </a:lnTo>
                <a:lnTo>
                  <a:pt x="85725" y="314325"/>
                </a:lnTo>
                <a:lnTo>
                  <a:pt x="92869" y="321469"/>
                </a:lnTo>
                <a:lnTo>
                  <a:pt x="92869" y="328613"/>
                </a:lnTo>
                <a:lnTo>
                  <a:pt x="92869" y="328613"/>
                </a:lnTo>
                <a:lnTo>
                  <a:pt x="92869" y="328613"/>
                </a:lnTo>
                <a:lnTo>
                  <a:pt x="92869" y="335756"/>
                </a:lnTo>
                <a:lnTo>
                  <a:pt x="92869" y="328613"/>
                </a:lnTo>
                <a:lnTo>
                  <a:pt x="85725" y="328613"/>
                </a:lnTo>
                <a:lnTo>
                  <a:pt x="85725" y="335756"/>
                </a:lnTo>
                <a:lnTo>
                  <a:pt x="85725" y="328613"/>
                </a:lnTo>
                <a:lnTo>
                  <a:pt x="85725" y="328613"/>
                </a:lnTo>
                <a:lnTo>
                  <a:pt x="78581" y="328613"/>
                </a:lnTo>
                <a:lnTo>
                  <a:pt x="71437" y="321469"/>
                </a:lnTo>
                <a:lnTo>
                  <a:pt x="71437" y="314325"/>
                </a:lnTo>
                <a:lnTo>
                  <a:pt x="64294" y="307181"/>
                </a:lnTo>
                <a:lnTo>
                  <a:pt x="57150" y="300038"/>
                </a:lnTo>
                <a:lnTo>
                  <a:pt x="57150" y="285750"/>
                </a:lnTo>
                <a:lnTo>
                  <a:pt x="50006" y="278606"/>
                </a:lnTo>
                <a:lnTo>
                  <a:pt x="50006" y="271463"/>
                </a:lnTo>
                <a:lnTo>
                  <a:pt x="42862" y="250031"/>
                </a:lnTo>
                <a:lnTo>
                  <a:pt x="35719" y="235744"/>
                </a:lnTo>
                <a:lnTo>
                  <a:pt x="35719" y="228600"/>
                </a:lnTo>
                <a:lnTo>
                  <a:pt x="28575" y="207169"/>
                </a:lnTo>
                <a:lnTo>
                  <a:pt x="21431" y="192881"/>
                </a:lnTo>
                <a:lnTo>
                  <a:pt x="21431" y="185738"/>
                </a:lnTo>
                <a:lnTo>
                  <a:pt x="21431" y="171450"/>
                </a:lnTo>
                <a:lnTo>
                  <a:pt x="14287" y="157163"/>
                </a:lnTo>
                <a:lnTo>
                  <a:pt x="14287" y="150019"/>
                </a:lnTo>
                <a:lnTo>
                  <a:pt x="14287" y="135731"/>
                </a:lnTo>
                <a:lnTo>
                  <a:pt x="7144" y="128588"/>
                </a:lnTo>
                <a:lnTo>
                  <a:pt x="7144" y="114300"/>
                </a:lnTo>
                <a:lnTo>
                  <a:pt x="7144" y="114300"/>
                </a:lnTo>
                <a:lnTo>
                  <a:pt x="0" y="100013"/>
                </a:lnTo>
                <a:lnTo>
                  <a:pt x="0" y="92869"/>
                </a:lnTo>
                <a:lnTo>
                  <a:pt x="0" y="92869"/>
                </a:lnTo>
                <a:lnTo>
                  <a:pt x="0" y="85725"/>
                </a:lnTo>
                <a:lnTo>
                  <a:pt x="0" y="85725"/>
                </a:lnTo>
                <a:lnTo>
                  <a:pt x="0" y="85725"/>
                </a:lnTo>
                <a:lnTo>
                  <a:pt x="0" y="85725"/>
                </a:lnTo>
                <a:lnTo>
                  <a:pt x="0" y="78581"/>
                </a:lnTo>
                <a:lnTo>
                  <a:pt x="7144" y="85725"/>
                </a:lnTo>
                <a:lnTo>
                  <a:pt x="7144" y="85725"/>
                </a:lnTo>
                <a:lnTo>
                  <a:pt x="7144" y="85725"/>
                </a:lnTo>
                <a:lnTo>
                  <a:pt x="14287" y="92869"/>
                </a:lnTo>
                <a:lnTo>
                  <a:pt x="21431" y="92869"/>
                </a:lnTo>
                <a:lnTo>
                  <a:pt x="28575" y="92869"/>
                </a:lnTo>
                <a:lnTo>
                  <a:pt x="35719" y="100013"/>
                </a:lnTo>
                <a:lnTo>
                  <a:pt x="42862" y="114300"/>
                </a:lnTo>
                <a:lnTo>
                  <a:pt x="57150" y="114300"/>
                </a:lnTo>
                <a:lnTo>
                  <a:pt x="64294" y="121444"/>
                </a:lnTo>
                <a:lnTo>
                  <a:pt x="71437" y="128588"/>
                </a:lnTo>
                <a:lnTo>
                  <a:pt x="85725" y="135731"/>
                </a:lnTo>
                <a:lnTo>
                  <a:pt x="92869" y="142875"/>
                </a:lnTo>
                <a:lnTo>
                  <a:pt x="100012" y="150019"/>
                </a:lnTo>
                <a:lnTo>
                  <a:pt x="114300" y="157163"/>
                </a:lnTo>
                <a:lnTo>
                  <a:pt x="121444" y="164306"/>
                </a:lnTo>
                <a:lnTo>
                  <a:pt x="128587" y="171450"/>
                </a:lnTo>
                <a:lnTo>
                  <a:pt x="142875" y="178594"/>
                </a:lnTo>
                <a:lnTo>
                  <a:pt x="150019" y="171450"/>
                </a:lnTo>
                <a:lnTo>
                  <a:pt x="157162" y="178594"/>
                </a:lnTo>
                <a:lnTo>
                  <a:pt x="164306" y="178594"/>
                </a:lnTo>
                <a:lnTo>
                  <a:pt x="171450" y="178594"/>
                </a:lnTo>
                <a:lnTo>
                  <a:pt x="171450" y="178594"/>
                </a:lnTo>
                <a:lnTo>
                  <a:pt x="178594" y="178594"/>
                </a:lnTo>
                <a:lnTo>
                  <a:pt x="178594" y="178594"/>
                </a:lnTo>
                <a:lnTo>
                  <a:pt x="178594" y="171450"/>
                </a:lnTo>
                <a:lnTo>
                  <a:pt x="178594" y="171450"/>
                </a:lnTo>
                <a:lnTo>
                  <a:pt x="171450" y="171450"/>
                </a:lnTo>
                <a:lnTo>
                  <a:pt x="171450" y="157163"/>
                </a:lnTo>
                <a:lnTo>
                  <a:pt x="164306" y="150019"/>
                </a:lnTo>
                <a:lnTo>
                  <a:pt x="164306" y="142875"/>
                </a:lnTo>
                <a:lnTo>
                  <a:pt x="157162" y="121444"/>
                </a:lnTo>
                <a:lnTo>
                  <a:pt x="150019" y="114300"/>
                </a:lnTo>
                <a:lnTo>
                  <a:pt x="150019" y="100013"/>
                </a:lnTo>
                <a:lnTo>
                  <a:pt x="142875" y="78581"/>
                </a:lnTo>
                <a:lnTo>
                  <a:pt x="135731" y="64294"/>
                </a:lnTo>
                <a:lnTo>
                  <a:pt x="135731" y="57150"/>
                </a:lnTo>
                <a:lnTo>
                  <a:pt x="135731" y="42863"/>
                </a:lnTo>
                <a:lnTo>
                  <a:pt x="128587" y="28575"/>
                </a:lnTo>
                <a:lnTo>
                  <a:pt x="128587" y="21431"/>
                </a:lnTo>
                <a:lnTo>
                  <a:pt x="128587" y="14288"/>
                </a:lnTo>
                <a:lnTo>
                  <a:pt x="121444" y="7144"/>
                </a:lnTo>
                <a:lnTo>
                  <a:pt x="121444" y="7144"/>
                </a:lnTo>
                <a:lnTo>
                  <a:pt x="121444" y="7144"/>
                </a:lnTo>
                <a:lnTo>
                  <a:pt x="121444" y="0"/>
                </a:lnTo>
                <a:lnTo>
                  <a:pt x="121444" y="0"/>
                </a:lnTo>
                <a:lnTo>
                  <a:pt x="121444" y="0"/>
                </a:lnTo>
                <a:lnTo>
                  <a:pt x="121444" y="0"/>
                </a:lnTo>
                <a:lnTo>
                  <a:pt x="121444" y="0"/>
                </a:lnTo>
                <a:lnTo>
                  <a:pt x="128587" y="7144"/>
                </a:lnTo>
                <a:lnTo>
                  <a:pt x="128587" y="7144"/>
                </a:lnTo>
                <a:lnTo>
                  <a:pt x="135731" y="7144"/>
                </a:lnTo>
                <a:lnTo>
                  <a:pt x="142875" y="21431"/>
                </a:lnTo>
                <a:lnTo>
                  <a:pt x="150019" y="28575"/>
                </a:lnTo>
                <a:lnTo>
                  <a:pt x="157162" y="28575"/>
                </a:lnTo>
                <a:lnTo>
                  <a:pt x="164306" y="35719"/>
                </a:lnTo>
                <a:lnTo>
                  <a:pt x="171450" y="50006"/>
                </a:lnTo>
                <a:lnTo>
                  <a:pt x="185737" y="57150"/>
                </a:lnTo>
                <a:lnTo>
                  <a:pt x="200025" y="71438"/>
                </a:lnTo>
                <a:lnTo>
                  <a:pt x="207169" y="85725"/>
                </a:lnTo>
                <a:lnTo>
                  <a:pt x="221456" y="92869"/>
                </a:lnTo>
                <a:lnTo>
                  <a:pt x="235744" y="107156"/>
                </a:lnTo>
                <a:lnTo>
                  <a:pt x="242887" y="121444"/>
                </a:lnTo>
                <a:lnTo>
                  <a:pt x="257175" y="128588"/>
                </a:lnTo>
                <a:lnTo>
                  <a:pt x="271462" y="135731"/>
                </a:lnTo>
                <a:lnTo>
                  <a:pt x="285750" y="150019"/>
                </a:lnTo>
                <a:lnTo>
                  <a:pt x="292894" y="157163"/>
                </a:lnTo>
                <a:lnTo>
                  <a:pt x="307181" y="157163"/>
                </a:lnTo>
                <a:lnTo>
                  <a:pt x="314325" y="164306"/>
                </a:lnTo>
                <a:lnTo>
                  <a:pt x="328612" y="171450"/>
                </a:lnTo>
                <a:lnTo>
                  <a:pt x="328612" y="1714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642938" y="2721769"/>
            <a:ext cx="114301" cy="242888"/>
          </a:xfrm>
          <a:custGeom>
            <a:avLst/>
            <a:gdLst/>
            <a:ahLst/>
            <a:cxnLst/>
            <a:rect l="0" t="0" r="0" b="0"/>
            <a:pathLst>
              <a:path w="114301" h="242888">
                <a:moveTo>
                  <a:pt x="57150" y="135731"/>
                </a:moveTo>
                <a:lnTo>
                  <a:pt x="50006" y="142875"/>
                </a:lnTo>
                <a:lnTo>
                  <a:pt x="50006" y="142875"/>
                </a:lnTo>
                <a:lnTo>
                  <a:pt x="42862" y="150019"/>
                </a:lnTo>
                <a:lnTo>
                  <a:pt x="42862" y="150019"/>
                </a:lnTo>
                <a:lnTo>
                  <a:pt x="42862" y="150019"/>
                </a:lnTo>
                <a:lnTo>
                  <a:pt x="42862" y="157162"/>
                </a:lnTo>
                <a:lnTo>
                  <a:pt x="42862" y="164306"/>
                </a:lnTo>
                <a:lnTo>
                  <a:pt x="50006" y="164306"/>
                </a:lnTo>
                <a:lnTo>
                  <a:pt x="50006" y="171450"/>
                </a:lnTo>
                <a:lnTo>
                  <a:pt x="57150" y="185737"/>
                </a:lnTo>
                <a:lnTo>
                  <a:pt x="64293" y="185737"/>
                </a:lnTo>
                <a:lnTo>
                  <a:pt x="71437" y="200025"/>
                </a:lnTo>
                <a:lnTo>
                  <a:pt x="78581" y="214312"/>
                </a:lnTo>
                <a:lnTo>
                  <a:pt x="85725" y="221456"/>
                </a:lnTo>
                <a:lnTo>
                  <a:pt x="92868" y="228600"/>
                </a:lnTo>
                <a:lnTo>
                  <a:pt x="100012" y="235744"/>
                </a:lnTo>
                <a:lnTo>
                  <a:pt x="107156" y="235744"/>
                </a:lnTo>
                <a:lnTo>
                  <a:pt x="114300" y="235744"/>
                </a:lnTo>
                <a:lnTo>
                  <a:pt x="114300" y="242887"/>
                </a:lnTo>
                <a:lnTo>
                  <a:pt x="114300" y="242887"/>
                </a:lnTo>
                <a:lnTo>
                  <a:pt x="114300" y="242887"/>
                </a:lnTo>
                <a:lnTo>
                  <a:pt x="114300" y="242887"/>
                </a:lnTo>
                <a:lnTo>
                  <a:pt x="114300" y="235744"/>
                </a:lnTo>
                <a:lnTo>
                  <a:pt x="107156" y="228600"/>
                </a:lnTo>
                <a:lnTo>
                  <a:pt x="100012" y="221456"/>
                </a:lnTo>
                <a:lnTo>
                  <a:pt x="92868" y="214312"/>
                </a:lnTo>
                <a:lnTo>
                  <a:pt x="78581" y="192881"/>
                </a:lnTo>
                <a:lnTo>
                  <a:pt x="71437" y="185737"/>
                </a:lnTo>
                <a:lnTo>
                  <a:pt x="64293" y="171450"/>
                </a:lnTo>
                <a:lnTo>
                  <a:pt x="50006" y="157162"/>
                </a:lnTo>
                <a:lnTo>
                  <a:pt x="35718" y="142875"/>
                </a:lnTo>
                <a:lnTo>
                  <a:pt x="28575" y="128587"/>
                </a:lnTo>
                <a:lnTo>
                  <a:pt x="21431" y="114300"/>
                </a:lnTo>
                <a:lnTo>
                  <a:pt x="14287" y="100012"/>
                </a:lnTo>
                <a:lnTo>
                  <a:pt x="7143" y="92869"/>
                </a:lnTo>
                <a:lnTo>
                  <a:pt x="0" y="78581"/>
                </a:lnTo>
                <a:lnTo>
                  <a:pt x="0" y="71437"/>
                </a:lnTo>
                <a:lnTo>
                  <a:pt x="0" y="64294"/>
                </a:lnTo>
                <a:lnTo>
                  <a:pt x="0" y="57150"/>
                </a:lnTo>
                <a:lnTo>
                  <a:pt x="0" y="50006"/>
                </a:lnTo>
                <a:lnTo>
                  <a:pt x="0" y="35719"/>
                </a:lnTo>
                <a:lnTo>
                  <a:pt x="7143" y="35719"/>
                </a:lnTo>
                <a:lnTo>
                  <a:pt x="7143" y="21431"/>
                </a:lnTo>
                <a:lnTo>
                  <a:pt x="14287" y="7144"/>
                </a:lnTo>
                <a:lnTo>
                  <a:pt x="21431" y="7144"/>
                </a:lnTo>
                <a:lnTo>
                  <a:pt x="35718" y="0"/>
                </a:lnTo>
                <a:lnTo>
                  <a:pt x="3571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785813" y="2836069"/>
            <a:ext cx="35719" cy="14288"/>
          </a:xfrm>
          <a:custGeom>
            <a:avLst/>
            <a:gdLst/>
            <a:ahLst/>
            <a:cxnLst/>
            <a:rect l="0" t="0" r="0" b="0"/>
            <a:pathLst>
              <a:path w="35719" h="14288">
                <a:moveTo>
                  <a:pt x="35718" y="0"/>
                </a:moveTo>
                <a:lnTo>
                  <a:pt x="28575" y="7144"/>
                </a:lnTo>
                <a:lnTo>
                  <a:pt x="14287" y="14287"/>
                </a:lnTo>
                <a:lnTo>
                  <a:pt x="7143" y="14287"/>
                </a:lnTo>
                <a:lnTo>
                  <a:pt x="7143" y="14287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6672263" y="4071938"/>
            <a:ext cx="1535907" cy="135732"/>
          </a:xfrm>
          <a:custGeom>
            <a:avLst/>
            <a:gdLst/>
            <a:ahLst/>
            <a:cxnLst/>
            <a:rect l="0" t="0" r="0" b="0"/>
            <a:pathLst>
              <a:path w="1535907" h="135732">
                <a:moveTo>
                  <a:pt x="0" y="0"/>
                </a:moveTo>
                <a:lnTo>
                  <a:pt x="14287" y="7143"/>
                </a:lnTo>
                <a:lnTo>
                  <a:pt x="50006" y="0"/>
                </a:lnTo>
                <a:lnTo>
                  <a:pt x="85725" y="7143"/>
                </a:lnTo>
                <a:lnTo>
                  <a:pt x="121443" y="0"/>
                </a:lnTo>
                <a:lnTo>
                  <a:pt x="157162" y="0"/>
                </a:lnTo>
                <a:lnTo>
                  <a:pt x="192881" y="0"/>
                </a:lnTo>
                <a:lnTo>
                  <a:pt x="228600" y="0"/>
                </a:lnTo>
                <a:lnTo>
                  <a:pt x="264318" y="0"/>
                </a:lnTo>
                <a:lnTo>
                  <a:pt x="300037" y="0"/>
                </a:lnTo>
                <a:lnTo>
                  <a:pt x="342900" y="0"/>
                </a:lnTo>
                <a:lnTo>
                  <a:pt x="378618" y="0"/>
                </a:lnTo>
                <a:lnTo>
                  <a:pt x="421481" y="0"/>
                </a:lnTo>
                <a:lnTo>
                  <a:pt x="464343" y="0"/>
                </a:lnTo>
                <a:lnTo>
                  <a:pt x="507206" y="0"/>
                </a:lnTo>
                <a:lnTo>
                  <a:pt x="557212" y="0"/>
                </a:lnTo>
                <a:lnTo>
                  <a:pt x="600075" y="7143"/>
                </a:lnTo>
                <a:lnTo>
                  <a:pt x="650081" y="0"/>
                </a:lnTo>
                <a:lnTo>
                  <a:pt x="700087" y="7143"/>
                </a:lnTo>
                <a:lnTo>
                  <a:pt x="750093" y="14287"/>
                </a:lnTo>
                <a:lnTo>
                  <a:pt x="800100" y="14287"/>
                </a:lnTo>
                <a:lnTo>
                  <a:pt x="850106" y="21431"/>
                </a:lnTo>
                <a:lnTo>
                  <a:pt x="900112" y="28575"/>
                </a:lnTo>
                <a:lnTo>
                  <a:pt x="957262" y="28575"/>
                </a:lnTo>
                <a:lnTo>
                  <a:pt x="1007268" y="35718"/>
                </a:lnTo>
                <a:lnTo>
                  <a:pt x="1064418" y="42862"/>
                </a:lnTo>
                <a:lnTo>
                  <a:pt x="1121568" y="50006"/>
                </a:lnTo>
                <a:lnTo>
                  <a:pt x="1171575" y="57150"/>
                </a:lnTo>
                <a:lnTo>
                  <a:pt x="1221581" y="64293"/>
                </a:lnTo>
                <a:lnTo>
                  <a:pt x="1271587" y="78581"/>
                </a:lnTo>
                <a:lnTo>
                  <a:pt x="1321593" y="78581"/>
                </a:lnTo>
                <a:lnTo>
                  <a:pt x="1364456" y="85725"/>
                </a:lnTo>
                <a:lnTo>
                  <a:pt x="1400175" y="100012"/>
                </a:lnTo>
                <a:lnTo>
                  <a:pt x="1435893" y="107156"/>
                </a:lnTo>
                <a:lnTo>
                  <a:pt x="1471612" y="107156"/>
                </a:lnTo>
                <a:lnTo>
                  <a:pt x="1500187" y="121443"/>
                </a:lnTo>
                <a:lnTo>
                  <a:pt x="1535906" y="135731"/>
                </a:lnTo>
                <a:lnTo>
                  <a:pt x="1535906" y="1357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6357938" y="3529013"/>
            <a:ext cx="250032" cy="250032"/>
          </a:xfrm>
          <a:custGeom>
            <a:avLst/>
            <a:gdLst/>
            <a:ahLst/>
            <a:cxnLst/>
            <a:rect l="0" t="0" r="0" b="0"/>
            <a:pathLst>
              <a:path w="250032" h="25003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7143" y="28575"/>
                </a:lnTo>
                <a:lnTo>
                  <a:pt x="7143" y="35718"/>
                </a:lnTo>
                <a:lnTo>
                  <a:pt x="7143" y="50006"/>
                </a:lnTo>
                <a:lnTo>
                  <a:pt x="14287" y="71437"/>
                </a:lnTo>
                <a:lnTo>
                  <a:pt x="14287" y="92868"/>
                </a:lnTo>
                <a:lnTo>
                  <a:pt x="21431" y="114300"/>
                </a:lnTo>
                <a:lnTo>
                  <a:pt x="21431" y="142875"/>
                </a:lnTo>
                <a:lnTo>
                  <a:pt x="28575" y="164306"/>
                </a:lnTo>
                <a:lnTo>
                  <a:pt x="35718" y="178593"/>
                </a:lnTo>
                <a:lnTo>
                  <a:pt x="35718" y="200025"/>
                </a:lnTo>
                <a:lnTo>
                  <a:pt x="42862" y="221456"/>
                </a:lnTo>
                <a:lnTo>
                  <a:pt x="50006" y="221456"/>
                </a:lnTo>
                <a:lnTo>
                  <a:pt x="50006" y="235743"/>
                </a:lnTo>
                <a:lnTo>
                  <a:pt x="50006" y="242887"/>
                </a:lnTo>
                <a:lnTo>
                  <a:pt x="50006" y="242887"/>
                </a:lnTo>
                <a:lnTo>
                  <a:pt x="50006" y="242887"/>
                </a:lnTo>
                <a:lnTo>
                  <a:pt x="50006" y="250031"/>
                </a:lnTo>
                <a:lnTo>
                  <a:pt x="50006" y="250031"/>
                </a:lnTo>
                <a:lnTo>
                  <a:pt x="50006" y="242887"/>
                </a:lnTo>
                <a:lnTo>
                  <a:pt x="50006" y="242887"/>
                </a:lnTo>
                <a:lnTo>
                  <a:pt x="50006" y="235743"/>
                </a:lnTo>
                <a:lnTo>
                  <a:pt x="42862" y="221456"/>
                </a:lnTo>
                <a:lnTo>
                  <a:pt x="35718" y="207168"/>
                </a:lnTo>
                <a:lnTo>
                  <a:pt x="35718" y="200025"/>
                </a:lnTo>
                <a:lnTo>
                  <a:pt x="35718" y="178593"/>
                </a:lnTo>
                <a:lnTo>
                  <a:pt x="28575" y="157162"/>
                </a:lnTo>
                <a:lnTo>
                  <a:pt x="28575" y="142875"/>
                </a:lnTo>
                <a:lnTo>
                  <a:pt x="21431" y="121443"/>
                </a:lnTo>
                <a:lnTo>
                  <a:pt x="28575" y="100012"/>
                </a:lnTo>
                <a:lnTo>
                  <a:pt x="21431" y="85725"/>
                </a:lnTo>
                <a:lnTo>
                  <a:pt x="28575" y="71437"/>
                </a:lnTo>
                <a:lnTo>
                  <a:pt x="28575" y="57150"/>
                </a:lnTo>
                <a:lnTo>
                  <a:pt x="28575" y="57150"/>
                </a:lnTo>
                <a:lnTo>
                  <a:pt x="28575" y="50006"/>
                </a:lnTo>
                <a:lnTo>
                  <a:pt x="35718" y="35718"/>
                </a:lnTo>
                <a:lnTo>
                  <a:pt x="35718" y="35718"/>
                </a:lnTo>
                <a:lnTo>
                  <a:pt x="35718" y="35718"/>
                </a:lnTo>
                <a:lnTo>
                  <a:pt x="42862" y="35718"/>
                </a:lnTo>
                <a:lnTo>
                  <a:pt x="50006" y="35718"/>
                </a:lnTo>
                <a:lnTo>
                  <a:pt x="50006" y="50006"/>
                </a:lnTo>
                <a:lnTo>
                  <a:pt x="64293" y="57150"/>
                </a:lnTo>
                <a:lnTo>
                  <a:pt x="64293" y="64293"/>
                </a:lnTo>
                <a:lnTo>
                  <a:pt x="71437" y="85725"/>
                </a:lnTo>
                <a:lnTo>
                  <a:pt x="78581" y="100012"/>
                </a:lnTo>
                <a:lnTo>
                  <a:pt x="92868" y="107156"/>
                </a:lnTo>
                <a:lnTo>
                  <a:pt x="100012" y="121443"/>
                </a:lnTo>
                <a:lnTo>
                  <a:pt x="107156" y="135731"/>
                </a:lnTo>
                <a:lnTo>
                  <a:pt x="114300" y="142875"/>
                </a:lnTo>
                <a:lnTo>
                  <a:pt x="121443" y="150018"/>
                </a:lnTo>
                <a:lnTo>
                  <a:pt x="128587" y="157162"/>
                </a:lnTo>
                <a:lnTo>
                  <a:pt x="135731" y="157162"/>
                </a:lnTo>
                <a:lnTo>
                  <a:pt x="142875" y="157162"/>
                </a:lnTo>
                <a:lnTo>
                  <a:pt x="142875" y="157162"/>
                </a:lnTo>
                <a:lnTo>
                  <a:pt x="150018" y="157162"/>
                </a:lnTo>
                <a:lnTo>
                  <a:pt x="157162" y="150018"/>
                </a:lnTo>
                <a:lnTo>
                  <a:pt x="164306" y="150018"/>
                </a:lnTo>
                <a:lnTo>
                  <a:pt x="164306" y="142875"/>
                </a:lnTo>
                <a:lnTo>
                  <a:pt x="164306" y="128587"/>
                </a:lnTo>
                <a:lnTo>
                  <a:pt x="171450" y="114300"/>
                </a:lnTo>
                <a:lnTo>
                  <a:pt x="171450" y="107156"/>
                </a:lnTo>
                <a:lnTo>
                  <a:pt x="171450" y="85725"/>
                </a:lnTo>
                <a:lnTo>
                  <a:pt x="171450" y="71437"/>
                </a:lnTo>
                <a:lnTo>
                  <a:pt x="171450" y="57150"/>
                </a:lnTo>
                <a:lnTo>
                  <a:pt x="171450" y="35718"/>
                </a:lnTo>
                <a:lnTo>
                  <a:pt x="171450" y="28575"/>
                </a:lnTo>
                <a:lnTo>
                  <a:pt x="171450" y="21431"/>
                </a:lnTo>
                <a:lnTo>
                  <a:pt x="171450" y="21431"/>
                </a:lnTo>
                <a:lnTo>
                  <a:pt x="171450" y="14287"/>
                </a:lnTo>
                <a:lnTo>
                  <a:pt x="171450" y="14287"/>
                </a:lnTo>
                <a:lnTo>
                  <a:pt x="171450" y="14287"/>
                </a:lnTo>
                <a:lnTo>
                  <a:pt x="171450" y="7143"/>
                </a:lnTo>
                <a:lnTo>
                  <a:pt x="171450" y="14287"/>
                </a:lnTo>
                <a:lnTo>
                  <a:pt x="171450" y="21431"/>
                </a:lnTo>
                <a:lnTo>
                  <a:pt x="178593" y="28575"/>
                </a:lnTo>
                <a:lnTo>
                  <a:pt x="178593" y="42862"/>
                </a:lnTo>
                <a:lnTo>
                  <a:pt x="178593" y="64293"/>
                </a:lnTo>
                <a:lnTo>
                  <a:pt x="185737" y="78581"/>
                </a:lnTo>
                <a:lnTo>
                  <a:pt x="192881" y="100012"/>
                </a:lnTo>
                <a:lnTo>
                  <a:pt x="200025" y="121443"/>
                </a:lnTo>
                <a:lnTo>
                  <a:pt x="207168" y="142875"/>
                </a:lnTo>
                <a:lnTo>
                  <a:pt x="214312" y="157162"/>
                </a:lnTo>
                <a:lnTo>
                  <a:pt x="221456" y="178593"/>
                </a:lnTo>
                <a:lnTo>
                  <a:pt x="228600" y="192881"/>
                </a:lnTo>
                <a:lnTo>
                  <a:pt x="235743" y="192881"/>
                </a:lnTo>
                <a:lnTo>
                  <a:pt x="242887" y="200025"/>
                </a:lnTo>
                <a:lnTo>
                  <a:pt x="250031" y="221456"/>
                </a:lnTo>
                <a:lnTo>
                  <a:pt x="250031" y="2214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6629400" y="3536156"/>
            <a:ext cx="71439" cy="171451"/>
          </a:xfrm>
          <a:custGeom>
            <a:avLst/>
            <a:gdLst/>
            <a:ahLst/>
            <a:cxnLst/>
            <a:rect l="0" t="0" r="0" b="0"/>
            <a:pathLst>
              <a:path w="71439" h="171451">
                <a:moveTo>
                  <a:pt x="35719" y="107157"/>
                </a:moveTo>
                <a:lnTo>
                  <a:pt x="35719" y="107157"/>
                </a:lnTo>
                <a:lnTo>
                  <a:pt x="35719" y="121444"/>
                </a:lnTo>
                <a:lnTo>
                  <a:pt x="35719" y="128588"/>
                </a:lnTo>
                <a:lnTo>
                  <a:pt x="35719" y="142875"/>
                </a:lnTo>
                <a:lnTo>
                  <a:pt x="35719" y="157163"/>
                </a:lnTo>
                <a:lnTo>
                  <a:pt x="35719" y="157163"/>
                </a:lnTo>
                <a:lnTo>
                  <a:pt x="35719" y="164307"/>
                </a:lnTo>
                <a:lnTo>
                  <a:pt x="35719" y="171450"/>
                </a:lnTo>
                <a:lnTo>
                  <a:pt x="35719" y="164307"/>
                </a:lnTo>
                <a:lnTo>
                  <a:pt x="35719" y="171450"/>
                </a:lnTo>
                <a:lnTo>
                  <a:pt x="35719" y="171450"/>
                </a:lnTo>
                <a:lnTo>
                  <a:pt x="35719" y="171450"/>
                </a:lnTo>
                <a:lnTo>
                  <a:pt x="35719" y="171450"/>
                </a:lnTo>
                <a:lnTo>
                  <a:pt x="35719" y="171450"/>
                </a:lnTo>
                <a:lnTo>
                  <a:pt x="35719" y="171450"/>
                </a:lnTo>
                <a:lnTo>
                  <a:pt x="35719" y="164307"/>
                </a:lnTo>
                <a:lnTo>
                  <a:pt x="28575" y="157163"/>
                </a:lnTo>
                <a:lnTo>
                  <a:pt x="28575" y="150019"/>
                </a:lnTo>
                <a:lnTo>
                  <a:pt x="21431" y="135732"/>
                </a:lnTo>
                <a:lnTo>
                  <a:pt x="14288" y="128588"/>
                </a:lnTo>
                <a:lnTo>
                  <a:pt x="14288" y="114300"/>
                </a:lnTo>
                <a:lnTo>
                  <a:pt x="7144" y="100013"/>
                </a:lnTo>
                <a:lnTo>
                  <a:pt x="7144" y="92869"/>
                </a:lnTo>
                <a:lnTo>
                  <a:pt x="7144" y="85725"/>
                </a:lnTo>
                <a:lnTo>
                  <a:pt x="0" y="78582"/>
                </a:lnTo>
                <a:lnTo>
                  <a:pt x="0" y="64294"/>
                </a:lnTo>
                <a:lnTo>
                  <a:pt x="0" y="64294"/>
                </a:lnTo>
                <a:lnTo>
                  <a:pt x="7144" y="50007"/>
                </a:lnTo>
                <a:lnTo>
                  <a:pt x="7144" y="42863"/>
                </a:lnTo>
                <a:lnTo>
                  <a:pt x="14288" y="35719"/>
                </a:lnTo>
                <a:lnTo>
                  <a:pt x="21431" y="28575"/>
                </a:lnTo>
                <a:lnTo>
                  <a:pt x="28575" y="21432"/>
                </a:lnTo>
                <a:lnTo>
                  <a:pt x="35719" y="14288"/>
                </a:lnTo>
                <a:lnTo>
                  <a:pt x="50006" y="7144"/>
                </a:lnTo>
                <a:lnTo>
                  <a:pt x="71438" y="0"/>
                </a:lnTo>
                <a:lnTo>
                  <a:pt x="7143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6886575" y="3607594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2443163" y="4114800"/>
            <a:ext cx="350044" cy="692945"/>
          </a:xfrm>
          <a:custGeom>
            <a:avLst/>
            <a:gdLst/>
            <a:ahLst/>
            <a:cxnLst/>
            <a:rect l="0" t="0" r="0" b="0"/>
            <a:pathLst>
              <a:path w="350044" h="692945">
                <a:moveTo>
                  <a:pt x="107156" y="414338"/>
                </a:moveTo>
                <a:lnTo>
                  <a:pt x="92868" y="414338"/>
                </a:lnTo>
                <a:lnTo>
                  <a:pt x="78581" y="414338"/>
                </a:lnTo>
                <a:lnTo>
                  <a:pt x="64293" y="421481"/>
                </a:lnTo>
                <a:lnTo>
                  <a:pt x="57150" y="428625"/>
                </a:lnTo>
                <a:lnTo>
                  <a:pt x="42862" y="442913"/>
                </a:lnTo>
                <a:lnTo>
                  <a:pt x="35718" y="457200"/>
                </a:lnTo>
                <a:lnTo>
                  <a:pt x="28575" y="471488"/>
                </a:lnTo>
                <a:lnTo>
                  <a:pt x="21431" y="485775"/>
                </a:lnTo>
                <a:lnTo>
                  <a:pt x="14287" y="500063"/>
                </a:lnTo>
                <a:lnTo>
                  <a:pt x="7143" y="521494"/>
                </a:lnTo>
                <a:lnTo>
                  <a:pt x="7143" y="542925"/>
                </a:lnTo>
                <a:lnTo>
                  <a:pt x="0" y="557213"/>
                </a:lnTo>
                <a:lnTo>
                  <a:pt x="0" y="571500"/>
                </a:lnTo>
                <a:lnTo>
                  <a:pt x="7143" y="592931"/>
                </a:lnTo>
                <a:lnTo>
                  <a:pt x="7143" y="607219"/>
                </a:lnTo>
                <a:lnTo>
                  <a:pt x="14287" y="614363"/>
                </a:lnTo>
                <a:lnTo>
                  <a:pt x="21431" y="628650"/>
                </a:lnTo>
                <a:lnTo>
                  <a:pt x="28575" y="642938"/>
                </a:lnTo>
                <a:lnTo>
                  <a:pt x="42862" y="642938"/>
                </a:lnTo>
                <a:lnTo>
                  <a:pt x="50006" y="650081"/>
                </a:lnTo>
                <a:lnTo>
                  <a:pt x="64293" y="657225"/>
                </a:lnTo>
                <a:lnTo>
                  <a:pt x="78581" y="657225"/>
                </a:lnTo>
                <a:lnTo>
                  <a:pt x="92868" y="650081"/>
                </a:lnTo>
                <a:lnTo>
                  <a:pt x="107156" y="650081"/>
                </a:lnTo>
                <a:lnTo>
                  <a:pt x="121443" y="642938"/>
                </a:lnTo>
                <a:lnTo>
                  <a:pt x="128587" y="628650"/>
                </a:lnTo>
                <a:lnTo>
                  <a:pt x="142875" y="621506"/>
                </a:lnTo>
                <a:lnTo>
                  <a:pt x="157162" y="614363"/>
                </a:lnTo>
                <a:lnTo>
                  <a:pt x="164306" y="592931"/>
                </a:lnTo>
                <a:lnTo>
                  <a:pt x="178593" y="578644"/>
                </a:lnTo>
                <a:lnTo>
                  <a:pt x="185737" y="564356"/>
                </a:lnTo>
                <a:lnTo>
                  <a:pt x="192881" y="542925"/>
                </a:lnTo>
                <a:lnTo>
                  <a:pt x="200025" y="521494"/>
                </a:lnTo>
                <a:lnTo>
                  <a:pt x="207168" y="507206"/>
                </a:lnTo>
                <a:lnTo>
                  <a:pt x="214312" y="485775"/>
                </a:lnTo>
                <a:lnTo>
                  <a:pt x="221456" y="457200"/>
                </a:lnTo>
                <a:lnTo>
                  <a:pt x="221456" y="442913"/>
                </a:lnTo>
                <a:lnTo>
                  <a:pt x="228600" y="414338"/>
                </a:lnTo>
                <a:lnTo>
                  <a:pt x="228600" y="392906"/>
                </a:lnTo>
                <a:lnTo>
                  <a:pt x="228600" y="371475"/>
                </a:lnTo>
                <a:lnTo>
                  <a:pt x="228600" y="357188"/>
                </a:lnTo>
                <a:lnTo>
                  <a:pt x="228600" y="328613"/>
                </a:lnTo>
                <a:lnTo>
                  <a:pt x="228600" y="307181"/>
                </a:lnTo>
                <a:lnTo>
                  <a:pt x="228600" y="285750"/>
                </a:lnTo>
                <a:lnTo>
                  <a:pt x="228600" y="264319"/>
                </a:lnTo>
                <a:lnTo>
                  <a:pt x="228600" y="242888"/>
                </a:lnTo>
                <a:lnTo>
                  <a:pt x="228600" y="228600"/>
                </a:lnTo>
                <a:lnTo>
                  <a:pt x="228600" y="207169"/>
                </a:lnTo>
                <a:lnTo>
                  <a:pt x="228600" y="185738"/>
                </a:lnTo>
                <a:lnTo>
                  <a:pt x="228600" y="171450"/>
                </a:lnTo>
                <a:lnTo>
                  <a:pt x="235743" y="150019"/>
                </a:lnTo>
                <a:lnTo>
                  <a:pt x="235743" y="121444"/>
                </a:lnTo>
                <a:lnTo>
                  <a:pt x="235743" y="114300"/>
                </a:lnTo>
                <a:lnTo>
                  <a:pt x="242887" y="92869"/>
                </a:lnTo>
                <a:lnTo>
                  <a:pt x="242887" y="78581"/>
                </a:lnTo>
                <a:lnTo>
                  <a:pt x="250031" y="64294"/>
                </a:lnTo>
                <a:lnTo>
                  <a:pt x="250031" y="57150"/>
                </a:lnTo>
                <a:lnTo>
                  <a:pt x="257175" y="42863"/>
                </a:lnTo>
                <a:lnTo>
                  <a:pt x="257175" y="28575"/>
                </a:lnTo>
                <a:lnTo>
                  <a:pt x="257175" y="21431"/>
                </a:lnTo>
                <a:lnTo>
                  <a:pt x="257175" y="14288"/>
                </a:lnTo>
                <a:lnTo>
                  <a:pt x="257175" y="7144"/>
                </a:lnTo>
                <a:lnTo>
                  <a:pt x="264318" y="7144"/>
                </a:lnTo>
                <a:lnTo>
                  <a:pt x="264318" y="0"/>
                </a:lnTo>
                <a:lnTo>
                  <a:pt x="264318" y="0"/>
                </a:lnTo>
                <a:lnTo>
                  <a:pt x="264318" y="0"/>
                </a:lnTo>
                <a:lnTo>
                  <a:pt x="264318" y="0"/>
                </a:lnTo>
                <a:lnTo>
                  <a:pt x="264318" y="0"/>
                </a:lnTo>
                <a:lnTo>
                  <a:pt x="264318" y="7144"/>
                </a:lnTo>
                <a:lnTo>
                  <a:pt x="264318" y="14288"/>
                </a:lnTo>
                <a:lnTo>
                  <a:pt x="264318" y="21431"/>
                </a:lnTo>
                <a:lnTo>
                  <a:pt x="264318" y="35719"/>
                </a:lnTo>
                <a:lnTo>
                  <a:pt x="257175" y="57150"/>
                </a:lnTo>
                <a:lnTo>
                  <a:pt x="257175" y="71438"/>
                </a:lnTo>
                <a:lnTo>
                  <a:pt x="257175" y="92869"/>
                </a:lnTo>
                <a:lnTo>
                  <a:pt x="250031" y="121444"/>
                </a:lnTo>
                <a:lnTo>
                  <a:pt x="242887" y="150019"/>
                </a:lnTo>
                <a:lnTo>
                  <a:pt x="242887" y="178594"/>
                </a:lnTo>
                <a:lnTo>
                  <a:pt x="235743" y="214313"/>
                </a:lnTo>
                <a:lnTo>
                  <a:pt x="235743" y="250031"/>
                </a:lnTo>
                <a:lnTo>
                  <a:pt x="235743" y="278606"/>
                </a:lnTo>
                <a:lnTo>
                  <a:pt x="235743" y="314325"/>
                </a:lnTo>
                <a:lnTo>
                  <a:pt x="235743" y="357188"/>
                </a:lnTo>
                <a:lnTo>
                  <a:pt x="235743" y="385763"/>
                </a:lnTo>
                <a:lnTo>
                  <a:pt x="235743" y="421481"/>
                </a:lnTo>
                <a:lnTo>
                  <a:pt x="235743" y="457200"/>
                </a:lnTo>
                <a:lnTo>
                  <a:pt x="242887" y="485775"/>
                </a:lnTo>
                <a:lnTo>
                  <a:pt x="242887" y="514350"/>
                </a:lnTo>
                <a:lnTo>
                  <a:pt x="250031" y="542925"/>
                </a:lnTo>
                <a:lnTo>
                  <a:pt x="257175" y="571500"/>
                </a:lnTo>
                <a:lnTo>
                  <a:pt x="264318" y="592931"/>
                </a:lnTo>
                <a:lnTo>
                  <a:pt x="271462" y="621506"/>
                </a:lnTo>
                <a:lnTo>
                  <a:pt x="278606" y="642938"/>
                </a:lnTo>
                <a:lnTo>
                  <a:pt x="292893" y="650081"/>
                </a:lnTo>
                <a:lnTo>
                  <a:pt x="300037" y="664369"/>
                </a:lnTo>
                <a:lnTo>
                  <a:pt x="307181" y="678656"/>
                </a:lnTo>
                <a:lnTo>
                  <a:pt x="314325" y="678656"/>
                </a:lnTo>
                <a:lnTo>
                  <a:pt x="328612" y="685800"/>
                </a:lnTo>
                <a:lnTo>
                  <a:pt x="335756" y="685800"/>
                </a:lnTo>
                <a:lnTo>
                  <a:pt x="350043" y="692944"/>
                </a:lnTo>
                <a:lnTo>
                  <a:pt x="350043" y="6929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2936081" y="4657725"/>
            <a:ext cx="14289" cy="64295"/>
          </a:xfrm>
          <a:custGeom>
            <a:avLst/>
            <a:gdLst/>
            <a:ahLst/>
            <a:cxnLst/>
            <a:rect l="0" t="0" r="0" b="0"/>
            <a:pathLst>
              <a:path w="14289" h="64295">
                <a:moveTo>
                  <a:pt x="7144" y="0"/>
                </a:move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7144" y="35719"/>
                </a:lnTo>
                <a:lnTo>
                  <a:pt x="7144" y="42863"/>
                </a:lnTo>
                <a:lnTo>
                  <a:pt x="7144" y="50006"/>
                </a:lnTo>
                <a:lnTo>
                  <a:pt x="7144" y="57150"/>
                </a:lnTo>
                <a:lnTo>
                  <a:pt x="7144" y="64294"/>
                </a:lnTo>
                <a:lnTo>
                  <a:pt x="14288" y="64294"/>
                </a:lnTo>
                <a:lnTo>
                  <a:pt x="14288" y="64294"/>
                </a:lnTo>
                <a:lnTo>
                  <a:pt x="14288" y="642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2928938" y="4514850"/>
            <a:ext cx="21432" cy="35720"/>
          </a:xfrm>
          <a:custGeom>
            <a:avLst/>
            <a:gdLst/>
            <a:ahLst/>
            <a:cxnLst/>
            <a:rect l="0" t="0" r="0" b="0"/>
            <a:pathLst>
              <a:path w="21432" h="35720">
                <a:moveTo>
                  <a:pt x="21431" y="35719"/>
                </a:moveTo>
                <a:lnTo>
                  <a:pt x="14287" y="35719"/>
                </a:lnTo>
                <a:lnTo>
                  <a:pt x="14287" y="28575"/>
                </a:lnTo>
                <a:lnTo>
                  <a:pt x="7143" y="21431"/>
                </a:lnTo>
                <a:lnTo>
                  <a:pt x="7143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3036094" y="4436269"/>
            <a:ext cx="157163" cy="342901"/>
          </a:xfrm>
          <a:custGeom>
            <a:avLst/>
            <a:gdLst/>
            <a:ahLst/>
            <a:cxnLst/>
            <a:rect l="0" t="0" r="0" b="0"/>
            <a:pathLst>
              <a:path w="157163" h="342901">
                <a:moveTo>
                  <a:pt x="142875" y="0"/>
                </a:moveTo>
                <a:lnTo>
                  <a:pt x="142875" y="7144"/>
                </a:lnTo>
                <a:lnTo>
                  <a:pt x="142875" y="7144"/>
                </a:lnTo>
                <a:lnTo>
                  <a:pt x="142875" y="7144"/>
                </a:lnTo>
                <a:lnTo>
                  <a:pt x="142875" y="7144"/>
                </a:lnTo>
                <a:lnTo>
                  <a:pt x="135731" y="7144"/>
                </a:lnTo>
                <a:lnTo>
                  <a:pt x="121444" y="14287"/>
                </a:lnTo>
                <a:lnTo>
                  <a:pt x="114300" y="14287"/>
                </a:lnTo>
                <a:lnTo>
                  <a:pt x="100012" y="14287"/>
                </a:lnTo>
                <a:lnTo>
                  <a:pt x="85725" y="28575"/>
                </a:lnTo>
                <a:lnTo>
                  <a:pt x="71437" y="35719"/>
                </a:lnTo>
                <a:lnTo>
                  <a:pt x="57150" y="35719"/>
                </a:lnTo>
                <a:lnTo>
                  <a:pt x="35719" y="42862"/>
                </a:lnTo>
                <a:lnTo>
                  <a:pt x="28575" y="50006"/>
                </a:lnTo>
                <a:lnTo>
                  <a:pt x="14287" y="57150"/>
                </a:lnTo>
                <a:lnTo>
                  <a:pt x="7144" y="64294"/>
                </a:lnTo>
                <a:lnTo>
                  <a:pt x="0" y="71437"/>
                </a:lnTo>
                <a:lnTo>
                  <a:pt x="0" y="71437"/>
                </a:lnTo>
                <a:lnTo>
                  <a:pt x="0" y="78581"/>
                </a:lnTo>
                <a:lnTo>
                  <a:pt x="0" y="85725"/>
                </a:lnTo>
                <a:lnTo>
                  <a:pt x="0" y="92869"/>
                </a:lnTo>
                <a:lnTo>
                  <a:pt x="0" y="100012"/>
                </a:lnTo>
                <a:lnTo>
                  <a:pt x="7144" y="114300"/>
                </a:lnTo>
                <a:lnTo>
                  <a:pt x="14287" y="121444"/>
                </a:lnTo>
                <a:lnTo>
                  <a:pt x="21431" y="128587"/>
                </a:lnTo>
                <a:lnTo>
                  <a:pt x="28575" y="142875"/>
                </a:lnTo>
                <a:lnTo>
                  <a:pt x="42862" y="157162"/>
                </a:lnTo>
                <a:lnTo>
                  <a:pt x="57150" y="164306"/>
                </a:lnTo>
                <a:lnTo>
                  <a:pt x="71437" y="178594"/>
                </a:lnTo>
                <a:lnTo>
                  <a:pt x="85725" y="192881"/>
                </a:lnTo>
                <a:lnTo>
                  <a:pt x="100012" y="207169"/>
                </a:lnTo>
                <a:lnTo>
                  <a:pt x="114300" y="221456"/>
                </a:lnTo>
                <a:lnTo>
                  <a:pt x="128587" y="235744"/>
                </a:lnTo>
                <a:lnTo>
                  <a:pt x="142875" y="250031"/>
                </a:lnTo>
                <a:lnTo>
                  <a:pt x="150019" y="257175"/>
                </a:lnTo>
                <a:lnTo>
                  <a:pt x="157162" y="271462"/>
                </a:lnTo>
                <a:lnTo>
                  <a:pt x="157162" y="278606"/>
                </a:lnTo>
                <a:lnTo>
                  <a:pt x="157162" y="285750"/>
                </a:lnTo>
                <a:lnTo>
                  <a:pt x="157162" y="300037"/>
                </a:lnTo>
                <a:lnTo>
                  <a:pt x="157162" y="307181"/>
                </a:lnTo>
                <a:lnTo>
                  <a:pt x="150019" y="314325"/>
                </a:lnTo>
                <a:lnTo>
                  <a:pt x="142875" y="314325"/>
                </a:lnTo>
                <a:lnTo>
                  <a:pt x="135731" y="328612"/>
                </a:lnTo>
                <a:lnTo>
                  <a:pt x="128587" y="335756"/>
                </a:lnTo>
                <a:lnTo>
                  <a:pt x="114300" y="335756"/>
                </a:lnTo>
                <a:lnTo>
                  <a:pt x="107156" y="342900"/>
                </a:lnTo>
                <a:lnTo>
                  <a:pt x="92869" y="342900"/>
                </a:lnTo>
                <a:lnTo>
                  <a:pt x="85725" y="342900"/>
                </a:lnTo>
                <a:lnTo>
                  <a:pt x="71437" y="342900"/>
                </a:lnTo>
                <a:lnTo>
                  <a:pt x="64294" y="342900"/>
                </a:lnTo>
                <a:lnTo>
                  <a:pt x="50006" y="342900"/>
                </a:lnTo>
                <a:lnTo>
                  <a:pt x="50006" y="3429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3214688" y="4572000"/>
            <a:ext cx="257176" cy="542926"/>
          </a:xfrm>
          <a:custGeom>
            <a:avLst/>
            <a:gdLst/>
            <a:ahLst/>
            <a:cxnLst/>
            <a:rect l="0" t="0" r="0" b="0"/>
            <a:pathLst>
              <a:path w="257176" h="542926">
                <a:moveTo>
                  <a:pt x="214312" y="21431"/>
                </a:moveTo>
                <a:lnTo>
                  <a:pt x="207168" y="14288"/>
                </a:lnTo>
                <a:lnTo>
                  <a:pt x="207168" y="14288"/>
                </a:lnTo>
                <a:lnTo>
                  <a:pt x="200025" y="7144"/>
                </a:lnTo>
                <a:lnTo>
                  <a:pt x="200025" y="7144"/>
                </a:lnTo>
                <a:lnTo>
                  <a:pt x="192881" y="7144"/>
                </a:lnTo>
                <a:lnTo>
                  <a:pt x="192881" y="7144"/>
                </a:lnTo>
                <a:lnTo>
                  <a:pt x="185737" y="0"/>
                </a:lnTo>
                <a:lnTo>
                  <a:pt x="178593" y="0"/>
                </a:lnTo>
                <a:lnTo>
                  <a:pt x="171450" y="0"/>
                </a:lnTo>
                <a:lnTo>
                  <a:pt x="164306" y="0"/>
                </a:lnTo>
                <a:lnTo>
                  <a:pt x="157162" y="0"/>
                </a:lnTo>
                <a:lnTo>
                  <a:pt x="150018" y="7144"/>
                </a:lnTo>
                <a:lnTo>
                  <a:pt x="142875" y="7144"/>
                </a:lnTo>
                <a:lnTo>
                  <a:pt x="135731" y="7144"/>
                </a:lnTo>
                <a:lnTo>
                  <a:pt x="128587" y="21431"/>
                </a:lnTo>
                <a:lnTo>
                  <a:pt x="114300" y="28575"/>
                </a:lnTo>
                <a:lnTo>
                  <a:pt x="107156" y="28575"/>
                </a:lnTo>
                <a:lnTo>
                  <a:pt x="100012" y="42863"/>
                </a:lnTo>
                <a:lnTo>
                  <a:pt x="100012" y="50006"/>
                </a:lnTo>
                <a:lnTo>
                  <a:pt x="92868" y="50006"/>
                </a:lnTo>
                <a:lnTo>
                  <a:pt x="92868" y="57150"/>
                </a:lnTo>
                <a:lnTo>
                  <a:pt x="85725" y="71438"/>
                </a:lnTo>
                <a:lnTo>
                  <a:pt x="85725" y="71438"/>
                </a:lnTo>
                <a:lnTo>
                  <a:pt x="92868" y="85725"/>
                </a:lnTo>
                <a:lnTo>
                  <a:pt x="92868" y="92869"/>
                </a:lnTo>
                <a:lnTo>
                  <a:pt x="100012" y="92869"/>
                </a:lnTo>
                <a:lnTo>
                  <a:pt x="100012" y="100013"/>
                </a:lnTo>
                <a:lnTo>
                  <a:pt x="107156" y="107156"/>
                </a:lnTo>
                <a:lnTo>
                  <a:pt x="114300" y="114300"/>
                </a:lnTo>
                <a:lnTo>
                  <a:pt x="128587" y="114300"/>
                </a:lnTo>
                <a:lnTo>
                  <a:pt x="135731" y="114300"/>
                </a:lnTo>
                <a:lnTo>
                  <a:pt x="142875" y="114300"/>
                </a:lnTo>
                <a:lnTo>
                  <a:pt x="157162" y="107156"/>
                </a:lnTo>
                <a:lnTo>
                  <a:pt x="171450" y="107156"/>
                </a:lnTo>
                <a:lnTo>
                  <a:pt x="178593" y="107156"/>
                </a:lnTo>
                <a:lnTo>
                  <a:pt x="185737" y="100013"/>
                </a:lnTo>
                <a:lnTo>
                  <a:pt x="192881" y="92869"/>
                </a:lnTo>
                <a:lnTo>
                  <a:pt x="200025" y="92869"/>
                </a:lnTo>
                <a:lnTo>
                  <a:pt x="207168" y="85725"/>
                </a:lnTo>
                <a:lnTo>
                  <a:pt x="207168" y="78581"/>
                </a:lnTo>
                <a:lnTo>
                  <a:pt x="214312" y="78581"/>
                </a:lnTo>
                <a:lnTo>
                  <a:pt x="214312" y="71438"/>
                </a:lnTo>
                <a:lnTo>
                  <a:pt x="214312" y="64294"/>
                </a:lnTo>
                <a:lnTo>
                  <a:pt x="214312" y="64294"/>
                </a:lnTo>
                <a:lnTo>
                  <a:pt x="214312" y="64294"/>
                </a:lnTo>
                <a:lnTo>
                  <a:pt x="214312" y="57150"/>
                </a:lnTo>
                <a:lnTo>
                  <a:pt x="214312" y="57150"/>
                </a:lnTo>
                <a:lnTo>
                  <a:pt x="214312" y="57150"/>
                </a:lnTo>
                <a:lnTo>
                  <a:pt x="214312" y="50006"/>
                </a:lnTo>
                <a:lnTo>
                  <a:pt x="214312" y="50006"/>
                </a:lnTo>
                <a:lnTo>
                  <a:pt x="214312" y="50006"/>
                </a:lnTo>
                <a:lnTo>
                  <a:pt x="214312" y="50006"/>
                </a:lnTo>
                <a:lnTo>
                  <a:pt x="214312" y="50006"/>
                </a:lnTo>
                <a:lnTo>
                  <a:pt x="214312" y="57150"/>
                </a:lnTo>
                <a:lnTo>
                  <a:pt x="214312" y="57150"/>
                </a:lnTo>
                <a:lnTo>
                  <a:pt x="214312" y="57150"/>
                </a:lnTo>
                <a:lnTo>
                  <a:pt x="214312" y="64294"/>
                </a:lnTo>
                <a:lnTo>
                  <a:pt x="214312" y="71438"/>
                </a:lnTo>
                <a:lnTo>
                  <a:pt x="214312" y="71438"/>
                </a:lnTo>
                <a:lnTo>
                  <a:pt x="221456" y="85725"/>
                </a:lnTo>
                <a:lnTo>
                  <a:pt x="221456" y="100013"/>
                </a:lnTo>
                <a:lnTo>
                  <a:pt x="228600" y="107156"/>
                </a:lnTo>
                <a:lnTo>
                  <a:pt x="228600" y="121444"/>
                </a:lnTo>
                <a:lnTo>
                  <a:pt x="235743" y="142875"/>
                </a:lnTo>
                <a:lnTo>
                  <a:pt x="242887" y="157163"/>
                </a:lnTo>
                <a:lnTo>
                  <a:pt x="242887" y="171450"/>
                </a:lnTo>
                <a:lnTo>
                  <a:pt x="250031" y="192881"/>
                </a:lnTo>
                <a:lnTo>
                  <a:pt x="250031" y="207169"/>
                </a:lnTo>
                <a:lnTo>
                  <a:pt x="250031" y="228600"/>
                </a:lnTo>
                <a:lnTo>
                  <a:pt x="257175" y="250031"/>
                </a:lnTo>
                <a:lnTo>
                  <a:pt x="257175" y="271463"/>
                </a:lnTo>
                <a:lnTo>
                  <a:pt x="257175" y="285750"/>
                </a:lnTo>
                <a:lnTo>
                  <a:pt x="250031" y="307181"/>
                </a:lnTo>
                <a:lnTo>
                  <a:pt x="250031" y="335756"/>
                </a:lnTo>
                <a:lnTo>
                  <a:pt x="250031" y="350044"/>
                </a:lnTo>
                <a:lnTo>
                  <a:pt x="242887" y="371475"/>
                </a:lnTo>
                <a:lnTo>
                  <a:pt x="242887" y="400050"/>
                </a:lnTo>
                <a:lnTo>
                  <a:pt x="235743" y="421481"/>
                </a:lnTo>
                <a:lnTo>
                  <a:pt x="221456" y="435769"/>
                </a:lnTo>
                <a:lnTo>
                  <a:pt x="214312" y="457200"/>
                </a:lnTo>
                <a:lnTo>
                  <a:pt x="207168" y="471488"/>
                </a:lnTo>
                <a:lnTo>
                  <a:pt x="192881" y="485775"/>
                </a:lnTo>
                <a:lnTo>
                  <a:pt x="185737" y="500063"/>
                </a:lnTo>
                <a:lnTo>
                  <a:pt x="171450" y="514350"/>
                </a:lnTo>
                <a:lnTo>
                  <a:pt x="164306" y="521494"/>
                </a:lnTo>
                <a:lnTo>
                  <a:pt x="150018" y="528638"/>
                </a:lnTo>
                <a:lnTo>
                  <a:pt x="135731" y="535781"/>
                </a:lnTo>
                <a:lnTo>
                  <a:pt x="121443" y="535781"/>
                </a:lnTo>
                <a:lnTo>
                  <a:pt x="107156" y="535781"/>
                </a:lnTo>
                <a:lnTo>
                  <a:pt x="92868" y="542925"/>
                </a:lnTo>
                <a:lnTo>
                  <a:pt x="78581" y="535781"/>
                </a:lnTo>
                <a:lnTo>
                  <a:pt x="64293" y="521494"/>
                </a:lnTo>
                <a:lnTo>
                  <a:pt x="50006" y="514350"/>
                </a:lnTo>
                <a:lnTo>
                  <a:pt x="42862" y="500063"/>
                </a:lnTo>
                <a:lnTo>
                  <a:pt x="28575" y="485775"/>
                </a:lnTo>
                <a:lnTo>
                  <a:pt x="21431" y="464344"/>
                </a:lnTo>
                <a:lnTo>
                  <a:pt x="14287" y="442913"/>
                </a:lnTo>
                <a:lnTo>
                  <a:pt x="7143" y="414338"/>
                </a:lnTo>
                <a:lnTo>
                  <a:pt x="0" y="371475"/>
                </a:lnTo>
                <a:lnTo>
                  <a:pt x="0" y="3714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3514725" y="4579144"/>
            <a:ext cx="207170" cy="150020"/>
          </a:xfrm>
          <a:custGeom>
            <a:avLst/>
            <a:gdLst/>
            <a:ahLst/>
            <a:cxnLst/>
            <a:rect l="0" t="0" r="0" b="0"/>
            <a:pathLst>
              <a:path w="207170" h="150020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7144" y="0"/>
                </a:lnTo>
                <a:lnTo>
                  <a:pt x="7144" y="14287"/>
                </a:lnTo>
                <a:lnTo>
                  <a:pt x="7144" y="28575"/>
                </a:lnTo>
                <a:lnTo>
                  <a:pt x="7144" y="35719"/>
                </a:lnTo>
                <a:lnTo>
                  <a:pt x="7144" y="42862"/>
                </a:lnTo>
                <a:lnTo>
                  <a:pt x="7144" y="57150"/>
                </a:lnTo>
                <a:lnTo>
                  <a:pt x="7144" y="71437"/>
                </a:lnTo>
                <a:lnTo>
                  <a:pt x="7144" y="78581"/>
                </a:lnTo>
                <a:lnTo>
                  <a:pt x="14288" y="92869"/>
                </a:lnTo>
                <a:lnTo>
                  <a:pt x="14288" y="107156"/>
                </a:lnTo>
                <a:lnTo>
                  <a:pt x="21431" y="107156"/>
                </a:lnTo>
                <a:lnTo>
                  <a:pt x="21431" y="121444"/>
                </a:lnTo>
                <a:lnTo>
                  <a:pt x="21431" y="128587"/>
                </a:lnTo>
                <a:lnTo>
                  <a:pt x="28575" y="128587"/>
                </a:lnTo>
                <a:lnTo>
                  <a:pt x="28575" y="135731"/>
                </a:lnTo>
                <a:lnTo>
                  <a:pt x="28575" y="135731"/>
                </a:lnTo>
                <a:lnTo>
                  <a:pt x="35719" y="135731"/>
                </a:lnTo>
                <a:lnTo>
                  <a:pt x="35719" y="135731"/>
                </a:lnTo>
                <a:lnTo>
                  <a:pt x="35719" y="135731"/>
                </a:lnTo>
                <a:lnTo>
                  <a:pt x="42863" y="135731"/>
                </a:lnTo>
                <a:lnTo>
                  <a:pt x="42863" y="128587"/>
                </a:lnTo>
                <a:lnTo>
                  <a:pt x="42863" y="128587"/>
                </a:lnTo>
                <a:lnTo>
                  <a:pt x="50006" y="121444"/>
                </a:lnTo>
                <a:lnTo>
                  <a:pt x="57150" y="107156"/>
                </a:lnTo>
                <a:lnTo>
                  <a:pt x="57150" y="100012"/>
                </a:lnTo>
                <a:lnTo>
                  <a:pt x="64294" y="85725"/>
                </a:lnTo>
                <a:lnTo>
                  <a:pt x="64294" y="78581"/>
                </a:lnTo>
                <a:lnTo>
                  <a:pt x="64294" y="64294"/>
                </a:lnTo>
                <a:lnTo>
                  <a:pt x="71438" y="57150"/>
                </a:lnTo>
                <a:lnTo>
                  <a:pt x="71438" y="50006"/>
                </a:lnTo>
                <a:lnTo>
                  <a:pt x="71438" y="42862"/>
                </a:lnTo>
                <a:lnTo>
                  <a:pt x="71438" y="42862"/>
                </a:lnTo>
                <a:lnTo>
                  <a:pt x="71438" y="35719"/>
                </a:lnTo>
                <a:lnTo>
                  <a:pt x="71438" y="35719"/>
                </a:lnTo>
                <a:lnTo>
                  <a:pt x="71438" y="35719"/>
                </a:lnTo>
                <a:lnTo>
                  <a:pt x="71438" y="35719"/>
                </a:lnTo>
                <a:lnTo>
                  <a:pt x="78581" y="35719"/>
                </a:lnTo>
                <a:lnTo>
                  <a:pt x="78581" y="42862"/>
                </a:lnTo>
                <a:lnTo>
                  <a:pt x="78581" y="50006"/>
                </a:lnTo>
                <a:lnTo>
                  <a:pt x="85725" y="57150"/>
                </a:lnTo>
                <a:lnTo>
                  <a:pt x="85725" y="64294"/>
                </a:lnTo>
                <a:lnTo>
                  <a:pt x="92869" y="78581"/>
                </a:lnTo>
                <a:lnTo>
                  <a:pt x="100013" y="92869"/>
                </a:lnTo>
                <a:lnTo>
                  <a:pt x="107156" y="100012"/>
                </a:lnTo>
                <a:lnTo>
                  <a:pt x="114300" y="114300"/>
                </a:lnTo>
                <a:lnTo>
                  <a:pt x="128588" y="128587"/>
                </a:lnTo>
                <a:lnTo>
                  <a:pt x="135731" y="128587"/>
                </a:lnTo>
                <a:lnTo>
                  <a:pt x="142875" y="135731"/>
                </a:lnTo>
                <a:lnTo>
                  <a:pt x="157163" y="142875"/>
                </a:lnTo>
                <a:lnTo>
                  <a:pt x="164306" y="142875"/>
                </a:lnTo>
                <a:lnTo>
                  <a:pt x="178594" y="142875"/>
                </a:lnTo>
                <a:lnTo>
                  <a:pt x="185738" y="150019"/>
                </a:lnTo>
                <a:lnTo>
                  <a:pt x="207169" y="150019"/>
                </a:lnTo>
                <a:lnTo>
                  <a:pt x="207169" y="1500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3714750" y="4514850"/>
            <a:ext cx="107157" cy="250032"/>
          </a:xfrm>
          <a:custGeom>
            <a:avLst/>
            <a:gdLst/>
            <a:ahLst/>
            <a:cxnLst/>
            <a:rect l="0" t="0" r="0" b="0"/>
            <a:pathLst>
              <a:path w="107157" h="250032">
                <a:moveTo>
                  <a:pt x="107156" y="28575"/>
                </a:moveTo>
                <a:lnTo>
                  <a:pt x="100013" y="14288"/>
                </a:lnTo>
                <a:lnTo>
                  <a:pt x="100013" y="7144"/>
                </a:lnTo>
                <a:lnTo>
                  <a:pt x="92869" y="7144"/>
                </a:lnTo>
                <a:lnTo>
                  <a:pt x="85725" y="7144"/>
                </a:lnTo>
                <a:lnTo>
                  <a:pt x="85725" y="7144"/>
                </a:lnTo>
                <a:lnTo>
                  <a:pt x="78581" y="0"/>
                </a:lnTo>
                <a:lnTo>
                  <a:pt x="71438" y="0"/>
                </a:lnTo>
                <a:lnTo>
                  <a:pt x="64294" y="7144"/>
                </a:lnTo>
                <a:lnTo>
                  <a:pt x="57150" y="0"/>
                </a:lnTo>
                <a:lnTo>
                  <a:pt x="42863" y="7144"/>
                </a:lnTo>
                <a:lnTo>
                  <a:pt x="35719" y="14288"/>
                </a:lnTo>
                <a:lnTo>
                  <a:pt x="28575" y="14288"/>
                </a:lnTo>
                <a:lnTo>
                  <a:pt x="21431" y="14288"/>
                </a:lnTo>
                <a:lnTo>
                  <a:pt x="14288" y="21431"/>
                </a:lnTo>
                <a:lnTo>
                  <a:pt x="7144" y="28575"/>
                </a:lnTo>
                <a:lnTo>
                  <a:pt x="7144" y="28575"/>
                </a:lnTo>
                <a:lnTo>
                  <a:pt x="0" y="42863"/>
                </a:lnTo>
                <a:lnTo>
                  <a:pt x="0" y="50006"/>
                </a:lnTo>
                <a:lnTo>
                  <a:pt x="7144" y="50006"/>
                </a:lnTo>
                <a:lnTo>
                  <a:pt x="7144" y="64294"/>
                </a:lnTo>
                <a:lnTo>
                  <a:pt x="14288" y="71438"/>
                </a:lnTo>
                <a:lnTo>
                  <a:pt x="21431" y="78581"/>
                </a:lnTo>
                <a:lnTo>
                  <a:pt x="28575" y="92869"/>
                </a:lnTo>
                <a:lnTo>
                  <a:pt x="35719" y="107156"/>
                </a:lnTo>
                <a:lnTo>
                  <a:pt x="42863" y="114300"/>
                </a:lnTo>
                <a:lnTo>
                  <a:pt x="57150" y="121444"/>
                </a:lnTo>
                <a:lnTo>
                  <a:pt x="71438" y="142875"/>
                </a:lnTo>
                <a:lnTo>
                  <a:pt x="78581" y="150019"/>
                </a:lnTo>
                <a:lnTo>
                  <a:pt x="85725" y="164306"/>
                </a:lnTo>
                <a:lnTo>
                  <a:pt x="92869" y="171450"/>
                </a:lnTo>
                <a:lnTo>
                  <a:pt x="100013" y="185738"/>
                </a:lnTo>
                <a:lnTo>
                  <a:pt x="107156" y="192881"/>
                </a:lnTo>
                <a:lnTo>
                  <a:pt x="107156" y="200025"/>
                </a:lnTo>
                <a:lnTo>
                  <a:pt x="107156" y="214313"/>
                </a:lnTo>
                <a:lnTo>
                  <a:pt x="107156" y="214313"/>
                </a:lnTo>
                <a:lnTo>
                  <a:pt x="107156" y="221456"/>
                </a:lnTo>
                <a:lnTo>
                  <a:pt x="100013" y="235744"/>
                </a:lnTo>
                <a:lnTo>
                  <a:pt x="92869" y="235744"/>
                </a:lnTo>
                <a:lnTo>
                  <a:pt x="85725" y="242888"/>
                </a:lnTo>
                <a:lnTo>
                  <a:pt x="78581" y="250031"/>
                </a:lnTo>
                <a:lnTo>
                  <a:pt x="71438" y="250031"/>
                </a:lnTo>
                <a:lnTo>
                  <a:pt x="57150" y="242888"/>
                </a:lnTo>
                <a:lnTo>
                  <a:pt x="42863" y="242888"/>
                </a:lnTo>
                <a:lnTo>
                  <a:pt x="28575" y="250031"/>
                </a:lnTo>
                <a:lnTo>
                  <a:pt x="28575" y="2500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3907631" y="4507706"/>
            <a:ext cx="128589" cy="271464"/>
          </a:xfrm>
          <a:custGeom>
            <a:avLst/>
            <a:gdLst/>
            <a:ahLst/>
            <a:cxnLst/>
            <a:rect l="0" t="0" r="0" b="0"/>
            <a:pathLst>
              <a:path w="128589" h="271464">
                <a:moveTo>
                  <a:pt x="14288" y="0"/>
                </a:moveTo>
                <a:lnTo>
                  <a:pt x="14288" y="0"/>
                </a:lnTo>
                <a:lnTo>
                  <a:pt x="14288" y="0"/>
                </a:lnTo>
                <a:lnTo>
                  <a:pt x="14288" y="0"/>
                </a:lnTo>
                <a:lnTo>
                  <a:pt x="14288" y="0"/>
                </a:lnTo>
                <a:lnTo>
                  <a:pt x="14288" y="7144"/>
                </a:lnTo>
                <a:lnTo>
                  <a:pt x="14288" y="14288"/>
                </a:lnTo>
                <a:lnTo>
                  <a:pt x="7144" y="21432"/>
                </a:lnTo>
                <a:lnTo>
                  <a:pt x="7144" y="28575"/>
                </a:lnTo>
                <a:lnTo>
                  <a:pt x="7144" y="50007"/>
                </a:lnTo>
                <a:lnTo>
                  <a:pt x="7144" y="57150"/>
                </a:lnTo>
                <a:lnTo>
                  <a:pt x="0" y="71438"/>
                </a:lnTo>
                <a:lnTo>
                  <a:pt x="0" y="92869"/>
                </a:lnTo>
                <a:lnTo>
                  <a:pt x="0" y="114300"/>
                </a:lnTo>
                <a:lnTo>
                  <a:pt x="0" y="128588"/>
                </a:lnTo>
                <a:lnTo>
                  <a:pt x="0" y="150019"/>
                </a:lnTo>
                <a:lnTo>
                  <a:pt x="0" y="164307"/>
                </a:lnTo>
                <a:lnTo>
                  <a:pt x="0" y="178594"/>
                </a:lnTo>
                <a:lnTo>
                  <a:pt x="7144" y="192882"/>
                </a:lnTo>
                <a:lnTo>
                  <a:pt x="7144" y="207169"/>
                </a:lnTo>
                <a:lnTo>
                  <a:pt x="21432" y="221457"/>
                </a:lnTo>
                <a:lnTo>
                  <a:pt x="21432" y="228600"/>
                </a:lnTo>
                <a:lnTo>
                  <a:pt x="35719" y="250032"/>
                </a:lnTo>
                <a:lnTo>
                  <a:pt x="42863" y="257175"/>
                </a:lnTo>
                <a:lnTo>
                  <a:pt x="57150" y="257175"/>
                </a:lnTo>
                <a:lnTo>
                  <a:pt x="71438" y="264319"/>
                </a:lnTo>
                <a:lnTo>
                  <a:pt x="85725" y="271463"/>
                </a:lnTo>
                <a:lnTo>
                  <a:pt x="100013" y="271463"/>
                </a:lnTo>
                <a:lnTo>
                  <a:pt x="128588" y="271463"/>
                </a:lnTo>
                <a:lnTo>
                  <a:pt x="128588" y="2714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3900488" y="4607719"/>
            <a:ext cx="100013" cy="21432"/>
          </a:xfrm>
          <a:custGeom>
            <a:avLst/>
            <a:gdLst/>
            <a:ahLst/>
            <a:cxnLst/>
            <a:rect l="0" t="0" r="0" b="0"/>
            <a:pathLst>
              <a:path w="100013" h="21432">
                <a:moveTo>
                  <a:pt x="0" y="21431"/>
                </a:moveTo>
                <a:lnTo>
                  <a:pt x="0" y="14287"/>
                </a:lnTo>
                <a:lnTo>
                  <a:pt x="0" y="14287"/>
                </a:lnTo>
                <a:lnTo>
                  <a:pt x="0" y="7144"/>
                </a:lnTo>
                <a:lnTo>
                  <a:pt x="0" y="7144"/>
                </a:lnTo>
                <a:lnTo>
                  <a:pt x="7143" y="14287"/>
                </a:lnTo>
                <a:lnTo>
                  <a:pt x="14287" y="7144"/>
                </a:lnTo>
                <a:lnTo>
                  <a:pt x="21431" y="7144"/>
                </a:lnTo>
                <a:lnTo>
                  <a:pt x="35718" y="14287"/>
                </a:lnTo>
                <a:lnTo>
                  <a:pt x="50006" y="14287"/>
                </a:lnTo>
                <a:lnTo>
                  <a:pt x="64293" y="7144"/>
                </a:lnTo>
                <a:lnTo>
                  <a:pt x="100012" y="0"/>
                </a:lnTo>
                <a:lnTo>
                  <a:pt x="10001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2428875" y="5807869"/>
            <a:ext cx="192882" cy="364332"/>
          </a:xfrm>
          <a:custGeom>
            <a:avLst/>
            <a:gdLst/>
            <a:ahLst/>
            <a:cxnLst/>
            <a:rect l="0" t="0" r="0" b="0"/>
            <a:pathLst>
              <a:path w="192882" h="364332">
                <a:moveTo>
                  <a:pt x="178594" y="35719"/>
                </a:moveTo>
                <a:lnTo>
                  <a:pt x="178594" y="35719"/>
                </a:lnTo>
                <a:lnTo>
                  <a:pt x="171450" y="28575"/>
                </a:lnTo>
                <a:lnTo>
                  <a:pt x="171450" y="28575"/>
                </a:lnTo>
                <a:lnTo>
                  <a:pt x="171450" y="28575"/>
                </a:lnTo>
                <a:lnTo>
                  <a:pt x="164306" y="28575"/>
                </a:lnTo>
                <a:lnTo>
                  <a:pt x="157163" y="21431"/>
                </a:lnTo>
                <a:lnTo>
                  <a:pt x="142875" y="21431"/>
                </a:lnTo>
                <a:lnTo>
                  <a:pt x="135731" y="14287"/>
                </a:lnTo>
                <a:lnTo>
                  <a:pt x="121444" y="7144"/>
                </a:lnTo>
                <a:lnTo>
                  <a:pt x="107156" y="7144"/>
                </a:lnTo>
                <a:lnTo>
                  <a:pt x="92869" y="7144"/>
                </a:lnTo>
                <a:lnTo>
                  <a:pt x="78581" y="0"/>
                </a:lnTo>
                <a:lnTo>
                  <a:pt x="64294" y="7144"/>
                </a:lnTo>
                <a:lnTo>
                  <a:pt x="50006" y="7144"/>
                </a:lnTo>
                <a:lnTo>
                  <a:pt x="42863" y="7144"/>
                </a:lnTo>
                <a:lnTo>
                  <a:pt x="35719" y="14287"/>
                </a:lnTo>
                <a:lnTo>
                  <a:pt x="28575" y="14287"/>
                </a:lnTo>
                <a:lnTo>
                  <a:pt x="21431" y="21431"/>
                </a:lnTo>
                <a:lnTo>
                  <a:pt x="14288" y="21431"/>
                </a:lnTo>
                <a:lnTo>
                  <a:pt x="7144" y="35719"/>
                </a:lnTo>
                <a:lnTo>
                  <a:pt x="7144" y="42862"/>
                </a:lnTo>
                <a:lnTo>
                  <a:pt x="7144" y="50006"/>
                </a:lnTo>
                <a:lnTo>
                  <a:pt x="14288" y="64294"/>
                </a:lnTo>
                <a:lnTo>
                  <a:pt x="21431" y="78581"/>
                </a:lnTo>
                <a:lnTo>
                  <a:pt x="28575" y="85725"/>
                </a:lnTo>
                <a:lnTo>
                  <a:pt x="35719" y="100012"/>
                </a:lnTo>
                <a:lnTo>
                  <a:pt x="50006" y="114300"/>
                </a:lnTo>
                <a:lnTo>
                  <a:pt x="64294" y="128587"/>
                </a:lnTo>
                <a:lnTo>
                  <a:pt x="71438" y="142875"/>
                </a:lnTo>
                <a:lnTo>
                  <a:pt x="92869" y="164306"/>
                </a:lnTo>
                <a:lnTo>
                  <a:pt x="107156" y="185737"/>
                </a:lnTo>
                <a:lnTo>
                  <a:pt x="121444" y="200025"/>
                </a:lnTo>
                <a:lnTo>
                  <a:pt x="135731" y="221456"/>
                </a:lnTo>
                <a:lnTo>
                  <a:pt x="150019" y="242887"/>
                </a:lnTo>
                <a:lnTo>
                  <a:pt x="164306" y="257175"/>
                </a:lnTo>
                <a:lnTo>
                  <a:pt x="171450" y="271462"/>
                </a:lnTo>
                <a:lnTo>
                  <a:pt x="178594" y="292894"/>
                </a:lnTo>
                <a:lnTo>
                  <a:pt x="185738" y="300037"/>
                </a:lnTo>
                <a:lnTo>
                  <a:pt x="185738" y="314325"/>
                </a:lnTo>
                <a:lnTo>
                  <a:pt x="192881" y="328612"/>
                </a:lnTo>
                <a:lnTo>
                  <a:pt x="185738" y="335756"/>
                </a:lnTo>
                <a:lnTo>
                  <a:pt x="185738" y="342900"/>
                </a:lnTo>
                <a:lnTo>
                  <a:pt x="178594" y="350044"/>
                </a:lnTo>
                <a:lnTo>
                  <a:pt x="171450" y="357187"/>
                </a:lnTo>
                <a:lnTo>
                  <a:pt x="164306" y="357187"/>
                </a:lnTo>
                <a:lnTo>
                  <a:pt x="150019" y="364331"/>
                </a:lnTo>
                <a:lnTo>
                  <a:pt x="135731" y="364331"/>
                </a:lnTo>
                <a:lnTo>
                  <a:pt x="121444" y="364331"/>
                </a:lnTo>
                <a:lnTo>
                  <a:pt x="107156" y="364331"/>
                </a:lnTo>
                <a:lnTo>
                  <a:pt x="92869" y="364331"/>
                </a:lnTo>
                <a:lnTo>
                  <a:pt x="71438" y="357187"/>
                </a:lnTo>
                <a:lnTo>
                  <a:pt x="57150" y="357187"/>
                </a:lnTo>
                <a:lnTo>
                  <a:pt x="42863" y="350044"/>
                </a:lnTo>
                <a:lnTo>
                  <a:pt x="35719" y="342900"/>
                </a:lnTo>
                <a:lnTo>
                  <a:pt x="21431" y="335756"/>
                </a:lnTo>
                <a:lnTo>
                  <a:pt x="14288" y="328612"/>
                </a:lnTo>
                <a:lnTo>
                  <a:pt x="7144" y="321469"/>
                </a:lnTo>
                <a:lnTo>
                  <a:pt x="0" y="307181"/>
                </a:lnTo>
                <a:lnTo>
                  <a:pt x="0" y="3071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2621756" y="5836444"/>
            <a:ext cx="378620" cy="378620"/>
          </a:xfrm>
          <a:custGeom>
            <a:avLst/>
            <a:gdLst/>
            <a:ahLst/>
            <a:cxnLst/>
            <a:rect l="0" t="0" r="0" b="0"/>
            <a:pathLst>
              <a:path w="378620" h="378620">
                <a:moveTo>
                  <a:pt x="135732" y="135731"/>
                </a:moveTo>
                <a:lnTo>
                  <a:pt x="128588" y="135731"/>
                </a:lnTo>
                <a:lnTo>
                  <a:pt x="128588" y="135731"/>
                </a:lnTo>
                <a:lnTo>
                  <a:pt x="128588" y="135731"/>
                </a:lnTo>
                <a:lnTo>
                  <a:pt x="128588" y="135731"/>
                </a:lnTo>
                <a:lnTo>
                  <a:pt x="128588" y="128587"/>
                </a:lnTo>
                <a:lnTo>
                  <a:pt x="121444" y="128587"/>
                </a:lnTo>
                <a:lnTo>
                  <a:pt x="114300" y="128587"/>
                </a:lnTo>
                <a:lnTo>
                  <a:pt x="100013" y="128587"/>
                </a:lnTo>
                <a:lnTo>
                  <a:pt x="92869" y="128587"/>
                </a:lnTo>
                <a:lnTo>
                  <a:pt x="85725" y="135731"/>
                </a:lnTo>
                <a:lnTo>
                  <a:pt x="71438" y="142875"/>
                </a:lnTo>
                <a:lnTo>
                  <a:pt x="57150" y="150019"/>
                </a:lnTo>
                <a:lnTo>
                  <a:pt x="50007" y="164306"/>
                </a:lnTo>
                <a:lnTo>
                  <a:pt x="35719" y="171450"/>
                </a:lnTo>
                <a:lnTo>
                  <a:pt x="21432" y="178594"/>
                </a:lnTo>
                <a:lnTo>
                  <a:pt x="14288" y="192881"/>
                </a:lnTo>
                <a:lnTo>
                  <a:pt x="7144" y="207169"/>
                </a:lnTo>
                <a:lnTo>
                  <a:pt x="7144" y="214312"/>
                </a:lnTo>
                <a:lnTo>
                  <a:pt x="0" y="221456"/>
                </a:lnTo>
                <a:lnTo>
                  <a:pt x="0" y="235744"/>
                </a:lnTo>
                <a:lnTo>
                  <a:pt x="0" y="242887"/>
                </a:lnTo>
                <a:lnTo>
                  <a:pt x="7144" y="242887"/>
                </a:lnTo>
                <a:lnTo>
                  <a:pt x="7144" y="257175"/>
                </a:lnTo>
                <a:lnTo>
                  <a:pt x="14288" y="264319"/>
                </a:lnTo>
                <a:lnTo>
                  <a:pt x="21432" y="264319"/>
                </a:lnTo>
                <a:lnTo>
                  <a:pt x="28575" y="271462"/>
                </a:lnTo>
                <a:lnTo>
                  <a:pt x="35719" y="271462"/>
                </a:lnTo>
                <a:lnTo>
                  <a:pt x="42863" y="264319"/>
                </a:lnTo>
                <a:lnTo>
                  <a:pt x="57150" y="264319"/>
                </a:lnTo>
                <a:lnTo>
                  <a:pt x="64294" y="257175"/>
                </a:lnTo>
                <a:lnTo>
                  <a:pt x="71438" y="242887"/>
                </a:lnTo>
                <a:lnTo>
                  <a:pt x="85725" y="235744"/>
                </a:lnTo>
                <a:lnTo>
                  <a:pt x="92869" y="228600"/>
                </a:lnTo>
                <a:lnTo>
                  <a:pt x="100013" y="207169"/>
                </a:lnTo>
                <a:lnTo>
                  <a:pt x="107157" y="200025"/>
                </a:lnTo>
                <a:lnTo>
                  <a:pt x="114300" y="185737"/>
                </a:lnTo>
                <a:lnTo>
                  <a:pt x="121444" y="171450"/>
                </a:lnTo>
                <a:lnTo>
                  <a:pt x="121444" y="157162"/>
                </a:lnTo>
                <a:lnTo>
                  <a:pt x="121444" y="150019"/>
                </a:lnTo>
                <a:lnTo>
                  <a:pt x="121444" y="142875"/>
                </a:lnTo>
                <a:lnTo>
                  <a:pt x="121444" y="128587"/>
                </a:lnTo>
                <a:lnTo>
                  <a:pt x="121444" y="128587"/>
                </a:lnTo>
                <a:lnTo>
                  <a:pt x="114300" y="121444"/>
                </a:lnTo>
                <a:lnTo>
                  <a:pt x="114300" y="121444"/>
                </a:lnTo>
                <a:lnTo>
                  <a:pt x="114300" y="114300"/>
                </a:lnTo>
                <a:lnTo>
                  <a:pt x="114300" y="121444"/>
                </a:lnTo>
                <a:lnTo>
                  <a:pt x="114300" y="114300"/>
                </a:lnTo>
                <a:lnTo>
                  <a:pt x="114300" y="114300"/>
                </a:lnTo>
                <a:lnTo>
                  <a:pt x="114300" y="121444"/>
                </a:lnTo>
                <a:lnTo>
                  <a:pt x="114300" y="128587"/>
                </a:lnTo>
                <a:lnTo>
                  <a:pt x="114300" y="135731"/>
                </a:lnTo>
                <a:lnTo>
                  <a:pt x="114300" y="150019"/>
                </a:lnTo>
                <a:lnTo>
                  <a:pt x="114300" y="164306"/>
                </a:lnTo>
                <a:lnTo>
                  <a:pt x="121444" y="171450"/>
                </a:lnTo>
                <a:lnTo>
                  <a:pt x="121444" y="192881"/>
                </a:lnTo>
                <a:lnTo>
                  <a:pt x="128588" y="207169"/>
                </a:lnTo>
                <a:lnTo>
                  <a:pt x="128588" y="221456"/>
                </a:lnTo>
                <a:lnTo>
                  <a:pt x="135732" y="235744"/>
                </a:lnTo>
                <a:lnTo>
                  <a:pt x="142875" y="250031"/>
                </a:lnTo>
                <a:lnTo>
                  <a:pt x="150019" y="264319"/>
                </a:lnTo>
                <a:lnTo>
                  <a:pt x="157163" y="271462"/>
                </a:lnTo>
                <a:lnTo>
                  <a:pt x="164307" y="285750"/>
                </a:lnTo>
                <a:lnTo>
                  <a:pt x="178594" y="292894"/>
                </a:lnTo>
                <a:lnTo>
                  <a:pt x="185738" y="292894"/>
                </a:lnTo>
                <a:lnTo>
                  <a:pt x="192882" y="300037"/>
                </a:lnTo>
                <a:lnTo>
                  <a:pt x="200025" y="300037"/>
                </a:lnTo>
                <a:lnTo>
                  <a:pt x="214313" y="292894"/>
                </a:lnTo>
                <a:lnTo>
                  <a:pt x="221457" y="292894"/>
                </a:lnTo>
                <a:lnTo>
                  <a:pt x="228600" y="285750"/>
                </a:lnTo>
                <a:lnTo>
                  <a:pt x="235744" y="271462"/>
                </a:lnTo>
                <a:lnTo>
                  <a:pt x="242888" y="257175"/>
                </a:lnTo>
                <a:lnTo>
                  <a:pt x="250032" y="242887"/>
                </a:lnTo>
                <a:lnTo>
                  <a:pt x="264319" y="221456"/>
                </a:lnTo>
                <a:lnTo>
                  <a:pt x="271463" y="200025"/>
                </a:lnTo>
                <a:lnTo>
                  <a:pt x="271463" y="185737"/>
                </a:lnTo>
                <a:lnTo>
                  <a:pt x="285750" y="164306"/>
                </a:lnTo>
                <a:lnTo>
                  <a:pt x="285750" y="135731"/>
                </a:lnTo>
                <a:lnTo>
                  <a:pt x="292894" y="121444"/>
                </a:lnTo>
                <a:lnTo>
                  <a:pt x="300038" y="107156"/>
                </a:lnTo>
                <a:lnTo>
                  <a:pt x="300038" y="78581"/>
                </a:lnTo>
                <a:lnTo>
                  <a:pt x="307182" y="64294"/>
                </a:lnTo>
                <a:lnTo>
                  <a:pt x="307182" y="57150"/>
                </a:lnTo>
                <a:lnTo>
                  <a:pt x="307182" y="35719"/>
                </a:lnTo>
                <a:lnTo>
                  <a:pt x="307182" y="28575"/>
                </a:lnTo>
                <a:lnTo>
                  <a:pt x="300038" y="21431"/>
                </a:lnTo>
                <a:lnTo>
                  <a:pt x="300038" y="14287"/>
                </a:lnTo>
                <a:lnTo>
                  <a:pt x="300038" y="7144"/>
                </a:lnTo>
                <a:lnTo>
                  <a:pt x="292894" y="7144"/>
                </a:lnTo>
                <a:lnTo>
                  <a:pt x="292894" y="7144"/>
                </a:lnTo>
                <a:lnTo>
                  <a:pt x="292894" y="0"/>
                </a:lnTo>
                <a:lnTo>
                  <a:pt x="292894" y="7144"/>
                </a:lnTo>
                <a:lnTo>
                  <a:pt x="292894" y="14287"/>
                </a:lnTo>
                <a:lnTo>
                  <a:pt x="285750" y="14287"/>
                </a:lnTo>
                <a:lnTo>
                  <a:pt x="285750" y="28575"/>
                </a:lnTo>
                <a:lnTo>
                  <a:pt x="278607" y="50006"/>
                </a:lnTo>
                <a:lnTo>
                  <a:pt x="271463" y="57150"/>
                </a:lnTo>
                <a:lnTo>
                  <a:pt x="271463" y="78581"/>
                </a:lnTo>
                <a:lnTo>
                  <a:pt x="271463" y="107156"/>
                </a:lnTo>
                <a:lnTo>
                  <a:pt x="271463" y="128587"/>
                </a:lnTo>
                <a:lnTo>
                  <a:pt x="271463" y="150019"/>
                </a:lnTo>
                <a:lnTo>
                  <a:pt x="271463" y="171450"/>
                </a:lnTo>
                <a:lnTo>
                  <a:pt x="271463" y="192881"/>
                </a:lnTo>
                <a:lnTo>
                  <a:pt x="278607" y="214312"/>
                </a:lnTo>
                <a:lnTo>
                  <a:pt x="285750" y="242887"/>
                </a:lnTo>
                <a:lnTo>
                  <a:pt x="292894" y="271462"/>
                </a:lnTo>
                <a:lnTo>
                  <a:pt x="300038" y="285750"/>
                </a:lnTo>
                <a:lnTo>
                  <a:pt x="307182" y="307181"/>
                </a:lnTo>
                <a:lnTo>
                  <a:pt x="314325" y="328612"/>
                </a:lnTo>
                <a:lnTo>
                  <a:pt x="321469" y="342900"/>
                </a:lnTo>
                <a:lnTo>
                  <a:pt x="335757" y="357187"/>
                </a:lnTo>
                <a:lnTo>
                  <a:pt x="342900" y="371475"/>
                </a:lnTo>
                <a:lnTo>
                  <a:pt x="357188" y="371475"/>
                </a:lnTo>
                <a:lnTo>
                  <a:pt x="364332" y="371475"/>
                </a:lnTo>
                <a:lnTo>
                  <a:pt x="378619" y="378619"/>
                </a:lnTo>
                <a:lnTo>
                  <a:pt x="378619" y="3786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2921794" y="5950744"/>
            <a:ext cx="178595" cy="250032"/>
          </a:xfrm>
          <a:custGeom>
            <a:avLst/>
            <a:gdLst/>
            <a:ahLst/>
            <a:cxnLst/>
            <a:rect l="0" t="0" r="0" b="0"/>
            <a:pathLst>
              <a:path w="178595" h="25003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7144" y="0"/>
                </a:lnTo>
                <a:lnTo>
                  <a:pt x="14287" y="7144"/>
                </a:lnTo>
                <a:lnTo>
                  <a:pt x="21431" y="14287"/>
                </a:lnTo>
                <a:lnTo>
                  <a:pt x="28575" y="14287"/>
                </a:lnTo>
                <a:lnTo>
                  <a:pt x="42862" y="21431"/>
                </a:lnTo>
                <a:lnTo>
                  <a:pt x="57150" y="21431"/>
                </a:lnTo>
                <a:lnTo>
                  <a:pt x="71437" y="21431"/>
                </a:lnTo>
                <a:lnTo>
                  <a:pt x="85725" y="28575"/>
                </a:lnTo>
                <a:lnTo>
                  <a:pt x="100012" y="35719"/>
                </a:lnTo>
                <a:lnTo>
                  <a:pt x="114300" y="35719"/>
                </a:lnTo>
                <a:lnTo>
                  <a:pt x="128587" y="42862"/>
                </a:lnTo>
                <a:lnTo>
                  <a:pt x="135731" y="50006"/>
                </a:lnTo>
                <a:lnTo>
                  <a:pt x="150019" y="50006"/>
                </a:lnTo>
                <a:lnTo>
                  <a:pt x="157162" y="50006"/>
                </a:lnTo>
                <a:lnTo>
                  <a:pt x="164306" y="64294"/>
                </a:lnTo>
                <a:lnTo>
                  <a:pt x="171450" y="71437"/>
                </a:lnTo>
                <a:lnTo>
                  <a:pt x="171450" y="71437"/>
                </a:lnTo>
                <a:lnTo>
                  <a:pt x="178594" y="85725"/>
                </a:lnTo>
                <a:lnTo>
                  <a:pt x="178594" y="92869"/>
                </a:lnTo>
                <a:lnTo>
                  <a:pt x="171450" y="107156"/>
                </a:lnTo>
                <a:lnTo>
                  <a:pt x="171450" y="121444"/>
                </a:lnTo>
                <a:lnTo>
                  <a:pt x="171450" y="135731"/>
                </a:lnTo>
                <a:lnTo>
                  <a:pt x="164306" y="150019"/>
                </a:lnTo>
                <a:lnTo>
                  <a:pt x="157162" y="164306"/>
                </a:lnTo>
                <a:lnTo>
                  <a:pt x="157162" y="178594"/>
                </a:lnTo>
                <a:lnTo>
                  <a:pt x="150019" y="192881"/>
                </a:lnTo>
                <a:lnTo>
                  <a:pt x="150019" y="207169"/>
                </a:lnTo>
                <a:lnTo>
                  <a:pt x="150019" y="221456"/>
                </a:lnTo>
                <a:lnTo>
                  <a:pt x="150019" y="228600"/>
                </a:lnTo>
                <a:lnTo>
                  <a:pt x="150019" y="228600"/>
                </a:lnTo>
                <a:lnTo>
                  <a:pt x="150019" y="235744"/>
                </a:lnTo>
                <a:lnTo>
                  <a:pt x="157162" y="250031"/>
                </a:lnTo>
                <a:lnTo>
                  <a:pt x="157162" y="2500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3093244" y="5865019"/>
            <a:ext cx="7145" cy="14288"/>
          </a:xfrm>
          <a:custGeom>
            <a:avLst/>
            <a:gdLst/>
            <a:ahLst/>
            <a:cxnLst/>
            <a:rect l="0" t="0" r="0" b="0"/>
            <a:pathLst>
              <a:path w="7145" h="14288">
                <a:moveTo>
                  <a:pt x="7144" y="14287"/>
                </a:move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7144"/>
                </a:lnTo>
                <a:lnTo>
                  <a:pt x="0" y="7144"/>
                </a:lnTo>
                <a:lnTo>
                  <a:pt x="0" y="14287"/>
                </a:lnTo>
                <a:lnTo>
                  <a:pt x="0" y="7144"/>
                </a:lnTo>
                <a:lnTo>
                  <a:pt x="0" y="7144"/>
                </a:lnTo>
                <a:lnTo>
                  <a:pt x="7144" y="0"/>
                </a:lnTo>
                <a:lnTo>
                  <a:pt x="714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3114675" y="5886450"/>
            <a:ext cx="142876" cy="328614"/>
          </a:xfrm>
          <a:custGeom>
            <a:avLst/>
            <a:gdLst/>
            <a:ahLst/>
            <a:cxnLst/>
            <a:rect l="0" t="0" r="0" b="0"/>
            <a:pathLst>
              <a:path w="142876" h="328614">
                <a:moveTo>
                  <a:pt x="142875" y="7144"/>
                </a:moveTo>
                <a:lnTo>
                  <a:pt x="142875" y="7144"/>
                </a:lnTo>
                <a:lnTo>
                  <a:pt x="142875" y="7144"/>
                </a:lnTo>
                <a:lnTo>
                  <a:pt x="135731" y="0"/>
                </a:lnTo>
                <a:lnTo>
                  <a:pt x="135731" y="7144"/>
                </a:lnTo>
                <a:lnTo>
                  <a:pt x="135731" y="7144"/>
                </a:lnTo>
                <a:lnTo>
                  <a:pt x="128588" y="0"/>
                </a:lnTo>
                <a:lnTo>
                  <a:pt x="121444" y="7144"/>
                </a:lnTo>
                <a:lnTo>
                  <a:pt x="114300" y="7144"/>
                </a:lnTo>
                <a:lnTo>
                  <a:pt x="107156" y="7144"/>
                </a:lnTo>
                <a:lnTo>
                  <a:pt x="100013" y="14288"/>
                </a:lnTo>
                <a:lnTo>
                  <a:pt x="92869" y="21431"/>
                </a:lnTo>
                <a:lnTo>
                  <a:pt x="85725" y="21431"/>
                </a:lnTo>
                <a:lnTo>
                  <a:pt x="85725" y="28575"/>
                </a:lnTo>
                <a:lnTo>
                  <a:pt x="78581" y="35719"/>
                </a:lnTo>
                <a:lnTo>
                  <a:pt x="71438" y="42863"/>
                </a:lnTo>
                <a:lnTo>
                  <a:pt x="64294" y="50006"/>
                </a:lnTo>
                <a:lnTo>
                  <a:pt x="64294" y="64294"/>
                </a:lnTo>
                <a:lnTo>
                  <a:pt x="64294" y="71438"/>
                </a:lnTo>
                <a:lnTo>
                  <a:pt x="64294" y="78581"/>
                </a:lnTo>
                <a:lnTo>
                  <a:pt x="64294" y="100013"/>
                </a:lnTo>
                <a:lnTo>
                  <a:pt x="64294" y="114300"/>
                </a:lnTo>
                <a:lnTo>
                  <a:pt x="64294" y="121444"/>
                </a:lnTo>
                <a:lnTo>
                  <a:pt x="71438" y="135731"/>
                </a:lnTo>
                <a:lnTo>
                  <a:pt x="78581" y="157163"/>
                </a:lnTo>
                <a:lnTo>
                  <a:pt x="85725" y="171450"/>
                </a:lnTo>
                <a:lnTo>
                  <a:pt x="92869" y="192881"/>
                </a:lnTo>
                <a:lnTo>
                  <a:pt x="100013" y="207169"/>
                </a:lnTo>
                <a:lnTo>
                  <a:pt x="107156" y="221456"/>
                </a:lnTo>
                <a:lnTo>
                  <a:pt x="121444" y="235744"/>
                </a:lnTo>
                <a:lnTo>
                  <a:pt x="128588" y="257175"/>
                </a:lnTo>
                <a:lnTo>
                  <a:pt x="135731" y="271463"/>
                </a:lnTo>
                <a:lnTo>
                  <a:pt x="135731" y="278606"/>
                </a:lnTo>
                <a:lnTo>
                  <a:pt x="142875" y="285750"/>
                </a:lnTo>
                <a:lnTo>
                  <a:pt x="142875" y="300038"/>
                </a:lnTo>
                <a:lnTo>
                  <a:pt x="142875" y="300038"/>
                </a:lnTo>
                <a:lnTo>
                  <a:pt x="142875" y="307181"/>
                </a:lnTo>
                <a:lnTo>
                  <a:pt x="142875" y="314325"/>
                </a:lnTo>
                <a:lnTo>
                  <a:pt x="142875" y="314325"/>
                </a:lnTo>
                <a:lnTo>
                  <a:pt x="135731" y="321469"/>
                </a:lnTo>
                <a:lnTo>
                  <a:pt x="128588" y="328613"/>
                </a:lnTo>
                <a:lnTo>
                  <a:pt x="121444" y="328613"/>
                </a:lnTo>
                <a:lnTo>
                  <a:pt x="114300" y="321469"/>
                </a:lnTo>
                <a:lnTo>
                  <a:pt x="100013" y="328613"/>
                </a:lnTo>
                <a:lnTo>
                  <a:pt x="92869" y="321469"/>
                </a:lnTo>
                <a:lnTo>
                  <a:pt x="78581" y="314325"/>
                </a:lnTo>
                <a:lnTo>
                  <a:pt x="64294" y="314325"/>
                </a:lnTo>
                <a:lnTo>
                  <a:pt x="57150" y="314325"/>
                </a:lnTo>
                <a:lnTo>
                  <a:pt x="42863" y="307181"/>
                </a:lnTo>
                <a:lnTo>
                  <a:pt x="28575" y="300038"/>
                </a:lnTo>
                <a:lnTo>
                  <a:pt x="21431" y="300038"/>
                </a:lnTo>
                <a:lnTo>
                  <a:pt x="14288" y="292894"/>
                </a:lnTo>
                <a:lnTo>
                  <a:pt x="7144" y="285750"/>
                </a:lnTo>
                <a:lnTo>
                  <a:pt x="0" y="285750"/>
                </a:lnTo>
                <a:lnTo>
                  <a:pt x="0" y="2857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3378994" y="5922169"/>
            <a:ext cx="135732" cy="414338"/>
          </a:xfrm>
          <a:custGeom>
            <a:avLst/>
            <a:gdLst/>
            <a:ahLst/>
            <a:cxnLst/>
            <a:rect l="0" t="0" r="0" b="0"/>
            <a:pathLst>
              <a:path w="135732" h="414338">
                <a:moveTo>
                  <a:pt x="135731" y="42862"/>
                </a:moveTo>
                <a:lnTo>
                  <a:pt x="135731" y="35719"/>
                </a:lnTo>
                <a:lnTo>
                  <a:pt x="128587" y="21431"/>
                </a:lnTo>
                <a:lnTo>
                  <a:pt x="128587" y="14287"/>
                </a:lnTo>
                <a:lnTo>
                  <a:pt x="121444" y="7144"/>
                </a:lnTo>
                <a:lnTo>
                  <a:pt x="121444" y="7144"/>
                </a:lnTo>
                <a:lnTo>
                  <a:pt x="114300" y="0"/>
                </a:lnTo>
                <a:lnTo>
                  <a:pt x="107156" y="0"/>
                </a:lnTo>
                <a:lnTo>
                  <a:pt x="107156" y="0"/>
                </a:lnTo>
                <a:lnTo>
                  <a:pt x="100012" y="0"/>
                </a:lnTo>
                <a:lnTo>
                  <a:pt x="85725" y="7144"/>
                </a:lnTo>
                <a:lnTo>
                  <a:pt x="78581" y="21431"/>
                </a:lnTo>
                <a:lnTo>
                  <a:pt x="71437" y="28575"/>
                </a:lnTo>
                <a:lnTo>
                  <a:pt x="57150" y="35719"/>
                </a:lnTo>
                <a:lnTo>
                  <a:pt x="50006" y="57150"/>
                </a:lnTo>
                <a:lnTo>
                  <a:pt x="35719" y="78581"/>
                </a:lnTo>
                <a:lnTo>
                  <a:pt x="28575" y="92869"/>
                </a:lnTo>
                <a:lnTo>
                  <a:pt x="21431" y="114300"/>
                </a:lnTo>
                <a:lnTo>
                  <a:pt x="14287" y="142875"/>
                </a:lnTo>
                <a:lnTo>
                  <a:pt x="7144" y="164306"/>
                </a:lnTo>
                <a:lnTo>
                  <a:pt x="7144" y="185737"/>
                </a:lnTo>
                <a:lnTo>
                  <a:pt x="0" y="214312"/>
                </a:lnTo>
                <a:lnTo>
                  <a:pt x="0" y="235744"/>
                </a:lnTo>
                <a:lnTo>
                  <a:pt x="0" y="257175"/>
                </a:lnTo>
                <a:lnTo>
                  <a:pt x="0" y="285750"/>
                </a:lnTo>
                <a:lnTo>
                  <a:pt x="7144" y="307181"/>
                </a:lnTo>
                <a:lnTo>
                  <a:pt x="7144" y="328612"/>
                </a:lnTo>
                <a:lnTo>
                  <a:pt x="14287" y="350044"/>
                </a:lnTo>
                <a:lnTo>
                  <a:pt x="14287" y="364331"/>
                </a:lnTo>
                <a:lnTo>
                  <a:pt x="21431" y="378619"/>
                </a:lnTo>
                <a:lnTo>
                  <a:pt x="21431" y="385762"/>
                </a:lnTo>
                <a:lnTo>
                  <a:pt x="28575" y="400050"/>
                </a:lnTo>
                <a:lnTo>
                  <a:pt x="28575" y="414337"/>
                </a:lnTo>
                <a:lnTo>
                  <a:pt x="28575" y="4143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3321844" y="6107906"/>
            <a:ext cx="128588" cy="21433"/>
          </a:xfrm>
          <a:custGeom>
            <a:avLst/>
            <a:gdLst/>
            <a:ahLst/>
            <a:cxnLst/>
            <a:rect l="0" t="0" r="0" b="0"/>
            <a:pathLst>
              <a:path w="128588" h="21433">
                <a:moveTo>
                  <a:pt x="0" y="7144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14287" y="7144"/>
                </a:lnTo>
                <a:lnTo>
                  <a:pt x="21431" y="7144"/>
                </a:lnTo>
                <a:lnTo>
                  <a:pt x="35719" y="14288"/>
                </a:lnTo>
                <a:lnTo>
                  <a:pt x="42862" y="14288"/>
                </a:lnTo>
                <a:lnTo>
                  <a:pt x="57150" y="14288"/>
                </a:lnTo>
                <a:lnTo>
                  <a:pt x="71437" y="21432"/>
                </a:lnTo>
                <a:lnTo>
                  <a:pt x="92869" y="21432"/>
                </a:lnTo>
                <a:lnTo>
                  <a:pt x="107156" y="21432"/>
                </a:lnTo>
                <a:lnTo>
                  <a:pt x="128587" y="21432"/>
                </a:lnTo>
                <a:lnTo>
                  <a:pt x="128587" y="214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3521869" y="6165056"/>
            <a:ext cx="14288" cy="85726"/>
          </a:xfrm>
          <a:custGeom>
            <a:avLst/>
            <a:gdLst/>
            <a:ahLst/>
            <a:cxnLst/>
            <a:rect l="0" t="0" r="0" b="0"/>
            <a:pathLst>
              <a:path w="14288" h="85726">
                <a:moveTo>
                  <a:pt x="14287" y="0"/>
                </a:moveTo>
                <a:lnTo>
                  <a:pt x="14287" y="0"/>
                </a:lnTo>
                <a:lnTo>
                  <a:pt x="14287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8575"/>
                </a:lnTo>
                <a:lnTo>
                  <a:pt x="7144" y="35719"/>
                </a:lnTo>
                <a:lnTo>
                  <a:pt x="0" y="35719"/>
                </a:lnTo>
                <a:lnTo>
                  <a:pt x="0" y="50007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71438"/>
                </a:lnTo>
                <a:lnTo>
                  <a:pt x="7144" y="71438"/>
                </a:lnTo>
                <a:lnTo>
                  <a:pt x="7144" y="71438"/>
                </a:lnTo>
                <a:lnTo>
                  <a:pt x="7144" y="78582"/>
                </a:lnTo>
                <a:lnTo>
                  <a:pt x="7144" y="85725"/>
                </a:lnTo>
                <a:lnTo>
                  <a:pt x="7144" y="857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3543300" y="6050756"/>
            <a:ext cx="7145" cy="14289"/>
          </a:xfrm>
          <a:custGeom>
            <a:avLst/>
            <a:gdLst/>
            <a:ahLst/>
            <a:cxnLst/>
            <a:rect l="0" t="0" r="0" b="0"/>
            <a:pathLst>
              <a:path w="7145" h="14289">
                <a:moveTo>
                  <a:pt x="7144" y="14288"/>
                </a:move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3571875" y="6072188"/>
            <a:ext cx="100014" cy="200026"/>
          </a:xfrm>
          <a:custGeom>
            <a:avLst/>
            <a:gdLst/>
            <a:ahLst/>
            <a:cxnLst/>
            <a:rect l="0" t="0" r="0" b="0"/>
            <a:pathLst>
              <a:path w="100014" h="200026">
                <a:moveTo>
                  <a:pt x="21431" y="100012"/>
                </a:moveTo>
                <a:lnTo>
                  <a:pt x="21431" y="92868"/>
                </a:lnTo>
                <a:lnTo>
                  <a:pt x="21431" y="92868"/>
                </a:lnTo>
                <a:lnTo>
                  <a:pt x="28575" y="92868"/>
                </a:lnTo>
                <a:lnTo>
                  <a:pt x="28575" y="92868"/>
                </a:lnTo>
                <a:lnTo>
                  <a:pt x="35719" y="100012"/>
                </a:lnTo>
                <a:lnTo>
                  <a:pt x="35719" y="100012"/>
                </a:lnTo>
                <a:lnTo>
                  <a:pt x="42863" y="100012"/>
                </a:lnTo>
                <a:lnTo>
                  <a:pt x="50006" y="100012"/>
                </a:lnTo>
                <a:lnTo>
                  <a:pt x="64294" y="92868"/>
                </a:lnTo>
                <a:lnTo>
                  <a:pt x="71438" y="92868"/>
                </a:lnTo>
                <a:lnTo>
                  <a:pt x="71438" y="92868"/>
                </a:lnTo>
                <a:lnTo>
                  <a:pt x="85725" y="85725"/>
                </a:lnTo>
                <a:lnTo>
                  <a:pt x="85725" y="78581"/>
                </a:lnTo>
                <a:lnTo>
                  <a:pt x="92869" y="71437"/>
                </a:lnTo>
                <a:lnTo>
                  <a:pt x="92869" y="64293"/>
                </a:lnTo>
                <a:lnTo>
                  <a:pt x="100013" y="57150"/>
                </a:lnTo>
                <a:lnTo>
                  <a:pt x="100013" y="50006"/>
                </a:lnTo>
                <a:lnTo>
                  <a:pt x="100013" y="42862"/>
                </a:lnTo>
                <a:lnTo>
                  <a:pt x="100013" y="28575"/>
                </a:lnTo>
                <a:lnTo>
                  <a:pt x="92869" y="21431"/>
                </a:lnTo>
                <a:lnTo>
                  <a:pt x="92869" y="21431"/>
                </a:lnTo>
                <a:lnTo>
                  <a:pt x="92869" y="14287"/>
                </a:lnTo>
                <a:lnTo>
                  <a:pt x="85725" y="7143"/>
                </a:lnTo>
                <a:lnTo>
                  <a:pt x="78581" y="7143"/>
                </a:lnTo>
                <a:lnTo>
                  <a:pt x="71438" y="7143"/>
                </a:lnTo>
                <a:lnTo>
                  <a:pt x="64294" y="0"/>
                </a:lnTo>
                <a:lnTo>
                  <a:pt x="57150" y="7143"/>
                </a:lnTo>
                <a:lnTo>
                  <a:pt x="50006" y="7143"/>
                </a:lnTo>
                <a:lnTo>
                  <a:pt x="42863" y="14287"/>
                </a:lnTo>
                <a:lnTo>
                  <a:pt x="35719" y="21431"/>
                </a:lnTo>
                <a:lnTo>
                  <a:pt x="21431" y="35718"/>
                </a:lnTo>
                <a:lnTo>
                  <a:pt x="14288" y="42862"/>
                </a:lnTo>
                <a:lnTo>
                  <a:pt x="7144" y="50006"/>
                </a:lnTo>
                <a:lnTo>
                  <a:pt x="0" y="64293"/>
                </a:lnTo>
                <a:lnTo>
                  <a:pt x="0" y="78581"/>
                </a:lnTo>
                <a:lnTo>
                  <a:pt x="0" y="92868"/>
                </a:lnTo>
                <a:lnTo>
                  <a:pt x="0" y="107156"/>
                </a:lnTo>
                <a:lnTo>
                  <a:pt x="0" y="121443"/>
                </a:lnTo>
                <a:lnTo>
                  <a:pt x="0" y="128587"/>
                </a:lnTo>
                <a:lnTo>
                  <a:pt x="7144" y="142875"/>
                </a:lnTo>
                <a:lnTo>
                  <a:pt x="21431" y="164306"/>
                </a:lnTo>
                <a:lnTo>
                  <a:pt x="28575" y="164306"/>
                </a:lnTo>
                <a:lnTo>
                  <a:pt x="42863" y="178593"/>
                </a:lnTo>
                <a:lnTo>
                  <a:pt x="57150" y="200025"/>
                </a:lnTo>
                <a:lnTo>
                  <a:pt x="57150" y="2000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3721894" y="6000750"/>
            <a:ext cx="128588" cy="328614"/>
          </a:xfrm>
          <a:custGeom>
            <a:avLst/>
            <a:gdLst/>
            <a:ahLst/>
            <a:cxnLst/>
            <a:rect l="0" t="0" r="0" b="0"/>
            <a:pathLst>
              <a:path w="128588" h="328614">
                <a:moveTo>
                  <a:pt x="128587" y="250031"/>
                </a:moveTo>
                <a:lnTo>
                  <a:pt x="128587" y="250031"/>
                </a:lnTo>
                <a:lnTo>
                  <a:pt x="121444" y="235744"/>
                </a:lnTo>
                <a:lnTo>
                  <a:pt x="114300" y="235744"/>
                </a:lnTo>
                <a:lnTo>
                  <a:pt x="114300" y="228600"/>
                </a:lnTo>
                <a:lnTo>
                  <a:pt x="107156" y="221456"/>
                </a:lnTo>
                <a:lnTo>
                  <a:pt x="100012" y="214313"/>
                </a:lnTo>
                <a:lnTo>
                  <a:pt x="100012" y="221456"/>
                </a:lnTo>
                <a:lnTo>
                  <a:pt x="85725" y="214313"/>
                </a:lnTo>
                <a:lnTo>
                  <a:pt x="78581" y="214313"/>
                </a:lnTo>
                <a:lnTo>
                  <a:pt x="64294" y="221456"/>
                </a:lnTo>
                <a:lnTo>
                  <a:pt x="57150" y="228600"/>
                </a:lnTo>
                <a:lnTo>
                  <a:pt x="42862" y="228600"/>
                </a:lnTo>
                <a:lnTo>
                  <a:pt x="28575" y="235744"/>
                </a:lnTo>
                <a:lnTo>
                  <a:pt x="21431" y="250031"/>
                </a:lnTo>
                <a:lnTo>
                  <a:pt x="14287" y="250031"/>
                </a:lnTo>
                <a:lnTo>
                  <a:pt x="7144" y="264319"/>
                </a:lnTo>
                <a:lnTo>
                  <a:pt x="7144" y="278606"/>
                </a:lnTo>
                <a:lnTo>
                  <a:pt x="0" y="278606"/>
                </a:lnTo>
                <a:lnTo>
                  <a:pt x="0" y="292894"/>
                </a:lnTo>
                <a:lnTo>
                  <a:pt x="0" y="300038"/>
                </a:lnTo>
                <a:lnTo>
                  <a:pt x="7144" y="307181"/>
                </a:lnTo>
                <a:lnTo>
                  <a:pt x="7144" y="314325"/>
                </a:lnTo>
                <a:lnTo>
                  <a:pt x="14287" y="321469"/>
                </a:lnTo>
                <a:lnTo>
                  <a:pt x="21431" y="328613"/>
                </a:lnTo>
                <a:lnTo>
                  <a:pt x="28575" y="328613"/>
                </a:lnTo>
                <a:lnTo>
                  <a:pt x="35719" y="328613"/>
                </a:lnTo>
                <a:lnTo>
                  <a:pt x="42862" y="328613"/>
                </a:lnTo>
                <a:lnTo>
                  <a:pt x="50006" y="321469"/>
                </a:lnTo>
                <a:lnTo>
                  <a:pt x="57150" y="321469"/>
                </a:lnTo>
                <a:lnTo>
                  <a:pt x="64294" y="314325"/>
                </a:lnTo>
                <a:lnTo>
                  <a:pt x="71437" y="300038"/>
                </a:lnTo>
                <a:lnTo>
                  <a:pt x="78581" y="292894"/>
                </a:lnTo>
                <a:lnTo>
                  <a:pt x="85725" y="285750"/>
                </a:lnTo>
                <a:lnTo>
                  <a:pt x="92869" y="264319"/>
                </a:lnTo>
                <a:lnTo>
                  <a:pt x="100012" y="250031"/>
                </a:lnTo>
                <a:lnTo>
                  <a:pt x="100012" y="235744"/>
                </a:lnTo>
                <a:lnTo>
                  <a:pt x="107156" y="214313"/>
                </a:lnTo>
                <a:lnTo>
                  <a:pt x="107156" y="200025"/>
                </a:lnTo>
                <a:lnTo>
                  <a:pt x="107156" y="178594"/>
                </a:lnTo>
                <a:lnTo>
                  <a:pt x="107156" y="164306"/>
                </a:lnTo>
                <a:lnTo>
                  <a:pt x="107156" y="142875"/>
                </a:lnTo>
                <a:lnTo>
                  <a:pt x="107156" y="121444"/>
                </a:lnTo>
                <a:lnTo>
                  <a:pt x="107156" y="107156"/>
                </a:lnTo>
                <a:lnTo>
                  <a:pt x="107156" y="85725"/>
                </a:lnTo>
                <a:lnTo>
                  <a:pt x="100012" y="71438"/>
                </a:lnTo>
                <a:lnTo>
                  <a:pt x="100012" y="57150"/>
                </a:lnTo>
                <a:lnTo>
                  <a:pt x="100012" y="42863"/>
                </a:lnTo>
                <a:lnTo>
                  <a:pt x="100012" y="35719"/>
                </a:lnTo>
                <a:lnTo>
                  <a:pt x="92869" y="28575"/>
                </a:lnTo>
                <a:lnTo>
                  <a:pt x="92869" y="21431"/>
                </a:lnTo>
                <a:lnTo>
                  <a:pt x="92869" y="7144"/>
                </a:lnTo>
                <a:lnTo>
                  <a:pt x="92869" y="7144"/>
                </a:lnTo>
                <a:lnTo>
                  <a:pt x="92869" y="7144"/>
                </a:lnTo>
                <a:lnTo>
                  <a:pt x="92869" y="0"/>
                </a:lnTo>
                <a:lnTo>
                  <a:pt x="92869" y="0"/>
                </a:lnTo>
                <a:lnTo>
                  <a:pt x="9286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81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What would the ideal female heroine of a film be like?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How would she look?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What would she be interested in?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What would she do?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18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Write a definition for each of these </a:t>
            </a:r>
            <a:r>
              <a:rPr lang="en-GB" b="1" dirty="0" smtClean="0">
                <a:solidFill>
                  <a:srgbClr val="002060"/>
                </a:solidFill>
              </a:rPr>
              <a:t>silently</a:t>
            </a:r>
            <a:r>
              <a:rPr lang="en-GB" dirty="0" smtClean="0">
                <a:solidFill>
                  <a:srgbClr val="002060"/>
                </a:solidFill>
              </a:rPr>
              <a:t> in your books: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b="1" dirty="0" smtClean="0">
                <a:solidFill>
                  <a:srgbClr val="002060"/>
                </a:solidFill>
              </a:rPr>
              <a:t>Nouns: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Verbs: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Adjectives: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Pronouns: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598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do you enjoy reading and why?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08304" y="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25.2.15</a:t>
            </a:r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607680" y="2928960"/>
              <a:ext cx="7840080" cy="3402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8320" y="2919600"/>
                <a:ext cx="7858800" cy="342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8934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does “entertainment” mean?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08304" y="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25.2.15</a:t>
            </a:r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169640" y="2973600"/>
              <a:ext cx="5939280" cy="31881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0280" y="2964240"/>
                <a:ext cx="5958000" cy="320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837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are exploring what makes writing entertaining.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250440" y="3313080"/>
              <a:ext cx="2795400" cy="750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41080" y="3303360"/>
                <a:ext cx="2814120" cy="76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004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How could an author write to entertain a reader?</a:t>
            </a:r>
            <a:endParaRPr lang="en-GB" sz="4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73040" y="3143160"/>
              <a:ext cx="7939080" cy="1732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80" y="3133800"/>
                <a:ext cx="7958160" cy="175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0377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://i.huffpost.com/gen/1325391/thumbs/o-LENA-DUNHAM-COVER-570.jpg?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64704"/>
            <a:ext cx="272415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116360" y="4393440"/>
              <a:ext cx="3724200" cy="669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7000" y="4384080"/>
                <a:ext cx="3742920" cy="68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3557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Read Lena Dunham’s outline of her day working at a high-end boutique.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elements make this piece enjoyable to read?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17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525963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What elements make this piece enjoyable to read?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751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Write your own “Day in the Life of…”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26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Anecdote means…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E.g. I told an anecdote from my childhood to entertain year 10.</a:t>
            </a:r>
            <a:endParaRPr lang="en-GB" sz="4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80680" y="2464560"/>
              <a:ext cx="7331400" cy="3402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1320" y="2454840"/>
                <a:ext cx="7350120" cy="342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7856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Read through Dunham’s anecdote about her school trip.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makes this piece of writing entertaining?</a:t>
            </a:r>
            <a:endParaRPr lang="en-GB" sz="4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28480" y="4839840"/>
              <a:ext cx="6876360" cy="1688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9120" y="4830480"/>
                <a:ext cx="6895080" cy="170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782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624"/>
            <a:ext cx="8229600" cy="4525963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What makes this piece of writing entertaining?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076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anecdotes could you tell about your childhood?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72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are the key features of entertaining writing?</a:t>
            </a:r>
            <a:endParaRPr lang="en-GB" sz="4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05200" y="1125000"/>
              <a:ext cx="8975160" cy="5554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480" y="1115280"/>
                <a:ext cx="8994240" cy="557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859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Write an entertaining anecdote about something which has happened to you.</a:t>
            </a:r>
          </a:p>
          <a:p>
            <a:endParaRPr lang="en-GB" sz="3000" dirty="0">
              <a:solidFill>
                <a:srgbClr val="002060"/>
              </a:solidFill>
            </a:endParaRPr>
          </a:p>
          <a:p>
            <a:r>
              <a:rPr lang="en-GB" sz="3000" dirty="0" smtClean="0">
                <a:solidFill>
                  <a:srgbClr val="002060"/>
                </a:solidFill>
              </a:rPr>
              <a:t>Remember to use every opportunity to entertain your reader by…</a:t>
            </a:r>
            <a:endParaRPr lang="en-GB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17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Swap with your partner.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What is entertaining about their piece?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How could they improve it?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832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do you already know about women in politics?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Can you think of any strong political women?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4328" y="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27.2.15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6823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Women </a:t>
            </a:r>
            <a:r>
              <a:rPr lang="en-GB" dirty="0">
                <a:solidFill>
                  <a:srgbClr val="002060"/>
                </a:solidFill>
              </a:rPr>
              <a:t>in politics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44008" y="269776"/>
            <a:ext cx="4042792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>
                <a:solidFill>
                  <a:srgbClr val="002060"/>
                </a:solidFill>
              </a:rPr>
              <a:t>Strong </a:t>
            </a:r>
            <a:r>
              <a:rPr lang="en-GB" dirty="0">
                <a:solidFill>
                  <a:srgbClr val="002060"/>
                </a:solidFill>
              </a:rPr>
              <a:t>political women</a:t>
            </a:r>
            <a:endParaRPr lang="en-GB" dirty="0"/>
          </a:p>
        </p:txBody>
      </p:sp>
      <p:sp>
        <p:nvSpPr>
          <p:cNvPr id="5" name="Freeform 4"/>
          <p:cNvSpPr/>
          <p:nvPr/>
        </p:nvSpPr>
        <p:spPr>
          <a:xfrm>
            <a:off x="385763" y="2114550"/>
            <a:ext cx="400051" cy="21432"/>
          </a:xfrm>
          <a:custGeom>
            <a:avLst/>
            <a:gdLst/>
            <a:ahLst/>
            <a:cxnLst/>
            <a:rect l="0" t="0" r="0" b="0"/>
            <a:pathLst>
              <a:path w="400051" h="21432">
                <a:moveTo>
                  <a:pt x="0" y="14288"/>
                </a:moveTo>
                <a:lnTo>
                  <a:pt x="7143" y="14288"/>
                </a:lnTo>
                <a:lnTo>
                  <a:pt x="21431" y="14288"/>
                </a:lnTo>
                <a:lnTo>
                  <a:pt x="35718" y="21431"/>
                </a:lnTo>
                <a:lnTo>
                  <a:pt x="50006" y="21431"/>
                </a:lnTo>
                <a:lnTo>
                  <a:pt x="71437" y="21431"/>
                </a:lnTo>
                <a:lnTo>
                  <a:pt x="92868" y="21431"/>
                </a:lnTo>
                <a:lnTo>
                  <a:pt x="114300" y="21431"/>
                </a:lnTo>
                <a:lnTo>
                  <a:pt x="135731" y="21431"/>
                </a:lnTo>
                <a:lnTo>
                  <a:pt x="157162" y="21431"/>
                </a:lnTo>
                <a:lnTo>
                  <a:pt x="185737" y="14288"/>
                </a:lnTo>
                <a:lnTo>
                  <a:pt x="207168" y="14288"/>
                </a:lnTo>
                <a:lnTo>
                  <a:pt x="228600" y="14288"/>
                </a:lnTo>
                <a:lnTo>
                  <a:pt x="257175" y="14288"/>
                </a:lnTo>
                <a:lnTo>
                  <a:pt x="285750" y="7144"/>
                </a:lnTo>
                <a:lnTo>
                  <a:pt x="307181" y="14288"/>
                </a:lnTo>
                <a:lnTo>
                  <a:pt x="335756" y="14288"/>
                </a:lnTo>
                <a:lnTo>
                  <a:pt x="357187" y="7144"/>
                </a:lnTo>
                <a:lnTo>
                  <a:pt x="400050" y="0"/>
                </a:lnTo>
                <a:lnTo>
                  <a:pt x="4000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214438" y="2071688"/>
            <a:ext cx="300038" cy="271463"/>
          </a:xfrm>
          <a:custGeom>
            <a:avLst/>
            <a:gdLst/>
            <a:ahLst/>
            <a:cxnLst/>
            <a:rect l="0" t="0" r="0" b="0"/>
            <a:pathLst>
              <a:path w="300038" h="271463">
                <a:moveTo>
                  <a:pt x="21431" y="50006"/>
                </a:moveTo>
                <a:lnTo>
                  <a:pt x="14287" y="50006"/>
                </a:lnTo>
                <a:lnTo>
                  <a:pt x="7143" y="50006"/>
                </a:lnTo>
                <a:lnTo>
                  <a:pt x="7143" y="50006"/>
                </a:lnTo>
                <a:lnTo>
                  <a:pt x="0" y="50006"/>
                </a:lnTo>
                <a:lnTo>
                  <a:pt x="0" y="50006"/>
                </a:lnTo>
                <a:lnTo>
                  <a:pt x="0" y="50006"/>
                </a:lnTo>
                <a:lnTo>
                  <a:pt x="0" y="50006"/>
                </a:lnTo>
                <a:lnTo>
                  <a:pt x="0" y="57150"/>
                </a:lnTo>
                <a:lnTo>
                  <a:pt x="0" y="71437"/>
                </a:lnTo>
                <a:lnTo>
                  <a:pt x="0" y="85725"/>
                </a:lnTo>
                <a:lnTo>
                  <a:pt x="0" y="100012"/>
                </a:lnTo>
                <a:lnTo>
                  <a:pt x="0" y="128587"/>
                </a:lnTo>
                <a:lnTo>
                  <a:pt x="0" y="157162"/>
                </a:lnTo>
                <a:lnTo>
                  <a:pt x="0" y="178593"/>
                </a:lnTo>
                <a:lnTo>
                  <a:pt x="0" y="200025"/>
                </a:lnTo>
                <a:lnTo>
                  <a:pt x="7143" y="221456"/>
                </a:lnTo>
                <a:lnTo>
                  <a:pt x="7143" y="235743"/>
                </a:lnTo>
                <a:lnTo>
                  <a:pt x="7143" y="250031"/>
                </a:lnTo>
                <a:lnTo>
                  <a:pt x="7143" y="257175"/>
                </a:lnTo>
                <a:lnTo>
                  <a:pt x="7143" y="264318"/>
                </a:lnTo>
                <a:lnTo>
                  <a:pt x="7143" y="264318"/>
                </a:lnTo>
                <a:lnTo>
                  <a:pt x="7143" y="271462"/>
                </a:lnTo>
                <a:lnTo>
                  <a:pt x="7143" y="271462"/>
                </a:lnTo>
                <a:lnTo>
                  <a:pt x="7143" y="271462"/>
                </a:lnTo>
                <a:lnTo>
                  <a:pt x="7143" y="271462"/>
                </a:lnTo>
                <a:lnTo>
                  <a:pt x="7143" y="271462"/>
                </a:lnTo>
                <a:lnTo>
                  <a:pt x="7143" y="264318"/>
                </a:lnTo>
                <a:lnTo>
                  <a:pt x="14287" y="257175"/>
                </a:lnTo>
                <a:lnTo>
                  <a:pt x="14287" y="257175"/>
                </a:lnTo>
                <a:lnTo>
                  <a:pt x="14287" y="242887"/>
                </a:lnTo>
                <a:lnTo>
                  <a:pt x="14287" y="228600"/>
                </a:lnTo>
                <a:lnTo>
                  <a:pt x="14287" y="214312"/>
                </a:lnTo>
                <a:lnTo>
                  <a:pt x="14287" y="192881"/>
                </a:lnTo>
                <a:lnTo>
                  <a:pt x="14287" y="171450"/>
                </a:lnTo>
                <a:lnTo>
                  <a:pt x="14287" y="150018"/>
                </a:lnTo>
                <a:lnTo>
                  <a:pt x="14287" y="121443"/>
                </a:lnTo>
                <a:lnTo>
                  <a:pt x="14287" y="92868"/>
                </a:lnTo>
                <a:lnTo>
                  <a:pt x="14287" y="71437"/>
                </a:lnTo>
                <a:lnTo>
                  <a:pt x="21431" y="57150"/>
                </a:lnTo>
                <a:lnTo>
                  <a:pt x="21431" y="35718"/>
                </a:lnTo>
                <a:lnTo>
                  <a:pt x="28575" y="21431"/>
                </a:lnTo>
                <a:lnTo>
                  <a:pt x="28575" y="14287"/>
                </a:lnTo>
                <a:lnTo>
                  <a:pt x="35718" y="7143"/>
                </a:lnTo>
                <a:lnTo>
                  <a:pt x="35718" y="0"/>
                </a:lnTo>
                <a:lnTo>
                  <a:pt x="35718" y="0"/>
                </a:lnTo>
                <a:lnTo>
                  <a:pt x="42862" y="0"/>
                </a:lnTo>
                <a:lnTo>
                  <a:pt x="42862" y="0"/>
                </a:lnTo>
                <a:lnTo>
                  <a:pt x="50006" y="14287"/>
                </a:lnTo>
                <a:lnTo>
                  <a:pt x="57150" y="28575"/>
                </a:lnTo>
                <a:lnTo>
                  <a:pt x="64293" y="42862"/>
                </a:lnTo>
                <a:lnTo>
                  <a:pt x="71437" y="71437"/>
                </a:lnTo>
                <a:lnTo>
                  <a:pt x="78581" y="100012"/>
                </a:lnTo>
                <a:lnTo>
                  <a:pt x="85725" y="121443"/>
                </a:lnTo>
                <a:lnTo>
                  <a:pt x="92868" y="150018"/>
                </a:lnTo>
                <a:lnTo>
                  <a:pt x="107156" y="171450"/>
                </a:lnTo>
                <a:lnTo>
                  <a:pt x="114300" y="178593"/>
                </a:lnTo>
                <a:lnTo>
                  <a:pt x="114300" y="192881"/>
                </a:lnTo>
                <a:lnTo>
                  <a:pt x="121443" y="207168"/>
                </a:lnTo>
                <a:lnTo>
                  <a:pt x="128587" y="207168"/>
                </a:lnTo>
                <a:lnTo>
                  <a:pt x="135731" y="207168"/>
                </a:lnTo>
                <a:lnTo>
                  <a:pt x="135731" y="207168"/>
                </a:lnTo>
                <a:lnTo>
                  <a:pt x="142875" y="207168"/>
                </a:lnTo>
                <a:lnTo>
                  <a:pt x="142875" y="200025"/>
                </a:lnTo>
                <a:lnTo>
                  <a:pt x="150018" y="192881"/>
                </a:lnTo>
                <a:lnTo>
                  <a:pt x="150018" y="178593"/>
                </a:lnTo>
                <a:lnTo>
                  <a:pt x="157162" y="164306"/>
                </a:lnTo>
                <a:lnTo>
                  <a:pt x="157162" y="142875"/>
                </a:lnTo>
                <a:lnTo>
                  <a:pt x="164306" y="121443"/>
                </a:lnTo>
                <a:lnTo>
                  <a:pt x="164306" y="92868"/>
                </a:lnTo>
                <a:lnTo>
                  <a:pt x="171450" y="64293"/>
                </a:lnTo>
                <a:lnTo>
                  <a:pt x="171450" y="50006"/>
                </a:lnTo>
                <a:lnTo>
                  <a:pt x="178593" y="35718"/>
                </a:lnTo>
                <a:lnTo>
                  <a:pt x="178593" y="21431"/>
                </a:lnTo>
                <a:lnTo>
                  <a:pt x="185737" y="14287"/>
                </a:lnTo>
                <a:lnTo>
                  <a:pt x="192881" y="14287"/>
                </a:lnTo>
                <a:lnTo>
                  <a:pt x="192881" y="7143"/>
                </a:lnTo>
                <a:lnTo>
                  <a:pt x="200025" y="14287"/>
                </a:lnTo>
                <a:lnTo>
                  <a:pt x="200025" y="21431"/>
                </a:lnTo>
                <a:lnTo>
                  <a:pt x="207168" y="28575"/>
                </a:lnTo>
                <a:lnTo>
                  <a:pt x="214312" y="42862"/>
                </a:lnTo>
                <a:lnTo>
                  <a:pt x="221456" y="71437"/>
                </a:lnTo>
                <a:lnTo>
                  <a:pt x="228600" y="92868"/>
                </a:lnTo>
                <a:lnTo>
                  <a:pt x="235743" y="121443"/>
                </a:lnTo>
                <a:lnTo>
                  <a:pt x="242887" y="150018"/>
                </a:lnTo>
                <a:lnTo>
                  <a:pt x="250031" y="178593"/>
                </a:lnTo>
                <a:lnTo>
                  <a:pt x="264318" y="200025"/>
                </a:lnTo>
                <a:lnTo>
                  <a:pt x="271462" y="221456"/>
                </a:lnTo>
                <a:lnTo>
                  <a:pt x="285750" y="242887"/>
                </a:lnTo>
                <a:lnTo>
                  <a:pt x="300037" y="271462"/>
                </a:lnTo>
                <a:lnTo>
                  <a:pt x="300037" y="2714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578769" y="2143125"/>
            <a:ext cx="107157" cy="192882"/>
          </a:xfrm>
          <a:custGeom>
            <a:avLst/>
            <a:gdLst/>
            <a:ahLst/>
            <a:cxnLst/>
            <a:rect l="0" t="0" r="0" b="0"/>
            <a:pathLst>
              <a:path w="107157" h="192882">
                <a:moveTo>
                  <a:pt x="7144" y="57150"/>
                </a:moveTo>
                <a:lnTo>
                  <a:pt x="7144" y="64294"/>
                </a:lnTo>
                <a:lnTo>
                  <a:pt x="7144" y="78581"/>
                </a:lnTo>
                <a:lnTo>
                  <a:pt x="7144" y="100013"/>
                </a:lnTo>
                <a:lnTo>
                  <a:pt x="14287" y="114300"/>
                </a:lnTo>
                <a:lnTo>
                  <a:pt x="14287" y="135731"/>
                </a:lnTo>
                <a:lnTo>
                  <a:pt x="21431" y="157163"/>
                </a:lnTo>
                <a:lnTo>
                  <a:pt x="28575" y="164306"/>
                </a:lnTo>
                <a:lnTo>
                  <a:pt x="35719" y="178594"/>
                </a:lnTo>
                <a:lnTo>
                  <a:pt x="42862" y="185738"/>
                </a:lnTo>
                <a:lnTo>
                  <a:pt x="50006" y="192881"/>
                </a:lnTo>
                <a:lnTo>
                  <a:pt x="57150" y="192881"/>
                </a:lnTo>
                <a:lnTo>
                  <a:pt x="64294" y="192881"/>
                </a:lnTo>
                <a:lnTo>
                  <a:pt x="71437" y="192881"/>
                </a:lnTo>
                <a:lnTo>
                  <a:pt x="78581" y="185738"/>
                </a:lnTo>
                <a:lnTo>
                  <a:pt x="85725" y="185738"/>
                </a:lnTo>
                <a:lnTo>
                  <a:pt x="92869" y="171450"/>
                </a:lnTo>
                <a:lnTo>
                  <a:pt x="100012" y="157163"/>
                </a:lnTo>
                <a:lnTo>
                  <a:pt x="100012" y="150019"/>
                </a:lnTo>
                <a:lnTo>
                  <a:pt x="107156" y="135731"/>
                </a:lnTo>
                <a:lnTo>
                  <a:pt x="107156" y="121444"/>
                </a:lnTo>
                <a:lnTo>
                  <a:pt x="107156" y="100013"/>
                </a:lnTo>
                <a:lnTo>
                  <a:pt x="100012" y="85725"/>
                </a:lnTo>
                <a:lnTo>
                  <a:pt x="100012" y="71438"/>
                </a:lnTo>
                <a:lnTo>
                  <a:pt x="100012" y="50006"/>
                </a:lnTo>
                <a:lnTo>
                  <a:pt x="92869" y="42863"/>
                </a:lnTo>
                <a:lnTo>
                  <a:pt x="85725" y="28575"/>
                </a:lnTo>
                <a:lnTo>
                  <a:pt x="78581" y="14288"/>
                </a:lnTo>
                <a:lnTo>
                  <a:pt x="64294" y="7144"/>
                </a:lnTo>
                <a:lnTo>
                  <a:pt x="57150" y="7144"/>
                </a:lnTo>
                <a:lnTo>
                  <a:pt x="50006" y="0"/>
                </a:lnTo>
                <a:lnTo>
                  <a:pt x="42862" y="0"/>
                </a:lnTo>
                <a:lnTo>
                  <a:pt x="35719" y="0"/>
                </a:lnTo>
                <a:lnTo>
                  <a:pt x="28575" y="7144"/>
                </a:lnTo>
                <a:lnTo>
                  <a:pt x="21431" y="14288"/>
                </a:lnTo>
                <a:lnTo>
                  <a:pt x="7144" y="35719"/>
                </a:lnTo>
                <a:lnTo>
                  <a:pt x="0" y="57150"/>
                </a:lnTo>
                <a:lnTo>
                  <a:pt x="0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1714500" y="2128838"/>
            <a:ext cx="235745" cy="278607"/>
          </a:xfrm>
          <a:custGeom>
            <a:avLst/>
            <a:gdLst/>
            <a:ahLst/>
            <a:cxnLst/>
            <a:rect l="0" t="0" r="0" b="0"/>
            <a:pathLst>
              <a:path w="235745" h="278607">
                <a:moveTo>
                  <a:pt x="0" y="28575"/>
                </a:moveTo>
                <a:lnTo>
                  <a:pt x="0" y="28575"/>
                </a:lnTo>
                <a:lnTo>
                  <a:pt x="7144" y="35718"/>
                </a:lnTo>
                <a:lnTo>
                  <a:pt x="14288" y="42862"/>
                </a:lnTo>
                <a:lnTo>
                  <a:pt x="14288" y="57150"/>
                </a:lnTo>
                <a:lnTo>
                  <a:pt x="21431" y="71437"/>
                </a:lnTo>
                <a:lnTo>
                  <a:pt x="28575" y="92868"/>
                </a:lnTo>
                <a:lnTo>
                  <a:pt x="35719" y="121443"/>
                </a:lnTo>
                <a:lnTo>
                  <a:pt x="42863" y="142875"/>
                </a:lnTo>
                <a:lnTo>
                  <a:pt x="50006" y="164306"/>
                </a:lnTo>
                <a:lnTo>
                  <a:pt x="57150" y="185737"/>
                </a:lnTo>
                <a:lnTo>
                  <a:pt x="57150" y="200025"/>
                </a:lnTo>
                <a:lnTo>
                  <a:pt x="64294" y="207168"/>
                </a:lnTo>
                <a:lnTo>
                  <a:pt x="64294" y="221456"/>
                </a:lnTo>
                <a:lnTo>
                  <a:pt x="71438" y="228600"/>
                </a:lnTo>
                <a:lnTo>
                  <a:pt x="71438" y="228600"/>
                </a:lnTo>
                <a:lnTo>
                  <a:pt x="71438" y="235743"/>
                </a:lnTo>
                <a:lnTo>
                  <a:pt x="71438" y="235743"/>
                </a:lnTo>
                <a:lnTo>
                  <a:pt x="78581" y="235743"/>
                </a:lnTo>
                <a:lnTo>
                  <a:pt x="78581" y="235743"/>
                </a:lnTo>
                <a:lnTo>
                  <a:pt x="78581" y="235743"/>
                </a:lnTo>
                <a:lnTo>
                  <a:pt x="78581" y="235743"/>
                </a:lnTo>
                <a:lnTo>
                  <a:pt x="71438" y="221456"/>
                </a:lnTo>
                <a:lnTo>
                  <a:pt x="71438" y="207168"/>
                </a:lnTo>
                <a:lnTo>
                  <a:pt x="64294" y="192881"/>
                </a:lnTo>
                <a:lnTo>
                  <a:pt x="57150" y="164306"/>
                </a:lnTo>
                <a:lnTo>
                  <a:pt x="57150" y="142875"/>
                </a:lnTo>
                <a:lnTo>
                  <a:pt x="50006" y="121443"/>
                </a:lnTo>
                <a:lnTo>
                  <a:pt x="50006" y="92868"/>
                </a:lnTo>
                <a:lnTo>
                  <a:pt x="50006" y="78581"/>
                </a:lnTo>
                <a:lnTo>
                  <a:pt x="57150" y="64293"/>
                </a:lnTo>
                <a:lnTo>
                  <a:pt x="57150" y="57150"/>
                </a:lnTo>
                <a:lnTo>
                  <a:pt x="64294" y="50006"/>
                </a:lnTo>
                <a:lnTo>
                  <a:pt x="64294" y="42862"/>
                </a:lnTo>
                <a:lnTo>
                  <a:pt x="71438" y="42862"/>
                </a:lnTo>
                <a:lnTo>
                  <a:pt x="78581" y="35718"/>
                </a:lnTo>
                <a:lnTo>
                  <a:pt x="85725" y="42862"/>
                </a:lnTo>
                <a:lnTo>
                  <a:pt x="92869" y="50006"/>
                </a:lnTo>
                <a:lnTo>
                  <a:pt x="100013" y="50006"/>
                </a:lnTo>
                <a:lnTo>
                  <a:pt x="107156" y="64293"/>
                </a:lnTo>
                <a:lnTo>
                  <a:pt x="121444" y="71437"/>
                </a:lnTo>
                <a:lnTo>
                  <a:pt x="135731" y="71437"/>
                </a:lnTo>
                <a:lnTo>
                  <a:pt x="142875" y="71437"/>
                </a:lnTo>
                <a:lnTo>
                  <a:pt x="157163" y="78581"/>
                </a:lnTo>
                <a:lnTo>
                  <a:pt x="171450" y="78581"/>
                </a:lnTo>
                <a:lnTo>
                  <a:pt x="178594" y="71437"/>
                </a:lnTo>
                <a:lnTo>
                  <a:pt x="185738" y="71437"/>
                </a:lnTo>
                <a:lnTo>
                  <a:pt x="200025" y="64293"/>
                </a:lnTo>
                <a:lnTo>
                  <a:pt x="207169" y="57150"/>
                </a:lnTo>
                <a:lnTo>
                  <a:pt x="207169" y="50006"/>
                </a:lnTo>
                <a:lnTo>
                  <a:pt x="214313" y="50006"/>
                </a:lnTo>
                <a:lnTo>
                  <a:pt x="214313" y="42862"/>
                </a:lnTo>
                <a:lnTo>
                  <a:pt x="214313" y="35718"/>
                </a:lnTo>
                <a:lnTo>
                  <a:pt x="221456" y="35718"/>
                </a:lnTo>
                <a:lnTo>
                  <a:pt x="214313" y="28575"/>
                </a:lnTo>
                <a:lnTo>
                  <a:pt x="214313" y="14287"/>
                </a:lnTo>
                <a:lnTo>
                  <a:pt x="214313" y="14287"/>
                </a:lnTo>
                <a:lnTo>
                  <a:pt x="207169" y="7143"/>
                </a:lnTo>
                <a:lnTo>
                  <a:pt x="200025" y="0"/>
                </a:lnTo>
                <a:lnTo>
                  <a:pt x="185738" y="7143"/>
                </a:lnTo>
                <a:lnTo>
                  <a:pt x="178594" y="7143"/>
                </a:lnTo>
                <a:lnTo>
                  <a:pt x="171450" y="14287"/>
                </a:lnTo>
                <a:lnTo>
                  <a:pt x="164306" y="21431"/>
                </a:lnTo>
                <a:lnTo>
                  <a:pt x="157163" y="35718"/>
                </a:lnTo>
                <a:lnTo>
                  <a:pt x="150019" y="50006"/>
                </a:lnTo>
                <a:lnTo>
                  <a:pt x="142875" y="78581"/>
                </a:lnTo>
                <a:lnTo>
                  <a:pt x="142875" y="107156"/>
                </a:lnTo>
                <a:lnTo>
                  <a:pt x="150019" y="135731"/>
                </a:lnTo>
                <a:lnTo>
                  <a:pt x="157163" y="164306"/>
                </a:lnTo>
                <a:lnTo>
                  <a:pt x="164306" y="200025"/>
                </a:lnTo>
                <a:lnTo>
                  <a:pt x="178594" y="221456"/>
                </a:lnTo>
                <a:lnTo>
                  <a:pt x="185738" y="235743"/>
                </a:lnTo>
                <a:lnTo>
                  <a:pt x="207169" y="250031"/>
                </a:lnTo>
                <a:lnTo>
                  <a:pt x="235744" y="278606"/>
                </a:lnTo>
                <a:lnTo>
                  <a:pt x="235744" y="278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2250281" y="2114550"/>
            <a:ext cx="685801" cy="200026"/>
          </a:xfrm>
          <a:custGeom>
            <a:avLst/>
            <a:gdLst/>
            <a:ahLst/>
            <a:cxnLst/>
            <a:rect l="0" t="0" r="0" b="0"/>
            <a:pathLst>
              <a:path w="685801" h="200026">
                <a:moveTo>
                  <a:pt x="0" y="164306"/>
                </a:moveTo>
                <a:lnTo>
                  <a:pt x="0" y="164306"/>
                </a:lnTo>
                <a:lnTo>
                  <a:pt x="0" y="164306"/>
                </a:lnTo>
                <a:lnTo>
                  <a:pt x="0" y="164306"/>
                </a:lnTo>
                <a:lnTo>
                  <a:pt x="0" y="164306"/>
                </a:lnTo>
                <a:lnTo>
                  <a:pt x="0" y="164306"/>
                </a:lnTo>
                <a:lnTo>
                  <a:pt x="0" y="157163"/>
                </a:lnTo>
                <a:lnTo>
                  <a:pt x="0" y="157163"/>
                </a:lnTo>
                <a:lnTo>
                  <a:pt x="0" y="142875"/>
                </a:lnTo>
                <a:lnTo>
                  <a:pt x="7144" y="135731"/>
                </a:lnTo>
                <a:lnTo>
                  <a:pt x="7144" y="121444"/>
                </a:lnTo>
                <a:lnTo>
                  <a:pt x="14288" y="107156"/>
                </a:lnTo>
                <a:lnTo>
                  <a:pt x="21432" y="85725"/>
                </a:lnTo>
                <a:lnTo>
                  <a:pt x="28575" y="71438"/>
                </a:lnTo>
                <a:lnTo>
                  <a:pt x="35719" y="57150"/>
                </a:lnTo>
                <a:lnTo>
                  <a:pt x="42863" y="42863"/>
                </a:lnTo>
                <a:lnTo>
                  <a:pt x="42863" y="35719"/>
                </a:lnTo>
                <a:lnTo>
                  <a:pt x="57150" y="28575"/>
                </a:lnTo>
                <a:lnTo>
                  <a:pt x="57150" y="21431"/>
                </a:lnTo>
                <a:lnTo>
                  <a:pt x="64294" y="21431"/>
                </a:lnTo>
                <a:lnTo>
                  <a:pt x="71438" y="28575"/>
                </a:lnTo>
                <a:lnTo>
                  <a:pt x="71438" y="35719"/>
                </a:lnTo>
                <a:lnTo>
                  <a:pt x="78582" y="42863"/>
                </a:lnTo>
                <a:lnTo>
                  <a:pt x="92869" y="64294"/>
                </a:lnTo>
                <a:lnTo>
                  <a:pt x="100013" y="85725"/>
                </a:lnTo>
                <a:lnTo>
                  <a:pt x="107157" y="107156"/>
                </a:lnTo>
                <a:lnTo>
                  <a:pt x="114300" y="128588"/>
                </a:lnTo>
                <a:lnTo>
                  <a:pt x="121444" y="150019"/>
                </a:lnTo>
                <a:lnTo>
                  <a:pt x="128588" y="157163"/>
                </a:lnTo>
                <a:lnTo>
                  <a:pt x="135732" y="164306"/>
                </a:lnTo>
                <a:lnTo>
                  <a:pt x="142875" y="178594"/>
                </a:lnTo>
                <a:lnTo>
                  <a:pt x="150019" y="178594"/>
                </a:lnTo>
                <a:lnTo>
                  <a:pt x="157163" y="178594"/>
                </a:lnTo>
                <a:lnTo>
                  <a:pt x="157163" y="185738"/>
                </a:lnTo>
                <a:lnTo>
                  <a:pt x="164307" y="185738"/>
                </a:lnTo>
                <a:lnTo>
                  <a:pt x="164307" y="178594"/>
                </a:lnTo>
                <a:lnTo>
                  <a:pt x="171450" y="178594"/>
                </a:lnTo>
                <a:lnTo>
                  <a:pt x="178594" y="171450"/>
                </a:lnTo>
                <a:lnTo>
                  <a:pt x="178594" y="157163"/>
                </a:lnTo>
                <a:lnTo>
                  <a:pt x="178594" y="150019"/>
                </a:lnTo>
                <a:lnTo>
                  <a:pt x="178594" y="135731"/>
                </a:lnTo>
                <a:lnTo>
                  <a:pt x="178594" y="107156"/>
                </a:lnTo>
                <a:lnTo>
                  <a:pt x="178594" y="85725"/>
                </a:lnTo>
                <a:lnTo>
                  <a:pt x="185738" y="71438"/>
                </a:lnTo>
                <a:lnTo>
                  <a:pt x="185738" y="50006"/>
                </a:lnTo>
                <a:lnTo>
                  <a:pt x="185738" y="35719"/>
                </a:lnTo>
                <a:lnTo>
                  <a:pt x="192882" y="28575"/>
                </a:lnTo>
                <a:lnTo>
                  <a:pt x="192882" y="21431"/>
                </a:lnTo>
                <a:lnTo>
                  <a:pt x="200025" y="21431"/>
                </a:lnTo>
                <a:lnTo>
                  <a:pt x="200025" y="21431"/>
                </a:lnTo>
                <a:lnTo>
                  <a:pt x="207169" y="28575"/>
                </a:lnTo>
                <a:lnTo>
                  <a:pt x="214313" y="35719"/>
                </a:lnTo>
                <a:lnTo>
                  <a:pt x="221457" y="50006"/>
                </a:lnTo>
                <a:lnTo>
                  <a:pt x="228600" y="71438"/>
                </a:lnTo>
                <a:lnTo>
                  <a:pt x="242888" y="85725"/>
                </a:lnTo>
                <a:lnTo>
                  <a:pt x="250032" y="107156"/>
                </a:lnTo>
                <a:lnTo>
                  <a:pt x="264319" y="121444"/>
                </a:lnTo>
                <a:lnTo>
                  <a:pt x="278607" y="135731"/>
                </a:lnTo>
                <a:lnTo>
                  <a:pt x="285750" y="142875"/>
                </a:lnTo>
                <a:lnTo>
                  <a:pt x="292894" y="157163"/>
                </a:lnTo>
                <a:lnTo>
                  <a:pt x="307182" y="164306"/>
                </a:lnTo>
                <a:lnTo>
                  <a:pt x="321469" y="157163"/>
                </a:lnTo>
                <a:lnTo>
                  <a:pt x="328613" y="164306"/>
                </a:lnTo>
                <a:lnTo>
                  <a:pt x="335757" y="164306"/>
                </a:lnTo>
                <a:lnTo>
                  <a:pt x="350044" y="157163"/>
                </a:lnTo>
                <a:lnTo>
                  <a:pt x="357188" y="150019"/>
                </a:lnTo>
                <a:lnTo>
                  <a:pt x="364332" y="142875"/>
                </a:lnTo>
                <a:lnTo>
                  <a:pt x="371475" y="128588"/>
                </a:lnTo>
                <a:lnTo>
                  <a:pt x="378619" y="114300"/>
                </a:lnTo>
                <a:lnTo>
                  <a:pt x="385763" y="107156"/>
                </a:lnTo>
                <a:lnTo>
                  <a:pt x="385763" y="85725"/>
                </a:lnTo>
                <a:lnTo>
                  <a:pt x="392907" y="64294"/>
                </a:lnTo>
                <a:lnTo>
                  <a:pt x="392907" y="50006"/>
                </a:lnTo>
                <a:lnTo>
                  <a:pt x="392907" y="35719"/>
                </a:lnTo>
                <a:lnTo>
                  <a:pt x="385763" y="21431"/>
                </a:lnTo>
                <a:lnTo>
                  <a:pt x="385763" y="14288"/>
                </a:lnTo>
                <a:lnTo>
                  <a:pt x="378619" y="7144"/>
                </a:lnTo>
                <a:lnTo>
                  <a:pt x="378619" y="0"/>
                </a:lnTo>
                <a:lnTo>
                  <a:pt x="371475" y="0"/>
                </a:lnTo>
                <a:lnTo>
                  <a:pt x="364332" y="0"/>
                </a:lnTo>
                <a:lnTo>
                  <a:pt x="357188" y="0"/>
                </a:lnTo>
                <a:lnTo>
                  <a:pt x="350044" y="7144"/>
                </a:lnTo>
                <a:lnTo>
                  <a:pt x="350044" y="28575"/>
                </a:lnTo>
                <a:lnTo>
                  <a:pt x="342900" y="50006"/>
                </a:lnTo>
                <a:lnTo>
                  <a:pt x="342900" y="64294"/>
                </a:lnTo>
                <a:lnTo>
                  <a:pt x="342900" y="100013"/>
                </a:lnTo>
                <a:lnTo>
                  <a:pt x="350044" y="121444"/>
                </a:lnTo>
                <a:lnTo>
                  <a:pt x="357188" y="142875"/>
                </a:lnTo>
                <a:lnTo>
                  <a:pt x="364332" y="164306"/>
                </a:lnTo>
                <a:lnTo>
                  <a:pt x="371475" y="178594"/>
                </a:lnTo>
                <a:lnTo>
                  <a:pt x="385763" y="185738"/>
                </a:lnTo>
                <a:lnTo>
                  <a:pt x="392907" y="192881"/>
                </a:lnTo>
                <a:lnTo>
                  <a:pt x="407194" y="200025"/>
                </a:lnTo>
                <a:lnTo>
                  <a:pt x="421482" y="192881"/>
                </a:lnTo>
                <a:lnTo>
                  <a:pt x="435769" y="192881"/>
                </a:lnTo>
                <a:lnTo>
                  <a:pt x="450057" y="185738"/>
                </a:lnTo>
                <a:lnTo>
                  <a:pt x="464344" y="178594"/>
                </a:lnTo>
                <a:lnTo>
                  <a:pt x="471488" y="157163"/>
                </a:lnTo>
                <a:lnTo>
                  <a:pt x="485775" y="150019"/>
                </a:lnTo>
                <a:lnTo>
                  <a:pt x="492919" y="128588"/>
                </a:lnTo>
                <a:lnTo>
                  <a:pt x="500063" y="107156"/>
                </a:lnTo>
                <a:lnTo>
                  <a:pt x="507207" y="78581"/>
                </a:lnTo>
                <a:lnTo>
                  <a:pt x="514350" y="64294"/>
                </a:lnTo>
                <a:lnTo>
                  <a:pt x="521494" y="35719"/>
                </a:lnTo>
                <a:lnTo>
                  <a:pt x="528638" y="21431"/>
                </a:lnTo>
                <a:lnTo>
                  <a:pt x="535782" y="14288"/>
                </a:lnTo>
                <a:lnTo>
                  <a:pt x="535782" y="7144"/>
                </a:lnTo>
                <a:lnTo>
                  <a:pt x="542925" y="0"/>
                </a:lnTo>
                <a:lnTo>
                  <a:pt x="542925" y="0"/>
                </a:lnTo>
                <a:lnTo>
                  <a:pt x="550069" y="0"/>
                </a:lnTo>
                <a:lnTo>
                  <a:pt x="550069" y="0"/>
                </a:lnTo>
                <a:lnTo>
                  <a:pt x="557213" y="7144"/>
                </a:lnTo>
                <a:lnTo>
                  <a:pt x="571500" y="21431"/>
                </a:lnTo>
                <a:lnTo>
                  <a:pt x="578644" y="28575"/>
                </a:lnTo>
                <a:lnTo>
                  <a:pt x="585788" y="50006"/>
                </a:lnTo>
                <a:lnTo>
                  <a:pt x="600075" y="71438"/>
                </a:lnTo>
                <a:lnTo>
                  <a:pt x="614363" y="85725"/>
                </a:lnTo>
                <a:lnTo>
                  <a:pt x="628650" y="107156"/>
                </a:lnTo>
                <a:lnTo>
                  <a:pt x="642938" y="128588"/>
                </a:lnTo>
                <a:lnTo>
                  <a:pt x="650082" y="135731"/>
                </a:lnTo>
                <a:lnTo>
                  <a:pt x="664369" y="150019"/>
                </a:lnTo>
                <a:lnTo>
                  <a:pt x="685800" y="157163"/>
                </a:lnTo>
                <a:lnTo>
                  <a:pt x="685800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3107531" y="2085975"/>
            <a:ext cx="485776" cy="264320"/>
          </a:xfrm>
          <a:custGeom>
            <a:avLst/>
            <a:gdLst/>
            <a:ahLst/>
            <a:cxnLst/>
            <a:rect l="0" t="0" r="0" b="0"/>
            <a:pathLst>
              <a:path w="485776" h="264320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0" y="28575"/>
                </a:lnTo>
                <a:lnTo>
                  <a:pt x="7144" y="50006"/>
                </a:lnTo>
                <a:lnTo>
                  <a:pt x="14288" y="78581"/>
                </a:lnTo>
                <a:lnTo>
                  <a:pt x="21432" y="107156"/>
                </a:lnTo>
                <a:lnTo>
                  <a:pt x="35719" y="142875"/>
                </a:lnTo>
                <a:lnTo>
                  <a:pt x="42863" y="178594"/>
                </a:lnTo>
                <a:lnTo>
                  <a:pt x="50007" y="200025"/>
                </a:lnTo>
                <a:lnTo>
                  <a:pt x="64294" y="214313"/>
                </a:lnTo>
                <a:lnTo>
                  <a:pt x="71438" y="235744"/>
                </a:lnTo>
                <a:lnTo>
                  <a:pt x="78582" y="242888"/>
                </a:lnTo>
                <a:lnTo>
                  <a:pt x="85725" y="250031"/>
                </a:lnTo>
                <a:lnTo>
                  <a:pt x="92869" y="257175"/>
                </a:lnTo>
                <a:lnTo>
                  <a:pt x="100013" y="264319"/>
                </a:lnTo>
                <a:lnTo>
                  <a:pt x="107157" y="257175"/>
                </a:lnTo>
                <a:lnTo>
                  <a:pt x="107157" y="257175"/>
                </a:lnTo>
                <a:lnTo>
                  <a:pt x="114300" y="257175"/>
                </a:lnTo>
                <a:lnTo>
                  <a:pt x="121444" y="250031"/>
                </a:lnTo>
                <a:lnTo>
                  <a:pt x="121444" y="242888"/>
                </a:lnTo>
                <a:lnTo>
                  <a:pt x="121444" y="242888"/>
                </a:lnTo>
                <a:lnTo>
                  <a:pt x="128588" y="235744"/>
                </a:lnTo>
                <a:lnTo>
                  <a:pt x="128588" y="221456"/>
                </a:lnTo>
                <a:lnTo>
                  <a:pt x="128588" y="214313"/>
                </a:lnTo>
                <a:lnTo>
                  <a:pt x="128588" y="200025"/>
                </a:lnTo>
                <a:lnTo>
                  <a:pt x="128588" y="185738"/>
                </a:lnTo>
                <a:lnTo>
                  <a:pt x="128588" y="164306"/>
                </a:lnTo>
                <a:lnTo>
                  <a:pt x="128588" y="157163"/>
                </a:lnTo>
                <a:lnTo>
                  <a:pt x="135732" y="150019"/>
                </a:lnTo>
                <a:lnTo>
                  <a:pt x="142875" y="142875"/>
                </a:lnTo>
                <a:lnTo>
                  <a:pt x="142875" y="142875"/>
                </a:lnTo>
                <a:lnTo>
                  <a:pt x="150019" y="142875"/>
                </a:lnTo>
                <a:lnTo>
                  <a:pt x="157163" y="135731"/>
                </a:lnTo>
                <a:lnTo>
                  <a:pt x="164307" y="150019"/>
                </a:lnTo>
                <a:lnTo>
                  <a:pt x="171450" y="150019"/>
                </a:lnTo>
                <a:lnTo>
                  <a:pt x="178594" y="157163"/>
                </a:lnTo>
                <a:lnTo>
                  <a:pt x="185738" y="164306"/>
                </a:lnTo>
                <a:lnTo>
                  <a:pt x="192882" y="178594"/>
                </a:lnTo>
                <a:lnTo>
                  <a:pt x="200025" y="185738"/>
                </a:lnTo>
                <a:lnTo>
                  <a:pt x="207169" y="192881"/>
                </a:lnTo>
                <a:lnTo>
                  <a:pt x="214313" y="200025"/>
                </a:lnTo>
                <a:lnTo>
                  <a:pt x="221457" y="200025"/>
                </a:lnTo>
                <a:lnTo>
                  <a:pt x="221457" y="207169"/>
                </a:lnTo>
                <a:lnTo>
                  <a:pt x="228600" y="214313"/>
                </a:lnTo>
                <a:lnTo>
                  <a:pt x="235744" y="214313"/>
                </a:lnTo>
                <a:lnTo>
                  <a:pt x="235744" y="207169"/>
                </a:lnTo>
                <a:lnTo>
                  <a:pt x="242888" y="214313"/>
                </a:lnTo>
                <a:lnTo>
                  <a:pt x="242888" y="207169"/>
                </a:lnTo>
                <a:lnTo>
                  <a:pt x="250032" y="200025"/>
                </a:lnTo>
                <a:lnTo>
                  <a:pt x="250032" y="192881"/>
                </a:lnTo>
                <a:lnTo>
                  <a:pt x="257175" y="192881"/>
                </a:lnTo>
                <a:lnTo>
                  <a:pt x="257175" y="178594"/>
                </a:lnTo>
                <a:lnTo>
                  <a:pt x="264319" y="164306"/>
                </a:lnTo>
                <a:lnTo>
                  <a:pt x="264319" y="157163"/>
                </a:lnTo>
                <a:lnTo>
                  <a:pt x="271463" y="135731"/>
                </a:lnTo>
                <a:lnTo>
                  <a:pt x="278607" y="121444"/>
                </a:lnTo>
                <a:lnTo>
                  <a:pt x="278607" y="114300"/>
                </a:lnTo>
                <a:lnTo>
                  <a:pt x="285750" y="100013"/>
                </a:lnTo>
                <a:lnTo>
                  <a:pt x="292894" y="85725"/>
                </a:lnTo>
                <a:lnTo>
                  <a:pt x="300038" y="78581"/>
                </a:lnTo>
                <a:lnTo>
                  <a:pt x="307182" y="78581"/>
                </a:lnTo>
                <a:lnTo>
                  <a:pt x="314325" y="71438"/>
                </a:lnTo>
                <a:lnTo>
                  <a:pt x="314325" y="78581"/>
                </a:lnTo>
                <a:lnTo>
                  <a:pt x="321469" y="78581"/>
                </a:lnTo>
                <a:lnTo>
                  <a:pt x="328613" y="85725"/>
                </a:lnTo>
                <a:lnTo>
                  <a:pt x="328613" y="100013"/>
                </a:lnTo>
                <a:lnTo>
                  <a:pt x="342900" y="121444"/>
                </a:lnTo>
                <a:lnTo>
                  <a:pt x="350044" y="135731"/>
                </a:lnTo>
                <a:lnTo>
                  <a:pt x="357188" y="157163"/>
                </a:lnTo>
                <a:lnTo>
                  <a:pt x="364332" y="171450"/>
                </a:lnTo>
                <a:lnTo>
                  <a:pt x="371475" y="192881"/>
                </a:lnTo>
                <a:lnTo>
                  <a:pt x="385763" y="200025"/>
                </a:lnTo>
                <a:lnTo>
                  <a:pt x="392907" y="214313"/>
                </a:lnTo>
                <a:lnTo>
                  <a:pt x="400050" y="221456"/>
                </a:lnTo>
                <a:lnTo>
                  <a:pt x="414338" y="221456"/>
                </a:lnTo>
                <a:lnTo>
                  <a:pt x="421482" y="228600"/>
                </a:lnTo>
                <a:lnTo>
                  <a:pt x="435769" y="228600"/>
                </a:lnTo>
                <a:lnTo>
                  <a:pt x="442913" y="228600"/>
                </a:lnTo>
                <a:lnTo>
                  <a:pt x="450057" y="221456"/>
                </a:lnTo>
                <a:lnTo>
                  <a:pt x="457200" y="221456"/>
                </a:lnTo>
                <a:lnTo>
                  <a:pt x="464344" y="214313"/>
                </a:lnTo>
                <a:lnTo>
                  <a:pt x="471488" y="207169"/>
                </a:lnTo>
                <a:lnTo>
                  <a:pt x="471488" y="200025"/>
                </a:lnTo>
                <a:lnTo>
                  <a:pt x="478632" y="185738"/>
                </a:lnTo>
                <a:lnTo>
                  <a:pt x="478632" y="171450"/>
                </a:lnTo>
                <a:lnTo>
                  <a:pt x="485775" y="157163"/>
                </a:lnTo>
                <a:lnTo>
                  <a:pt x="485775" y="142875"/>
                </a:lnTo>
                <a:lnTo>
                  <a:pt x="478632" y="121444"/>
                </a:lnTo>
                <a:lnTo>
                  <a:pt x="478632" y="107156"/>
                </a:lnTo>
                <a:lnTo>
                  <a:pt x="471488" y="85725"/>
                </a:lnTo>
                <a:lnTo>
                  <a:pt x="464344" y="71438"/>
                </a:lnTo>
                <a:lnTo>
                  <a:pt x="457200" y="57150"/>
                </a:lnTo>
                <a:lnTo>
                  <a:pt x="442913" y="57150"/>
                </a:lnTo>
                <a:lnTo>
                  <a:pt x="428625" y="50006"/>
                </a:lnTo>
                <a:lnTo>
                  <a:pt x="421482" y="42863"/>
                </a:lnTo>
                <a:lnTo>
                  <a:pt x="407194" y="42863"/>
                </a:lnTo>
                <a:lnTo>
                  <a:pt x="392907" y="50006"/>
                </a:lnTo>
                <a:lnTo>
                  <a:pt x="378619" y="57150"/>
                </a:lnTo>
                <a:lnTo>
                  <a:pt x="364332" y="64294"/>
                </a:lnTo>
                <a:lnTo>
                  <a:pt x="364332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3636169" y="2064544"/>
            <a:ext cx="150020" cy="242888"/>
          </a:xfrm>
          <a:custGeom>
            <a:avLst/>
            <a:gdLst/>
            <a:ahLst/>
            <a:cxnLst/>
            <a:rect l="0" t="0" r="0" b="0"/>
            <a:pathLst>
              <a:path w="150020" h="242888">
                <a:moveTo>
                  <a:pt x="0" y="242887"/>
                </a:moveTo>
                <a:lnTo>
                  <a:pt x="0" y="242887"/>
                </a:lnTo>
                <a:lnTo>
                  <a:pt x="7144" y="242887"/>
                </a:lnTo>
                <a:lnTo>
                  <a:pt x="7144" y="242887"/>
                </a:lnTo>
                <a:lnTo>
                  <a:pt x="7144" y="242887"/>
                </a:lnTo>
                <a:lnTo>
                  <a:pt x="7144" y="242887"/>
                </a:lnTo>
                <a:lnTo>
                  <a:pt x="7144" y="242887"/>
                </a:lnTo>
                <a:lnTo>
                  <a:pt x="7144" y="235744"/>
                </a:lnTo>
                <a:lnTo>
                  <a:pt x="7144" y="235744"/>
                </a:lnTo>
                <a:lnTo>
                  <a:pt x="7144" y="221456"/>
                </a:lnTo>
                <a:lnTo>
                  <a:pt x="7144" y="207169"/>
                </a:lnTo>
                <a:lnTo>
                  <a:pt x="7144" y="185737"/>
                </a:lnTo>
                <a:lnTo>
                  <a:pt x="14287" y="157162"/>
                </a:lnTo>
                <a:lnTo>
                  <a:pt x="14287" y="128587"/>
                </a:lnTo>
                <a:lnTo>
                  <a:pt x="21431" y="100012"/>
                </a:lnTo>
                <a:lnTo>
                  <a:pt x="28575" y="78581"/>
                </a:lnTo>
                <a:lnTo>
                  <a:pt x="42862" y="57150"/>
                </a:lnTo>
                <a:lnTo>
                  <a:pt x="50006" y="35719"/>
                </a:lnTo>
                <a:lnTo>
                  <a:pt x="57150" y="21431"/>
                </a:lnTo>
                <a:lnTo>
                  <a:pt x="64294" y="14287"/>
                </a:lnTo>
                <a:lnTo>
                  <a:pt x="71437" y="7144"/>
                </a:lnTo>
                <a:lnTo>
                  <a:pt x="78581" y="0"/>
                </a:lnTo>
                <a:lnTo>
                  <a:pt x="85725" y="7144"/>
                </a:lnTo>
                <a:lnTo>
                  <a:pt x="92869" y="7144"/>
                </a:lnTo>
                <a:lnTo>
                  <a:pt x="100012" y="14287"/>
                </a:lnTo>
                <a:lnTo>
                  <a:pt x="107156" y="21431"/>
                </a:lnTo>
                <a:lnTo>
                  <a:pt x="107156" y="35719"/>
                </a:lnTo>
                <a:lnTo>
                  <a:pt x="114300" y="50006"/>
                </a:lnTo>
                <a:lnTo>
                  <a:pt x="114300" y="78581"/>
                </a:lnTo>
                <a:lnTo>
                  <a:pt x="121444" y="100012"/>
                </a:lnTo>
                <a:lnTo>
                  <a:pt x="121444" y="121444"/>
                </a:lnTo>
                <a:lnTo>
                  <a:pt x="128587" y="150019"/>
                </a:lnTo>
                <a:lnTo>
                  <a:pt x="128587" y="171450"/>
                </a:lnTo>
                <a:lnTo>
                  <a:pt x="135731" y="185737"/>
                </a:lnTo>
                <a:lnTo>
                  <a:pt x="135731" y="200025"/>
                </a:lnTo>
                <a:lnTo>
                  <a:pt x="142875" y="214312"/>
                </a:lnTo>
                <a:lnTo>
                  <a:pt x="142875" y="221456"/>
                </a:lnTo>
                <a:lnTo>
                  <a:pt x="150019" y="235744"/>
                </a:lnTo>
                <a:lnTo>
                  <a:pt x="150019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3807619" y="2078831"/>
            <a:ext cx="92870" cy="192883"/>
          </a:xfrm>
          <a:custGeom>
            <a:avLst/>
            <a:gdLst/>
            <a:ahLst/>
            <a:cxnLst/>
            <a:rect l="0" t="0" r="0" b="0"/>
            <a:pathLst>
              <a:path w="92870" h="192883">
                <a:moveTo>
                  <a:pt x="50006" y="0"/>
                </a:moveTo>
                <a:lnTo>
                  <a:pt x="50006" y="0"/>
                </a:lnTo>
                <a:lnTo>
                  <a:pt x="42862" y="0"/>
                </a:lnTo>
                <a:lnTo>
                  <a:pt x="42862" y="7144"/>
                </a:lnTo>
                <a:lnTo>
                  <a:pt x="35719" y="7144"/>
                </a:lnTo>
                <a:lnTo>
                  <a:pt x="35719" y="7144"/>
                </a:lnTo>
                <a:lnTo>
                  <a:pt x="28575" y="21432"/>
                </a:lnTo>
                <a:lnTo>
                  <a:pt x="21431" y="28575"/>
                </a:lnTo>
                <a:lnTo>
                  <a:pt x="14287" y="35719"/>
                </a:lnTo>
                <a:lnTo>
                  <a:pt x="7144" y="57150"/>
                </a:lnTo>
                <a:lnTo>
                  <a:pt x="7144" y="64294"/>
                </a:lnTo>
                <a:lnTo>
                  <a:pt x="0" y="78582"/>
                </a:lnTo>
                <a:lnTo>
                  <a:pt x="0" y="100013"/>
                </a:lnTo>
                <a:lnTo>
                  <a:pt x="0" y="114300"/>
                </a:lnTo>
                <a:lnTo>
                  <a:pt x="0" y="128588"/>
                </a:lnTo>
                <a:lnTo>
                  <a:pt x="7144" y="142875"/>
                </a:lnTo>
                <a:lnTo>
                  <a:pt x="7144" y="157163"/>
                </a:lnTo>
                <a:lnTo>
                  <a:pt x="14287" y="164307"/>
                </a:lnTo>
                <a:lnTo>
                  <a:pt x="21431" y="171450"/>
                </a:lnTo>
                <a:lnTo>
                  <a:pt x="28575" y="185738"/>
                </a:lnTo>
                <a:lnTo>
                  <a:pt x="42862" y="185738"/>
                </a:lnTo>
                <a:lnTo>
                  <a:pt x="57150" y="185738"/>
                </a:lnTo>
                <a:lnTo>
                  <a:pt x="71437" y="192882"/>
                </a:lnTo>
                <a:lnTo>
                  <a:pt x="92869" y="192882"/>
                </a:lnTo>
                <a:lnTo>
                  <a:pt x="92869" y="1928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4107656" y="2135981"/>
            <a:ext cx="250033" cy="178595"/>
          </a:xfrm>
          <a:custGeom>
            <a:avLst/>
            <a:gdLst/>
            <a:ahLst/>
            <a:cxnLst/>
            <a:rect l="0" t="0" r="0" b="0"/>
            <a:pathLst>
              <a:path w="250033" h="178595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21432"/>
                </a:lnTo>
                <a:lnTo>
                  <a:pt x="0" y="35719"/>
                </a:lnTo>
                <a:lnTo>
                  <a:pt x="0" y="50007"/>
                </a:lnTo>
                <a:lnTo>
                  <a:pt x="0" y="78582"/>
                </a:lnTo>
                <a:lnTo>
                  <a:pt x="0" y="100013"/>
                </a:lnTo>
                <a:lnTo>
                  <a:pt x="0" y="114300"/>
                </a:lnTo>
                <a:lnTo>
                  <a:pt x="7144" y="135732"/>
                </a:lnTo>
                <a:lnTo>
                  <a:pt x="14288" y="150019"/>
                </a:lnTo>
                <a:lnTo>
                  <a:pt x="21432" y="157163"/>
                </a:lnTo>
                <a:lnTo>
                  <a:pt x="28575" y="164307"/>
                </a:lnTo>
                <a:lnTo>
                  <a:pt x="35719" y="171450"/>
                </a:lnTo>
                <a:lnTo>
                  <a:pt x="35719" y="171450"/>
                </a:lnTo>
                <a:lnTo>
                  <a:pt x="42863" y="171450"/>
                </a:lnTo>
                <a:lnTo>
                  <a:pt x="50007" y="171450"/>
                </a:lnTo>
                <a:lnTo>
                  <a:pt x="50007" y="164307"/>
                </a:lnTo>
                <a:lnTo>
                  <a:pt x="57150" y="157163"/>
                </a:lnTo>
                <a:lnTo>
                  <a:pt x="64294" y="150019"/>
                </a:lnTo>
                <a:lnTo>
                  <a:pt x="71438" y="135732"/>
                </a:lnTo>
                <a:lnTo>
                  <a:pt x="71438" y="114300"/>
                </a:lnTo>
                <a:lnTo>
                  <a:pt x="78582" y="100013"/>
                </a:lnTo>
                <a:lnTo>
                  <a:pt x="85725" y="85725"/>
                </a:lnTo>
                <a:lnTo>
                  <a:pt x="100013" y="64294"/>
                </a:lnTo>
                <a:lnTo>
                  <a:pt x="107157" y="57150"/>
                </a:lnTo>
                <a:lnTo>
                  <a:pt x="114300" y="50007"/>
                </a:lnTo>
                <a:lnTo>
                  <a:pt x="128588" y="42863"/>
                </a:lnTo>
                <a:lnTo>
                  <a:pt x="135732" y="42863"/>
                </a:lnTo>
                <a:lnTo>
                  <a:pt x="150019" y="50007"/>
                </a:lnTo>
                <a:lnTo>
                  <a:pt x="157163" y="50007"/>
                </a:lnTo>
                <a:lnTo>
                  <a:pt x="171450" y="57150"/>
                </a:lnTo>
                <a:lnTo>
                  <a:pt x="178594" y="71438"/>
                </a:lnTo>
                <a:lnTo>
                  <a:pt x="192882" y="92869"/>
                </a:lnTo>
                <a:lnTo>
                  <a:pt x="207169" y="107157"/>
                </a:lnTo>
                <a:lnTo>
                  <a:pt x="221457" y="128588"/>
                </a:lnTo>
                <a:lnTo>
                  <a:pt x="228600" y="150019"/>
                </a:lnTo>
                <a:lnTo>
                  <a:pt x="250032" y="178594"/>
                </a:lnTo>
                <a:lnTo>
                  <a:pt x="250032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4171950" y="1985963"/>
            <a:ext cx="14289" cy="14288"/>
          </a:xfrm>
          <a:custGeom>
            <a:avLst/>
            <a:gdLst/>
            <a:ahLst/>
            <a:cxnLst/>
            <a:rect l="0" t="0" r="0" b="0"/>
            <a:pathLst>
              <a:path w="14289" h="14288">
                <a:moveTo>
                  <a:pt x="14288" y="14287"/>
                </a:moveTo>
                <a:lnTo>
                  <a:pt x="7144" y="714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1535906" y="2607469"/>
            <a:ext cx="135733" cy="385763"/>
          </a:xfrm>
          <a:custGeom>
            <a:avLst/>
            <a:gdLst/>
            <a:ahLst/>
            <a:cxnLst/>
            <a:rect l="0" t="0" r="0" b="0"/>
            <a:pathLst>
              <a:path w="135733" h="385763">
                <a:moveTo>
                  <a:pt x="7144" y="142875"/>
                </a:moveTo>
                <a:lnTo>
                  <a:pt x="0" y="135731"/>
                </a:lnTo>
                <a:lnTo>
                  <a:pt x="0" y="150019"/>
                </a:lnTo>
                <a:lnTo>
                  <a:pt x="0" y="157162"/>
                </a:lnTo>
                <a:lnTo>
                  <a:pt x="7144" y="171450"/>
                </a:lnTo>
                <a:lnTo>
                  <a:pt x="7144" y="192881"/>
                </a:lnTo>
                <a:lnTo>
                  <a:pt x="14288" y="214312"/>
                </a:lnTo>
                <a:lnTo>
                  <a:pt x="14288" y="235744"/>
                </a:lnTo>
                <a:lnTo>
                  <a:pt x="21432" y="264319"/>
                </a:lnTo>
                <a:lnTo>
                  <a:pt x="28575" y="285750"/>
                </a:lnTo>
                <a:lnTo>
                  <a:pt x="28575" y="307181"/>
                </a:lnTo>
                <a:lnTo>
                  <a:pt x="35719" y="335756"/>
                </a:lnTo>
                <a:lnTo>
                  <a:pt x="35719" y="350044"/>
                </a:lnTo>
                <a:lnTo>
                  <a:pt x="35719" y="357187"/>
                </a:lnTo>
                <a:lnTo>
                  <a:pt x="35719" y="371475"/>
                </a:lnTo>
                <a:lnTo>
                  <a:pt x="42863" y="378619"/>
                </a:lnTo>
                <a:lnTo>
                  <a:pt x="35719" y="378619"/>
                </a:lnTo>
                <a:lnTo>
                  <a:pt x="35719" y="385762"/>
                </a:lnTo>
                <a:lnTo>
                  <a:pt x="35719" y="385762"/>
                </a:lnTo>
                <a:lnTo>
                  <a:pt x="35719" y="385762"/>
                </a:lnTo>
                <a:lnTo>
                  <a:pt x="35719" y="385762"/>
                </a:lnTo>
                <a:lnTo>
                  <a:pt x="35719" y="378619"/>
                </a:lnTo>
                <a:lnTo>
                  <a:pt x="35719" y="371475"/>
                </a:lnTo>
                <a:lnTo>
                  <a:pt x="28575" y="350044"/>
                </a:lnTo>
                <a:lnTo>
                  <a:pt x="21432" y="335756"/>
                </a:lnTo>
                <a:lnTo>
                  <a:pt x="14288" y="314325"/>
                </a:lnTo>
                <a:lnTo>
                  <a:pt x="7144" y="285750"/>
                </a:lnTo>
                <a:lnTo>
                  <a:pt x="0" y="257175"/>
                </a:lnTo>
                <a:lnTo>
                  <a:pt x="0" y="228600"/>
                </a:lnTo>
                <a:lnTo>
                  <a:pt x="0" y="200025"/>
                </a:lnTo>
                <a:lnTo>
                  <a:pt x="0" y="164306"/>
                </a:lnTo>
                <a:lnTo>
                  <a:pt x="0" y="142875"/>
                </a:lnTo>
                <a:lnTo>
                  <a:pt x="0" y="107156"/>
                </a:lnTo>
                <a:lnTo>
                  <a:pt x="7144" y="78581"/>
                </a:lnTo>
                <a:lnTo>
                  <a:pt x="14288" y="64294"/>
                </a:lnTo>
                <a:lnTo>
                  <a:pt x="21432" y="42862"/>
                </a:lnTo>
                <a:lnTo>
                  <a:pt x="35719" y="21431"/>
                </a:lnTo>
                <a:lnTo>
                  <a:pt x="42863" y="14287"/>
                </a:lnTo>
                <a:lnTo>
                  <a:pt x="57150" y="7144"/>
                </a:lnTo>
                <a:lnTo>
                  <a:pt x="71438" y="0"/>
                </a:lnTo>
                <a:lnTo>
                  <a:pt x="78582" y="0"/>
                </a:lnTo>
                <a:lnTo>
                  <a:pt x="92869" y="7144"/>
                </a:lnTo>
                <a:lnTo>
                  <a:pt x="100013" y="7144"/>
                </a:lnTo>
                <a:lnTo>
                  <a:pt x="107157" y="14287"/>
                </a:lnTo>
                <a:lnTo>
                  <a:pt x="121444" y="21431"/>
                </a:lnTo>
                <a:lnTo>
                  <a:pt x="128588" y="28575"/>
                </a:lnTo>
                <a:lnTo>
                  <a:pt x="128588" y="35719"/>
                </a:lnTo>
                <a:lnTo>
                  <a:pt x="135732" y="42862"/>
                </a:lnTo>
                <a:lnTo>
                  <a:pt x="135732" y="57150"/>
                </a:lnTo>
                <a:lnTo>
                  <a:pt x="135732" y="64294"/>
                </a:lnTo>
                <a:lnTo>
                  <a:pt x="135732" y="78581"/>
                </a:lnTo>
                <a:lnTo>
                  <a:pt x="128588" y="92869"/>
                </a:lnTo>
                <a:lnTo>
                  <a:pt x="121444" y="107156"/>
                </a:lnTo>
                <a:lnTo>
                  <a:pt x="107157" y="128587"/>
                </a:lnTo>
                <a:lnTo>
                  <a:pt x="100013" y="150019"/>
                </a:lnTo>
                <a:lnTo>
                  <a:pt x="92869" y="164306"/>
                </a:lnTo>
                <a:lnTo>
                  <a:pt x="78582" y="185737"/>
                </a:lnTo>
                <a:lnTo>
                  <a:pt x="71438" y="207169"/>
                </a:lnTo>
                <a:lnTo>
                  <a:pt x="71438" y="207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1678781" y="2593181"/>
            <a:ext cx="150020" cy="207170"/>
          </a:xfrm>
          <a:custGeom>
            <a:avLst/>
            <a:gdLst/>
            <a:ahLst/>
            <a:cxnLst/>
            <a:rect l="0" t="0" r="0" b="0"/>
            <a:pathLst>
              <a:path w="150020" h="207170">
                <a:moveTo>
                  <a:pt x="0" y="28575"/>
                </a:moveTo>
                <a:lnTo>
                  <a:pt x="7144" y="35719"/>
                </a:lnTo>
                <a:lnTo>
                  <a:pt x="7144" y="42863"/>
                </a:lnTo>
                <a:lnTo>
                  <a:pt x="14288" y="57150"/>
                </a:lnTo>
                <a:lnTo>
                  <a:pt x="21432" y="71438"/>
                </a:lnTo>
                <a:lnTo>
                  <a:pt x="21432" y="92869"/>
                </a:lnTo>
                <a:lnTo>
                  <a:pt x="28575" y="114300"/>
                </a:lnTo>
                <a:lnTo>
                  <a:pt x="28575" y="135732"/>
                </a:lnTo>
                <a:lnTo>
                  <a:pt x="35719" y="150019"/>
                </a:lnTo>
                <a:lnTo>
                  <a:pt x="42863" y="164307"/>
                </a:lnTo>
                <a:lnTo>
                  <a:pt x="50007" y="185738"/>
                </a:lnTo>
                <a:lnTo>
                  <a:pt x="57150" y="192882"/>
                </a:lnTo>
                <a:lnTo>
                  <a:pt x="64294" y="200025"/>
                </a:lnTo>
                <a:lnTo>
                  <a:pt x="71438" y="207169"/>
                </a:lnTo>
                <a:lnTo>
                  <a:pt x="85725" y="207169"/>
                </a:lnTo>
                <a:lnTo>
                  <a:pt x="92869" y="207169"/>
                </a:lnTo>
                <a:lnTo>
                  <a:pt x="107157" y="207169"/>
                </a:lnTo>
                <a:lnTo>
                  <a:pt x="114300" y="200025"/>
                </a:lnTo>
                <a:lnTo>
                  <a:pt x="121444" y="192882"/>
                </a:lnTo>
                <a:lnTo>
                  <a:pt x="128588" y="185738"/>
                </a:lnTo>
                <a:lnTo>
                  <a:pt x="135732" y="171450"/>
                </a:lnTo>
                <a:lnTo>
                  <a:pt x="142875" y="157163"/>
                </a:lnTo>
                <a:lnTo>
                  <a:pt x="150019" y="142875"/>
                </a:lnTo>
                <a:lnTo>
                  <a:pt x="150019" y="128588"/>
                </a:lnTo>
                <a:lnTo>
                  <a:pt x="150019" y="107157"/>
                </a:lnTo>
                <a:lnTo>
                  <a:pt x="150019" y="92869"/>
                </a:lnTo>
                <a:lnTo>
                  <a:pt x="150019" y="78582"/>
                </a:lnTo>
                <a:lnTo>
                  <a:pt x="150019" y="57150"/>
                </a:lnTo>
                <a:lnTo>
                  <a:pt x="142875" y="42863"/>
                </a:lnTo>
                <a:lnTo>
                  <a:pt x="135732" y="28575"/>
                </a:lnTo>
                <a:lnTo>
                  <a:pt x="128588" y="14288"/>
                </a:lnTo>
                <a:lnTo>
                  <a:pt x="114300" y="7144"/>
                </a:lnTo>
                <a:lnTo>
                  <a:pt x="100013" y="0"/>
                </a:lnTo>
                <a:lnTo>
                  <a:pt x="85725" y="0"/>
                </a:lnTo>
                <a:lnTo>
                  <a:pt x="71438" y="0"/>
                </a:lnTo>
                <a:lnTo>
                  <a:pt x="57150" y="7144"/>
                </a:lnTo>
                <a:lnTo>
                  <a:pt x="42863" y="28575"/>
                </a:lnTo>
                <a:lnTo>
                  <a:pt x="35719" y="42863"/>
                </a:lnTo>
                <a:lnTo>
                  <a:pt x="21432" y="64294"/>
                </a:lnTo>
                <a:lnTo>
                  <a:pt x="21432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1950244" y="2414588"/>
            <a:ext cx="35720" cy="371476"/>
          </a:xfrm>
          <a:custGeom>
            <a:avLst/>
            <a:gdLst/>
            <a:ahLst/>
            <a:cxnLst/>
            <a:rect l="0" t="0" r="0" b="0"/>
            <a:pathLst>
              <a:path w="35720" h="371476">
                <a:moveTo>
                  <a:pt x="0" y="0"/>
                </a:moveTo>
                <a:lnTo>
                  <a:pt x="0" y="7143"/>
                </a:lnTo>
                <a:lnTo>
                  <a:pt x="0" y="7143"/>
                </a:lnTo>
                <a:lnTo>
                  <a:pt x="0" y="14287"/>
                </a:lnTo>
                <a:lnTo>
                  <a:pt x="0" y="21431"/>
                </a:lnTo>
                <a:lnTo>
                  <a:pt x="0" y="35718"/>
                </a:lnTo>
                <a:lnTo>
                  <a:pt x="7144" y="50006"/>
                </a:lnTo>
                <a:lnTo>
                  <a:pt x="7144" y="71437"/>
                </a:lnTo>
                <a:lnTo>
                  <a:pt x="0" y="100012"/>
                </a:lnTo>
                <a:lnTo>
                  <a:pt x="0" y="128587"/>
                </a:lnTo>
                <a:lnTo>
                  <a:pt x="0" y="171450"/>
                </a:lnTo>
                <a:lnTo>
                  <a:pt x="0" y="207168"/>
                </a:lnTo>
                <a:lnTo>
                  <a:pt x="7144" y="250031"/>
                </a:lnTo>
                <a:lnTo>
                  <a:pt x="7144" y="292893"/>
                </a:lnTo>
                <a:lnTo>
                  <a:pt x="14287" y="321468"/>
                </a:lnTo>
                <a:lnTo>
                  <a:pt x="21431" y="342900"/>
                </a:lnTo>
                <a:lnTo>
                  <a:pt x="35719" y="371475"/>
                </a:lnTo>
                <a:lnTo>
                  <a:pt x="35719" y="3714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2071688" y="2700338"/>
            <a:ext cx="42863" cy="100013"/>
          </a:xfrm>
          <a:custGeom>
            <a:avLst/>
            <a:gdLst/>
            <a:ahLst/>
            <a:cxnLst/>
            <a:rect l="0" t="0" r="0" b="0"/>
            <a:pathLst>
              <a:path w="42863" h="100013">
                <a:moveTo>
                  <a:pt x="0" y="7143"/>
                </a:moveTo>
                <a:lnTo>
                  <a:pt x="0" y="0"/>
                </a:lnTo>
                <a:lnTo>
                  <a:pt x="7143" y="0"/>
                </a:lnTo>
                <a:lnTo>
                  <a:pt x="7143" y="0"/>
                </a:lnTo>
                <a:lnTo>
                  <a:pt x="7143" y="7143"/>
                </a:lnTo>
                <a:lnTo>
                  <a:pt x="14287" y="21431"/>
                </a:lnTo>
                <a:lnTo>
                  <a:pt x="14287" y="28575"/>
                </a:lnTo>
                <a:lnTo>
                  <a:pt x="21431" y="42862"/>
                </a:lnTo>
                <a:lnTo>
                  <a:pt x="21431" y="57150"/>
                </a:lnTo>
                <a:lnTo>
                  <a:pt x="28575" y="64293"/>
                </a:lnTo>
                <a:lnTo>
                  <a:pt x="28575" y="78581"/>
                </a:lnTo>
                <a:lnTo>
                  <a:pt x="35718" y="85725"/>
                </a:lnTo>
                <a:lnTo>
                  <a:pt x="35718" y="92868"/>
                </a:lnTo>
                <a:lnTo>
                  <a:pt x="35718" y="92868"/>
                </a:lnTo>
                <a:lnTo>
                  <a:pt x="42862" y="100012"/>
                </a:lnTo>
                <a:lnTo>
                  <a:pt x="42862" y="1000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2078831" y="2514600"/>
            <a:ext cx="7145" cy="21432"/>
          </a:xfrm>
          <a:custGeom>
            <a:avLst/>
            <a:gdLst/>
            <a:ahLst/>
            <a:cxnLst/>
            <a:rect l="0" t="0" r="0" b="0"/>
            <a:pathLst>
              <a:path w="7145" h="21432">
                <a:moveTo>
                  <a:pt x="7144" y="21431"/>
                </a:moveTo>
                <a:lnTo>
                  <a:pt x="0" y="21431"/>
                </a:lnTo>
                <a:lnTo>
                  <a:pt x="0" y="21431"/>
                </a:lnTo>
                <a:lnTo>
                  <a:pt x="0" y="14288"/>
                </a:lnTo>
                <a:lnTo>
                  <a:pt x="0" y="7144"/>
                </a:lnTo>
                <a:lnTo>
                  <a:pt x="7144" y="0"/>
                </a:lnTo>
                <a:lnTo>
                  <a:pt x="714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2178844" y="2528888"/>
            <a:ext cx="192882" cy="257176"/>
          </a:xfrm>
          <a:custGeom>
            <a:avLst/>
            <a:gdLst/>
            <a:ahLst/>
            <a:cxnLst/>
            <a:rect l="0" t="0" r="0" b="0"/>
            <a:pathLst>
              <a:path w="192882" h="257176">
                <a:moveTo>
                  <a:pt x="0" y="0"/>
                </a:moveTo>
                <a:lnTo>
                  <a:pt x="7144" y="7143"/>
                </a:lnTo>
                <a:lnTo>
                  <a:pt x="14287" y="21431"/>
                </a:lnTo>
                <a:lnTo>
                  <a:pt x="14287" y="42862"/>
                </a:lnTo>
                <a:lnTo>
                  <a:pt x="21431" y="71437"/>
                </a:lnTo>
                <a:lnTo>
                  <a:pt x="28575" y="100012"/>
                </a:lnTo>
                <a:lnTo>
                  <a:pt x="35719" y="121443"/>
                </a:lnTo>
                <a:lnTo>
                  <a:pt x="35719" y="150018"/>
                </a:lnTo>
                <a:lnTo>
                  <a:pt x="42862" y="171450"/>
                </a:lnTo>
                <a:lnTo>
                  <a:pt x="50006" y="192881"/>
                </a:lnTo>
                <a:lnTo>
                  <a:pt x="50006" y="207168"/>
                </a:lnTo>
                <a:lnTo>
                  <a:pt x="57150" y="221456"/>
                </a:lnTo>
                <a:lnTo>
                  <a:pt x="64294" y="228600"/>
                </a:lnTo>
                <a:lnTo>
                  <a:pt x="64294" y="242887"/>
                </a:lnTo>
                <a:lnTo>
                  <a:pt x="71437" y="250031"/>
                </a:lnTo>
                <a:lnTo>
                  <a:pt x="71437" y="257175"/>
                </a:lnTo>
                <a:lnTo>
                  <a:pt x="71437" y="257175"/>
                </a:lnTo>
                <a:lnTo>
                  <a:pt x="78581" y="257175"/>
                </a:lnTo>
                <a:lnTo>
                  <a:pt x="78581" y="257175"/>
                </a:lnTo>
                <a:lnTo>
                  <a:pt x="85725" y="250031"/>
                </a:lnTo>
                <a:lnTo>
                  <a:pt x="85725" y="250031"/>
                </a:lnTo>
                <a:lnTo>
                  <a:pt x="85725" y="250031"/>
                </a:lnTo>
                <a:lnTo>
                  <a:pt x="85725" y="235743"/>
                </a:lnTo>
                <a:lnTo>
                  <a:pt x="85725" y="221456"/>
                </a:lnTo>
                <a:lnTo>
                  <a:pt x="92869" y="207168"/>
                </a:lnTo>
                <a:lnTo>
                  <a:pt x="100012" y="185737"/>
                </a:lnTo>
                <a:lnTo>
                  <a:pt x="100012" y="171450"/>
                </a:lnTo>
                <a:lnTo>
                  <a:pt x="107156" y="164306"/>
                </a:lnTo>
                <a:lnTo>
                  <a:pt x="114300" y="150018"/>
                </a:lnTo>
                <a:lnTo>
                  <a:pt x="121444" y="142875"/>
                </a:lnTo>
                <a:lnTo>
                  <a:pt x="135731" y="142875"/>
                </a:lnTo>
                <a:lnTo>
                  <a:pt x="142875" y="135731"/>
                </a:lnTo>
                <a:lnTo>
                  <a:pt x="150019" y="135731"/>
                </a:lnTo>
                <a:lnTo>
                  <a:pt x="157162" y="142875"/>
                </a:lnTo>
                <a:lnTo>
                  <a:pt x="164306" y="150018"/>
                </a:lnTo>
                <a:lnTo>
                  <a:pt x="171450" y="157162"/>
                </a:lnTo>
                <a:lnTo>
                  <a:pt x="178594" y="164306"/>
                </a:lnTo>
                <a:lnTo>
                  <a:pt x="178594" y="178593"/>
                </a:lnTo>
                <a:lnTo>
                  <a:pt x="185737" y="185737"/>
                </a:lnTo>
                <a:lnTo>
                  <a:pt x="185737" y="192881"/>
                </a:lnTo>
                <a:lnTo>
                  <a:pt x="185737" y="200025"/>
                </a:lnTo>
                <a:lnTo>
                  <a:pt x="192881" y="221456"/>
                </a:lnTo>
                <a:lnTo>
                  <a:pt x="192881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2357438" y="2521744"/>
            <a:ext cx="7144" cy="21432"/>
          </a:xfrm>
          <a:custGeom>
            <a:avLst/>
            <a:gdLst/>
            <a:ahLst/>
            <a:cxnLst/>
            <a:rect l="0" t="0" r="0" b="0"/>
            <a:pathLst>
              <a:path w="7144" h="21432">
                <a:moveTo>
                  <a:pt x="0" y="21431"/>
                </a:moveTo>
                <a:lnTo>
                  <a:pt x="0" y="21431"/>
                </a:lnTo>
                <a:lnTo>
                  <a:pt x="0" y="21431"/>
                </a:lnTo>
                <a:lnTo>
                  <a:pt x="0" y="14287"/>
                </a:lnTo>
                <a:lnTo>
                  <a:pt x="0" y="7144"/>
                </a:lnTo>
                <a:lnTo>
                  <a:pt x="7143" y="0"/>
                </a:lnTo>
                <a:lnTo>
                  <a:pt x="714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2471738" y="2500313"/>
            <a:ext cx="78582" cy="228601"/>
          </a:xfrm>
          <a:custGeom>
            <a:avLst/>
            <a:gdLst/>
            <a:ahLst/>
            <a:cxnLst/>
            <a:rect l="0" t="0" r="0" b="0"/>
            <a:pathLst>
              <a:path w="78582" h="228601">
                <a:moveTo>
                  <a:pt x="64293" y="7143"/>
                </a:moveTo>
                <a:lnTo>
                  <a:pt x="64293" y="0"/>
                </a:lnTo>
                <a:lnTo>
                  <a:pt x="57150" y="0"/>
                </a:lnTo>
                <a:lnTo>
                  <a:pt x="57150" y="0"/>
                </a:lnTo>
                <a:lnTo>
                  <a:pt x="50006" y="14287"/>
                </a:lnTo>
                <a:lnTo>
                  <a:pt x="42862" y="21431"/>
                </a:lnTo>
                <a:lnTo>
                  <a:pt x="35718" y="35718"/>
                </a:lnTo>
                <a:lnTo>
                  <a:pt x="28575" y="50006"/>
                </a:lnTo>
                <a:lnTo>
                  <a:pt x="21431" y="64293"/>
                </a:lnTo>
                <a:lnTo>
                  <a:pt x="14287" y="78581"/>
                </a:lnTo>
                <a:lnTo>
                  <a:pt x="7143" y="100012"/>
                </a:lnTo>
                <a:lnTo>
                  <a:pt x="0" y="121443"/>
                </a:lnTo>
                <a:lnTo>
                  <a:pt x="7143" y="142875"/>
                </a:lnTo>
                <a:lnTo>
                  <a:pt x="7143" y="164306"/>
                </a:lnTo>
                <a:lnTo>
                  <a:pt x="14287" y="185737"/>
                </a:lnTo>
                <a:lnTo>
                  <a:pt x="21431" y="200025"/>
                </a:lnTo>
                <a:lnTo>
                  <a:pt x="28575" y="207168"/>
                </a:lnTo>
                <a:lnTo>
                  <a:pt x="42862" y="221456"/>
                </a:lnTo>
                <a:lnTo>
                  <a:pt x="57150" y="228600"/>
                </a:lnTo>
                <a:lnTo>
                  <a:pt x="78581" y="228600"/>
                </a:lnTo>
                <a:lnTo>
                  <a:pt x="78581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2678906" y="2471738"/>
            <a:ext cx="150020" cy="285751"/>
          </a:xfrm>
          <a:custGeom>
            <a:avLst/>
            <a:gdLst/>
            <a:ahLst/>
            <a:cxnLst/>
            <a:rect l="0" t="0" r="0" b="0"/>
            <a:pathLst>
              <a:path w="150020" h="285751">
                <a:moveTo>
                  <a:pt x="107157" y="7143"/>
                </a:moveTo>
                <a:lnTo>
                  <a:pt x="107157" y="0"/>
                </a:lnTo>
                <a:lnTo>
                  <a:pt x="100013" y="0"/>
                </a:lnTo>
                <a:lnTo>
                  <a:pt x="92869" y="0"/>
                </a:lnTo>
                <a:lnTo>
                  <a:pt x="85725" y="0"/>
                </a:lnTo>
                <a:lnTo>
                  <a:pt x="71438" y="7143"/>
                </a:lnTo>
                <a:lnTo>
                  <a:pt x="64294" y="14287"/>
                </a:lnTo>
                <a:lnTo>
                  <a:pt x="50007" y="21431"/>
                </a:lnTo>
                <a:lnTo>
                  <a:pt x="35719" y="35718"/>
                </a:lnTo>
                <a:lnTo>
                  <a:pt x="28575" y="50006"/>
                </a:lnTo>
                <a:lnTo>
                  <a:pt x="21432" y="57150"/>
                </a:lnTo>
                <a:lnTo>
                  <a:pt x="7144" y="64293"/>
                </a:lnTo>
                <a:lnTo>
                  <a:pt x="7144" y="78581"/>
                </a:lnTo>
                <a:lnTo>
                  <a:pt x="0" y="85725"/>
                </a:lnTo>
                <a:lnTo>
                  <a:pt x="0" y="92868"/>
                </a:lnTo>
                <a:lnTo>
                  <a:pt x="0" y="100012"/>
                </a:lnTo>
                <a:lnTo>
                  <a:pt x="7144" y="107156"/>
                </a:lnTo>
                <a:lnTo>
                  <a:pt x="14288" y="114300"/>
                </a:lnTo>
                <a:lnTo>
                  <a:pt x="21432" y="121443"/>
                </a:lnTo>
                <a:lnTo>
                  <a:pt x="35719" y="128587"/>
                </a:lnTo>
                <a:lnTo>
                  <a:pt x="42863" y="135731"/>
                </a:lnTo>
                <a:lnTo>
                  <a:pt x="64294" y="142875"/>
                </a:lnTo>
                <a:lnTo>
                  <a:pt x="78582" y="157162"/>
                </a:lnTo>
                <a:lnTo>
                  <a:pt x="92869" y="164306"/>
                </a:lnTo>
                <a:lnTo>
                  <a:pt x="107157" y="171450"/>
                </a:lnTo>
                <a:lnTo>
                  <a:pt x="121444" y="178593"/>
                </a:lnTo>
                <a:lnTo>
                  <a:pt x="128588" y="178593"/>
                </a:lnTo>
                <a:lnTo>
                  <a:pt x="142875" y="185737"/>
                </a:lnTo>
                <a:lnTo>
                  <a:pt x="142875" y="192881"/>
                </a:lnTo>
                <a:lnTo>
                  <a:pt x="142875" y="192881"/>
                </a:lnTo>
                <a:lnTo>
                  <a:pt x="150019" y="200025"/>
                </a:lnTo>
                <a:lnTo>
                  <a:pt x="150019" y="200025"/>
                </a:lnTo>
                <a:lnTo>
                  <a:pt x="142875" y="214312"/>
                </a:lnTo>
                <a:lnTo>
                  <a:pt x="142875" y="214312"/>
                </a:lnTo>
                <a:lnTo>
                  <a:pt x="135732" y="221456"/>
                </a:lnTo>
                <a:lnTo>
                  <a:pt x="128588" y="235743"/>
                </a:lnTo>
                <a:lnTo>
                  <a:pt x="121444" y="242887"/>
                </a:lnTo>
                <a:lnTo>
                  <a:pt x="107157" y="250031"/>
                </a:lnTo>
                <a:lnTo>
                  <a:pt x="100013" y="264318"/>
                </a:lnTo>
                <a:lnTo>
                  <a:pt x="78582" y="285750"/>
                </a:lnTo>
                <a:lnTo>
                  <a:pt x="78582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3057525" y="2464594"/>
            <a:ext cx="42864" cy="314326"/>
          </a:xfrm>
          <a:custGeom>
            <a:avLst/>
            <a:gdLst/>
            <a:ahLst/>
            <a:cxnLst/>
            <a:rect l="0" t="0" r="0" b="0"/>
            <a:pathLst>
              <a:path w="42864" h="314326">
                <a:moveTo>
                  <a:pt x="0" y="0"/>
                </a:moveTo>
                <a:lnTo>
                  <a:pt x="0" y="7144"/>
                </a:lnTo>
                <a:lnTo>
                  <a:pt x="7144" y="21431"/>
                </a:lnTo>
                <a:lnTo>
                  <a:pt x="14288" y="42862"/>
                </a:lnTo>
                <a:lnTo>
                  <a:pt x="14288" y="57150"/>
                </a:lnTo>
                <a:lnTo>
                  <a:pt x="21431" y="85725"/>
                </a:lnTo>
                <a:lnTo>
                  <a:pt x="21431" y="107156"/>
                </a:lnTo>
                <a:lnTo>
                  <a:pt x="28575" y="128587"/>
                </a:lnTo>
                <a:lnTo>
                  <a:pt x="28575" y="157162"/>
                </a:lnTo>
                <a:lnTo>
                  <a:pt x="35719" y="192881"/>
                </a:lnTo>
                <a:lnTo>
                  <a:pt x="35719" y="221456"/>
                </a:lnTo>
                <a:lnTo>
                  <a:pt x="35719" y="250031"/>
                </a:lnTo>
                <a:lnTo>
                  <a:pt x="35719" y="271462"/>
                </a:lnTo>
                <a:lnTo>
                  <a:pt x="42863" y="292894"/>
                </a:lnTo>
                <a:lnTo>
                  <a:pt x="42863" y="314325"/>
                </a:lnTo>
                <a:lnTo>
                  <a:pt x="42863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3093244" y="2550319"/>
            <a:ext cx="642938" cy="264320"/>
          </a:xfrm>
          <a:custGeom>
            <a:avLst/>
            <a:gdLst/>
            <a:ahLst/>
            <a:cxnLst/>
            <a:rect l="0" t="0" r="0" b="0"/>
            <a:pathLst>
              <a:path w="642938" h="264320">
                <a:moveTo>
                  <a:pt x="0" y="264319"/>
                </a:moveTo>
                <a:lnTo>
                  <a:pt x="0" y="257175"/>
                </a:lnTo>
                <a:lnTo>
                  <a:pt x="0" y="242887"/>
                </a:lnTo>
                <a:lnTo>
                  <a:pt x="0" y="228600"/>
                </a:lnTo>
                <a:lnTo>
                  <a:pt x="0" y="214312"/>
                </a:lnTo>
                <a:lnTo>
                  <a:pt x="7144" y="200025"/>
                </a:lnTo>
                <a:lnTo>
                  <a:pt x="14287" y="185737"/>
                </a:lnTo>
                <a:lnTo>
                  <a:pt x="14287" y="164306"/>
                </a:lnTo>
                <a:lnTo>
                  <a:pt x="21431" y="150019"/>
                </a:lnTo>
                <a:lnTo>
                  <a:pt x="35719" y="121444"/>
                </a:lnTo>
                <a:lnTo>
                  <a:pt x="42862" y="100012"/>
                </a:lnTo>
                <a:lnTo>
                  <a:pt x="50006" y="78581"/>
                </a:lnTo>
                <a:lnTo>
                  <a:pt x="64294" y="50006"/>
                </a:lnTo>
                <a:lnTo>
                  <a:pt x="78581" y="35719"/>
                </a:lnTo>
                <a:lnTo>
                  <a:pt x="92869" y="21431"/>
                </a:lnTo>
                <a:lnTo>
                  <a:pt x="100012" y="14287"/>
                </a:lnTo>
                <a:lnTo>
                  <a:pt x="114300" y="0"/>
                </a:lnTo>
                <a:lnTo>
                  <a:pt x="121444" y="0"/>
                </a:lnTo>
                <a:lnTo>
                  <a:pt x="128587" y="7144"/>
                </a:lnTo>
                <a:lnTo>
                  <a:pt x="128587" y="7144"/>
                </a:lnTo>
                <a:lnTo>
                  <a:pt x="135731" y="14287"/>
                </a:lnTo>
                <a:lnTo>
                  <a:pt x="135731" y="35719"/>
                </a:lnTo>
                <a:lnTo>
                  <a:pt x="142875" y="50006"/>
                </a:lnTo>
                <a:lnTo>
                  <a:pt x="135731" y="71437"/>
                </a:lnTo>
                <a:lnTo>
                  <a:pt x="135731" y="107156"/>
                </a:lnTo>
                <a:lnTo>
                  <a:pt x="135731" y="135731"/>
                </a:lnTo>
                <a:lnTo>
                  <a:pt x="135731" y="157162"/>
                </a:lnTo>
                <a:lnTo>
                  <a:pt x="142875" y="185737"/>
                </a:lnTo>
                <a:lnTo>
                  <a:pt x="142875" y="207169"/>
                </a:lnTo>
                <a:lnTo>
                  <a:pt x="142875" y="214312"/>
                </a:lnTo>
                <a:lnTo>
                  <a:pt x="142875" y="228600"/>
                </a:lnTo>
                <a:lnTo>
                  <a:pt x="150019" y="235744"/>
                </a:lnTo>
                <a:lnTo>
                  <a:pt x="157162" y="242887"/>
                </a:lnTo>
                <a:lnTo>
                  <a:pt x="157162" y="242887"/>
                </a:lnTo>
                <a:lnTo>
                  <a:pt x="157162" y="250031"/>
                </a:lnTo>
                <a:lnTo>
                  <a:pt x="164306" y="250031"/>
                </a:lnTo>
                <a:lnTo>
                  <a:pt x="171450" y="242887"/>
                </a:lnTo>
                <a:lnTo>
                  <a:pt x="171450" y="242887"/>
                </a:lnTo>
                <a:lnTo>
                  <a:pt x="178594" y="235744"/>
                </a:lnTo>
                <a:lnTo>
                  <a:pt x="185737" y="221456"/>
                </a:lnTo>
                <a:lnTo>
                  <a:pt x="185737" y="207169"/>
                </a:lnTo>
                <a:lnTo>
                  <a:pt x="192881" y="192881"/>
                </a:lnTo>
                <a:lnTo>
                  <a:pt x="200025" y="171450"/>
                </a:lnTo>
                <a:lnTo>
                  <a:pt x="200025" y="150019"/>
                </a:lnTo>
                <a:lnTo>
                  <a:pt x="207169" y="135731"/>
                </a:lnTo>
                <a:lnTo>
                  <a:pt x="214312" y="121444"/>
                </a:lnTo>
                <a:lnTo>
                  <a:pt x="221456" y="114300"/>
                </a:lnTo>
                <a:lnTo>
                  <a:pt x="228600" y="107156"/>
                </a:lnTo>
                <a:lnTo>
                  <a:pt x="235744" y="100012"/>
                </a:lnTo>
                <a:lnTo>
                  <a:pt x="235744" y="100012"/>
                </a:lnTo>
                <a:lnTo>
                  <a:pt x="250031" y="100012"/>
                </a:lnTo>
                <a:lnTo>
                  <a:pt x="257175" y="107156"/>
                </a:lnTo>
                <a:lnTo>
                  <a:pt x="264319" y="107156"/>
                </a:lnTo>
                <a:lnTo>
                  <a:pt x="264319" y="121444"/>
                </a:lnTo>
                <a:lnTo>
                  <a:pt x="271462" y="135731"/>
                </a:lnTo>
                <a:lnTo>
                  <a:pt x="278606" y="142875"/>
                </a:lnTo>
                <a:lnTo>
                  <a:pt x="285750" y="157162"/>
                </a:lnTo>
                <a:lnTo>
                  <a:pt x="292894" y="171450"/>
                </a:lnTo>
                <a:lnTo>
                  <a:pt x="300037" y="178594"/>
                </a:lnTo>
                <a:lnTo>
                  <a:pt x="307181" y="185737"/>
                </a:lnTo>
                <a:lnTo>
                  <a:pt x="321469" y="200025"/>
                </a:lnTo>
                <a:lnTo>
                  <a:pt x="328612" y="200025"/>
                </a:lnTo>
                <a:lnTo>
                  <a:pt x="335756" y="200025"/>
                </a:lnTo>
                <a:lnTo>
                  <a:pt x="342900" y="207169"/>
                </a:lnTo>
                <a:lnTo>
                  <a:pt x="357187" y="207169"/>
                </a:lnTo>
                <a:lnTo>
                  <a:pt x="364331" y="200025"/>
                </a:lnTo>
                <a:lnTo>
                  <a:pt x="371475" y="192881"/>
                </a:lnTo>
                <a:lnTo>
                  <a:pt x="378619" y="185737"/>
                </a:lnTo>
                <a:lnTo>
                  <a:pt x="385762" y="171450"/>
                </a:lnTo>
                <a:lnTo>
                  <a:pt x="392906" y="164306"/>
                </a:lnTo>
                <a:lnTo>
                  <a:pt x="400050" y="157162"/>
                </a:lnTo>
                <a:lnTo>
                  <a:pt x="407194" y="142875"/>
                </a:lnTo>
                <a:lnTo>
                  <a:pt x="407194" y="128587"/>
                </a:lnTo>
                <a:lnTo>
                  <a:pt x="407194" y="121444"/>
                </a:lnTo>
                <a:lnTo>
                  <a:pt x="407194" y="100012"/>
                </a:lnTo>
                <a:lnTo>
                  <a:pt x="407194" y="92869"/>
                </a:lnTo>
                <a:lnTo>
                  <a:pt x="407194" y="78581"/>
                </a:lnTo>
                <a:lnTo>
                  <a:pt x="407194" y="78581"/>
                </a:lnTo>
                <a:lnTo>
                  <a:pt x="407194" y="71437"/>
                </a:lnTo>
                <a:lnTo>
                  <a:pt x="400050" y="71437"/>
                </a:lnTo>
                <a:lnTo>
                  <a:pt x="392906" y="71437"/>
                </a:lnTo>
                <a:lnTo>
                  <a:pt x="385762" y="71437"/>
                </a:lnTo>
                <a:lnTo>
                  <a:pt x="378619" y="78581"/>
                </a:lnTo>
                <a:lnTo>
                  <a:pt x="371475" y="92869"/>
                </a:lnTo>
                <a:lnTo>
                  <a:pt x="371475" y="107156"/>
                </a:lnTo>
                <a:lnTo>
                  <a:pt x="364331" y="121444"/>
                </a:lnTo>
                <a:lnTo>
                  <a:pt x="364331" y="142875"/>
                </a:lnTo>
                <a:lnTo>
                  <a:pt x="364331" y="157162"/>
                </a:lnTo>
                <a:lnTo>
                  <a:pt x="371475" y="164306"/>
                </a:lnTo>
                <a:lnTo>
                  <a:pt x="371475" y="178594"/>
                </a:lnTo>
                <a:lnTo>
                  <a:pt x="378619" y="192881"/>
                </a:lnTo>
                <a:lnTo>
                  <a:pt x="385762" y="192881"/>
                </a:lnTo>
                <a:lnTo>
                  <a:pt x="392906" y="200025"/>
                </a:lnTo>
                <a:lnTo>
                  <a:pt x="407194" y="207169"/>
                </a:lnTo>
                <a:lnTo>
                  <a:pt x="414337" y="207169"/>
                </a:lnTo>
                <a:lnTo>
                  <a:pt x="428625" y="200025"/>
                </a:lnTo>
                <a:lnTo>
                  <a:pt x="435769" y="200025"/>
                </a:lnTo>
                <a:lnTo>
                  <a:pt x="442912" y="200025"/>
                </a:lnTo>
                <a:lnTo>
                  <a:pt x="450056" y="185737"/>
                </a:lnTo>
                <a:lnTo>
                  <a:pt x="464344" y="185737"/>
                </a:lnTo>
                <a:lnTo>
                  <a:pt x="471487" y="178594"/>
                </a:lnTo>
                <a:lnTo>
                  <a:pt x="471487" y="164306"/>
                </a:lnTo>
                <a:lnTo>
                  <a:pt x="478631" y="157162"/>
                </a:lnTo>
                <a:lnTo>
                  <a:pt x="485775" y="142875"/>
                </a:lnTo>
                <a:lnTo>
                  <a:pt x="492919" y="128587"/>
                </a:lnTo>
                <a:lnTo>
                  <a:pt x="500062" y="107156"/>
                </a:lnTo>
                <a:lnTo>
                  <a:pt x="507206" y="92869"/>
                </a:lnTo>
                <a:lnTo>
                  <a:pt x="514350" y="78581"/>
                </a:lnTo>
                <a:lnTo>
                  <a:pt x="521494" y="64294"/>
                </a:lnTo>
                <a:lnTo>
                  <a:pt x="528637" y="64294"/>
                </a:lnTo>
                <a:lnTo>
                  <a:pt x="535781" y="57150"/>
                </a:lnTo>
                <a:lnTo>
                  <a:pt x="535781" y="57150"/>
                </a:lnTo>
                <a:lnTo>
                  <a:pt x="542925" y="57150"/>
                </a:lnTo>
                <a:lnTo>
                  <a:pt x="550069" y="64294"/>
                </a:lnTo>
                <a:lnTo>
                  <a:pt x="557212" y="64294"/>
                </a:lnTo>
                <a:lnTo>
                  <a:pt x="564356" y="71437"/>
                </a:lnTo>
                <a:lnTo>
                  <a:pt x="578644" y="92869"/>
                </a:lnTo>
                <a:lnTo>
                  <a:pt x="585787" y="100012"/>
                </a:lnTo>
                <a:lnTo>
                  <a:pt x="592931" y="114300"/>
                </a:lnTo>
                <a:lnTo>
                  <a:pt x="607219" y="128587"/>
                </a:lnTo>
                <a:lnTo>
                  <a:pt x="621506" y="142875"/>
                </a:lnTo>
                <a:lnTo>
                  <a:pt x="642937" y="171450"/>
                </a:lnTo>
                <a:lnTo>
                  <a:pt x="642937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3914775" y="2600325"/>
            <a:ext cx="407195" cy="178595"/>
          </a:xfrm>
          <a:custGeom>
            <a:avLst/>
            <a:gdLst/>
            <a:ahLst/>
            <a:cxnLst/>
            <a:rect l="0" t="0" r="0" b="0"/>
            <a:pathLst>
              <a:path w="407195" h="178595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21431"/>
                </a:lnTo>
                <a:lnTo>
                  <a:pt x="7144" y="35719"/>
                </a:lnTo>
                <a:lnTo>
                  <a:pt x="7144" y="50006"/>
                </a:lnTo>
                <a:lnTo>
                  <a:pt x="7144" y="64294"/>
                </a:lnTo>
                <a:lnTo>
                  <a:pt x="14288" y="85725"/>
                </a:lnTo>
                <a:lnTo>
                  <a:pt x="14288" y="107156"/>
                </a:lnTo>
                <a:lnTo>
                  <a:pt x="21431" y="128588"/>
                </a:lnTo>
                <a:lnTo>
                  <a:pt x="28575" y="150019"/>
                </a:lnTo>
                <a:lnTo>
                  <a:pt x="35719" y="157163"/>
                </a:lnTo>
                <a:lnTo>
                  <a:pt x="42863" y="164306"/>
                </a:lnTo>
                <a:lnTo>
                  <a:pt x="50006" y="178594"/>
                </a:lnTo>
                <a:lnTo>
                  <a:pt x="57150" y="178594"/>
                </a:lnTo>
                <a:lnTo>
                  <a:pt x="64294" y="178594"/>
                </a:lnTo>
                <a:lnTo>
                  <a:pt x="71438" y="178594"/>
                </a:lnTo>
                <a:lnTo>
                  <a:pt x="78581" y="178594"/>
                </a:lnTo>
                <a:lnTo>
                  <a:pt x="85725" y="171450"/>
                </a:lnTo>
                <a:lnTo>
                  <a:pt x="85725" y="164306"/>
                </a:lnTo>
                <a:lnTo>
                  <a:pt x="85725" y="164306"/>
                </a:lnTo>
                <a:lnTo>
                  <a:pt x="92869" y="157163"/>
                </a:lnTo>
                <a:lnTo>
                  <a:pt x="92869" y="150019"/>
                </a:lnTo>
                <a:lnTo>
                  <a:pt x="92869" y="142875"/>
                </a:lnTo>
                <a:lnTo>
                  <a:pt x="100013" y="128588"/>
                </a:lnTo>
                <a:lnTo>
                  <a:pt x="100013" y="114300"/>
                </a:lnTo>
                <a:lnTo>
                  <a:pt x="107156" y="100013"/>
                </a:lnTo>
                <a:lnTo>
                  <a:pt x="114300" y="92869"/>
                </a:lnTo>
                <a:lnTo>
                  <a:pt x="114300" y="85725"/>
                </a:lnTo>
                <a:lnTo>
                  <a:pt x="121444" y="78581"/>
                </a:lnTo>
                <a:lnTo>
                  <a:pt x="121444" y="78581"/>
                </a:lnTo>
                <a:lnTo>
                  <a:pt x="128588" y="71438"/>
                </a:lnTo>
                <a:lnTo>
                  <a:pt x="135731" y="71438"/>
                </a:lnTo>
                <a:lnTo>
                  <a:pt x="135731" y="78581"/>
                </a:lnTo>
                <a:lnTo>
                  <a:pt x="142875" y="78581"/>
                </a:lnTo>
                <a:lnTo>
                  <a:pt x="150019" y="78581"/>
                </a:lnTo>
                <a:lnTo>
                  <a:pt x="150019" y="92869"/>
                </a:lnTo>
                <a:lnTo>
                  <a:pt x="157163" y="100013"/>
                </a:lnTo>
                <a:lnTo>
                  <a:pt x="164306" y="107156"/>
                </a:lnTo>
                <a:lnTo>
                  <a:pt x="171450" y="121444"/>
                </a:lnTo>
                <a:lnTo>
                  <a:pt x="178594" y="128588"/>
                </a:lnTo>
                <a:lnTo>
                  <a:pt x="185738" y="135731"/>
                </a:lnTo>
                <a:lnTo>
                  <a:pt x="192881" y="142875"/>
                </a:lnTo>
                <a:lnTo>
                  <a:pt x="192881" y="150019"/>
                </a:lnTo>
                <a:lnTo>
                  <a:pt x="200025" y="150019"/>
                </a:lnTo>
                <a:lnTo>
                  <a:pt x="207169" y="157163"/>
                </a:lnTo>
                <a:lnTo>
                  <a:pt x="214313" y="157163"/>
                </a:lnTo>
                <a:lnTo>
                  <a:pt x="221456" y="157163"/>
                </a:lnTo>
                <a:lnTo>
                  <a:pt x="221456" y="157163"/>
                </a:lnTo>
                <a:lnTo>
                  <a:pt x="228600" y="157163"/>
                </a:lnTo>
                <a:lnTo>
                  <a:pt x="235744" y="157163"/>
                </a:lnTo>
                <a:lnTo>
                  <a:pt x="235744" y="150019"/>
                </a:lnTo>
                <a:lnTo>
                  <a:pt x="242888" y="142875"/>
                </a:lnTo>
                <a:lnTo>
                  <a:pt x="250031" y="135731"/>
                </a:lnTo>
                <a:lnTo>
                  <a:pt x="250031" y="128588"/>
                </a:lnTo>
                <a:lnTo>
                  <a:pt x="257175" y="128588"/>
                </a:lnTo>
                <a:lnTo>
                  <a:pt x="264319" y="121444"/>
                </a:lnTo>
                <a:lnTo>
                  <a:pt x="264319" y="114300"/>
                </a:lnTo>
                <a:lnTo>
                  <a:pt x="271463" y="114300"/>
                </a:lnTo>
                <a:lnTo>
                  <a:pt x="278606" y="114300"/>
                </a:lnTo>
                <a:lnTo>
                  <a:pt x="278606" y="114300"/>
                </a:lnTo>
                <a:lnTo>
                  <a:pt x="285750" y="107156"/>
                </a:lnTo>
                <a:lnTo>
                  <a:pt x="292894" y="114300"/>
                </a:lnTo>
                <a:lnTo>
                  <a:pt x="300038" y="121444"/>
                </a:lnTo>
                <a:lnTo>
                  <a:pt x="300038" y="121444"/>
                </a:lnTo>
                <a:lnTo>
                  <a:pt x="307181" y="128588"/>
                </a:lnTo>
                <a:lnTo>
                  <a:pt x="314325" y="128588"/>
                </a:lnTo>
                <a:lnTo>
                  <a:pt x="321469" y="135731"/>
                </a:lnTo>
                <a:lnTo>
                  <a:pt x="335756" y="135731"/>
                </a:lnTo>
                <a:lnTo>
                  <a:pt x="342900" y="142875"/>
                </a:lnTo>
                <a:lnTo>
                  <a:pt x="350044" y="150019"/>
                </a:lnTo>
                <a:lnTo>
                  <a:pt x="357188" y="142875"/>
                </a:lnTo>
                <a:lnTo>
                  <a:pt x="364331" y="150019"/>
                </a:lnTo>
                <a:lnTo>
                  <a:pt x="371475" y="142875"/>
                </a:lnTo>
                <a:lnTo>
                  <a:pt x="378619" y="142875"/>
                </a:lnTo>
                <a:lnTo>
                  <a:pt x="385763" y="142875"/>
                </a:lnTo>
                <a:lnTo>
                  <a:pt x="392906" y="135731"/>
                </a:lnTo>
                <a:lnTo>
                  <a:pt x="400050" y="128588"/>
                </a:lnTo>
                <a:lnTo>
                  <a:pt x="400050" y="128588"/>
                </a:lnTo>
                <a:lnTo>
                  <a:pt x="407194" y="128588"/>
                </a:lnTo>
                <a:lnTo>
                  <a:pt x="407194" y="121444"/>
                </a:lnTo>
                <a:lnTo>
                  <a:pt x="407194" y="114300"/>
                </a:lnTo>
                <a:lnTo>
                  <a:pt x="400050" y="107156"/>
                </a:lnTo>
                <a:lnTo>
                  <a:pt x="400050" y="92869"/>
                </a:lnTo>
                <a:lnTo>
                  <a:pt x="392906" y="71438"/>
                </a:lnTo>
                <a:lnTo>
                  <a:pt x="385763" y="64294"/>
                </a:lnTo>
                <a:lnTo>
                  <a:pt x="378619" y="50006"/>
                </a:lnTo>
                <a:lnTo>
                  <a:pt x="371475" y="42863"/>
                </a:lnTo>
                <a:lnTo>
                  <a:pt x="357188" y="42863"/>
                </a:lnTo>
                <a:lnTo>
                  <a:pt x="350044" y="42863"/>
                </a:lnTo>
                <a:lnTo>
                  <a:pt x="335756" y="35719"/>
                </a:lnTo>
                <a:lnTo>
                  <a:pt x="321469" y="35719"/>
                </a:lnTo>
                <a:lnTo>
                  <a:pt x="321469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4336256" y="2600325"/>
            <a:ext cx="592933" cy="221457"/>
          </a:xfrm>
          <a:custGeom>
            <a:avLst/>
            <a:gdLst/>
            <a:ahLst/>
            <a:cxnLst/>
            <a:rect l="0" t="0" r="0" b="0"/>
            <a:pathLst>
              <a:path w="592933" h="221457">
                <a:moveTo>
                  <a:pt x="0" y="157163"/>
                </a:moveTo>
                <a:lnTo>
                  <a:pt x="0" y="150019"/>
                </a:lnTo>
                <a:lnTo>
                  <a:pt x="7144" y="150019"/>
                </a:lnTo>
                <a:lnTo>
                  <a:pt x="7144" y="150019"/>
                </a:lnTo>
                <a:lnTo>
                  <a:pt x="7144" y="142875"/>
                </a:lnTo>
                <a:lnTo>
                  <a:pt x="14288" y="142875"/>
                </a:lnTo>
                <a:lnTo>
                  <a:pt x="14288" y="142875"/>
                </a:lnTo>
                <a:lnTo>
                  <a:pt x="14288" y="128588"/>
                </a:lnTo>
                <a:lnTo>
                  <a:pt x="14288" y="121444"/>
                </a:lnTo>
                <a:lnTo>
                  <a:pt x="21432" y="114300"/>
                </a:lnTo>
                <a:lnTo>
                  <a:pt x="21432" y="92869"/>
                </a:lnTo>
                <a:lnTo>
                  <a:pt x="28575" y="78581"/>
                </a:lnTo>
                <a:lnTo>
                  <a:pt x="28575" y="71438"/>
                </a:lnTo>
                <a:lnTo>
                  <a:pt x="35719" y="64294"/>
                </a:lnTo>
                <a:lnTo>
                  <a:pt x="42863" y="50006"/>
                </a:lnTo>
                <a:lnTo>
                  <a:pt x="42863" y="50006"/>
                </a:lnTo>
                <a:lnTo>
                  <a:pt x="50007" y="42863"/>
                </a:lnTo>
                <a:lnTo>
                  <a:pt x="50007" y="42863"/>
                </a:lnTo>
                <a:lnTo>
                  <a:pt x="50007" y="42863"/>
                </a:lnTo>
                <a:lnTo>
                  <a:pt x="57150" y="42863"/>
                </a:lnTo>
                <a:lnTo>
                  <a:pt x="57150" y="42863"/>
                </a:lnTo>
                <a:lnTo>
                  <a:pt x="64294" y="50006"/>
                </a:lnTo>
                <a:lnTo>
                  <a:pt x="64294" y="50006"/>
                </a:lnTo>
                <a:lnTo>
                  <a:pt x="71438" y="57150"/>
                </a:lnTo>
                <a:lnTo>
                  <a:pt x="78582" y="71438"/>
                </a:lnTo>
                <a:lnTo>
                  <a:pt x="78582" y="78581"/>
                </a:lnTo>
                <a:lnTo>
                  <a:pt x="85725" y="85725"/>
                </a:lnTo>
                <a:lnTo>
                  <a:pt x="92869" y="92869"/>
                </a:lnTo>
                <a:lnTo>
                  <a:pt x="92869" y="107156"/>
                </a:lnTo>
                <a:lnTo>
                  <a:pt x="107157" y="114300"/>
                </a:lnTo>
                <a:lnTo>
                  <a:pt x="107157" y="114300"/>
                </a:lnTo>
                <a:lnTo>
                  <a:pt x="114300" y="114300"/>
                </a:lnTo>
                <a:lnTo>
                  <a:pt x="121444" y="121444"/>
                </a:lnTo>
                <a:lnTo>
                  <a:pt x="121444" y="114300"/>
                </a:lnTo>
                <a:lnTo>
                  <a:pt x="128588" y="114300"/>
                </a:lnTo>
                <a:lnTo>
                  <a:pt x="128588" y="121444"/>
                </a:lnTo>
                <a:lnTo>
                  <a:pt x="128588" y="114300"/>
                </a:lnTo>
                <a:lnTo>
                  <a:pt x="135732" y="107156"/>
                </a:lnTo>
                <a:lnTo>
                  <a:pt x="135732" y="107156"/>
                </a:lnTo>
                <a:lnTo>
                  <a:pt x="135732" y="100013"/>
                </a:lnTo>
                <a:lnTo>
                  <a:pt x="135732" y="85725"/>
                </a:lnTo>
                <a:lnTo>
                  <a:pt x="142875" y="78581"/>
                </a:lnTo>
                <a:lnTo>
                  <a:pt x="142875" y="64294"/>
                </a:lnTo>
                <a:lnTo>
                  <a:pt x="150019" y="50006"/>
                </a:lnTo>
                <a:lnTo>
                  <a:pt x="150019" y="50006"/>
                </a:lnTo>
                <a:lnTo>
                  <a:pt x="157163" y="42863"/>
                </a:lnTo>
                <a:lnTo>
                  <a:pt x="157163" y="35719"/>
                </a:lnTo>
                <a:lnTo>
                  <a:pt x="157163" y="35719"/>
                </a:lnTo>
                <a:lnTo>
                  <a:pt x="157163" y="42863"/>
                </a:lnTo>
                <a:lnTo>
                  <a:pt x="157163" y="35719"/>
                </a:lnTo>
                <a:lnTo>
                  <a:pt x="164307" y="35719"/>
                </a:lnTo>
                <a:lnTo>
                  <a:pt x="164307" y="42863"/>
                </a:lnTo>
                <a:lnTo>
                  <a:pt x="171450" y="50006"/>
                </a:lnTo>
                <a:lnTo>
                  <a:pt x="178594" y="50006"/>
                </a:lnTo>
                <a:lnTo>
                  <a:pt x="185738" y="64294"/>
                </a:lnTo>
                <a:lnTo>
                  <a:pt x="192882" y="71438"/>
                </a:lnTo>
                <a:lnTo>
                  <a:pt x="200025" y="78581"/>
                </a:lnTo>
                <a:lnTo>
                  <a:pt x="207169" y="78581"/>
                </a:lnTo>
                <a:lnTo>
                  <a:pt x="221457" y="85725"/>
                </a:lnTo>
                <a:lnTo>
                  <a:pt x="235744" y="85725"/>
                </a:lnTo>
                <a:lnTo>
                  <a:pt x="242888" y="92869"/>
                </a:lnTo>
                <a:lnTo>
                  <a:pt x="257175" y="92869"/>
                </a:lnTo>
                <a:lnTo>
                  <a:pt x="264319" y="92869"/>
                </a:lnTo>
                <a:lnTo>
                  <a:pt x="271463" y="85725"/>
                </a:lnTo>
                <a:lnTo>
                  <a:pt x="278607" y="85725"/>
                </a:lnTo>
                <a:lnTo>
                  <a:pt x="285750" y="85725"/>
                </a:lnTo>
                <a:lnTo>
                  <a:pt x="292894" y="78581"/>
                </a:lnTo>
                <a:lnTo>
                  <a:pt x="300038" y="71438"/>
                </a:lnTo>
                <a:lnTo>
                  <a:pt x="300038" y="71438"/>
                </a:lnTo>
                <a:lnTo>
                  <a:pt x="307182" y="57150"/>
                </a:lnTo>
                <a:lnTo>
                  <a:pt x="307182" y="50006"/>
                </a:lnTo>
                <a:lnTo>
                  <a:pt x="307182" y="42863"/>
                </a:lnTo>
                <a:lnTo>
                  <a:pt x="307182" y="28575"/>
                </a:lnTo>
                <a:lnTo>
                  <a:pt x="307182" y="21431"/>
                </a:lnTo>
                <a:lnTo>
                  <a:pt x="307182" y="14288"/>
                </a:lnTo>
                <a:lnTo>
                  <a:pt x="300038" y="7144"/>
                </a:lnTo>
                <a:lnTo>
                  <a:pt x="300038" y="0"/>
                </a:lnTo>
                <a:lnTo>
                  <a:pt x="292894" y="7144"/>
                </a:lnTo>
                <a:lnTo>
                  <a:pt x="285750" y="7144"/>
                </a:lnTo>
                <a:lnTo>
                  <a:pt x="278607" y="7144"/>
                </a:lnTo>
                <a:lnTo>
                  <a:pt x="271463" y="14288"/>
                </a:lnTo>
                <a:lnTo>
                  <a:pt x="271463" y="28575"/>
                </a:lnTo>
                <a:lnTo>
                  <a:pt x="264319" y="35719"/>
                </a:lnTo>
                <a:lnTo>
                  <a:pt x="264319" y="50006"/>
                </a:lnTo>
                <a:lnTo>
                  <a:pt x="257175" y="71438"/>
                </a:lnTo>
                <a:lnTo>
                  <a:pt x="257175" y="85725"/>
                </a:lnTo>
                <a:lnTo>
                  <a:pt x="264319" y="100013"/>
                </a:lnTo>
                <a:lnTo>
                  <a:pt x="264319" y="114300"/>
                </a:lnTo>
                <a:lnTo>
                  <a:pt x="271463" y="121444"/>
                </a:lnTo>
                <a:lnTo>
                  <a:pt x="278607" y="128588"/>
                </a:lnTo>
                <a:lnTo>
                  <a:pt x="285750" y="135731"/>
                </a:lnTo>
                <a:lnTo>
                  <a:pt x="292894" y="142875"/>
                </a:lnTo>
                <a:lnTo>
                  <a:pt x="300038" y="142875"/>
                </a:lnTo>
                <a:lnTo>
                  <a:pt x="307182" y="142875"/>
                </a:lnTo>
                <a:lnTo>
                  <a:pt x="321469" y="142875"/>
                </a:lnTo>
                <a:lnTo>
                  <a:pt x="335757" y="135731"/>
                </a:lnTo>
                <a:lnTo>
                  <a:pt x="342900" y="128588"/>
                </a:lnTo>
                <a:lnTo>
                  <a:pt x="350044" y="121444"/>
                </a:lnTo>
                <a:lnTo>
                  <a:pt x="357188" y="114300"/>
                </a:lnTo>
                <a:lnTo>
                  <a:pt x="364332" y="100013"/>
                </a:lnTo>
                <a:lnTo>
                  <a:pt x="371475" y="92869"/>
                </a:lnTo>
                <a:lnTo>
                  <a:pt x="378619" y="71438"/>
                </a:lnTo>
                <a:lnTo>
                  <a:pt x="385763" y="57150"/>
                </a:lnTo>
                <a:lnTo>
                  <a:pt x="400050" y="42863"/>
                </a:lnTo>
                <a:lnTo>
                  <a:pt x="407194" y="28575"/>
                </a:lnTo>
                <a:lnTo>
                  <a:pt x="414338" y="14288"/>
                </a:lnTo>
                <a:lnTo>
                  <a:pt x="421482" y="7144"/>
                </a:lnTo>
                <a:lnTo>
                  <a:pt x="421482" y="7144"/>
                </a:lnTo>
                <a:lnTo>
                  <a:pt x="428625" y="0"/>
                </a:lnTo>
                <a:lnTo>
                  <a:pt x="435769" y="0"/>
                </a:lnTo>
                <a:lnTo>
                  <a:pt x="442913" y="0"/>
                </a:lnTo>
                <a:lnTo>
                  <a:pt x="450057" y="7144"/>
                </a:lnTo>
                <a:lnTo>
                  <a:pt x="450057" y="7144"/>
                </a:lnTo>
                <a:lnTo>
                  <a:pt x="464344" y="21431"/>
                </a:lnTo>
                <a:lnTo>
                  <a:pt x="478632" y="35719"/>
                </a:lnTo>
                <a:lnTo>
                  <a:pt x="492919" y="50006"/>
                </a:lnTo>
                <a:lnTo>
                  <a:pt x="507207" y="71438"/>
                </a:lnTo>
                <a:lnTo>
                  <a:pt x="521494" y="100013"/>
                </a:lnTo>
                <a:lnTo>
                  <a:pt x="535782" y="121444"/>
                </a:lnTo>
                <a:lnTo>
                  <a:pt x="557213" y="150019"/>
                </a:lnTo>
                <a:lnTo>
                  <a:pt x="571500" y="178594"/>
                </a:lnTo>
                <a:lnTo>
                  <a:pt x="592932" y="221456"/>
                </a:lnTo>
                <a:lnTo>
                  <a:pt x="592932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457200" y="3464719"/>
            <a:ext cx="292895" cy="28576"/>
          </a:xfrm>
          <a:custGeom>
            <a:avLst/>
            <a:gdLst/>
            <a:ahLst/>
            <a:cxnLst/>
            <a:rect l="0" t="0" r="0" b="0"/>
            <a:pathLst>
              <a:path w="292895" h="28576">
                <a:moveTo>
                  <a:pt x="0" y="28575"/>
                </a:moveTo>
                <a:lnTo>
                  <a:pt x="0" y="28575"/>
                </a:lnTo>
                <a:lnTo>
                  <a:pt x="7144" y="21431"/>
                </a:lnTo>
                <a:lnTo>
                  <a:pt x="14288" y="21431"/>
                </a:lnTo>
                <a:lnTo>
                  <a:pt x="21431" y="21431"/>
                </a:lnTo>
                <a:lnTo>
                  <a:pt x="42863" y="14287"/>
                </a:lnTo>
                <a:lnTo>
                  <a:pt x="57150" y="14287"/>
                </a:lnTo>
                <a:lnTo>
                  <a:pt x="78581" y="14287"/>
                </a:lnTo>
                <a:lnTo>
                  <a:pt x="107156" y="14287"/>
                </a:lnTo>
                <a:lnTo>
                  <a:pt x="128588" y="7144"/>
                </a:lnTo>
                <a:lnTo>
                  <a:pt x="157163" y="0"/>
                </a:lnTo>
                <a:lnTo>
                  <a:pt x="185738" y="0"/>
                </a:lnTo>
                <a:lnTo>
                  <a:pt x="221456" y="0"/>
                </a:lnTo>
                <a:lnTo>
                  <a:pt x="250031" y="0"/>
                </a:lnTo>
                <a:lnTo>
                  <a:pt x="292894" y="0"/>
                </a:lnTo>
                <a:lnTo>
                  <a:pt x="29289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1185863" y="3136106"/>
            <a:ext cx="28576" cy="478633"/>
          </a:xfrm>
          <a:custGeom>
            <a:avLst/>
            <a:gdLst/>
            <a:ahLst/>
            <a:cxnLst/>
            <a:rect l="0" t="0" r="0" b="0"/>
            <a:pathLst>
              <a:path w="28576" h="478633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21432"/>
                </a:lnTo>
                <a:lnTo>
                  <a:pt x="0" y="21432"/>
                </a:lnTo>
                <a:lnTo>
                  <a:pt x="0" y="21432"/>
                </a:lnTo>
                <a:lnTo>
                  <a:pt x="0" y="21432"/>
                </a:lnTo>
                <a:lnTo>
                  <a:pt x="0" y="28575"/>
                </a:lnTo>
                <a:lnTo>
                  <a:pt x="0" y="21432"/>
                </a:lnTo>
                <a:lnTo>
                  <a:pt x="0" y="28575"/>
                </a:lnTo>
                <a:lnTo>
                  <a:pt x="0" y="35719"/>
                </a:lnTo>
                <a:lnTo>
                  <a:pt x="0" y="35719"/>
                </a:lnTo>
                <a:lnTo>
                  <a:pt x="0" y="35719"/>
                </a:lnTo>
                <a:lnTo>
                  <a:pt x="0" y="42863"/>
                </a:lnTo>
                <a:lnTo>
                  <a:pt x="0" y="42863"/>
                </a:lnTo>
                <a:lnTo>
                  <a:pt x="0" y="42863"/>
                </a:lnTo>
                <a:lnTo>
                  <a:pt x="0" y="50007"/>
                </a:lnTo>
                <a:lnTo>
                  <a:pt x="0" y="57150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71438"/>
                </a:lnTo>
                <a:lnTo>
                  <a:pt x="0" y="78582"/>
                </a:lnTo>
                <a:lnTo>
                  <a:pt x="7143" y="78582"/>
                </a:lnTo>
                <a:lnTo>
                  <a:pt x="7143" y="85725"/>
                </a:lnTo>
                <a:lnTo>
                  <a:pt x="7143" y="92869"/>
                </a:lnTo>
                <a:lnTo>
                  <a:pt x="7143" y="92869"/>
                </a:lnTo>
                <a:lnTo>
                  <a:pt x="7143" y="92869"/>
                </a:lnTo>
                <a:lnTo>
                  <a:pt x="7143" y="100013"/>
                </a:lnTo>
                <a:lnTo>
                  <a:pt x="7143" y="107157"/>
                </a:lnTo>
                <a:lnTo>
                  <a:pt x="7143" y="107157"/>
                </a:lnTo>
                <a:lnTo>
                  <a:pt x="7143" y="114300"/>
                </a:lnTo>
                <a:lnTo>
                  <a:pt x="7143" y="121444"/>
                </a:lnTo>
                <a:lnTo>
                  <a:pt x="14287" y="128588"/>
                </a:lnTo>
                <a:lnTo>
                  <a:pt x="14287" y="128588"/>
                </a:lnTo>
                <a:lnTo>
                  <a:pt x="14287" y="135732"/>
                </a:lnTo>
                <a:lnTo>
                  <a:pt x="14287" y="142875"/>
                </a:lnTo>
                <a:lnTo>
                  <a:pt x="14287" y="142875"/>
                </a:lnTo>
                <a:lnTo>
                  <a:pt x="14287" y="150019"/>
                </a:lnTo>
                <a:lnTo>
                  <a:pt x="14287" y="157163"/>
                </a:lnTo>
                <a:lnTo>
                  <a:pt x="14287" y="157163"/>
                </a:lnTo>
                <a:lnTo>
                  <a:pt x="14287" y="164307"/>
                </a:lnTo>
                <a:lnTo>
                  <a:pt x="14287" y="171450"/>
                </a:lnTo>
                <a:lnTo>
                  <a:pt x="14287" y="178594"/>
                </a:lnTo>
                <a:lnTo>
                  <a:pt x="14287" y="178594"/>
                </a:lnTo>
                <a:lnTo>
                  <a:pt x="14287" y="192882"/>
                </a:lnTo>
                <a:lnTo>
                  <a:pt x="14287" y="192882"/>
                </a:lnTo>
                <a:lnTo>
                  <a:pt x="14287" y="200025"/>
                </a:lnTo>
                <a:lnTo>
                  <a:pt x="14287" y="207169"/>
                </a:lnTo>
                <a:lnTo>
                  <a:pt x="14287" y="207169"/>
                </a:lnTo>
                <a:lnTo>
                  <a:pt x="14287" y="214313"/>
                </a:lnTo>
                <a:lnTo>
                  <a:pt x="14287" y="221457"/>
                </a:lnTo>
                <a:lnTo>
                  <a:pt x="14287" y="228600"/>
                </a:lnTo>
                <a:lnTo>
                  <a:pt x="14287" y="235744"/>
                </a:lnTo>
                <a:lnTo>
                  <a:pt x="14287" y="235744"/>
                </a:lnTo>
                <a:lnTo>
                  <a:pt x="21431" y="250032"/>
                </a:lnTo>
                <a:lnTo>
                  <a:pt x="21431" y="250032"/>
                </a:lnTo>
                <a:lnTo>
                  <a:pt x="21431" y="257175"/>
                </a:lnTo>
                <a:lnTo>
                  <a:pt x="21431" y="271463"/>
                </a:lnTo>
                <a:lnTo>
                  <a:pt x="21431" y="271463"/>
                </a:lnTo>
                <a:lnTo>
                  <a:pt x="21431" y="278607"/>
                </a:lnTo>
                <a:lnTo>
                  <a:pt x="21431" y="292894"/>
                </a:lnTo>
                <a:lnTo>
                  <a:pt x="21431" y="292894"/>
                </a:lnTo>
                <a:lnTo>
                  <a:pt x="21431" y="292894"/>
                </a:lnTo>
                <a:lnTo>
                  <a:pt x="21431" y="307182"/>
                </a:lnTo>
                <a:lnTo>
                  <a:pt x="21431" y="314325"/>
                </a:lnTo>
                <a:lnTo>
                  <a:pt x="21431" y="314325"/>
                </a:lnTo>
                <a:lnTo>
                  <a:pt x="21431" y="328613"/>
                </a:lnTo>
                <a:lnTo>
                  <a:pt x="21431" y="335757"/>
                </a:lnTo>
                <a:lnTo>
                  <a:pt x="28575" y="342900"/>
                </a:lnTo>
                <a:lnTo>
                  <a:pt x="28575" y="350044"/>
                </a:lnTo>
                <a:lnTo>
                  <a:pt x="28575" y="357188"/>
                </a:lnTo>
                <a:lnTo>
                  <a:pt x="28575" y="364332"/>
                </a:lnTo>
                <a:lnTo>
                  <a:pt x="28575" y="371475"/>
                </a:lnTo>
                <a:lnTo>
                  <a:pt x="28575" y="385763"/>
                </a:lnTo>
                <a:lnTo>
                  <a:pt x="28575" y="392907"/>
                </a:lnTo>
                <a:lnTo>
                  <a:pt x="28575" y="400050"/>
                </a:lnTo>
                <a:lnTo>
                  <a:pt x="28575" y="407194"/>
                </a:lnTo>
                <a:lnTo>
                  <a:pt x="28575" y="414338"/>
                </a:lnTo>
                <a:lnTo>
                  <a:pt x="28575" y="421482"/>
                </a:lnTo>
                <a:lnTo>
                  <a:pt x="28575" y="428625"/>
                </a:lnTo>
                <a:lnTo>
                  <a:pt x="28575" y="435769"/>
                </a:lnTo>
                <a:lnTo>
                  <a:pt x="28575" y="442913"/>
                </a:lnTo>
                <a:lnTo>
                  <a:pt x="28575" y="450057"/>
                </a:lnTo>
                <a:lnTo>
                  <a:pt x="28575" y="457200"/>
                </a:lnTo>
                <a:lnTo>
                  <a:pt x="28575" y="457200"/>
                </a:lnTo>
                <a:lnTo>
                  <a:pt x="28575" y="464344"/>
                </a:lnTo>
                <a:lnTo>
                  <a:pt x="28575" y="471488"/>
                </a:lnTo>
                <a:lnTo>
                  <a:pt x="28575" y="471488"/>
                </a:lnTo>
                <a:lnTo>
                  <a:pt x="28575" y="478632"/>
                </a:lnTo>
                <a:lnTo>
                  <a:pt x="28575" y="4786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1143000" y="3121819"/>
            <a:ext cx="785814" cy="500063"/>
          </a:xfrm>
          <a:custGeom>
            <a:avLst/>
            <a:gdLst/>
            <a:ahLst/>
            <a:cxnLst/>
            <a:rect l="0" t="0" r="0" b="0"/>
            <a:pathLst>
              <a:path w="785814" h="500063">
                <a:moveTo>
                  <a:pt x="0" y="28575"/>
                </a:moveTo>
                <a:lnTo>
                  <a:pt x="0" y="21431"/>
                </a:lnTo>
                <a:lnTo>
                  <a:pt x="7144" y="21431"/>
                </a:lnTo>
                <a:lnTo>
                  <a:pt x="7144" y="14287"/>
                </a:lnTo>
                <a:lnTo>
                  <a:pt x="14288" y="21431"/>
                </a:lnTo>
                <a:lnTo>
                  <a:pt x="21431" y="21431"/>
                </a:lnTo>
                <a:lnTo>
                  <a:pt x="28575" y="21431"/>
                </a:lnTo>
                <a:lnTo>
                  <a:pt x="35719" y="28575"/>
                </a:lnTo>
                <a:lnTo>
                  <a:pt x="42863" y="42862"/>
                </a:lnTo>
                <a:lnTo>
                  <a:pt x="50006" y="50006"/>
                </a:lnTo>
                <a:lnTo>
                  <a:pt x="64294" y="64294"/>
                </a:lnTo>
                <a:lnTo>
                  <a:pt x="71438" y="85725"/>
                </a:lnTo>
                <a:lnTo>
                  <a:pt x="85725" y="100012"/>
                </a:lnTo>
                <a:lnTo>
                  <a:pt x="100013" y="114300"/>
                </a:lnTo>
                <a:lnTo>
                  <a:pt x="107156" y="135731"/>
                </a:lnTo>
                <a:lnTo>
                  <a:pt x="121444" y="150019"/>
                </a:lnTo>
                <a:lnTo>
                  <a:pt x="128588" y="164306"/>
                </a:lnTo>
                <a:lnTo>
                  <a:pt x="135731" y="178594"/>
                </a:lnTo>
                <a:lnTo>
                  <a:pt x="142875" y="192881"/>
                </a:lnTo>
                <a:lnTo>
                  <a:pt x="150019" y="192881"/>
                </a:lnTo>
                <a:lnTo>
                  <a:pt x="157163" y="200025"/>
                </a:lnTo>
                <a:lnTo>
                  <a:pt x="164306" y="207169"/>
                </a:lnTo>
                <a:lnTo>
                  <a:pt x="164306" y="207169"/>
                </a:lnTo>
                <a:lnTo>
                  <a:pt x="171450" y="207169"/>
                </a:lnTo>
                <a:lnTo>
                  <a:pt x="171450" y="214312"/>
                </a:lnTo>
                <a:lnTo>
                  <a:pt x="178594" y="214312"/>
                </a:lnTo>
                <a:lnTo>
                  <a:pt x="178594" y="207169"/>
                </a:lnTo>
                <a:lnTo>
                  <a:pt x="178594" y="200025"/>
                </a:lnTo>
                <a:lnTo>
                  <a:pt x="185738" y="200025"/>
                </a:lnTo>
                <a:lnTo>
                  <a:pt x="192881" y="185737"/>
                </a:lnTo>
                <a:lnTo>
                  <a:pt x="192881" y="171450"/>
                </a:lnTo>
                <a:lnTo>
                  <a:pt x="200025" y="164306"/>
                </a:lnTo>
                <a:lnTo>
                  <a:pt x="200025" y="142875"/>
                </a:lnTo>
                <a:lnTo>
                  <a:pt x="207169" y="114300"/>
                </a:lnTo>
                <a:lnTo>
                  <a:pt x="214313" y="100012"/>
                </a:lnTo>
                <a:lnTo>
                  <a:pt x="214313" y="78581"/>
                </a:lnTo>
                <a:lnTo>
                  <a:pt x="221456" y="57150"/>
                </a:lnTo>
                <a:lnTo>
                  <a:pt x="221456" y="42862"/>
                </a:lnTo>
                <a:lnTo>
                  <a:pt x="228600" y="28575"/>
                </a:lnTo>
                <a:lnTo>
                  <a:pt x="235744" y="14287"/>
                </a:lnTo>
                <a:lnTo>
                  <a:pt x="235744" y="7144"/>
                </a:lnTo>
                <a:lnTo>
                  <a:pt x="235744" y="7144"/>
                </a:lnTo>
                <a:lnTo>
                  <a:pt x="242888" y="0"/>
                </a:lnTo>
                <a:lnTo>
                  <a:pt x="242888" y="0"/>
                </a:lnTo>
                <a:lnTo>
                  <a:pt x="242888" y="7144"/>
                </a:lnTo>
                <a:lnTo>
                  <a:pt x="250031" y="7144"/>
                </a:lnTo>
                <a:lnTo>
                  <a:pt x="250031" y="7144"/>
                </a:lnTo>
                <a:lnTo>
                  <a:pt x="257175" y="21431"/>
                </a:lnTo>
                <a:lnTo>
                  <a:pt x="264319" y="35719"/>
                </a:lnTo>
                <a:lnTo>
                  <a:pt x="271463" y="42862"/>
                </a:lnTo>
                <a:lnTo>
                  <a:pt x="271463" y="64294"/>
                </a:lnTo>
                <a:lnTo>
                  <a:pt x="278606" y="92869"/>
                </a:lnTo>
                <a:lnTo>
                  <a:pt x="285750" y="114300"/>
                </a:lnTo>
                <a:lnTo>
                  <a:pt x="292894" y="135731"/>
                </a:lnTo>
                <a:lnTo>
                  <a:pt x="300038" y="164306"/>
                </a:lnTo>
                <a:lnTo>
                  <a:pt x="300038" y="185737"/>
                </a:lnTo>
                <a:lnTo>
                  <a:pt x="307181" y="207169"/>
                </a:lnTo>
                <a:lnTo>
                  <a:pt x="314325" y="235744"/>
                </a:lnTo>
                <a:lnTo>
                  <a:pt x="314325" y="250031"/>
                </a:lnTo>
                <a:lnTo>
                  <a:pt x="321469" y="271462"/>
                </a:lnTo>
                <a:lnTo>
                  <a:pt x="328613" y="285750"/>
                </a:lnTo>
                <a:lnTo>
                  <a:pt x="328613" y="300037"/>
                </a:lnTo>
                <a:lnTo>
                  <a:pt x="335756" y="307181"/>
                </a:lnTo>
                <a:lnTo>
                  <a:pt x="335756" y="321469"/>
                </a:lnTo>
                <a:lnTo>
                  <a:pt x="342900" y="328612"/>
                </a:lnTo>
                <a:lnTo>
                  <a:pt x="350044" y="335756"/>
                </a:lnTo>
                <a:lnTo>
                  <a:pt x="350044" y="335756"/>
                </a:lnTo>
                <a:lnTo>
                  <a:pt x="357188" y="342900"/>
                </a:lnTo>
                <a:lnTo>
                  <a:pt x="357188" y="350044"/>
                </a:lnTo>
                <a:lnTo>
                  <a:pt x="364331" y="350044"/>
                </a:lnTo>
                <a:lnTo>
                  <a:pt x="371475" y="350044"/>
                </a:lnTo>
                <a:lnTo>
                  <a:pt x="378619" y="350044"/>
                </a:lnTo>
                <a:lnTo>
                  <a:pt x="385763" y="350044"/>
                </a:lnTo>
                <a:lnTo>
                  <a:pt x="392906" y="350044"/>
                </a:lnTo>
                <a:lnTo>
                  <a:pt x="400050" y="342900"/>
                </a:lnTo>
                <a:lnTo>
                  <a:pt x="407194" y="328612"/>
                </a:lnTo>
                <a:lnTo>
                  <a:pt x="421481" y="321469"/>
                </a:lnTo>
                <a:lnTo>
                  <a:pt x="428625" y="307181"/>
                </a:lnTo>
                <a:lnTo>
                  <a:pt x="435769" y="292894"/>
                </a:lnTo>
                <a:lnTo>
                  <a:pt x="442913" y="278606"/>
                </a:lnTo>
                <a:lnTo>
                  <a:pt x="450056" y="264319"/>
                </a:lnTo>
                <a:lnTo>
                  <a:pt x="457200" y="250031"/>
                </a:lnTo>
                <a:lnTo>
                  <a:pt x="457200" y="228600"/>
                </a:lnTo>
                <a:lnTo>
                  <a:pt x="464344" y="221456"/>
                </a:lnTo>
                <a:lnTo>
                  <a:pt x="464344" y="207169"/>
                </a:lnTo>
                <a:lnTo>
                  <a:pt x="464344" y="192881"/>
                </a:lnTo>
                <a:lnTo>
                  <a:pt x="464344" y="185737"/>
                </a:lnTo>
                <a:lnTo>
                  <a:pt x="457200" y="178594"/>
                </a:lnTo>
                <a:lnTo>
                  <a:pt x="450056" y="164306"/>
                </a:lnTo>
                <a:lnTo>
                  <a:pt x="442913" y="157162"/>
                </a:lnTo>
                <a:lnTo>
                  <a:pt x="442913" y="157162"/>
                </a:lnTo>
                <a:lnTo>
                  <a:pt x="435769" y="150019"/>
                </a:lnTo>
                <a:lnTo>
                  <a:pt x="428625" y="150019"/>
                </a:lnTo>
                <a:lnTo>
                  <a:pt x="421481" y="150019"/>
                </a:lnTo>
                <a:lnTo>
                  <a:pt x="414338" y="150019"/>
                </a:lnTo>
                <a:lnTo>
                  <a:pt x="407194" y="150019"/>
                </a:lnTo>
                <a:lnTo>
                  <a:pt x="400050" y="164306"/>
                </a:lnTo>
                <a:lnTo>
                  <a:pt x="392906" y="171450"/>
                </a:lnTo>
                <a:lnTo>
                  <a:pt x="392906" y="178594"/>
                </a:lnTo>
                <a:lnTo>
                  <a:pt x="385763" y="200025"/>
                </a:lnTo>
                <a:lnTo>
                  <a:pt x="385763" y="221456"/>
                </a:lnTo>
                <a:lnTo>
                  <a:pt x="385763" y="242887"/>
                </a:lnTo>
                <a:lnTo>
                  <a:pt x="385763" y="264319"/>
                </a:lnTo>
                <a:lnTo>
                  <a:pt x="385763" y="292894"/>
                </a:lnTo>
                <a:lnTo>
                  <a:pt x="392906" y="307181"/>
                </a:lnTo>
                <a:lnTo>
                  <a:pt x="392906" y="328612"/>
                </a:lnTo>
                <a:lnTo>
                  <a:pt x="400050" y="350044"/>
                </a:lnTo>
                <a:lnTo>
                  <a:pt x="407194" y="364331"/>
                </a:lnTo>
                <a:lnTo>
                  <a:pt x="414338" y="378619"/>
                </a:lnTo>
                <a:lnTo>
                  <a:pt x="428625" y="385762"/>
                </a:lnTo>
                <a:lnTo>
                  <a:pt x="435769" y="392906"/>
                </a:lnTo>
                <a:lnTo>
                  <a:pt x="450056" y="400050"/>
                </a:lnTo>
                <a:lnTo>
                  <a:pt x="457200" y="407194"/>
                </a:lnTo>
                <a:lnTo>
                  <a:pt x="471488" y="407194"/>
                </a:lnTo>
                <a:lnTo>
                  <a:pt x="478631" y="400050"/>
                </a:lnTo>
                <a:lnTo>
                  <a:pt x="492919" y="400050"/>
                </a:lnTo>
                <a:lnTo>
                  <a:pt x="500063" y="392906"/>
                </a:lnTo>
                <a:lnTo>
                  <a:pt x="514350" y="385762"/>
                </a:lnTo>
                <a:lnTo>
                  <a:pt x="521494" y="378619"/>
                </a:lnTo>
                <a:lnTo>
                  <a:pt x="528638" y="371475"/>
                </a:lnTo>
                <a:lnTo>
                  <a:pt x="535781" y="357187"/>
                </a:lnTo>
                <a:lnTo>
                  <a:pt x="550069" y="335756"/>
                </a:lnTo>
                <a:lnTo>
                  <a:pt x="557213" y="321469"/>
                </a:lnTo>
                <a:lnTo>
                  <a:pt x="571500" y="307181"/>
                </a:lnTo>
                <a:lnTo>
                  <a:pt x="578644" y="292894"/>
                </a:lnTo>
                <a:lnTo>
                  <a:pt x="585788" y="271462"/>
                </a:lnTo>
                <a:lnTo>
                  <a:pt x="592931" y="264319"/>
                </a:lnTo>
                <a:lnTo>
                  <a:pt x="600075" y="242887"/>
                </a:lnTo>
                <a:lnTo>
                  <a:pt x="607219" y="228600"/>
                </a:lnTo>
                <a:lnTo>
                  <a:pt x="614363" y="221456"/>
                </a:lnTo>
                <a:lnTo>
                  <a:pt x="621506" y="214312"/>
                </a:lnTo>
                <a:lnTo>
                  <a:pt x="621506" y="207169"/>
                </a:lnTo>
                <a:lnTo>
                  <a:pt x="628650" y="207169"/>
                </a:lnTo>
                <a:lnTo>
                  <a:pt x="635794" y="207169"/>
                </a:lnTo>
                <a:lnTo>
                  <a:pt x="635794" y="200025"/>
                </a:lnTo>
                <a:lnTo>
                  <a:pt x="635794" y="200025"/>
                </a:lnTo>
                <a:lnTo>
                  <a:pt x="642938" y="207169"/>
                </a:lnTo>
                <a:lnTo>
                  <a:pt x="650081" y="207169"/>
                </a:lnTo>
                <a:lnTo>
                  <a:pt x="650081" y="214312"/>
                </a:lnTo>
                <a:lnTo>
                  <a:pt x="657225" y="228600"/>
                </a:lnTo>
                <a:lnTo>
                  <a:pt x="664369" y="235744"/>
                </a:lnTo>
                <a:lnTo>
                  <a:pt x="671513" y="250031"/>
                </a:lnTo>
                <a:lnTo>
                  <a:pt x="678656" y="271462"/>
                </a:lnTo>
                <a:lnTo>
                  <a:pt x="685800" y="292894"/>
                </a:lnTo>
                <a:lnTo>
                  <a:pt x="692944" y="314325"/>
                </a:lnTo>
                <a:lnTo>
                  <a:pt x="700088" y="342900"/>
                </a:lnTo>
                <a:lnTo>
                  <a:pt x="714375" y="364331"/>
                </a:lnTo>
                <a:lnTo>
                  <a:pt x="714375" y="385762"/>
                </a:lnTo>
                <a:lnTo>
                  <a:pt x="728663" y="407194"/>
                </a:lnTo>
                <a:lnTo>
                  <a:pt x="735806" y="421481"/>
                </a:lnTo>
                <a:lnTo>
                  <a:pt x="742950" y="435769"/>
                </a:lnTo>
                <a:lnTo>
                  <a:pt x="750094" y="450056"/>
                </a:lnTo>
                <a:lnTo>
                  <a:pt x="757238" y="464344"/>
                </a:lnTo>
                <a:lnTo>
                  <a:pt x="764381" y="471487"/>
                </a:lnTo>
                <a:lnTo>
                  <a:pt x="771525" y="478631"/>
                </a:lnTo>
                <a:lnTo>
                  <a:pt x="771525" y="485775"/>
                </a:lnTo>
                <a:lnTo>
                  <a:pt x="778669" y="492919"/>
                </a:lnTo>
                <a:lnTo>
                  <a:pt x="778669" y="485775"/>
                </a:lnTo>
                <a:lnTo>
                  <a:pt x="778669" y="492919"/>
                </a:lnTo>
                <a:lnTo>
                  <a:pt x="778669" y="492919"/>
                </a:lnTo>
                <a:lnTo>
                  <a:pt x="785813" y="500062"/>
                </a:lnTo>
                <a:lnTo>
                  <a:pt x="785813" y="5000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2400300" y="3200400"/>
            <a:ext cx="457201" cy="392907"/>
          </a:xfrm>
          <a:custGeom>
            <a:avLst/>
            <a:gdLst/>
            <a:ahLst/>
            <a:cxnLst/>
            <a:rect l="0" t="0" r="0" b="0"/>
            <a:pathLst>
              <a:path w="457201" h="392907">
                <a:moveTo>
                  <a:pt x="71438" y="207169"/>
                </a:moveTo>
                <a:lnTo>
                  <a:pt x="64294" y="207169"/>
                </a:lnTo>
                <a:lnTo>
                  <a:pt x="64294" y="200025"/>
                </a:lnTo>
                <a:lnTo>
                  <a:pt x="50006" y="207169"/>
                </a:lnTo>
                <a:lnTo>
                  <a:pt x="42863" y="214313"/>
                </a:lnTo>
                <a:lnTo>
                  <a:pt x="28575" y="228600"/>
                </a:lnTo>
                <a:lnTo>
                  <a:pt x="21431" y="228600"/>
                </a:lnTo>
                <a:lnTo>
                  <a:pt x="14288" y="242888"/>
                </a:lnTo>
                <a:lnTo>
                  <a:pt x="7144" y="257175"/>
                </a:lnTo>
                <a:lnTo>
                  <a:pt x="7144" y="271463"/>
                </a:lnTo>
                <a:lnTo>
                  <a:pt x="0" y="292894"/>
                </a:lnTo>
                <a:lnTo>
                  <a:pt x="0" y="307181"/>
                </a:lnTo>
                <a:lnTo>
                  <a:pt x="7144" y="321469"/>
                </a:lnTo>
                <a:lnTo>
                  <a:pt x="7144" y="335756"/>
                </a:lnTo>
                <a:lnTo>
                  <a:pt x="14288" y="357188"/>
                </a:lnTo>
                <a:lnTo>
                  <a:pt x="21431" y="364331"/>
                </a:lnTo>
                <a:lnTo>
                  <a:pt x="35719" y="371475"/>
                </a:lnTo>
                <a:lnTo>
                  <a:pt x="42863" y="378619"/>
                </a:lnTo>
                <a:lnTo>
                  <a:pt x="50006" y="378619"/>
                </a:lnTo>
                <a:lnTo>
                  <a:pt x="57150" y="378619"/>
                </a:lnTo>
                <a:lnTo>
                  <a:pt x="64294" y="385763"/>
                </a:lnTo>
                <a:lnTo>
                  <a:pt x="78581" y="378619"/>
                </a:lnTo>
                <a:lnTo>
                  <a:pt x="85725" y="371475"/>
                </a:lnTo>
                <a:lnTo>
                  <a:pt x="92869" y="364331"/>
                </a:lnTo>
                <a:lnTo>
                  <a:pt x="100013" y="357188"/>
                </a:lnTo>
                <a:lnTo>
                  <a:pt x="107156" y="350044"/>
                </a:lnTo>
                <a:lnTo>
                  <a:pt x="121444" y="335756"/>
                </a:lnTo>
                <a:lnTo>
                  <a:pt x="128588" y="321469"/>
                </a:lnTo>
                <a:lnTo>
                  <a:pt x="135731" y="292894"/>
                </a:lnTo>
                <a:lnTo>
                  <a:pt x="142875" y="271463"/>
                </a:lnTo>
                <a:lnTo>
                  <a:pt x="150019" y="242888"/>
                </a:lnTo>
                <a:lnTo>
                  <a:pt x="164306" y="214313"/>
                </a:lnTo>
                <a:lnTo>
                  <a:pt x="171450" y="185738"/>
                </a:lnTo>
                <a:lnTo>
                  <a:pt x="178594" y="150019"/>
                </a:lnTo>
                <a:lnTo>
                  <a:pt x="185738" y="128588"/>
                </a:lnTo>
                <a:lnTo>
                  <a:pt x="185738" y="100013"/>
                </a:lnTo>
                <a:lnTo>
                  <a:pt x="192881" y="78581"/>
                </a:lnTo>
                <a:lnTo>
                  <a:pt x="192881" y="64294"/>
                </a:lnTo>
                <a:lnTo>
                  <a:pt x="185738" y="42863"/>
                </a:lnTo>
                <a:lnTo>
                  <a:pt x="185738" y="28575"/>
                </a:lnTo>
                <a:lnTo>
                  <a:pt x="178594" y="21431"/>
                </a:lnTo>
                <a:lnTo>
                  <a:pt x="178594" y="14288"/>
                </a:lnTo>
                <a:lnTo>
                  <a:pt x="178594" y="7144"/>
                </a:lnTo>
                <a:lnTo>
                  <a:pt x="171450" y="7144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7144"/>
                </a:lnTo>
                <a:lnTo>
                  <a:pt x="171450" y="14288"/>
                </a:lnTo>
                <a:lnTo>
                  <a:pt x="171450" y="28575"/>
                </a:lnTo>
                <a:lnTo>
                  <a:pt x="171450" y="50006"/>
                </a:lnTo>
                <a:lnTo>
                  <a:pt x="171450" y="64294"/>
                </a:lnTo>
                <a:lnTo>
                  <a:pt x="171450" y="85725"/>
                </a:lnTo>
                <a:lnTo>
                  <a:pt x="171450" y="121444"/>
                </a:lnTo>
                <a:lnTo>
                  <a:pt x="171450" y="150019"/>
                </a:lnTo>
                <a:lnTo>
                  <a:pt x="171450" y="178594"/>
                </a:lnTo>
                <a:lnTo>
                  <a:pt x="171450" y="214313"/>
                </a:lnTo>
                <a:lnTo>
                  <a:pt x="171450" y="242888"/>
                </a:lnTo>
                <a:lnTo>
                  <a:pt x="178594" y="271463"/>
                </a:lnTo>
                <a:lnTo>
                  <a:pt x="178594" y="300038"/>
                </a:lnTo>
                <a:lnTo>
                  <a:pt x="178594" y="321469"/>
                </a:lnTo>
                <a:lnTo>
                  <a:pt x="185738" y="335756"/>
                </a:lnTo>
                <a:lnTo>
                  <a:pt x="192881" y="350044"/>
                </a:lnTo>
                <a:lnTo>
                  <a:pt x="192881" y="364331"/>
                </a:lnTo>
                <a:lnTo>
                  <a:pt x="200025" y="378619"/>
                </a:lnTo>
                <a:lnTo>
                  <a:pt x="207169" y="378619"/>
                </a:lnTo>
                <a:lnTo>
                  <a:pt x="214313" y="385763"/>
                </a:lnTo>
                <a:lnTo>
                  <a:pt x="221456" y="392906"/>
                </a:lnTo>
                <a:lnTo>
                  <a:pt x="228600" y="385763"/>
                </a:lnTo>
                <a:lnTo>
                  <a:pt x="235744" y="385763"/>
                </a:lnTo>
                <a:lnTo>
                  <a:pt x="242888" y="385763"/>
                </a:lnTo>
                <a:lnTo>
                  <a:pt x="250031" y="378619"/>
                </a:lnTo>
                <a:lnTo>
                  <a:pt x="257175" y="364331"/>
                </a:lnTo>
                <a:lnTo>
                  <a:pt x="271463" y="357188"/>
                </a:lnTo>
                <a:lnTo>
                  <a:pt x="278606" y="342900"/>
                </a:lnTo>
                <a:lnTo>
                  <a:pt x="285750" y="335756"/>
                </a:lnTo>
                <a:lnTo>
                  <a:pt x="292894" y="328613"/>
                </a:lnTo>
                <a:lnTo>
                  <a:pt x="300038" y="314325"/>
                </a:lnTo>
                <a:lnTo>
                  <a:pt x="300038" y="307181"/>
                </a:lnTo>
                <a:lnTo>
                  <a:pt x="300038" y="307181"/>
                </a:lnTo>
                <a:lnTo>
                  <a:pt x="307181" y="307181"/>
                </a:lnTo>
                <a:lnTo>
                  <a:pt x="307181" y="300038"/>
                </a:lnTo>
                <a:lnTo>
                  <a:pt x="307181" y="300038"/>
                </a:lnTo>
                <a:lnTo>
                  <a:pt x="307181" y="300038"/>
                </a:lnTo>
                <a:lnTo>
                  <a:pt x="307181" y="300038"/>
                </a:lnTo>
                <a:lnTo>
                  <a:pt x="307181" y="307181"/>
                </a:lnTo>
                <a:lnTo>
                  <a:pt x="314325" y="321469"/>
                </a:lnTo>
                <a:lnTo>
                  <a:pt x="314325" y="321469"/>
                </a:lnTo>
                <a:lnTo>
                  <a:pt x="321469" y="328613"/>
                </a:lnTo>
                <a:lnTo>
                  <a:pt x="328613" y="342900"/>
                </a:lnTo>
                <a:lnTo>
                  <a:pt x="335756" y="350044"/>
                </a:lnTo>
                <a:lnTo>
                  <a:pt x="350044" y="350044"/>
                </a:lnTo>
                <a:lnTo>
                  <a:pt x="357188" y="357188"/>
                </a:lnTo>
                <a:lnTo>
                  <a:pt x="364331" y="357188"/>
                </a:lnTo>
                <a:lnTo>
                  <a:pt x="378619" y="350044"/>
                </a:lnTo>
                <a:lnTo>
                  <a:pt x="385763" y="350044"/>
                </a:lnTo>
                <a:lnTo>
                  <a:pt x="407194" y="342900"/>
                </a:lnTo>
                <a:lnTo>
                  <a:pt x="421481" y="335756"/>
                </a:lnTo>
                <a:lnTo>
                  <a:pt x="428625" y="328613"/>
                </a:lnTo>
                <a:lnTo>
                  <a:pt x="442913" y="321469"/>
                </a:lnTo>
                <a:lnTo>
                  <a:pt x="450056" y="307181"/>
                </a:lnTo>
                <a:lnTo>
                  <a:pt x="457200" y="292894"/>
                </a:lnTo>
                <a:lnTo>
                  <a:pt x="457200" y="292894"/>
                </a:lnTo>
                <a:lnTo>
                  <a:pt x="457200" y="278606"/>
                </a:lnTo>
                <a:lnTo>
                  <a:pt x="450056" y="264319"/>
                </a:lnTo>
                <a:lnTo>
                  <a:pt x="442913" y="257175"/>
                </a:lnTo>
                <a:lnTo>
                  <a:pt x="435769" y="250031"/>
                </a:lnTo>
                <a:lnTo>
                  <a:pt x="421481" y="235744"/>
                </a:lnTo>
                <a:lnTo>
                  <a:pt x="414338" y="228600"/>
                </a:lnTo>
                <a:lnTo>
                  <a:pt x="392906" y="235744"/>
                </a:lnTo>
                <a:lnTo>
                  <a:pt x="378619" y="228600"/>
                </a:lnTo>
                <a:lnTo>
                  <a:pt x="364331" y="235744"/>
                </a:lnTo>
                <a:lnTo>
                  <a:pt x="342900" y="250031"/>
                </a:lnTo>
                <a:lnTo>
                  <a:pt x="328613" y="257175"/>
                </a:lnTo>
                <a:lnTo>
                  <a:pt x="314325" y="271463"/>
                </a:lnTo>
                <a:lnTo>
                  <a:pt x="292894" y="300038"/>
                </a:lnTo>
                <a:lnTo>
                  <a:pt x="292894" y="3000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2807494" y="3393281"/>
            <a:ext cx="264320" cy="214314"/>
          </a:xfrm>
          <a:custGeom>
            <a:avLst/>
            <a:gdLst/>
            <a:ahLst/>
            <a:cxnLst/>
            <a:rect l="0" t="0" r="0" b="0"/>
            <a:pathLst>
              <a:path w="264320" h="214314">
                <a:moveTo>
                  <a:pt x="0" y="214313"/>
                </a:moveTo>
                <a:lnTo>
                  <a:pt x="14287" y="207169"/>
                </a:lnTo>
                <a:lnTo>
                  <a:pt x="35719" y="200025"/>
                </a:lnTo>
                <a:lnTo>
                  <a:pt x="50006" y="192882"/>
                </a:lnTo>
                <a:lnTo>
                  <a:pt x="64294" y="185738"/>
                </a:lnTo>
                <a:lnTo>
                  <a:pt x="78581" y="178594"/>
                </a:lnTo>
                <a:lnTo>
                  <a:pt x="92869" y="164307"/>
                </a:lnTo>
                <a:lnTo>
                  <a:pt x="100012" y="157163"/>
                </a:lnTo>
                <a:lnTo>
                  <a:pt x="107156" y="142875"/>
                </a:lnTo>
                <a:lnTo>
                  <a:pt x="114300" y="128588"/>
                </a:lnTo>
                <a:lnTo>
                  <a:pt x="121444" y="114300"/>
                </a:lnTo>
                <a:lnTo>
                  <a:pt x="128587" y="92869"/>
                </a:lnTo>
                <a:lnTo>
                  <a:pt x="135731" y="71438"/>
                </a:lnTo>
                <a:lnTo>
                  <a:pt x="142875" y="50007"/>
                </a:lnTo>
                <a:lnTo>
                  <a:pt x="150019" y="35719"/>
                </a:lnTo>
                <a:lnTo>
                  <a:pt x="157162" y="21432"/>
                </a:lnTo>
                <a:lnTo>
                  <a:pt x="164306" y="14288"/>
                </a:lnTo>
                <a:lnTo>
                  <a:pt x="171450" y="7144"/>
                </a:lnTo>
                <a:lnTo>
                  <a:pt x="171450" y="7144"/>
                </a:lnTo>
                <a:lnTo>
                  <a:pt x="171450" y="0"/>
                </a:lnTo>
                <a:lnTo>
                  <a:pt x="178594" y="0"/>
                </a:lnTo>
                <a:lnTo>
                  <a:pt x="178594" y="7144"/>
                </a:lnTo>
                <a:lnTo>
                  <a:pt x="185737" y="7144"/>
                </a:lnTo>
                <a:lnTo>
                  <a:pt x="185737" y="7144"/>
                </a:lnTo>
                <a:lnTo>
                  <a:pt x="192881" y="21432"/>
                </a:lnTo>
                <a:lnTo>
                  <a:pt x="192881" y="35719"/>
                </a:lnTo>
                <a:lnTo>
                  <a:pt x="200025" y="50007"/>
                </a:lnTo>
                <a:lnTo>
                  <a:pt x="207169" y="71438"/>
                </a:lnTo>
                <a:lnTo>
                  <a:pt x="214312" y="85725"/>
                </a:lnTo>
                <a:lnTo>
                  <a:pt x="221456" y="100013"/>
                </a:lnTo>
                <a:lnTo>
                  <a:pt x="228600" y="121444"/>
                </a:lnTo>
                <a:lnTo>
                  <a:pt x="228600" y="135732"/>
                </a:lnTo>
                <a:lnTo>
                  <a:pt x="235744" y="142875"/>
                </a:lnTo>
                <a:lnTo>
                  <a:pt x="235744" y="157163"/>
                </a:lnTo>
                <a:lnTo>
                  <a:pt x="250031" y="164307"/>
                </a:lnTo>
                <a:lnTo>
                  <a:pt x="250031" y="164307"/>
                </a:lnTo>
                <a:lnTo>
                  <a:pt x="257175" y="164307"/>
                </a:lnTo>
                <a:lnTo>
                  <a:pt x="264319" y="164307"/>
                </a:lnTo>
                <a:lnTo>
                  <a:pt x="264319" y="1643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3186113" y="3257550"/>
            <a:ext cx="7144" cy="7145"/>
          </a:xfrm>
          <a:custGeom>
            <a:avLst/>
            <a:gdLst/>
            <a:ahLst/>
            <a:cxnLst/>
            <a:rect l="0" t="0" r="0" b="0"/>
            <a:pathLst>
              <a:path w="7144" h="7145">
                <a:moveTo>
                  <a:pt x="7143" y="7144"/>
                </a:moveTo>
                <a:lnTo>
                  <a:pt x="7143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3236119" y="3221831"/>
            <a:ext cx="128588" cy="314326"/>
          </a:xfrm>
          <a:custGeom>
            <a:avLst/>
            <a:gdLst/>
            <a:ahLst/>
            <a:cxnLst/>
            <a:rect l="0" t="0" r="0" b="0"/>
            <a:pathLst>
              <a:path w="128588" h="314326">
                <a:moveTo>
                  <a:pt x="7144" y="0"/>
                </a:moveTo>
                <a:lnTo>
                  <a:pt x="7144" y="7144"/>
                </a:lnTo>
                <a:lnTo>
                  <a:pt x="7144" y="14288"/>
                </a:lnTo>
                <a:lnTo>
                  <a:pt x="7144" y="28575"/>
                </a:lnTo>
                <a:lnTo>
                  <a:pt x="7144" y="42863"/>
                </a:lnTo>
                <a:lnTo>
                  <a:pt x="7144" y="71438"/>
                </a:lnTo>
                <a:lnTo>
                  <a:pt x="0" y="92869"/>
                </a:lnTo>
                <a:lnTo>
                  <a:pt x="0" y="121444"/>
                </a:lnTo>
                <a:lnTo>
                  <a:pt x="7144" y="150019"/>
                </a:lnTo>
                <a:lnTo>
                  <a:pt x="7144" y="192882"/>
                </a:lnTo>
                <a:lnTo>
                  <a:pt x="7144" y="221457"/>
                </a:lnTo>
                <a:lnTo>
                  <a:pt x="7144" y="242888"/>
                </a:lnTo>
                <a:lnTo>
                  <a:pt x="7144" y="271463"/>
                </a:lnTo>
                <a:lnTo>
                  <a:pt x="7144" y="285750"/>
                </a:lnTo>
                <a:lnTo>
                  <a:pt x="7144" y="292894"/>
                </a:lnTo>
                <a:lnTo>
                  <a:pt x="7144" y="300038"/>
                </a:lnTo>
                <a:lnTo>
                  <a:pt x="7144" y="307182"/>
                </a:lnTo>
                <a:lnTo>
                  <a:pt x="7144" y="307182"/>
                </a:lnTo>
                <a:lnTo>
                  <a:pt x="7144" y="314325"/>
                </a:lnTo>
                <a:lnTo>
                  <a:pt x="7144" y="314325"/>
                </a:lnTo>
                <a:lnTo>
                  <a:pt x="14287" y="314325"/>
                </a:lnTo>
                <a:lnTo>
                  <a:pt x="14287" y="314325"/>
                </a:lnTo>
                <a:lnTo>
                  <a:pt x="14287" y="314325"/>
                </a:lnTo>
                <a:lnTo>
                  <a:pt x="14287" y="307182"/>
                </a:lnTo>
                <a:lnTo>
                  <a:pt x="14287" y="292894"/>
                </a:lnTo>
                <a:lnTo>
                  <a:pt x="14287" y="285750"/>
                </a:lnTo>
                <a:lnTo>
                  <a:pt x="14287" y="271463"/>
                </a:lnTo>
                <a:lnTo>
                  <a:pt x="21431" y="250032"/>
                </a:lnTo>
                <a:lnTo>
                  <a:pt x="28575" y="235744"/>
                </a:lnTo>
                <a:lnTo>
                  <a:pt x="35719" y="221457"/>
                </a:lnTo>
                <a:lnTo>
                  <a:pt x="50006" y="207169"/>
                </a:lnTo>
                <a:lnTo>
                  <a:pt x="64294" y="192882"/>
                </a:lnTo>
                <a:lnTo>
                  <a:pt x="78581" y="178594"/>
                </a:lnTo>
                <a:lnTo>
                  <a:pt x="92869" y="164307"/>
                </a:lnTo>
                <a:lnTo>
                  <a:pt x="128587" y="142875"/>
                </a:lnTo>
                <a:lnTo>
                  <a:pt x="128587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3643313" y="3221831"/>
            <a:ext cx="600076" cy="364333"/>
          </a:xfrm>
          <a:custGeom>
            <a:avLst/>
            <a:gdLst/>
            <a:ahLst/>
            <a:cxnLst/>
            <a:rect l="0" t="0" r="0" b="0"/>
            <a:pathLst>
              <a:path w="600076" h="364333">
                <a:moveTo>
                  <a:pt x="64293" y="0"/>
                </a:moveTo>
                <a:lnTo>
                  <a:pt x="64293" y="0"/>
                </a:lnTo>
                <a:lnTo>
                  <a:pt x="64293" y="7144"/>
                </a:lnTo>
                <a:lnTo>
                  <a:pt x="64293" y="7144"/>
                </a:lnTo>
                <a:lnTo>
                  <a:pt x="57150" y="7144"/>
                </a:lnTo>
                <a:lnTo>
                  <a:pt x="57150" y="14288"/>
                </a:lnTo>
                <a:lnTo>
                  <a:pt x="50006" y="28575"/>
                </a:lnTo>
                <a:lnTo>
                  <a:pt x="42862" y="42863"/>
                </a:lnTo>
                <a:lnTo>
                  <a:pt x="35718" y="57150"/>
                </a:lnTo>
                <a:lnTo>
                  <a:pt x="28575" y="78582"/>
                </a:lnTo>
                <a:lnTo>
                  <a:pt x="21431" y="100013"/>
                </a:lnTo>
                <a:lnTo>
                  <a:pt x="14287" y="128588"/>
                </a:lnTo>
                <a:lnTo>
                  <a:pt x="7143" y="164307"/>
                </a:lnTo>
                <a:lnTo>
                  <a:pt x="0" y="200025"/>
                </a:lnTo>
                <a:lnTo>
                  <a:pt x="0" y="228600"/>
                </a:lnTo>
                <a:lnTo>
                  <a:pt x="0" y="264319"/>
                </a:lnTo>
                <a:lnTo>
                  <a:pt x="0" y="285750"/>
                </a:lnTo>
                <a:lnTo>
                  <a:pt x="7143" y="307182"/>
                </a:lnTo>
                <a:lnTo>
                  <a:pt x="14287" y="321469"/>
                </a:lnTo>
                <a:lnTo>
                  <a:pt x="21431" y="335757"/>
                </a:lnTo>
                <a:lnTo>
                  <a:pt x="28575" y="342900"/>
                </a:lnTo>
                <a:lnTo>
                  <a:pt x="35718" y="350044"/>
                </a:lnTo>
                <a:lnTo>
                  <a:pt x="50006" y="357188"/>
                </a:lnTo>
                <a:lnTo>
                  <a:pt x="64293" y="357188"/>
                </a:lnTo>
                <a:lnTo>
                  <a:pt x="71437" y="357188"/>
                </a:lnTo>
                <a:lnTo>
                  <a:pt x="85725" y="357188"/>
                </a:lnTo>
                <a:lnTo>
                  <a:pt x="100012" y="342900"/>
                </a:lnTo>
                <a:lnTo>
                  <a:pt x="107156" y="335757"/>
                </a:lnTo>
                <a:lnTo>
                  <a:pt x="114300" y="335757"/>
                </a:lnTo>
                <a:lnTo>
                  <a:pt x="121443" y="328613"/>
                </a:lnTo>
                <a:lnTo>
                  <a:pt x="128587" y="314325"/>
                </a:lnTo>
                <a:lnTo>
                  <a:pt x="128587" y="307182"/>
                </a:lnTo>
                <a:lnTo>
                  <a:pt x="128587" y="292894"/>
                </a:lnTo>
                <a:lnTo>
                  <a:pt x="128587" y="278607"/>
                </a:lnTo>
                <a:lnTo>
                  <a:pt x="121443" y="264319"/>
                </a:lnTo>
                <a:lnTo>
                  <a:pt x="121443" y="250032"/>
                </a:lnTo>
                <a:lnTo>
                  <a:pt x="114300" y="235744"/>
                </a:lnTo>
                <a:lnTo>
                  <a:pt x="107156" y="228600"/>
                </a:lnTo>
                <a:lnTo>
                  <a:pt x="92868" y="221457"/>
                </a:lnTo>
                <a:lnTo>
                  <a:pt x="78581" y="214313"/>
                </a:lnTo>
                <a:lnTo>
                  <a:pt x="64293" y="214313"/>
                </a:lnTo>
                <a:lnTo>
                  <a:pt x="50006" y="214313"/>
                </a:lnTo>
                <a:lnTo>
                  <a:pt x="42862" y="221457"/>
                </a:lnTo>
                <a:lnTo>
                  <a:pt x="35718" y="221457"/>
                </a:lnTo>
                <a:lnTo>
                  <a:pt x="28575" y="221457"/>
                </a:lnTo>
                <a:lnTo>
                  <a:pt x="21431" y="228600"/>
                </a:lnTo>
                <a:lnTo>
                  <a:pt x="14287" y="228600"/>
                </a:lnTo>
                <a:lnTo>
                  <a:pt x="14287" y="228600"/>
                </a:lnTo>
                <a:lnTo>
                  <a:pt x="21431" y="235744"/>
                </a:lnTo>
                <a:lnTo>
                  <a:pt x="28575" y="235744"/>
                </a:lnTo>
                <a:lnTo>
                  <a:pt x="35718" y="235744"/>
                </a:lnTo>
                <a:lnTo>
                  <a:pt x="42862" y="242888"/>
                </a:lnTo>
                <a:lnTo>
                  <a:pt x="57150" y="242888"/>
                </a:lnTo>
                <a:lnTo>
                  <a:pt x="71437" y="235744"/>
                </a:lnTo>
                <a:lnTo>
                  <a:pt x="92868" y="235744"/>
                </a:lnTo>
                <a:lnTo>
                  <a:pt x="114300" y="235744"/>
                </a:lnTo>
                <a:lnTo>
                  <a:pt x="128587" y="221457"/>
                </a:lnTo>
                <a:lnTo>
                  <a:pt x="150018" y="221457"/>
                </a:lnTo>
                <a:lnTo>
                  <a:pt x="178593" y="214313"/>
                </a:lnTo>
                <a:lnTo>
                  <a:pt x="192881" y="207169"/>
                </a:lnTo>
                <a:lnTo>
                  <a:pt x="214312" y="200025"/>
                </a:lnTo>
                <a:lnTo>
                  <a:pt x="228600" y="192882"/>
                </a:lnTo>
                <a:lnTo>
                  <a:pt x="250031" y="185738"/>
                </a:lnTo>
                <a:lnTo>
                  <a:pt x="257175" y="171450"/>
                </a:lnTo>
                <a:lnTo>
                  <a:pt x="271462" y="171450"/>
                </a:lnTo>
                <a:lnTo>
                  <a:pt x="278606" y="164307"/>
                </a:lnTo>
                <a:lnTo>
                  <a:pt x="285750" y="157163"/>
                </a:lnTo>
                <a:lnTo>
                  <a:pt x="285750" y="150019"/>
                </a:lnTo>
                <a:lnTo>
                  <a:pt x="285750" y="150019"/>
                </a:lnTo>
                <a:lnTo>
                  <a:pt x="285750" y="142875"/>
                </a:lnTo>
                <a:lnTo>
                  <a:pt x="285750" y="142875"/>
                </a:lnTo>
                <a:lnTo>
                  <a:pt x="285750" y="142875"/>
                </a:lnTo>
                <a:lnTo>
                  <a:pt x="278606" y="142875"/>
                </a:lnTo>
                <a:lnTo>
                  <a:pt x="278606" y="135732"/>
                </a:lnTo>
                <a:lnTo>
                  <a:pt x="271462" y="142875"/>
                </a:lnTo>
                <a:lnTo>
                  <a:pt x="257175" y="150019"/>
                </a:lnTo>
                <a:lnTo>
                  <a:pt x="250031" y="157163"/>
                </a:lnTo>
                <a:lnTo>
                  <a:pt x="242887" y="171450"/>
                </a:lnTo>
                <a:lnTo>
                  <a:pt x="235743" y="185738"/>
                </a:lnTo>
                <a:lnTo>
                  <a:pt x="228600" y="200025"/>
                </a:lnTo>
                <a:lnTo>
                  <a:pt x="214312" y="221457"/>
                </a:lnTo>
                <a:lnTo>
                  <a:pt x="214312" y="250032"/>
                </a:lnTo>
                <a:lnTo>
                  <a:pt x="214312" y="271463"/>
                </a:lnTo>
                <a:lnTo>
                  <a:pt x="207168" y="292894"/>
                </a:lnTo>
                <a:lnTo>
                  <a:pt x="207168" y="314325"/>
                </a:lnTo>
                <a:lnTo>
                  <a:pt x="214312" y="335757"/>
                </a:lnTo>
                <a:lnTo>
                  <a:pt x="221456" y="342900"/>
                </a:lnTo>
                <a:lnTo>
                  <a:pt x="235743" y="357188"/>
                </a:lnTo>
                <a:lnTo>
                  <a:pt x="242887" y="357188"/>
                </a:lnTo>
                <a:lnTo>
                  <a:pt x="257175" y="364332"/>
                </a:lnTo>
                <a:lnTo>
                  <a:pt x="271462" y="364332"/>
                </a:lnTo>
                <a:lnTo>
                  <a:pt x="292893" y="357188"/>
                </a:lnTo>
                <a:lnTo>
                  <a:pt x="307181" y="350044"/>
                </a:lnTo>
                <a:lnTo>
                  <a:pt x="321468" y="335757"/>
                </a:lnTo>
                <a:lnTo>
                  <a:pt x="342900" y="328613"/>
                </a:lnTo>
                <a:lnTo>
                  <a:pt x="357187" y="307182"/>
                </a:lnTo>
                <a:lnTo>
                  <a:pt x="371475" y="285750"/>
                </a:lnTo>
                <a:lnTo>
                  <a:pt x="392906" y="264319"/>
                </a:lnTo>
                <a:lnTo>
                  <a:pt x="407193" y="235744"/>
                </a:lnTo>
                <a:lnTo>
                  <a:pt x="414337" y="207169"/>
                </a:lnTo>
                <a:lnTo>
                  <a:pt x="428625" y="185738"/>
                </a:lnTo>
                <a:lnTo>
                  <a:pt x="435768" y="157163"/>
                </a:lnTo>
                <a:lnTo>
                  <a:pt x="450056" y="135732"/>
                </a:lnTo>
                <a:lnTo>
                  <a:pt x="457200" y="114300"/>
                </a:lnTo>
                <a:lnTo>
                  <a:pt x="457200" y="100013"/>
                </a:lnTo>
                <a:lnTo>
                  <a:pt x="457200" y="85725"/>
                </a:lnTo>
                <a:lnTo>
                  <a:pt x="457200" y="78582"/>
                </a:lnTo>
                <a:lnTo>
                  <a:pt x="457200" y="71438"/>
                </a:lnTo>
                <a:lnTo>
                  <a:pt x="457200" y="64294"/>
                </a:lnTo>
                <a:lnTo>
                  <a:pt x="457200" y="64294"/>
                </a:lnTo>
                <a:lnTo>
                  <a:pt x="450056" y="64294"/>
                </a:lnTo>
                <a:lnTo>
                  <a:pt x="450056" y="57150"/>
                </a:lnTo>
                <a:lnTo>
                  <a:pt x="450056" y="57150"/>
                </a:lnTo>
                <a:lnTo>
                  <a:pt x="450056" y="64294"/>
                </a:lnTo>
                <a:lnTo>
                  <a:pt x="450056" y="64294"/>
                </a:lnTo>
                <a:lnTo>
                  <a:pt x="450056" y="71438"/>
                </a:lnTo>
                <a:lnTo>
                  <a:pt x="442912" y="92869"/>
                </a:lnTo>
                <a:lnTo>
                  <a:pt x="442912" y="114300"/>
                </a:lnTo>
                <a:lnTo>
                  <a:pt x="435768" y="135732"/>
                </a:lnTo>
                <a:lnTo>
                  <a:pt x="435768" y="171450"/>
                </a:lnTo>
                <a:lnTo>
                  <a:pt x="428625" y="207169"/>
                </a:lnTo>
                <a:lnTo>
                  <a:pt x="435768" y="235744"/>
                </a:lnTo>
                <a:lnTo>
                  <a:pt x="435768" y="264319"/>
                </a:lnTo>
                <a:lnTo>
                  <a:pt x="435768" y="285750"/>
                </a:lnTo>
                <a:lnTo>
                  <a:pt x="442912" y="307182"/>
                </a:lnTo>
                <a:lnTo>
                  <a:pt x="450056" y="314325"/>
                </a:lnTo>
                <a:lnTo>
                  <a:pt x="457200" y="328613"/>
                </a:lnTo>
                <a:lnTo>
                  <a:pt x="464343" y="335757"/>
                </a:lnTo>
                <a:lnTo>
                  <a:pt x="471487" y="335757"/>
                </a:lnTo>
                <a:lnTo>
                  <a:pt x="485775" y="335757"/>
                </a:lnTo>
                <a:lnTo>
                  <a:pt x="492918" y="335757"/>
                </a:lnTo>
                <a:lnTo>
                  <a:pt x="500062" y="328613"/>
                </a:lnTo>
                <a:lnTo>
                  <a:pt x="514350" y="321469"/>
                </a:lnTo>
                <a:lnTo>
                  <a:pt x="528637" y="314325"/>
                </a:lnTo>
                <a:lnTo>
                  <a:pt x="535781" y="300038"/>
                </a:lnTo>
                <a:lnTo>
                  <a:pt x="550068" y="278607"/>
                </a:lnTo>
                <a:lnTo>
                  <a:pt x="564356" y="264319"/>
                </a:lnTo>
                <a:lnTo>
                  <a:pt x="571500" y="257175"/>
                </a:lnTo>
                <a:lnTo>
                  <a:pt x="578643" y="242888"/>
                </a:lnTo>
                <a:lnTo>
                  <a:pt x="578643" y="242888"/>
                </a:lnTo>
                <a:lnTo>
                  <a:pt x="585787" y="242888"/>
                </a:lnTo>
                <a:lnTo>
                  <a:pt x="585787" y="235744"/>
                </a:lnTo>
                <a:lnTo>
                  <a:pt x="585787" y="235744"/>
                </a:lnTo>
                <a:lnTo>
                  <a:pt x="585787" y="242888"/>
                </a:lnTo>
                <a:lnTo>
                  <a:pt x="585787" y="242888"/>
                </a:lnTo>
                <a:lnTo>
                  <a:pt x="592931" y="250032"/>
                </a:lnTo>
                <a:lnTo>
                  <a:pt x="592931" y="264319"/>
                </a:lnTo>
                <a:lnTo>
                  <a:pt x="592931" y="271463"/>
                </a:lnTo>
                <a:lnTo>
                  <a:pt x="592931" y="278607"/>
                </a:lnTo>
                <a:lnTo>
                  <a:pt x="592931" y="300038"/>
                </a:lnTo>
                <a:lnTo>
                  <a:pt x="592931" y="307182"/>
                </a:lnTo>
                <a:lnTo>
                  <a:pt x="592931" y="314325"/>
                </a:lnTo>
                <a:lnTo>
                  <a:pt x="600075" y="314325"/>
                </a:lnTo>
                <a:lnTo>
                  <a:pt x="600075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4179094" y="3378994"/>
            <a:ext cx="21432" cy="28576"/>
          </a:xfrm>
          <a:custGeom>
            <a:avLst/>
            <a:gdLst/>
            <a:ahLst/>
            <a:cxnLst/>
            <a:rect l="0" t="0" r="0" b="0"/>
            <a:pathLst>
              <a:path w="21432" h="28576">
                <a:moveTo>
                  <a:pt x="21431" y="28575"/>
                </a:moveTo>
                <a:lnTo>
                  <a:pt x="14287" y="21431"/>
                </a:lnTo>
                <a:lnTo>
                  <a:pt x="7144" y="14287"/>
                </a:lnTo>
                <a:lnTo>
                  <a:pt x="7144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7144" y="0"/>
                </a:lnTo>
                <a:lnTo>
                  <a:pt x="14287" y="7144"/>
                </a:lnTo>
                <a:lnTo>
                  <a:pt x="14287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4293394" y="3328988"/>
            <a:ext cx="121445" cy="185738"/>
          </a:xfrm>
          <a:custGeom>
            <a:avLst/>
            <a:gdLst/>
            <a:ahLst/>
            <a:cxnLst/>
            <a:rect l="0" t="0" r="0" b="0"/>
            <a:pathLst>
              <a:path w="121445" h="185738">
                <a:moveTo>
                  <a:pt x="28575" y="57150"/>
                </a:moveTo>
                <a:lnTo>
                  <a:pt x="28575" y="57150"/>
                </a:lnTo>
                <a:lnTo>
                  <a:pt x="42862" y="57150"/>
                </a:lnTo>
                <a:lnTo>
                  <a:pt x="50006" y="57150"/>
                </a:lnTo>
                <a:lnTo>
                  <a:pt x="57150" y="50006"/>
                </a:lnTo>
                <a:lnTo>
                  <a:pt x="64294" y="50006"/>
                </a:lnTo>
                <a:lnTo>
                  <a:pt x="71437" y="42862"/>
                </a:lnTo>
                <a:lnTo>
                  <a:pt x="78581" y="42862"/>
                </a:lnTo>
                <a:lnTo>
                  <a:pt x="85725" y="35718"/>
                </a:lnTo>
                <a:lnTo>
                  <a:pt x="92869" y="28575"/>
                </a:lnTo>
                <a:lnTo>
                  <a:pt x="100012" y="21431"/>
                </a:lnTo>
                <a:lnTo>
                  <a:pt x="107156" y="14287"/>
                </a:lnTo>
                <a:lnTo>
                  <a:pt x="107156" y="14287"/>
                </a:lnTo>
                <a:lnTo>
                  <a:pt x="114300" y="14287"/>
                </a:lnTo>
                <a:lnTo>
                  <a:pt x="107156" y="7143"/>
                </a:lnTo>
                <a:lnTo>
                  <a:pt x="107156" y="7143"/>
                </a:lnTo>
                <a:lnTo>
                  <a:pt x="107156" y="7143"/>
                </a:lnTo>
                <a:lnTo>
                  <a:pt x="107156" y="0"/>
                </a:lnTo>
                <a:lnTo>
                  <a:pt x="100012" y="0"/>
                </a:lnTo>
                <a:lnTo>
                  <a:pt x="100012" y="0"/>
                </a:lnTo>
                <a:lnTo>
                  <a:pt x="85725" y="0"/>
                </a:lnTo>
                <a:lnTo>
                  <a:pt x="78581" y="7143"/>
                </a:lnTo>
                <a:lnTo>
                  <a:pt x="64294" y="14287"/>
                </a:lnTo>
                <a:lnTo>
                  <a:pt x="57150" y="28575"/>
                </a:lnTo>
                <a:lnTo>
                  <a:pt x="42862" y="35718"/>
                </a:lnTo>
                <a:lnTo>
                  <a:pt x="28575" y="57150"/>
                </a:lnTo>
                <a:lnTo>
                  <a:pt x="21431" y="71437"/>
                </a:lnTo>
                <a:lnTo>
                  <a:pt x="14287" y="92868"/>
                </a:lnTo>
                <a:lnTo>
                  <a:pt x="7144" y="107156"/>
                </a:lnTo>
                <a:lnTo>
                  <a:pt x="0" y="128587"/>
                </a:lnTo>
                <a:lnTo>
                  <a:pt x="0" y="142875"/>
                </a:lnTo>
                <a:lnTo>
                  <a:pt x="0" y="150018"/>
                </a:lnTo>
                <a:lnTo>
                  <a:pt x="7144" y="171450"/>
                </a:lnTo>
                <a:lnTo>
                  <a:pt x="14287" y="178593"/>
                </a:lnTo>
                <a:lnTo>
                  <a:pt x="21431" y="178593"/>
                </a:lnTo>
                <a:lnTo>
                  <a:pt x="35719" y="185737"/>
                </a:lnTo>
                <a:lnTo>
                  <a:pt x="50006" y="185737"/>
                </a:lnTo>
                <a:lnTo>
                  <a:pt x="64294" y="178593"/>
                </a:lnTo>
                <a:lnTo>
                  <a:pt x="78581" y="178593"/>
                </a:lnTo>
                <a:lnTo>
                  <a:pt x="92869" y="171450"/>
                </a:lnTo>
                <a:lnTo>
                  <a:pt x="121444" y="157162"/>
                </a:lnTo>
                <a:lnTo>
                  <a:pt x="121444" y="1571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4479131" y="3278981"/>
            <a:ext cx="350045" cy="228601"/>
          </a:xfrm>
          <a:custGeom>
            <a:avLst/>
            <a:gdLst/>
            <a:ahLst/>
            <a:cxnLst/>
            <a:rect l="0" t="0" r="0" b="0"/>
            <a:pathLst>
              <a:path w="350045" h="228601">
                <a:moveTo>
                  <a:pt x="7144" y="57150"/>
                </a:moveTo>
                <a:lnTo>
                  <a:pt x="0" y="50007"/>
                </a:lnTo>
                <a:lnTo>
                  <a:pt x="0" y="57150"/>
                </a:lnTo>
                <a:lnTo>
                  <a:pt x="0" y="57150"/>
                </a:lnTo>
                <a:lnTo>
                  <a:pt x="0" y="50007"/>
                </a:lnTo>
                <a:lnTo>
                  <a:pt x="0" y="50007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85725"/>
                </a:lnTo>
                <a:lnTo>
                  <a:pt x="7144" y="100013"/>
                </a:lnTo>
                <a:lnTo>
                  <a:pt x="14288" y="114300"/>
                </a:lnTo>
                <a:lnTo>
                  <a:pt x="21432" y="135732"/>
                </a:lnTo>
                <a:lnTo>
                  <a:pt x="21432" y="150019"/>
                </a:lnTo>
                <a:lnTo>
                  <a:pt x="28575" y="157163"/>
                </a:lnTo>
                <a:lnTo>
                  <a:pt x="42863" y="171450"/>
                </a:lnTo>
                <a:lnTo>
                  <a:pt x="50007" y="178594"/>
                </a:lnTo>
                <a:lnTo>
                  <a:pt x="50007" y="178594"/>
                </a:lnTo>
                <a:lnTo>
                  <a:pt x="57150" y="185738"/>
                </a:lnTo>
                <a:lnTo>
                  <a:pt x="57150" y="192882"/>
                </a:lnTo>
                <a:lnTo>
                  <a:pt x="64294" y="185738"/>
                </a:lnTo>
                <a:lnTo>
                  <a:pt x="64294" y="192882"/>
                </a:lnTo>
                <a:lnTo>
                  <a:pt x="64294" y="192882"/>
                </a:lnTo>
                <a:lnTo>
                  <a:pt x="64294" y="192882"/>
                </a:lnTo>
                <a:lnTo>
                  <a:pt x="64294" y="185738"/>
                </a:lnTo>
                <a:lnTo>
                  <a:pt x="64294" y="178594"/>
                </a:lnTo>
                <a:lnTo>
                  <a:pt x="64294" y="164307"/>
                </a:lnTo>
                <a:lnTo>
                  <a:pt x="64294" y="150019"/>
                </a:lnTo>
                <a:lnTo>
                  <a:pt x="71438" y="135732"/>
                </a:lnTo>
                <a:lnTo>
                  <a:pt x="71438" y="128588"/>
                </a:lnTo>
                <a:lnTo>
                  <a:pt x="71438" y="114300"/>
                </a:lnTo>
                <a:lnTo>
                  <a:pt x="71438" y="114300"/>
                </a:lnTo>
                <a:lnTo>
                  <a:pt x="78582" y="107157"/>
                </a:lnTo>
                <a:lnTo>
                  <a:pt x="78582" y="107157"/>
                </a:lnTo>
                <a:lnTo>
                  <a:pt x="78582" y="100013"/>
                </a:lnTo>
                <a:lnTo>
                  <a:pt x="85725" y="100013"/>
                </a:lnTo>
                <a:lnTo>
                  <a:pt x="92869" y="100013"/>
                </a:lnTo>
                <a:lnTo>
                  <a:pt x="100013" y="92869"/>
                </a:lnTo>
                <a:lnTo>
                  <a:pt x="114300" y="100013"/>
                </a:lnTo>
                <a:lnTo>
                  <a:pt x="128588" y="100013"/>
                </a:lnTo>
                <a:lnTo>
                  <a:pt x="142875" y="92869"/>
                </a:lnTo>
                <a:lnTo>
                  <a:pt x="164307" y="85725"/>
                </a:lnTo>
                <a:lnTo>
                  <a:pt x="185738" y="85725"/>
                </a:lnTo>
                <a:lnTo>
                  <a:pt x="214313" y="78582"/>
                </a:lnTo>
                <a:lnTo>
                  <a:pt x="235744" y="71438"/>
                </a:lnTo>
                <a:lnTo>
                  <a:pt x="257175" y="71438"/>
                </a:lnTo>
                <a:lnTo>
                  <a:pt x="278607" y="64294"/>
                </a:lnTo>
                <a:lnTo>
                  <a:pt x="292894" y="50007"/>
                </a:lnTo>
                <a:lnTo>
                  <a:pt x="307182" y="50007"/>
                </a:lnTo>
                <a:lnTo>
                  <a:pt x="321469" y="42863"/>
                </a:lnTo>
                <a:lnTo>
                  <a:pt x="328613" y="28575"/>
                </a:lnTo>
                <a:lnTo>
                  <a:pt x="328613" y="28575"/>
                </a:lnTo>
                <a:lnTo>
                  <a:pt x="335757" y="21432"/>
                </a:lnTo>
                <a:lnTo>
                  <a:pt x="335757" y="14288"/>
                </a:lnTo>
                <a:lnTo>
                  <a:pt x="328613" y="7144"/>
                </a:lnTo>
                <a:lnTo>
                  <a:pt x="321469" y="7144"/>
                </a:lnTo>
                <a:lnTo>
                  <a:pt x="314325" y="0"/>
                </a:lnTo>
                <a:lnTo>
                  <a:pt x="300038" y="0"/>
                </a:lnTo>
                <a:lnTo>
                  <a:pt x="285750" y="7144"/>
                </a:lnTo>
                <a:lnTo>
                  <a:pt x="271463" y="14288"/>
                </a:lnTo>
                <a:lnTo>
                  <a:pt x="257175" y="28575"/>
                </a:lnTo>
                <a:lnTo>
                  <a:pt x="242888" y="42863"/>
                </a:lnTo>
                <a:lnTo>
                  <a:pt x="228600" y="57150"/>
                </a:lnTo>
                <a:lnTo>
                  <a:pt x="221457" y="64294"/>
                </a:lnTo>
                <a:lnTo>
                  <a:pt x="214313" y="85725"/>
                </a:lnTo>
                <a:lnTo>
                  <a:pt x="214313" y="100013"/>
                </a:lnTo>
                <a:lnTo>
                  <a:pt x="221457" y="114300"/>
                </a:lnTo>
                <a:lnTo>
                  <a:pt x="228600" y="135732"/>
                </a:lnTo>
                <a:lnTo>
                  <a:pt x="242888" y="150019"/>
                </a:lnTo>
                <a:lnTo>
                  <a:pt x="257175" y="164307"/>
                </a:lnTo>
                <a:lnTo>
                  <a:pt x="285750" y="178594"/>
                </a:lnTo>
                <a:lnTo>
                  <a:pt x="307182" y="200025"/>
                </a:lnTo>
                <a:lnTo>
                  <a:pt x="350044" y="228600"/>
                </a:lnTo>
                <a:lnTo>
                  <a:pt x="350044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1664494" y="4050506"/>
            <a:ext cx="507207" cy="235745"/>
          </a:xfrm>
          <a:custGeom>
            <a:avLst/>
            <a:gdLst/>
            <a:ahLst/>
            <a:cxnLst/>
            <a:rect l="0" t="0" r="0" b="0"/>
            <a:pathLst>
              <a:path w="507207" h="235745">
                <a:moveTo>
                  <a:pt x="0" y="0"/>
                </a:moveTo>
                <a:lnTo>
                  <a:pt x="0" y="7144"/>
                </a:lnTo>
                <a:lnTo>
                  <a:pt x="7144" y="21432"/>
                </a:lnTo>
                <a:lnTo>
                  <a:pt x="7144" y="42863"/>
                </a:lnTo>
                <a:lnTo>
                  <a:pt x="7144" y="64294"/>
                </a:lnTo>
                <a:lnTo>
                  <a:pt x="14287" y="85725"/>
                </a:lnTo>
                <a:lnTo>
                  <a:pt x="14287" y="114300"/>
                </a:lnTo>
                <a:lnTo>
                  <a:pt x="21431" y="128588"/>
                </a:lnTo>
                <a:lnTo>
                  <a:pt x="28575" y="150019"/>
                </a:lnTo>
                <a:lnTo>
                  <a:pt x="35719" y="178594"/>
                </a:lnTo>
                <a:lnTo>
                  <a:pt x="35719" y="192882"/>
                </a:lnTo>
                <a:lnTo>
                  <a:pt x="42862" y="207169"/>
                </a:lnTo>
                <a:lnTo>
                  <a:pt x="50006" y="221457"/>
                </a:lnTo>
                <a:lnTo>
                  <a:pt x="50006" y="228600"/>
                </a:lnTo>
                <a:lnTo>
                  <a:pt x="57150" y="228600"/>
                </a:lnTo>
                <a:lnTo>
                  <a:pt x="57150" y="235744"/>
                </a:lnTo>
                <a:lnTo>
                  <a:pt x="64294" y="235744"/>
                </a:lnTo>
                <a:lnTo>
                  <a:pt x="71437" y="235744"/>
                </a:lnTo>
                <a:lnTo>
                  <a:pt x="71437" y="235744"/>
                </a:lnTo>
                <a:lnTo>
                  <a:pt x="71437" y="228600"/>
                </a:lnTo>
                <a:lnTo>
                  <a:pt x="78581" y="214313"/>
                </a:lnTo>
                <a:lnTo>
                  <a:pt x="78581" y="200025"/>
                </a:lnTo>
                <a:lnTo>
                  <a:pt x="85725" y="185738"/>
                </a:lnTo>
                <a:lnTo>
                  <a:pt x="85725" y="157163"/>
                </a:lnTo>
                <a:lnTo>
                  <a:pt x="92869" y="135732"/>
                </a:lnTo>
                <a:lnTo>
                  <a:pt x="100012" y="121444"/>
                </a:lnTo>
                <a:lnTo>
                  <a:pt x="107156" y="100013"/>
                </a:lnTo>
                <a:lnTo>
                  <a:pt x="121444" y="78582"/>
                </a:lnTo>
                <a:lnTo>
                  <a:pt x="121444" y="71438"/>
                </a:lnTo>
                <a:lnTo>
                  <a:pt x="135731" y="64294"/>
                </a:lnTo>
                <a:lnTo>
                  <a:pt x="142875" y="57150"/>
                </a:lnTo>
                <a:lnTo>
                  <a:pt x="142875" y="57150"/>
                </a:lnTo>
                <a:lnTo>
                  <a:pt x="157162" y="64294"/>
                </a:lnTo>
                <a:lnTo>
                  <a:pt x="157162" y="71438"/>
                </a:lnTo>
                <a:lnTo>
                  <a:pt x="164306" y="78582"/>
                </a:lnTo>
                <a:lnTo>
                  <a:pt x="171450" y="100013"/>
                </a:lnTo>
                <a:lnTo>
                  <a:pt x="178594" y="114300"/>
                </a:lnTo>
                <a:lnTo>
                  <a:pt x="185737" y="128588"/>
                </a:lnTo>
                <a:lnTo>
                  <a:pt x="192881" y="150019"/>
                </a:lnTo>
                <a:lnTo>
                  <a:pt x="200025" y="171450"/>
                </a:lnTo>
                <a:lnTo>
                  <a:pt x="207169" y="185738"/>
                </a:lnTo>
                <a:lnTo>
                  <a:pt x="214312" y="200025"/>
                </a:lnTo>
                <a:lnTo>
                  <a:pt x="214312" y="214313"/>
                </a:lnTo>
                <a:lnTo>
                  <a:pt x="221456" y="214313"/>
                </a:lnTo>
                <a:lnTo>
                  <a:pt x="221456" y="228600"/>
                </a:lnTo>
                <a:lnTo>
                  <a:pt x="228600" y="228600"/>
                </a:lnTo>
                <a:lnTo>
                  <a:pt x="228600" y="228600"/>
                </a:lnTo>
                <a:lnTo>
                  <a:pt x="228600" y="228600"/>
                </a:lnTo>
                <a:lnTo>
                  <a:pt x="235744" y="228600"/>
                </a:lnTo>
                <a:lnTo>
                  <a:pt x="235744" y="221457"/>
                </a:lnTo>
                <a:lnTo>
                  <a:pt x="242887" y="207169"/>
                </a:lnTo>
                <a:lnTo>
                  <a:pt x="250031" y="200025"/>
                </a:lnTo>
                <a:lnTo>
                  <a:pt x="250031" y="185738"/>
                </a:lnTo>
                <a:lnTo>
                  <a:pt x="257175" y="171450"/>
                </a:lnTo>
                <a:lnTo>
                  <a:pt x="264319" y="150019"/>
                </a:lnTo>
                <a:lnTo>
                  <a:pt x="271462" y="135732"/>
                </a:lnTo>
                <a:lnTo>
                  <a:pt x="278606" y="121444"/>
                </a:lnTo>
                <a:lnTo>
                  <a:pt x="285750" y="107157"/>
                </a:lnTo>
                <a:lnTo>
                  <a:pt x="292894" y="100013"/>
                </a:lnTo>
                <a:lnTo>
                  <a:pt x="292894" y="85725"/>
                </a:lnTo>
                <a:lnTo>
                  <a:pt x="300037" y="78582"/>
                </a:lnTo>
                <a:lnTo>
                  <a:pt x="300037" y="78582"/>
                </a:lnTo>
                <a:lnTo>
                  <a:pt x="300037" y="78582"/>
                </a:lnTo>
                <a:lnTo>
                  <a:pt x="307181" y="71438"/>
                </a:lnTo>
                <a:lnTo>
                  <a:pt x="307181" y="78582"/>
                </a:lnTo>
                <a:lnTo>
                  <a:pt x="314325" y="78582"/>
                </a:lnTo>
                <a:lnTo>
                  <a:pt x="314325" y="78582"/>
                </a:lnTo>
                <a:lnTo>
                  <a:pt x="321469" y="85725"/>
                </a:lnTo>
                <a:lnTo>
                  <a:pt x="328612" y="100013"/>
                </a:lnTo>
                <a:lnTo>
                  <a:pt x="328612" y="107157"/>
                </a:lnTo>
                <a:lnTo>
                  <a:pt x="335756" y="121444"/>
                </a:lnTo>
                <a:lnTo>
                  <a:pt x="350044" y="135732"/>
                </a:lnTo>
                <a:lnTo>
                  <a:pt x="357187" y="150019"/>
                </a:lnTo>
                <a:lnTo>
                  <a:pt x="364331" y="157163"/>
                </a:lnTo>
                <a:lnTo>
                  <a:pt x="378619" y="171450"/>
                </a:lnTo>
                <a:lnTo>
                  <a:pt x="392906" y="178594"/>
                </a:lnTo>
                <a:lnTo>
                  <a:pt x="400050" y="178594"/>
                </a:lnTo>
                <a:lnTo>
                  <a:pt x="414337" y="185738"/>
                </a:lnTo>
                <a:lnTo>
                  <a:pt x="435769" y="185738"/>
                </a:lnTo>
                <a:lnTo>
                  <a:pt x="442912" y="178594"/>
                </a:lnTo>
                <a:lnTo>
                  <a:pt x="457200" y="178594"/>
                </a:lnTo>
                <a:lnTo>
                  <a:pt x="471487" y="178594"/>
                </a:lnTo>
                <a:lnTo>
                  <a:pt x="485775" y="164307"/>
                </a:lnTo>
                <a:lnTo>
                  <a:pt x="492919" y="157163"/>
                </a:lnTo>
                <a:lnTo>
                  <a:pt x="500062" y="150019"/>
                </a:lnTo>
                <a:lnTo>
                  <a:pt x="507206" y="150019"/>
                </a:lnTo>
                <a:lnTo>
                  <a:pt x="507206" y="135732"/>
                </a:lnTo>
                <a:lnTo>
                  <a:pt x="500062" y="128588"/>
                </a:lnTo>
                <a:lnTo>
                  <a:pt x="500062" y="121444"/>
                </a:lnTo>
                <a:lnTo>
                  <a:pt x="492919" y="107157"/>
                </a:lnTo>
                <a:lnTo>
                  <a:pt x="478631" y="92869"/>
                </a:lnTo>
                <a:lnTo>
                  <a:pt x="471487" y="85725"/>
                </a:lnTo>
                <a:lnTo>
                  <a:pt x="457200" y="71438"/>
                </a:lnTo>
                <a:lnTo>
                  <a:pt x="442912" y="64294"/>
                </a:lnTo>
                <a:lnTo>
                  <a:pt x="428625" y="57150"/>
                </a:lnTo>
                <a:lnTo>
                  <a:pt x="407194" y="57150"/>
                </a:lnTo>
                <a:lnTo>
                  <a:pt x="392906" y="57150"/>
                </a:lnTo>
                <a:lnTo>
                  <a:pt x="378619" y="64294"/>
                </a:lnTo>
                <a:lnTo>
                  <a:pt x="364331" y="78582"/>
                </a:lnTo>
                <a:lnTo>
                  <a:pt x="342900" y="92869"/>
                </a:lnTo>
                <a:lnTo>
                  <a:pt x="342900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2178844" y="4021931"/>
            <a:ext cx="735807" cy="214314"/>
          </a:xfrm>
          <a:custGeom>
            <a:avLst/>
            <a:gdLst/>
            <a:ahLst/>
            <a:cxnLst/>
            <a:rect l="0" t="0" r="0" b="0"/>
            <a:pathLst>
              <a:path w="735807" h="214314">
                <a:moveTo>
                  <a:pt x="0" y="214313"/>
                </a:moveTo>
                <a:lnTo>
                  <a:pt x="0" y="214313"/>
                </a:lnTo>
                <a:lnTo>
                  <a:pt x="14287" y="214313"/>
                </a:lnTo>
                <a:lnTo>
                  <a:pt x="21431" y="214313"/>
                </a:lnTo>
                <a:lnTo>
                  <a:pt x="28575" y="207169"/>
                </a:lnTo>
                <a:lnTo>
                  <a:pt x="35719" y="207169"/>
                </a:lnTo>
                <a:lnTo>
                  <a:pt x="35719" y="200025"/>
                </a:lnTo>
                <a:lnTo>
                  <a:pt x="42862" y="192882"/>
                </a:lnTo>
                <a:lnTo>
                  <a:pt x="42862" y="178594"/>
                </a:lnTo>
                <a:lnTo>
                  <a:pt x="50006" y="171450"/>
                </a:lnTo>
                <a:lnTo>
                  <a:pt x="50006" y="157163"/>
                </a:lnTo>
                <a:lnTo>
                  <a:pt x="57150" y="135732"/>
                </a:lnTo>
                <a:lnTo>
                  <a:pt x="64294" y="114300"/>
                </a:lnTo>
                <a:lnTo>
                  <a:pt x="71437" y="100013"/>
                </a:lnTo>
                <a:lnTo>
                  <a:pt x="78581" y="85725"/>
                </a:lnTo>
                <a:lnTo>
                  <a:pt x="78581" y="71438"/>
                </a:lnTo>
                <a:lnTo>
                  <a:pt x="85725" y="71438"/>
                </a:lnTo>
                <a:lnTo>
                  <a:pt x="85725" y="64294"/>
                </a:lnTo>
                <a:lnTo>
                  <a:pt x="92869" y="64294"/>
                </a:lnTo>
                <a:lnTo>
                  <a:pt x="92869" y="64294"/>
                </a:lnTo>
                <a:lnTo>
                  <a:pt x="92869" y="64294"/>
                </a:lnTo>
                <a:lnTo>
                  <a:pt x="100012" y="64294"/>
                </a:lnTo>
                <a:lnTo>
                  <a:pt x="100012" y="71438"/>
                </a:lnTo>
                <a:lnTo>
                  <a:pt x="100012" y="85725"/>
                </a:lnTo>
                <a:lnTo>
                  <a:pt x="107156" y="92869"/>
                </a:lnTo>
                <a:lnTo>
                  <a:pt x="107156" y="107157"/>
                </a:lnTo>
                <a:lnTo>
                  <a:pt x="107156" y="121444"/>
                </a:lnTo>
                <a:lnTo>
                  <a:pt x="114300" y="135732"/>
                </a:lnTo>
                <a:lnTo>
                  <a:pt x="114300" y="150019"/>
                </a:lnTo>
                <a:lnTo>
                  <a:pt x="121444" y="157163"/>
                </a:lnTo>
                <a:lnTo>
                  <a:pt x="128587" y="171450"/>
                </a:lnTo>
                <a:lnTo>
                  <a:pt x="128587" y="171450"/>
                </a:lnTo>
                <a:lnTo>
                  <a:pt x="135731" y="178594"/>
                </a:lnTo>
                <a:lnTo>
                  <a:pt x="135731" y="178594"/>
                </a:lnTo>
                <a:lnTo>
                  <a:pt x="142875" y="178594"/>
                </a:lnTo>
                <a:lnTo>
                  <a:pt x="142875" y="178594"/>
                </a:lnTo>
                <a:lnTo>
                  <a:pt x="150019" y="178594"/>
                </a:lnTo>
                <a:lnTo>
                  <a:pt x="157162" y="171450"/>
                </a:lnTo>
                <a:lnTo>
                  <a:pt x="164306" y="164307"/>
                </a:lnTo>
                <a:lnTo>
                  <a:pt x="171450" y="157163"/>
                </a:lnTo>
                <a:lnTo>
                  <a:pt x="178594" y="142875"/>
                </a:lnTo>
                <a:lnTo>
                  <a:pt x="185737" y="128588"/>
                </a:lnTo>
                <a:lnTo>
                  <a:pt x="192881" y="114300"/>
                </a:lnTo>
                <a:lnTo>
                  <a:pt x="207169" y="100013"/>
                </a:lnTo>
                <a:lnTo>
                  <a:pt x="214312" y="78582"/>
                </a:lnTo>
                <a:lnTo>
                  <a:pt x="221456" y="71438"/>
                </a:lnTo>
                <a:lnTo>
                  <a:pt x="228600" y="64294"/>
                </a:lnTo>
                <a:lnTo>
                  <a:pt x="235744" y="57150"/>
                </a:lnTo>
                <a:lnTo>
                  <a:pt x="235744" y="57150"/>
                </a:lnTo>
                <a:lnTo>
                  <a:pt x="242887" y="57150"/>
                </a:lnTo>
                <a:lnTo>
                  <a:pt x="250031" y="57150"/>
                </a:lnTo>
                <a:lnTo>
                  <a:pt x="250031" y="57150"/>
                </a:lnTo>
                <a:lnTo>
                  <a:pt x="257175" y="64294"/>
                </a:lnTo>
                <a:lnTo>
                  <a:pt x="257175" y="71438"/>
                </a:lnTo>
                <a:lnTo>
                  <a:pt x="264319" y="78582"/>
                </a:lnTo>
                <a:lnTo>
                  <a:pt x="271462" y="85725"/>
                </a:lnTo>
                <a:lnTo>
                  <a:pt x="278606" y="92869"/>
                </a:lnTo>
                <a:lnTo>
                  <a:pt x="285750" y="100013"/>
                </a:lnTo>
                <a:lnTo>
                  <a:pt x="292894" y="107157"/>
                </a:lnTo>
                <a:lnTo>
                  <a:pt x="307181" y="121444"/>
                </a:lnTo>
                <a:lnTo>
                  <a:pt x="321469" y="121444"/>
                </a:lnTo>
                <a:lnTo>
                  <a:pt x="328612" y="121444"/>
                </a:lnTo>
                <a:lnTo>
                  <a:pt x="342900" y="121444"/>
                </a:lnTo>
                <a:lnTo>
                  <a:pt x="357187" y="114300"/>
                </a:lnTo>
                <a:lnTo>
                  <a:pt x="364331" y="114300"/>
                </a:lnTo>
                <a:lnTo>
                  <a:pt x="378619" y="107157"/>
                </a:lnTo>
                <a:lnTo>
                  <a:pt x="385762" y="100013"/>
                </a:lnTo>
                <a:lnTo>
                  <a:pt x="392906" y="92869"/>
                </a:lnTo>
                <a:lnTo>
                  <a:pt x="400050" y="85725"/>
                </a:lnTo>
                <a:lnTo>
                  <a:pt x="400050" y="71438"/>
                </a:lnTo>
                <a:lnTo>
                  <a:pt x="400050" y="64294"/>
                </a:lnTo>
                <a:lnTo>
                  <a:pt x="400050" y="50007"/>
                </a:lnTo>
                <a:lnTo>
                  <a:pt x="400050" y="42863"/>
                </a:lnTo>
                <a:lnTo>
                  <a:pt x="392906" y="28575"/>
                </a:lnTo>
                <a:lnTo>
                  <a:pt x="392906" y="21432"/>
                </a:lnTo>
                <a:lnTo>
                  <a:pt x="385762" y="21432"/>
                </a:lnTo>
                <a:lnTo>
                  <a:pt x="371475" y="14288"/>
                </a:lnTo>
                <a:lnTo>
                  <a:pt x="364331" y="14288"/>
                </a:lnTo>
                <a:lnTo>
                  <a:pt x="350044" y="21432"/>
                </a:lnTo>
                <a:lnTo>
                  <a:pt x="342900" y="28575"/>
                </a:lnTo>
                <a:lnTo>
                  <a:pt x="328612" y="35719"/>
                </a:lnTo>
                <a:lnTo>
                  <a:pt x="321469" y="57150"/>
                </a:lnTo>
                <a:lnTo>
                  <a:pt x="314325" y="78582"/>
                </a:lnTo>
                <a:lnTo>
                  <a:pt x="314325" y="92869"/>
                </a:lnTo>
                <a:lnTo>
                  <a:pt x="307181" y="121444"/>
                </a:lnTo>
                <a:lnTo>
                  <a:pt x="307181" y="142875"/>
                </a:lnTo>
                <a:lnTo>
                  <a:pt x="314325" y="157163"/>
                </a:lnTo>
                <a:lnTo>
                  <a:pt x="314325" y="171450"/>
                </a:lnTo>
                <a:lnTo>
                  <a:pt x="321469" y="185738"/>
                </a:lnTo>
                <a:lnTo>
                  <a:pt x="335756" y="192882"/>
                </a:lnTo>
                <a:lnTo>
                  <a:pt x="350044" y="200025"/>
                </a:lnTo>
                <a:lnTo>
                  <a:pt x="364331" y="207169"/>
                </a:lnTo>
                <a:lnTo>
                  <a:pt x="385762" y="207169"/>
                </a:lnTo>
                <a:lnTo>
                  <a:pt x="400050" y="200025"/>
                </a:lnTo>
                <a:lnTo>
                  <a:pt x="421481" y="192882"/>
                </a:lnTo>
                <a:lnTo>
                  <a:pt x="435769" y="185738"/>
                </a:lnTo>
                <a:lnTo>
                  <a:pt x="457200" y="178594"/>
                </a:lnTo>
                <a:lnTo>
                  <a:pt x="471487" y="164307"/>
                </a:lnTo>
                <a:lnTo>
                  <a:pt x="485775" y="157163"/>
                </a:lnTo>
                <a:lnTo>
                  <a:pt x="500062" y="135732"/>
                </a:lnTo>
                <a:lnTo>
                  <a:pt x="514350" y="114300"/>
                </a:lnTo>
                <a:lnTo>
                  <a:pt x="528637" y="100013"/>
                </a:lnTo>
                <a:lnTo>
                  <a:pt x="542925" y="71438"/>
                </a:lnTo>
                <a:lnTo>
                  <a:pt x="550069" y="50007"/>
                </a:lnTo>
                <a:lnTo>
                  <a:pt x="564356" y="35719"/>
                </a:lnTo>
                <a:lnTo>
                  <a:pt x="571500" y="21432"/>
                </a:lnTo>
                <a:lnTo>
                  <a:pt x="585787" y="14288"/>
                </a:lnTo>
                <a:lnTo>
                  <a:pt x="592931" y="7144"/>
                </a:lnTo>
                <a:lnTo>
                  <a:pt x="600075" y="7144"/>
                </a:lnTo>
                <a:lnTo>
                  <a:pt x="607219" y="0"/>
                </a:lnTo>
                <a:lnTo>
                  <a:pt x="607219" y="0"/>
                </a:lnTo>
                <a:lnTo>
                  <a:pt x="614362" y="0"/>
                </a:lnTo>
                <a:lnTo>
                  <a:pt x="628650" y="0"/>
                </a:lnTo>
                <a:lnTo>
                  <a:pt x="635794" y="0"/>
                </a:lnTo>
                <a:lnTo>
                  <a:pt x="642937" y="7144"/>
                </a:lnTo>
                <a:lnTo>
                  <a:pt x="650081" y="14288"/>
                </a:lnTo>
                <a:lnTo>
                  <a:pt x="657225" y="21432"/>
                </a:lnTo>
                <a:lnTo>
                  <a:pt x="664369" y="35719"/>
                </a:lnTo>
                <a:lnTo>
                  <a:pt x="678656" y="42863"/>
                </a:lnTo>
                <a:lnTo>
                  <a:pt x="678656" y="57150"/>
                </a:lnTo>
                <a:lnTo>
                  <a:pt x="685800" y="78582"/>
                </a:lnTo>
                <a:lnTo>
                  <a:pt x="692944" y="92869"/>
                </a:lnTo>
                <a:lnTo>
                  <a:pt x="700087" y="107157"/>
                </a:lnTo>
                <a:lnTo>
                  <a:pt x="707231" y="121444"/>
                </a:lnTo>
                <a:lnTo>
                  <a:pt x="714375" y="142875"/>
                </a:lnTo>
                <a:lnTo>
                  <a:pt x="714375" y="150019"/>
                </a:lnTo>
                <a:lnTo>
                  <a:pt x="721519" y="164307"/>
                </a:lnTo>
                <a:lnTo>
                  <a:pt x="721519" y="178594"/>
                </a:lnTo>
                <a:lnTo>
                  <a:pt x="728662" y="178594"/>
                </a:lnTo>
                <a:lnTo>
                  <a:pt x="735806" y="192882"/>
                </a:lnTo>
                <a:lnTo>
                  <a:pt x="735806" y="1928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3186113" y="3893344"/>
            <a:ext cx="578644" cy="271463"/>
          </a:xfrm>
          <a:custGeom>
            <a:avLst/>
            <a:gdLst/>
            <a:ahLst/>
            <a:cxnLst/>
            <a:rect l="0" t="0" r="0" b="0"/>
            <a:pathLst>
              <a:path w="578644" h="271463">
                <a:moveTo>
                  <a:pt x="157162" y="107156"/>
                </a:moveTo>
                <a:lnTo>
                  <a:pt x="164306" y="100012"/>
                </a:lnTo>
                <a:lnTo>
                  <a:pt x="164306" y="92869"/>
                </a:lnTo>
                <a:lnTo>
                  <a:pt x="164306" y="78581"/>
                </a:lnTo>
                <a:lnTo>
                  <a:pt x="164306" y="71437"/>
                </a:lnTo>
                <a:lnTo>
                  <a:pt x="157162" y="71437"/>
                </a:lnTo>
                <a:lnTo>
                  <a:pt x="157162" y="64294"/>
                </a:lnTo>
                <a:lnTo>
                  <a:pt x="150018" y="57150"/>
                </a:lnTo>
                <a:lnTo>
                  <a:pt x="150018" y="50006"/>
                </a:lnTo>
                <a:lnTo>
                  <a:pt x="142875" y="50006"/>
                </a:lnTo>
                <a:lnTo>
                  <a:pt x="135731" y="42862"/>
                </a:lnTo>
                <a:lnTo>
                  <a:pt x="121443" y="50006"/>
                </a:lnTo>
                <a:lnTo>
                  <a:pt x="114300" y="50006"/>
                </a:lnTo>
                <a:lnTo>
                  <a:pt x="100012" y="57150"/>
                </a:lnTo>
                <a:lnTo>
                  <a:pt x="78581" y="71437"/>
                </a:lnTo>
                <a:lnTo>
                  <a:pt x="64293" y="85725"/>
                </a:lnTo>
                <a:lnTo>
                  <a:pt x="50006" y="92869"/>
                </a:lnTo>
                <a:lnTo>
                  <a:pt x="35718" y="114300"/>
                </a:lnTo>
                <a:lnTo>
                  <a:pt x="21431" y="128587"/>
                </a:lnTo>
                <a:lnTo>
                  <a:pt x="14287" y="150019"/>
                </a:lnTo>
                <a:lnTo>
                  <a:pt x="7143" y="157162"/>
                </a:lnTo>
                <a:lnTo>
                  <a:pt x="0" y="178594"/>
                </a:lnTo>
                <a:lnTo>
                  <a:pt x="7143" y="185737"/>
                </a:lnTo>
                <a:lnTo>
                  <a:pt x="7143" y="192881"/>
                </a:lnTo>
                <a:lnTo>
                  <a:pt x="14287" y="200025"/>
                </a:lnTo>
                <a:lnTo>
                  <a:pt x="21431" y="207169"/>
                </a:lnTo>
                <a:lnTo>
                  <a:pt x="28575" y="200025"/>
                </a:lnTo>
                <a:lnTo>
                  <a:pt x="42862" y="207169"/>
                </a:lnTo>
                <a:lnTo>
                  <a:pt x="57150" y="207169"/>
                </a:lnTo>
                <a:lnTo>
                  <a:pt x="64293" y="192881"/>
                </a:lnTo>
                <a:lnTo>
                  <a:pt x="78581" y="185737"/>
                </a:lnTo>
                <a:lnTo>
                  <a:pt x="92868" y="178594"/>
                </a:lnTo>
                <a:lnTo>
                  <a:pt x="107156" y="171450"/>
                </a:lnTo>
                <a:lnTo>
                  <a:pt x="114300" y="150019"/>
                </a:lnTo>
                <a:lnTo>
                  <a:pt x="128587" y="142875"/>
                </a:lnTo>
                <a:lnTo>
                  <a:pt x="135731" y="128587"/>
                </a:lnTo>
                <a:lnTo>
                  <a:pt x="142875" y="107156"/>
                </a:lnTo>
                <a:lnTo>
                  <a:pt x="150018" y="92869"/>
                </a:lnTo>
                <a:lnTo>
                  <a:pt x="157162" y="85725"/>
                </a:lnTo>
                <a:lnTo>
                  <a:pt x="157162" y="71437"/>
                </a:lnTo>
                <a:lnTo>
                  <a:pt x="157162" y="71437"/>
                </a:lnTo>
                <a:lnTo>
                  <a:pt x="157162" y="64294"/>
                </a:lnTo>
                <a:lnTo>
                  <a:pt x="157162" y="64294"/>
                </a:lnTo>
                <a:lnTo>
                  <a:pt x="157162" y="57150"/>
                </a:lnTo>
                <a:lnTo>
                  <a:pt x="157162" y="64294"/>
                </a:lnTo>
                <a:lnTo>
                  <a:pt x="157162" y="64294"/>
                </a:lnTo>
                <a:lnTo>
                  <a:pt x="157162" y="64294"/>
                </a:lnTo>
                <a:lnTo>
                  <a:pt x="157162" y="78581"/>
                </a:lnTo>
                <a:lnTo>
                  <a:pt x="157162" y="92869"/>
                </a:lnTo>
                <a:lnTo>
                  <a:pt x="157162" y="100012"/>
                </a:lnTo>
                <a:lnTo>
                  <a:pt x="157162" y="121444"/>
                </a:lnTo>
                <a:lnTo>
                  <a:pt x="164306" y="142875"/>
                </a:lnTo>
                <a:lnTo>
                  <a:pt x="171450" y="164306"/>
                </a:lnTo>
                <a:lnTo>
                  <a:pt x="171450" y="178594"/>
                </a:lnTo>
                <a:lnTo>
                  <a:pt x="178593" y="200025"/>
                </a:lnTo>
                <a:lnTo>
                  <a:pt x="185737" y="207169"/>
                </a:lnTo>
                <a:lnTo>
                  <a:pt x="192881" y="221456"/>
                </a:lnTo>
                <a:lnTo>
                  <a:pt x="207168" y="228600"/>
                </a:lnTo>
                <a:lnTo>
                  <a:pt x="214312" y="235744"/>
                </a:lnTo>
                <a:lnTo>
                  <a:pt x="221456" y="235744"/>
                </a:lnTo>
                <a:lnTo>
                  <a:pt x="228600" y="242887"/>
                </a:lnTo>
                <a:lnTo>
                  <a:pt x="235743" y="242887"/>
                </a:lnTo>
                <a:lnTo>
                  <a:pt x="235743" y="242887"/>
                </a:lnTo>
                <a:lnTo>
                  <a:pt x="242887" y="242887"/>
                </a:lnTo>
                <a:lnTo>
                  <a:pt x="242887" y="242887"/>
                </a:lnTo>
                <a:lnTo>
                  <a:pt x="242887" y="235744"/>
                </a:lnTo>
                <a:lnTo>
                  <a:pt x="242887" y="228600"/>
                </a:lnTo>
                <a:lnTo>
                  <a:pt x="242887" y="228600"/>
                </a:lnTo>
                <a:lnTo>
                  <a:pt x="242887" y="207169"/>
                </a:lnTo>
                <a:lnTo>
                  <a:pt x="242887" y="185737"/>
                </a:lnTo>
                <a:lnTo>
                  <a:pt x="242887" y="171450"/>
                </a:lnTo>
                <a:lnTo>
                  <a:pt x="242887" y="142875"/>
                </a:lnTo>
                <a:lnTo>
                  <a:pt x="242887" y="121444"/>
                </a:lnTo>
                <a:lnTo>
                  <a:pt x="250031" y="100012"/>
                </a:lnTo>
                <a:lnTo>
                  <a:pt x="250031" y="85725"/>
                </a:lnTo>
                <a:lnTo>
                  <a:pt x="250031" y="71437"/>
                </a:lnTo>
                <a:lnTo>
                  <a:pt x="250031" y="71437"/>
                </a:lnTo>
                <a:lnTo>
                  <a:pt x="250031" y="64294"/>
                </a:lnTo>
                <a:lnTo>
                  <a:pt x="257175" y="64294"/>
                </a:lnTo>
                <a:lnTo>
                  <a:pt x="257175" y="57150"/>
                </a:lnTo>
                <a:lnTo>
                  <a:pt x="257175" y="64294"/>
                </a:lnTo>
                <a:lnTo>
                  <a:pt x="264318" y="64294"/>
                </a:lnTo>
                <a:lnTo>
                  <a:pt x="271462" y="64294"/>
                </a:lnTo>
                <a:lnTo>
                  <a:pt x="278606" y="71437"/>
                </a:lnTo>
                <a:lnTo>
                  <a:pt x="285750" y="71437"/>
                </a:lnTo>
                <a:lnTo>
                  <a:pt x="300037" y="78581"/>
                </a:lnTo>
                <a:lnTo>
                  <a:pt x="307181" y="85725"/>
                </a:lnTo>
                <a:lnTo>
                  <a:pt x="321468" y="92869"/>
                </a:lnTo>
                <a:lnTo>
                  <a:pt x="335756" y="92869"/>
                </a:lnTo>
                <a:lnTo>
                  <a:pt x="350043" y="92869"/>
                </a:lnTo>
                <a:lnTo>
                  <a:pt x="371475" y="100012"/>
                </a:lnTo>
                <a:lnTo>
                  <a:pt x="392906" y="100012"/>
                </a:lnTo>
                <a:lnTo>
                  <a:pt x="407193" y="92869"/>
                </a:lnTo>
                <a:lnTo>
                  <a:pt x="428625" y="92869"/>
                </a:lnTo>
                <a:lnTo>
                  <a:pt x="442912" y="85725"/>
                </a:lnTo>
                <a:lnTo>
                  <a:pt x="457200" y="78581"/>
                </a:lnTo>
                <a:lnTo>
                  <a:pt x="464343" y="78581"/>
                </a:lnTo>
                <a:lnTo>
                  <a:pt x="478631" y="71437"/>
                </a:lnTo>
                <a:lnTo>
                  <a:pt x="492918" y="64294"/>
                </a:lnTo>
                <a:lnTo>
                  <a:pt x="492918" y="64294"/>
                </a:lnTo>
                <a:lnTo>
                  <a:pt x="500062" y="57150"/>
                </a:lnTo>
                <a:lnTo>
                  <a:pt x="500062" y="42862"/>
                </a:lnTo>
                <a:lnTo>
                  <a:pt x="507206" y="42862"/>
                </a:lnTo>
                <a:lnTo>
                  <a:pt x="507206" y="35719"/>
                </a:lnTo>
                <a:lnTo>
                  <a:pt x="507206" y="21431"/>
                </a:lnTo>
                <a:lnTo>
                  <a:pt x="500062" y="14287"/>
                </a:lnTo>
                <a:lnTo>
                  <a:pt x="500062" y="14287"/>
                </a:lnTo>
                <a:lnTo>
                  <a:pt x="492918" y="7144"/>
                </a:lnTo>
                <a:lnTo>
                  <a:pt x="485775" y="0"/>
                </a:lnTo>
                <a:lnTo>
                  <a:pt x="471487" y="0"/>
                </a:lnTo>
                <a:lnTo>
                  <a:pt x="457200" y="7144"/>
                </a:lnTo>
                <a:lnTo>
                  <a:pt x="450056" y="14287"/>
                </a:lnTo>
                <a:lnTo>
                  <a:pt x="435768" y="21431"/>
                </a:lnTo>
                <a:lnTo>
                  <a:pt x="428625" y="42862"/>
                </a:lnTo>
                <a:lnTo>
                  <a:pt x="421481" y="50006"/>
                </a:lnTo>
                <a:lnTo>
                  <a:pt x="407193" y="71437"/>
                </a:lnTo>
                <a:lnTo>
                  <a:pt x="400050" y="92869"/>
                </a:lnTo>
                <a:lnTo>
                  <a:pt x="400050" y="114300"/>
                </a:lnTo>
                <a:lnTo>
                  <a:pt x="400050" y="135731"/>
                </a:lnTo>
                <a:lnTo>
                  <a:pt x="400050" y="164306"/>
                </a:lnTo>
                <a:lnTo>
                  <a:pt x="407193" y="185737"/>
                </a:lnTo>
                <a:lnTo>
                  <a:pt x="414337" y="207169"/>
                </a:lnTo>
                <a:lnTo>
                  <a:pt x="428625" y="221456"/>
                </a:lnTo>
                <a:lnTo>
                  <a:pt x="442912" y="242887"/>
                </a:lnTo>
                <a:lnTo>
                  <a:pt x="464343" y="250031"/>
                </a:lnTo>
                <a:lnTo>
                  <a:pt x="485775" y="257175"/>
                </a:lnTo>
                <a:lnTo>
                  <a:pt x="514350" y="271462"/>
                </a:lnTo>
                <a:lnTo>
                  <a:pt x="542925" y="271462"/>
                </a:lnTo>
                <a:lnTo>
                  <a:pt x="578643" y="271462"/>
                </a:lnTo>
                <a:lnTo>
                  <a:pt x="578643" y="2714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4029075" y="3721894"/>
            <a:ext cx="528639" cy="428626"/>
          </a:xfrm>
          <a:custGeom>
            <a:avLst/>
            <a:gdLst/>
            <a:ahLst/>
            <a:cxnLst/>
            <a:rect l="0" t="0" r="0" b="0"/>
            <a:pathLst>
              <a:path w="528639" h="428626">
                <a:moveTo>
                  <a:pt x="0" y="428625"/>
                </a:moveTo>
                <a:lnTo>
                  <a:pt x="0" y="428625"/>
                </a:lnTo>
                <a:lnTo>
                  <a:pt x="0" y="428625"/>
                </a:lnTo>
                <a:lnTo>
                  <a:pt x="0" y="421481"/>
                </a:lnTo>
                <a:lnTo>
                  <a:pt x="0" y="428625"/>
                </a:lnTo>
                <a:lnTo>
                  <a:pt x="0" y="421481"/>
                </a:lnTo>
                <a:lnTo>
                  <a:pt x="0" y="421481"/>
                </a:lnTo>
                <a:lnTo>
                  <a:pt x="0" y="414337"/>
                </a:lnTo>
                <a:lnTo>
                  <a:pt x="0" y="414337"/>
                </a:lnTo>
                <a:lnTo>
                  <a:pt x="0" y="400050"/>
                </a:lnTo>
                <a:lnTo>
                  <a:pt x="7144" y="385762"/>
                </a:lnTo>
                <a:lnTo>
                  <a:pt x="7144" y="364331"/>
                </a:lnTo>
                <a:lnTo>
                  <a:pt x="7144" y="335756"/>
                </a:lnTo>
                <a:lnTo>
                  <a:pt x="7144" y="307181"/>
                </a:lnTo>
                <a:lnTo>
                  <a:pt x="7144" y="285750"/>
                </a:lnTo>
                <a:lnTo>
                  <a:pt x="14288" y="250031"/>
                </a:lnTo>
                <a:lnTo>
                  <a:pt x="14288" y="221456"/>
                </a:lnTo>
                <a:lnTo>
                  <a:pt x="14288" y="200025"/>
                </a:lnTo>
                <a:lnTo>
                  <a:pt x="14288" y="178594"/>
                </a:lnTo>
                <a:lnTo>
                  <a:pt x="14288" y="157162"/>
                </a:lnTo>
                <a:lnTo>
                  <a:pt x="14288" y="135731"/>
                </a:lnTo>
                <a:lnTo>
                  <a:pt x="14288" y="128587"/>
                </a:lnTo>
                <a:lnTo>
                  <a:pt x="14288" y="114300"/>
                </a:lnTo>
                <a:lnTo>
                  <a:pt x="14288" y="107156"/>
                </a:lnTo>
                <a:lnTo>
                  <a:pt x="14288" y="107156"/>
                </a:lnTo>
                <a:lnTo>
                  <a:pt x="14288" y="107156"/>
                </a:lnTo>
                <a:lnTo>
                  <a:pt x="14288" y="100012"/>
                </a:lnTo>
                <a:lnTo>
                  <a:pt x="14288" y="100012"/>
                </a:lnTo>
                <a:lnTo>
                  <a:pt x="14288" y="100012"/>
                </a:lnTo>
                <a:lnTo>
                  <a:pt x="14288" y="107156"/>
                </a:lnTo>
                <a:lnTo>
                  <a:pt x="21431" y="114300"/>
                </a:lnTo>
                <a:lnTo>
                  <a:pt x="21431" y="128587"/>
                </a:lnTo>
                <a:lnTo>
                  <a:pt x="28575" y="142875"/>
                </a:lnTo>
                <a:lnTo>
                  <a:pt x="28575" y="164306"/>
                </a:lnTo>
                <a:lnTo>
                  <a:pt x="35719" y="192881"/>
                </a:lnTo>
                <a:lnTo>
                  <a:pt x="42863" y="214312"/>
                </a:lnTo>
                <a:lnTo>
                  <a:pt x="42863" y="235744"/>
                </a:lnTo>
                <a:lnTo>
                  <a:pt x="57150" y="257175"/>
                </a:lnTo>
                <a:lnTo>
                  <a:pt x="64294" y="271462"/>
                </a:lnTo>
                <a:lnTo>
                  <a:pt x="71438" y="278606"/>
                </a:lnTo>
                <a:lnTo>
                  <a:pt x="85725" y="292894"/>
                </a:lnTo>
                <a:lnTo>
                  <a:pt x="100013" y="292894"/>
                </a:lnTo>
                <a:lnTo>
                  <a:pt x="114300" y="292894"/>
                </a:lnTo>
                <a:lnTo>
                  <a:pt x="128588" y="300037"/>
                </a:lnTo>
                <a:lnTo>
                  <a:pt x="142875" y="300037"/>
                </a:lnTo>
                <a:lnTo>
                  <a:pt x="157163" y="292894"/>
                </a:lnTo>
                <a:lnTo>
                  <a:pt x="171450" y="285750"/>
                </a:lnTo>
                <a:lnTo>
                  <a:pt x="185738" y="278606"/>
                </a:lnTo>
                <a:lnTo>
                  <a:pt x="200025" y="264319"/>
                </a:lnTo>
                <a:lnTo>
                  <a:pt x="214313" y="250031"/>
                </a:lnTo>
                <a:lnTo>
                  <a:pt x="221456" y="235744"/>
                </a:lnTo>
                <a:lnTo>
                  <a:pt x="235744" y="214312"/>
                </a:lnTo>
                <a:lnTo>
                  <a:pt x="242888" y="192881"/>
                </a:lnTo>
                <a:lnTo>
                  <a:pt x="257175" y="178594"/>
                </a:lnTo>
                <a:lnTo>
                  <a:pt x="264319" y="157162"/>
                </a:lnTo>
                <a:lnTo>
                  <a:pt x="264319" y="142875"/>
                </a:lnTo>
                <a:lnTo>
                  <a:pt x="271463" y="135731"/>
                </a:lnTo>
                <a:lnTo>
                  <a:pt x="278606" y="128587"/>
                </a:lnTo>
                <a:lnTo>
                  <a:pt x="278606" y="121444"/>
                </a:lnTo>
                <a:lnTo>
                  <a:pt x="278606" y="121444"/>
                </a:lnTo>
                <a:lnTo>
                  <a:pt x="285750" y="121444"/>
                </a:lnTo>
                <a:lnTo>
                  <a:pt x="285750" y="121444"/>
                </a:lnTo>
                <a:lnTo>
                  <a:pt x="285750" y="128587"/>
                </a:lnTo>
                <a:lnTo>
                  <a:pt x="292894" y="135731"/>
                </a:lnTo>
                <a:lnTo>
                  <a:pt x="292894" y="150019"/>
                </a:lnTo>
                <a:lnTo>
                  <a:pt x="292894" y="164306"/>
                </a:lnTo>
                <a:lnTo>
                  <a:pt x="300038" y="192881"/>
                </a:lnTo>
                <a:lnTo>
                  <a:pt x="307181" y="214312"/>
                </a:lnTo>
                <a:lnTo>
                  <a:pt x="314325" y="235744"/>
                </a:lnTo>
                <a:lnTo>
                  <a:pt x="321469" y="264319"/>
                </a:lnTo>
                <a:lnTo>
                  <a:pt x="328613" y="285750"/>
                </a:lnTo>
                <a:lnTo>
                  <a:pt x="335756" y="300037"/>
                </a:lnTo>
                <a:lnTo>
                  <a:pt x="342900" y="314325"/>
                </a:lnTo>
                <a:lnTo>
                  <a:pt x="350044" y="328612"/>
                </a:lnTo>
                <a:lnTo>
                  <a:pt x="357188" y="342900"/>
                </a:lnTo>
                <a:lnTo>
                  <a:pt x="364331" y="350044"/>
                </a:lnTo>
                <a:lnTo>
                  <a:pt x="371475" y="357187"/>
                </a:lnTo>
                <a:lnTo>
                  <a:pt x="378619" y="364331"/>
                </a:lnTo>
                <a:lnTo>
                  <a:pt x="378619" y="364331"/>
                </a:lnTo>
                <a:lnTo>
                  <a:pt x="385763" y="364331"/>
                </a:lnTo>
                <a:lnTo>
                  <a:pt x="385763" y="371475"/>
                </a:lnTo>
                <a:lnTo>
                  <a:pt x="392906" y="364331"/>
                </a:lnTo>
                <a:lnTo>
                  <a:pt x="392906" y="364331"/>
                </a:lnTo>
                <a:lnTo>
                  <a:pt x="392906" y="364331"/>
                </a:lnTo>
                <a:lnTo>
                  <a:pt x="385763" y="350044"/>
                </a:lnTo>
                <a:lnTo>
                  <a:pt x="385763" y="335756"/>
                </a:lnTo>
                <a:lnTo>
                  <a:pt x="378619" y="321469"/>
                </a:lnTo>
                <a:lnTo>
                  <a:pt x="371475" y="292894"/>
                </a:lnTo>
                <a:lnTo>
                  <a:pt x="364331" y="264319"/>
                </a:lnTo>
                <a:lnTo>
                  <a:pt x="364331" y="242887"/>
                </a:lnTo>
                <a:lnTo>
                  <a:pt x="357188" y="214312"/>
                </a:lnTo>
                <a:lnTo>
                  <a:pt x="350044" y="185737"/>
                </a:lnTo>
                <a:lnTo>
                  <a:pt x="342900" y="164306"/>
                </a:lnTo>
                <a:lnTo>
                  <a:pt x="335756" y="150019"/>
                </a:lnTo>
                <a:lnTo>
                  <a:pt x="335756" y="121444"/>
                </a:lnTo>
                <a:lnTo>
                  <a:pt x="335756" y="107156"/>
                </a:lnTo>
                <a:lnTo>
                  <a:pt x="335756" y="85725"/>
                </a:lnTo>
                <a:lnTo>
                  <a:pt x="342900" y="71437"/>
                </a:lnTo>
                <a:lnTo>
                  <a:pt x="350044" y="50006"/>
                </a:lnTo>
                <a:lnTo>
                  <a:pt x="357188" y="42862"/>
                </a:lnTo>
                <a:lnTo>
                  <a:pt x="364331" y="28575"/>
                </a:lnTo>
                <a:lnTo>
                  <a:pt x="378619" y="14287"/>
                </a:lnTo>
                <a:lnTo>
                  <a:pt x="392906" y="7144"/>
                </a:lnTo>
                <a:lnTo>
                  <a:pt x="407194" y="0"/>
                </a:lnTo>
                <a:lnTo>
                  <a:pt x="421481" y="0"/>
                </a:lnTo>
                <a:lnTo>
                  <a:pt x="435769" y="0"/>
                </a:lnTo>
                <a:lnTo>
                  <a:pt x="457200" y="0"/>
                </a:lnTo>
                <a:lnTo>
                  <a:pt x="471488" y="0"/>
                </a:lnTo>
                <a:lnTo>
                  <a:pt x="478631" y="0"/>
                </a:lnTo>
                <a:lnTo>
                  <a:pt x="492919" y="14287"/>
                </a:lnTo>
                <a:lnTo>
                  <a:pt x="507206" y="21431"/>
                </a:lnTo>
                <a:lnTo>
                  <a:pt x="507206" y="28575"/>
                </a:lnTo>
                <a:lnTo>
                  <a:pt x="514350" y="35719"/>
                </a:lnTo>
                <a:lnTo>
                  <a:pt x="521494" y="42862"/>
                </a:lnTo>
                <a:lnTo>
                  <a:pt x="528638" y="57150"/>
                </a:lnTo>
                <a:lnTo>
                  <a:pt x="528638" y="64294"/>
                </a:lnTo>
                <a:lnTo>
                  <a:pt x="528638" y="71437"/>
                </a:lnTo>
                <a:lnTo>
                  <a:pt x="528638" y="78581"/>
                </a:lnTo>
                <a:lnTo>
                  <a:pt x="528638" y="92869"/>
                </a:lnTo>
                <a:lnTo>
                  <a:pt x="514350" y="107156"/>
                </a:lnTo>
                <a:lnTo>
                  <a:pt x="507206" y="114300"/>
                </a:lnTo>
                <a:lnTo>
                  <a:pt x="500063" y="128587"/>
                </a:lnTo>
                <a:lnTo>
                  <a:pt x="500063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4557713" y="3943350"/>
            <a:ext cx="128588" cy="221457"/>
          </a:xfrm>
          <a:custGeom>
            <a:avLst/>
            <a:gdLst/>
            <a:ahLst/>
            <a:cxnLst/>
            <a:rect l="0" t="0" r="0" b="0"/>
            <a:pathLst>
              <a:path w="128588" h="221457">
                <a:moveTo>
                  <a:pt x="78581" y="7144"/>
                </a:moveTo>
                <a:lnTo>
                  <a:pt x="78581" y="7144"/>
                </a:lnTo>
                <a:lnTo>
                  <a:pt x="64293" y="0"/>
                </a:lnTo>
                <a:lnTo>
                  <a:pt x="57150" y="0"/>
                </a:lnTo>
                <a:lnTo>
                  <a:pt x="42862" y="7144"/>
                </a:lnTo>
                <a:lnTo>
                  <a:pt x="35718" y="7144"/>
                </a:lnTo>
                <a:lnTo>
                  <a:pt x="28575" y="14288"/>
                </a:lnTo>
                <a:lnTo>
                  <a:pt x="28575" y="21431"/>
                </a:lnTo>
                <a:lnTo>
                  <a:pt x="21431" y="28575"/>
                </a:lnTo>
                <a:lnTo>
                  <a:pt x="21431" y="35719"/>
                </a:lnTo>
                <a:lnTo>
                  <a:pt x="28575" y="50006"/>
                </a:lnTo>
                <a:lnTo>
                  <a:pt x="35718" y="57150"/>
                </a:lnTo>
                <a:lnTo>
                  <a:pt x="42862" y="71438"/>
                </a:lnTo>
                <a:lnTo>
                  <a:pt x="57150" y="85725"/>
                </a:lnTo>
                <a:lnTo>
                  <a:pt x="71437" y="107156"/>
                </a:lnTo>
                <a:lnTo>
                  <a:pt x="85725" y="114300"/>
                </a:lnTo>
                <a:lnTo>
                  <a:pt x="100012" y="128588"/>
                </a:lnTo>
                <a:lnTo>
                  <a:pt x="114300" y="142875"/>
                </a:lnTo>
                <a:lnTo>
                  <a:pt x="121443" y="150019"/>
                </a:lnTo>
                <a:lnTo>
                  <a:pt x="128587" y="157163"/>
                </a:lnTo>
                <a:lnTo>
                  <a:pt x="128587" y="171450"/>
                </a:lnTo>
                <a:lnTo>
                  <a:pt x="128587" y="178594"/>
                </a:lnTo>
                <a:lnTo>
                  <a:pt x="128587" y="185738"/>
                </a:lnTo>
                <a:lnTo>
                  <a:pt x="121443" y="192881"/>
                </a:lnTo>
                <a:lnTo>
                  <a:pt x="114300" y="200025"/>
                </a:lnTo>
                <a:lnTo>
                  <a:pt x="100012" y="200025"/>
                </a:lnTo>
                <a:lnTo>
                  <a:pt x="71437" y="207169"/>
                </a:lnTo>
                <a:lnTo>
                  <a:pt x="42862" y="207169"/>
                </a:lnTo>
                <a:lnTo>
                  <a:pt x="0" y="221456"/>
                </a:lnTo>
                <a:lnTo>
                  <a:pt x="0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2286000" y="4314825"/>
            <a:ext cx="307182" cy="578645"/>
          </a:xfrm>
          <a:custGeom>
            <a:avLst/>
            <a:gdLst/>
            <a:ahLst/>
            <a:cxnLst/>
            <a:rect l="0" t="0" r="0" b="0"/>
            <a:pathLst>
              <a:path w="307182" h="578645">
                <a:moveTo>
                  <a:pt x="307181" y="0"/>
                </a:moveTo>
                <a:lnTo>
                  <a:pt x="292894" y="0"/>
                </a:lnTo>
                <a:lnTo>
                  <a:pt x="271463" y="7144"/>
                </a:lnTo>
                <a:lnTo>
                  <a:pt x="250031" y="21431"/>
                </a:lnTo>
                <a:lnTo>
                  <a:pt x="235744" y="35719"/>
                </a:lnTo>
                <a:lnTo>
                  <a:pt x="221456" y="50006"/>
                </a:lnTo>
                <a:lnTo>
                  <a:pt x="207169" y="64294"/>
                </a:lnTo>
                <a:lnTo>
                  <a:pt x="178594" y="85725"/>
                </a:lnTo>
                <a:lnTo>
                  <a:pt x="164306" y="107156"/>
                </a:lnTo>
                <a:lnTo>
                  <a:pt x="142875" y="128588"/>
                </a:lnTo>
                <a:lnTo>
                  <a:pt x="121444" y="157163"/>
                </a:lnTo>
                <a:lnTo>
                  <a:pt x="100013" y="185738"/>
                </a:lnTo>
                <a:lnTo>
                  <a:pt x="78581" y="214313"/>
                </a:lnTo>
                <a:lnTo>
                  <a:pt x="57150" y="257175"/>
                </a:lnTo>
                <a:lnTo>
                  <a:pt x="42863" y="292894"/>
                </a:lnTo>
                <a:lnTo>
                  <a:pt x="28575" y="321469"/>
                </a:lnTo>
                <a:lnTo>
                  <a:pt x="14288" y="357188"/>
                </a:lnTo>
                <a:lnTo>
                  <a:pt x="0" y="392906"/>
                </a:lnTo>
                <a:lnTo>
                  <a:pt x="0" y="414338"/>
                </a:lnTo>
                <a:lnTo>
                  <a:pt x="0" y="442913"/>
                </a:lnTo>
                <a:lnTo>
                  <a:pt x="0" y="471488"/>
                </a:lnTo>
                <a:lnTo>
                  <a:pt x="7144" y="500063"/>
                </a:lnTo>
                <a:lnTo>
                  <a:pt x="14288" y="514350"/>
                </a:lnTo>
                <a:lnTo>
                  <a:pt x="28575" y="535781"/>
                </a:lnTo>
                <a:lnTo>
                  <a:pt x="50006" y="550069"/>
                </a:lnTo>
                <a:lnTo>
                  <a:pt x="64294" y="557213"/>
                </a:lnTo>
                <a:lnTo>
                  <a:pt x="85725" y="564356"/>
                </a:lnTo>
                <a:lnTo>
                  <a:pt x="107156" y="578644"/>
                </a:lnTo>
                <a:lnTo>
                  <a:pt x="128588" y="571500"/>
                </a:lnTo>
                <a:lnTo>
                  <a:pt x="157163" y="571500"/>
                </a:lnTo>
                <a:lnTo>
                  <a:pt x="178594" y="564356"/>
                </a:lnTo>
                <a:lnTo>
                  <a:pt x="221456" y="564356"/>
                </a:lnTo>
                <a:lnTo>
                  <a:pt x="221456" y="5643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2586038" y="4443413"/>
            <a:ext cx="250032" cy="407194"/>
          </a:xfrm>
          <a:custGeom>
            <a:avLst/>
            <a:gdLst/>
            <a:ahLst/>
            <a:cxnLst/>
            <a:rect l="0" t="0" r="0" b="0"/>
            <a:pathLst>
              <a:path w="250032" h="407194">
                <a:moveTo>
                  <a:pt x="250031" y="28575"/>
                </a:moveTo>
                <a:lnTo>
                  <a:pt x="242887" y="21431"/>
                </a:lnTo>
                <a:lnTo>
                  <a:pt x="228600" y="7143"/>
                </a:lnTo>
                <a:lnTo>
                  <a:pt x="214312" y="0"/>
                </a:lnTo>
                <a:lnTo>
                  <a:pt x="200025" y="7143"/>
                </a:lnTo>
                <a:lnTo>
                  <a:pt x="185737" y="0"/>
                </a:lnTo>
                <a:lnTo>
                  <a:pt x="164306" y="0"/>
                </a:lnTo>
                <a:lnTo>
                  <a:pt x="142875" y="7143"/>
                </a:lnTo>
                <a:lnTo>
                  <a:pt x="128587" y="14287"/>
                </a:lnTo>
                <a:lnTo>
                  <a:pt x="100012" y="14287"/>
                </a:lnTo>
                <a:lnTo>
                  <a:pt x="85725" y="28575"/>
                </a:lnTo>
                <a:lnTo>
                  <a:pt x="64293" y="35718"/>
                </a:lnTo>
                <a:lnTo>
                  <a:pt x="42862" y="50006"/>
                </a:lnTo>
                <a:lnTo>
                  <a:pt x="28575" y="57150"/>
                </a:lnTo>
                <a:lnTo>
                  <a:pt x="14287" y="78581"/>
                </a:lnTo>
                <a:lnTo>
                  <a:pt x="7143" y="85725"/>
                </a:lnTo>
                <a:lnTo>
                  <a:pt x="0" y="100012"/>
                </a:lnTo>
                <a:lnTo>
                  <a:pt x="0" y="114300"/>
                </a:lnTo>
                <a:lnTo>
                  <a:pt x="0" y="128587"/>
                </a:lnTo>
                <a:lnTo>
                  <a:pt x="0" y="142875"/>
                </a:lnTo>
                <a:lnTo>
                  <a:pt x="7143" y="157162"/>
                </a:lnTo>
                <a:lnTo>
                  <a:pt x="14287" y="171450"/>
                </a:lnTo>
                <a:lnTo>
                  <a:pt x="28575" y="185737"/>
                </a:lnTo>
                <a:lnTo>
                  <a:pt x="42862" y="200025"/>
                </a:lnTo>
                <a:lnTo>
                  <a:pt x="57150" y="221456"/>
                </a:lnTo>
                <a:lnTo>
                  <a:pt x="71437" y="242887"/>
                </a:lnTo>
                <a:lnTo>
                  <a:pt x="92868" y="250031"/>
                </a:lnTo>
                <a:lnTo>
                  <a:pt x="107156" y="271462"/>
                </a:lnTo>
                <a:lnTo>
                  <a:pt x="128587" y="285750"/>
                </a:lnTo>
                <a:lnTo>
                  <a:pt x="135731" y="300037"/>
                </a:lnTo>
                <a:lnTo>
                  <a:pt x="150018" y="314325"/>
                </a:lnTo>
                <a:lnTo>
                  <a:pt x="164306" y="328612"/>
                </a:lnTo>
                <a:lnTo>
                  <a:pt x="164306" y="335756"/>
                </a:lnTo>
                <a:lnTo>
                  <a:pt x="171450" y="350043"/>
                </a:lnTo>
                <a:lnTo>
                  <a:pt x="171450" y="357187"/>
                </a:lnTo>
                <a:lnTo>
                  <a:pt x="171450" y="364331"/>
                </a:lnTo>
                <a:lnTo>
                  <a:pt x="164306" y="371475"/>
                </a:lnTo>
                <a:lnTo>
                  <a:pt x="164306" y="385762"/>
                </a:lnTo>
                <a:lnTo>
                  <a:pt x="157162" y="392906"/>
                </a:lnTo>
                <a:lnTo>
                  <a:pt x="142875" y="392906"/>
                </a:lnTo>
                <a:lnTo>
                  <a:pt x="128587" y="400050"/>
                </a:lnTo>
                <a:lnTo>
                  <a:pt x="107156" y="407193"/>
                </a:lnTo>
                <a:lnTo>
                  <a:pt x="92868" y="400050"/>
                </a:lnTo>
                <a:lnTo>
                  <a:pt x="78581" y="407193"/>
                </a:lnTo>
                <a:lnTo>
                  <a:pt x="71437" y="407193"/>
                </a:lnTo>
                <a:lnTo>
                  <a:pt x="57150" y="400050"/>
                </a:lnTo>
                <a:lnTo>
                  <a:pt x="35718" y="385762"/>
                </a:lnTo>
                <a:lnTo>
                  <a:pt x="35718" y="3857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2907506" y="4507706"/>
            <a:ext cx="221458" cy="321470"/>
          </a:xfrm>
          <a:custGeom>
            <a:avLst/>
            <a:gdLst/>
            <a:ahLst/>
            <a:cxnLst/>
            <a:rect l="0" t="0" r="0" b="0"/>
            <a:pathLst>
              <a:path w="221458" h="321470">
                <a:moveTo>
                  <a:pt x="28575" y="0"/>
                </a:moveTo>
                <a:lnTo>
                  <a:pt x="28575" y="0"/>
                </a:lnTo>
                <a:lnTo>
                  <a:pt x="28575" y="7144"/>
                </a:lnTo>
                <a:lnTo>
                  <a:pt x="28575" y="14288"/>
                </a:lnTo>
                <a:lnTo>
                  <a:pt x="21432" y="28575"/>
                </a:lnTo>
                <a:lnTo>
                  <a:pt x="21432" y="42863"/>
                </a:lnTo>
                <a:lnTo>
                  <a:pt x="14288" y="64294"/>
                </a:lnTo>
                <a:lnTo>
                  <a:pt x="7144" y="78582"/>
                </a:lnTo>
                <a:lnTo>
                  <a:pt x="7144" y="100013"/>
                </a:lnTo>
                <a:lnTo>
                  <a:pt x="0" y="121444"/>
                </a:lnTo>
                <a:lnTo>
                  <a:pt x="0" y="142875"/>
                </a:lnTo>
                <a:lnTo>
                  <a:pt x="7144" y="164307"/>
                </a:lnTo>
                <a:lnTo>
                  <a:pt x="7144" y="185738"/>
                </a:lnTo>
                <a:lnTo>
                  <a:pt x="14288" y="200025"/>
                </a:lnTo>
                <a:lnTo>
                  <a:pt x="21432" y="221457"/>
                </a:lnTo>
                <a:lnTo>
                  <a:pt x="35719" y="242888"/>
                </a:lnTo>
                <a:lnTo>
                  <a:pt x="42863" y="257175"/>
                </a:lnTo>
                <a:lnTo>
                  <a:pt x="57150" y="271463"/>
                </a:lnTo>
                <a:lnTo>
                  <a:pt x="71438" y="285750"/>
                </a:lnTo>
                <a:lnTo>
                  <a:pt x="92869" y="292894"/>
                </a:lnTo>
                <a:lnTo>
                  <a:pt x="107157" y="300038"/>
                </a:lnTo>
                <a:lnTo>
                  <a:pt x="128588" y="307182"/>
                </a:lnTo>
                <a:lnTo>
                  <a:pt x="142875" y="314325"/>
                </a:lnTo>
                <a:lnTo>
                  <a:pt x="157163" y="314325"/>
                </a:lnTo>
                <a:lnTo>
                  <a:pt x="178594" y="321469"/>
                </a:lnTo>
                <a:lnTo>
                  <a:pt x="192882" y="321469"/>
                </a:lnTo>
                <a:lnTo>
                  <a:pt x="221457" y="321469"/>
                </a:lnTo>
                <a:lnTo>
                  <a:pt x="221457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2914650" y="4600575"/>
            <a:ext cx="464345" cy="228601"/>
          </a:xfrm>
          <a:custGeom>
            <a:avLst/>
            <a:gdLst/>
            <a:ahLst/>
            <a:cxnLst/>
            <a:rect l="0" t="0" r="0" b="0"/>
            <a:pathLst>
              <a:path w="464345" h="228601">
                <a:moveTo>
                  <a:pt x="0" y="85725"/>
                </a:moveTo>
                <a:lnTo>
                  <a:pt x="0" y="85725"/>
                </a:lnTo>
                <a:lnTo>
                  <a:pt x="7144" y="85725"/>
                </a:lnTo>
                <a:lnTo>
                  <a:pt x="14288" y="78581"/>
                </a:lnTo>
                <a:lnTo>
                  <a:pt x="28575" y="85725"/>
                </a:lnTo>
                <a:lnTo>
                  <a:pt x="42863" y="85725"/>
                </a:lnTo>
                <a:lnTo>
                  <a:pt x="57150" y="78581"/>
                </a:lnTo>
                <a:lnTo>
                  <a:pt x="78581" y="78581"/>
                </a:lnTo>
                <a:lnTo>
                  <a:pt x="100013" y="85725"/>
                </a:lnTo>
                <a:lnTo>
                  <a:pt x="121444" y="78581"/>
                </a:lnTo>
                <a:lnTo>
                  <a:pt x="135731" y="71438"/>
                </a:lnTo>
                <a:lnTo>
                  <a:pt x="164306" y="71438"/>
                </a:lnTo>
                <a:lnTo>
                  <a:pt x="185738" y="64294"/>
                </a:lnTo>
                <a:lnTo>
                  <a:pt x="207169" y="57150"/>
                </a:lnTo>
                <a:lnTo>
                  <a:pt x="228600" y="57150"/>
                </a:lnTo>
                <a:lnTo>
                  <a:pt x="250031" y="57150"/>
                </a:lnTo>
                <a:lnTo>
                  <a:pt x="264319" y="42863"/>
                </a:lnTo>
                <a:lnTo>
                  <a:pt x="278606" y="42863"/>
                </a:lnTo>
                <a:lnTo>
                  <a:pt x="285750" y="42863"/>
                </a:lnTo>
                <a:lnTo>
                  <a:pt x="300038" y="35719"/>
                </a:lnTo>
                <a:lnTo>
                  <a:pt x="307181" y="28575"/>
                </a:lnTo>
                <a:lnTo>
                  <a:pt x="307181" y="28575"/>
                </a:lnTo>
                <a:lnTo>
                  <a:pt x="314325" y="21431"/>
                </a:lnTo>
                <a:lnTo>
                  <a:pt x="314325" y="14288"/>
                </a:lnTo>
                <a:lnTo>
                  <a:pt x="307181" y="14288"/>
                </a:lnTo>
                <a:lnTo>
                  <a:pt x="307181" y="7144"/>
                </a:lnTo>
                <a:lnTo>
                  <a:pt x="300038" y="0"/>
                </a:lnTo>
                <a:lnTo>
                  <a:pt x="292894" y="0"/>
                </a:lnTo>
                <a:lnTo>
                  <a:pt x="278606" y="0"/>
                </a:lnTo>
                <a:lnTo>
                  <a:pt x="264319" y="0"/>
                </a:lnTo>
                <a:lnTo>
                  <a:pt x="257175" y="0"/>
                </a:lnTo>
                <a:lnTo>
                  <a:pt x="242888" y="7144"/>
                </a:lnTo>
                <a:lnTo>
                  <a:pt x="235744" y="14288"/>
                </a:lnTo>
                <a:lnTo>
                  <a:pt x="221456" y="28575"/>
                </a:lnTo>
                <a:lnTo>
                  <a:pt x="214313" y="42863"/>
                </a:lnTo>
                <a:lnTo>
                  <a:pt x="200025" y="50006"/>
                </a:lnTo>
                <a:lnTo>
                  <a:pt x="192881" y="64294"/>
                </a:lnTo>
                <a:lnTo>
                  <a:pt x="192881" y="85725"/>
                </a:lnTo>
                <a:lnTo>
                  <a:pt x="185738" y="107156"/>
                </a:lnTo>
                <a:lnTo>
                  <a:pt x="185738" y="121444"/>
                </a:lnTo>
                <a:lnTo>
                  <a:pt x="185738" y="142875"/>
                </a:lnTo>
                <a:lnTo>
                  <a:pt x="192881" y="157163"/>
                </a:lnTo>
                <a:lnTo>
                  <a:pt x="192881" y="171450"/>
                </a:lnTo>
                <a:lnTo>
                  <a:pt x="200025" y="185738"/>
                </a:lnTo>
                <a:lnTo>
                  <a:pt x="214313" y="200025"/>
                </a:lnTo>
                <a:lnTo>
                  <a:pt x="228600" y="207169"/>
                </a:lnTo>
                <a:lnTo>
                  <a:pt x="242888" y="214313"/>
                </a:lnTo>
                <a:lnTo>
                  <a:pt x="257175" y="221456"/>
                </a:lnTo>
                <a:lnTo>
                  <a:pt x="278606" y="228600"/>
                </a:lnTo>
                <a:lnTo>
                  <a:pt x="292894" y="228600"/>
                </a:lnTo>
                <a:lnTo>
                  <a:pt x="314325" y="228600"/>
                </a:lnTo>
                <a:lnTo>
                  <a:pt x="335756" y="221456"/>
                </a:lnTo>
                <a:lnTo>
                  <a:pt x="350044" y="214313"/>
                </a:lnTo>
                <a:lnTo>
                  <a:pt x="371475" y="200025"/>
                </a:lnTo>
                <a:lnTo>
                  <a:pt x="385763" y="185738"/>
                </a:lnTo>
                <a:lnTo>
                  <a:pt x="407194" y="164306"/>
                </a:lnTo>
                <a:lnTo>
                  <a:pt x="421481" y="142875"/>
                </a:lnTo>
                <a:lnTo>
                  <a:pt x="442913" y="121444"/>
                </a:lnTo>
                <a:lnTo>
                  <a:pt x="464344" y="92869"/>
                </a:lnTo>
                <a:lnTo>
                  <a:pt x="464344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3407569" y="4493419"/>
            <a:ext cx="578645" cy="278607"/>
          </a:xfrm>
          <a:custGeom>
            <a:avLst/>
            <a:gdLst/>
            <a:ahLst/>
            <a:cxnLst/>
            <a:rect l="0" t="0" r="0" b="0"/>
            <a:pathLst>
              <a:path w="578645" h="278607">
                <a:moveTo>
                  <a:pt x="0" y="128587"/>
                </a:moveTo>
                <a:lnTo>
                  <a:pt x="0" y="107156"/>
                </a:lnTo>
                <a:lnTo>
                  <a:pt x="7144" y="85725"/>
                </a:lnTo>
                <a:lnTo>
                  <a:pt x="14287" y="71437"/>
                </a:lnTo>
                <a:lnTo>
                  <a:pt x="14287" y="57150"/>
                </a:lnTo>
                <a:lnTo>
                  <a:pt x="14287" y="57150"/>
                </a:lnTo>
                <a:lnTo>
                  <a:pt x="14287" y="42862"/>
                </a:lnTo>
                <a:lnTo>
                  <a:pt x="14287" y="42862"/>
                </a:lnTo>
                <a:lnTo>
                  <a:pt x="14287" y="42862"/>
                </a:lnTo>
                <a:lnTo>
                  <a:pt x="14287" y="42862"/>
                </a:lnTo>
                <a:lnTo>
                  <a:pt x="14287" y="35719"/>
                </a:lnTo>
                <a:lnTo>
                  <a:pt x="14287" y="42862"/>
                </a:lnTo>
                <a:lnTo>
                  <a:pt x="14287" y="42862"/>
                </a:lnTo>
                <a:lnTo>
                  <a:pt x="7144" y="50006"/>
                </a:lnTo>
                <a:lnTo>
                  <a:pt x="7144" y="64294"/>
                </a:lnTo>
                <a:lnTo>
                  <a:pt x="7144" y="78581"/>
                </a:lnTo>
                <a:lnTo>
                  <a:pt x="0" y="92869"/>
                </a:lnTo>
                <a:lnTo>
                  <a:pt x="0" y="114300"/>
                </a:lnTo>
                <a:lnTo>
                  <a:pt x="7144" y="142875"/>
                </a:lnTo>
                <a:lnTo>
                  <a:pt x="7144" y="164306"/>
                </a:lnTo>
                <a:lnTo>
                  <a:pt x="14287" y="185737"/>
                </a:lnTo>
                <a:lnTo>
                  <a:pt x="21431" y="207169"/>
                </a:lnTo>
                <a:lnTo>
                  <a:pt x="21431" y="228600"/>
                </a:lnTo>
                <a:lnTo>
                  <a:pt x="35719" y="235744"/>
                </a:lnTo>
                <a:lnTo>
                  <a:pt x="42862" y="250031"/>
                </a:lnTo>
                <a:lnTo>
                  <a:pt x="50006" y="264319"/>
                </a:lnTo>
                <a:lnTo>
                  <a:pt x="57150" y="264319"/>
                </a:lnTo>
                <a:lnTo>
                  <a:pt x="64294" y="271462"/>
                </a:lnTo>
                <a:lnTo>
                  <a:pt x="78581" y="278606"/>
                </a:lnTo>
                <a:lnTo>
                  <a:pt x="85725" y="278606"/>
                </a:lnTo>
                <a:lnTo>
                  <a:pt x="92869" y="278606"/>
                </a:lnTo>
                <a:lnTo>
                  <a:pt x="107156" y="278606"/>
                </a:lnTo>
                <a:lnTo>
                  <a:pt x="114300" y="271462"/>
                </a:lnTo>
                <a:lnTo>
                  <a:pt x="128587" y="257175"/>
                </a:lnTo>
                <a:lnTo>
                  <a:pt x="135731" y="250031"/>
                </a:lnTo>
                <a:lnTo>
                  <a:pt x="150019" y="228600"/>
                </a:lnTo>
                <a:lnTo>
                  <a:pt x="157162" y="200025"/>
                </a:lnTo>
                <a:lnTo>
                  <a:pt x="164306" y="178594"/>
                </a:lnTo>
                <a:lnTo>
                  <a:pt x="171450" y="150019"/>
                </a:lnTo>
                <a:lnTo>
                  <a:pt x="178594" y="121444"/>
                </a:lnTo>
                <a:lnTo>
                  <a:pt x="185737" y="100012"/>
                </a:lnTo>
                <a:lnTo>
                  <a:pt x="185737" y="78581"/>
                </a:lnTo>
                <a:lnTo>
                  <a:pt x="185737" y="57150"/>
                </a:lnTo>
                <a:lnTo>
                  <a:pt x="185737" y="35719"/>
                </a:lnTo>
                <a:lnTo>
                  <a:pt x="185737" y="28575"/>
                </a:lnTo>
                <a:lnTo>
                  <a:pt x="185737" y="14287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0"/>
                </a:lnTo>
                <a:lnTo>
                  <a:pt x="178594" y="0"/>
                </a:lnTo>
                <a:lnTo>
                  <a:pt x="178594" y="0"/>
                </a:lnTo>
                <a:lnTo>
                  <a:pt x="178594" y="0"/>
                </a:lnTo>
                <a:lnTo>
                  <a:pt x="178594" y="0"/>
                </a:lnTo>
                <a:lnTo>
                  <a:pt x="178594" y="7144"/>
                </a:lnTo>
                <a:lnTo>
                  <a:pt x="178594" y="21431"/>
                </a:lnTo>
                <a:lnTo>
                  <a:pt x="178594" y="28575"/>
                </a:lnTo>
                <a:lnTo>
                  <a:pt x="178594" y="50006"/>
                </a:lnTo>
                <a:lnTo>
                  <a:pt x="178594" y="71437"/>
                </a:lnTo>
                <a:lnTo>
                  <a:pt x="185737" y="92869"/>
                </a:lnTo>
                <a:lnTo>
                  <a:pt x="192881" y="114300"/>
                </a:lnTo>
                <a:lnTo>
                  <a:pt x="200025" y="142875"/>
                </a:lnTo>
                <a:lnTo>
                  <a:pt x="207169" y="171450"/>
                </a:lnTo>
                <a:lnTo>
                  <a:pt x="221456" y="192881"/>
                </a:lnTo>
                <a:lnTo>
                  <a:pt x="235744" y="214312"/>
                </a:lnTo>
                <a:lnTo>
                  <a:pt x="242887" y="228600"/>
                </a:lnTo>
                <a:lnTo>
                  <a:pt x="264319" y="242887"/>
                </a:lnTo>
                <a:lnTo>
                  <a:pt x="278606" y="257175"/>
                </a:lnTo>
                <a:lnTo>
                  <a:pt x="292894" y="271462"/>
                </a:lnTo>
                <a:lnTo>
                  <a:pt x="307181" y="271462"/>
                </a:lnTo>
                <a:lnTo>
                  <a:pt x="328612" y="271462"/>
                </a:lnTo>
                <a:lnTo>
                  <a:pt x="342900" y="278606"/>
                </a:lnTo>
                <a:lnTo>
                  <a:pt x="357187" y="271462"/>
                </a:lnTo>
                <a:lnTo>
                  <a:pt x="371475" y="264319"/>
                </a:lnTo>
                <a:lnTo>
                  <a:pt x="385762" y="257175"/>
                </a:lnTo>
                <a:lnTo>
                  <a:pt x="400050" y="242887"/>
                </a:lnTo>
                <a:lnTo>
                  <a:pt x="414337" y="228600"/>
                </a:lnTo>
                <a:lnTo>
                  <a:pt x="414337" y="207169"/>
                </a:lnTo>
                <a:lnTo>
                  <a:pt x="428625" y="192881"/>
                </a:lnTo>
                <a:lnTo>
                  <a:pt x="428625" y="171450"/>
                </a:lnTo>
                <a:lnTo>
                  <a:pt x="428625" y="150019"/>
                </a:lnTo>
                <a:lnTo>
                  <a:pt x="428625" y="135731"/>
                </a:lnTo>
                <a:lnTo>
                  <a:pt x="428625" y="114300"/>
                </a:lnTo>
                <a:lnTo>
                  <a:pt x="421481" y="100012"/>
                </a:lnTo>
                <a:lnTo>
                  <a:pt x="414337" y="85725"/>
                </a:lnTo>
                <a:lnTo>
                  <a:pt x="414337" y="78581"/>
                </a:lnTo>
                <a:lnTo>
                  <a:pt x="400050" y="64294"/>
                </a:lnTo>
                <a:lnTo>
                  <a:pt x="392906" y="64294"/>
                </a:lnTo>
                <a:lnTo>
                  <a:pt x="378619" y="64294"/>
                </a:lnTo>
                <a:lnTo>
                  <a:pt x="371475" y="57150"/>
                </a:lnTo>
                <a:lnTo>
                  <a:pt x="357187" y="64294"/>
                </a:lnTo>
                <a:lnTo>
                  <a:pt x="342900" y="78581"/>
                </a:lnTo>
                <a:lnTo>
                  <a:pt x="335756" y="85725"/>
                </a:lnTo>
                <a:lnTo>
                  <a:pt x="321469" y="100012"/>
                </a:lnTo>
                <a:lnTo>
                  <a:pt x="307181" y="121444"/>
                </a:lnTo>
                <a:lnTo>
                  <a:pt x="307181" y="135731"/>
                </a:lnTo>
                <a:lnTo>
                  <a:pt x="300037" y="150019"/>
                </a:lnTo>
                <a:lnTo>
                  <a:pt x="300037" y="164306"/>
                </a:lnTo>
                <a:lnTo>
                  <a:pt x="300037" y="178594"/>
                </a:lnTo>
                <a:lnTo>
                  <a:pt x="307181" y="192881"/>
                </a:lnTo>
                <a:lnTo>
                  <a:pt x="307181" y="200025"/>
                </a:lnTo>
                <a:lnTo>
                  <a:pt x="314325" y="207169"/>
                </a:lnTo>
                <a:lnTo>
                  <a:pt x="328612" y="207169"/>
                </a:lnTo>
                <a:lnTo>
                  <a:pt x="335756" y="214312"/>
                </a:lnTo>
                <a:lnTo>
                  <a:pt x="342900" y="221456"/>
                </a:lnTo>
                <a:lnTo>
                  <a:pt x="357187" y="221456"/>
                </a:lnTo>
                <a:lnTo>
                  <a:pt x="364331" y="221456"/>
                </a:lnTo>
                <a:lnTo>
                  <a:pt x="371475" y="221456"/>
                </a:lnTo>
                <a:lnTo>
                  <a:pt x="378619" y="221456"/>
                </a:lnTo>
                <a:lnTo>
                  <a:pt x="392906" y="207169"/>
                </a:lnTo>
                <a:lnTo>
                  <a:pt x="400050" y="207169"/>
                </a:lnTo>
                <a:lnTo>
                  <a:pt x="414337" y="200025"/>
                </a:lnTo>
                <a:lnTo>
                  <a:pt x="414337" y="192881"/>
                </a:lnTo>
                <a:lnTo>
                  <a:pt x="421481" y="192881"/>
                </a:lnTo>
                <a:lnTo>
                  <a:pt x="428625" y="192881"/>
                </a:lnTo>
                <a:lnTo>
                  <a:pt x="428625" y="178594"/>
                </a:lnTo>
                <a:lnTo>
                  <a:pt x="435769" y="178594"/>
                </a:lnTo>
                <a:lnTo>
                  <a:pt x="435769" y="185737"/>
                </a:lnTo>
                <a:lnTo>
                  <a:pt x="435769" y="178594"/>
                </a:lnTo>
                <a:lnTo>
                  <a:pt x="435769" y="178594"/>
                </a:lnTo>
                <a:lnTo>
                  <a:pt x="435769" y="185737"/>
                </a:lnTo>
                <a:lnTo>
                  <a:pt x="442912" y="185737"/>
                </a:lnTo>
                <a:lnTo>
                  <a:pt x="442912" y="185737"/>
                </a:lnTo>
                <a:lnTo>
                  <a:pt x="450056" y="192881"/>
                </a:lnTo>
                <a:lnTo>
                  <a:pt x="450056" y="200025"/>
                </a:lnTo>
                <a:lnTo>
                  <a:pt x="464344" y="200025"/>
                </a:lnTo>
                <a:lnTo>
                  <a:pt x="471487" y="207169"/>
                </a:lnTo>
                <a:lnTo>
                  <a:pt x="485775" y="221456"/>
                </a:lnTo>
                <a:lnTo>
                  <a:pt x="507206" y="221456"/>
                </a:lnTo>
                <a:lnTo>
                  <a:pt x="521494" y="221456"/>
                </a:lnTo>
                <a:lnTo>
                  <a:pt x="542925" y="221456"/>
                </a:lnTo>
                <a:lnTo>
                  <a:pt x="578644" y="228600"/>
                </a:lnTo>
                <a:lnTo>
                  <a:pt x="578644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4057650" y="4407694"/>
            <a:ext cx="228601" cy="328613"/>
          </a:xfrm>
          <a:custGeom>
            <a:avLst/>
            <a:gdLst/>
            <a:ahLst/>
            <a:cxnLst/>
            <a:rect l="0" t="0" r="0" b="0"/>
            <a:pathLst>
              <a:path w="228601" h="328613">
                <a:moveTo>
                  <a:pt x="228600" y="21431"/>
                </a:moveTo>
                <a:lnTo>
                  <a:pt x="221456" y="14287"/>
                </a:lnTo>
                <a:lnTo>
                  <a:pt x="200025" y="7144"/>
                </a:lnTo>
                <a:lnTo>
                  <a:pt x="185738" y="7144"/>
                </a:lnTo>
                <a:lnTo>
                  <a:pt x="164306" y="0"/>
                </a:lnTo>
                <a:lnTo>
                  <a:pt x="150019" y="0"/>
                </a:lnTo>
                <a:lnTo>
                  <a:pt x="128588" y="14287"/>
                </a:lnTo>
                <a:lnTo>
                  <a:pt x="107156" y="21431"/>
                </a:lnTo>
                <a:lnTo>
                  <a:pt x="85725" y="28575"/>
                </a:lnTo>
                <a:lnTo>
                  <a:pt x="71438" y="50006"/>
                </a:lnTo>
                <a:lnTo>
                  <a:pt x="50006" y="64294"/>
                </a:lnTo>
                <a:lnTo>
                  <a:pt x="35719" y="85725"/>
                </a:lnTo>
                <a:lnTo>
                  <a:pt x="21431" y="107156"/>
                </a:lnTo>
                <a:lnTo>
                  <a:pt x="14288" y="135731"/>
                </a:lnTo>
                <a:lnTo>
                  <a:pt x="7144" y="157162"/>
                </a:lnTo>
                <a:lnTo>
                  <a:pt x="0" y="178594"/>
                </a:lnTo>
                <a:lnTo>
                  <a:pt x="7144" y="200025"/>
                </a:lnTo>
                <a:lnTo>
                  <a:pt x="7144" y="221456"/>
                </a:lnTo>
                <a:lnTo>
                  <a:pt x="14288" y="242887"/>
                </a:lnTo>
                <a:lnTo>
                  <a:pt x="21431" y="264319"/>
                </a:lnTo>
                <a:lnTo>
                  <a:pt x="35719" y="278606"/>
                </a:lnTo>
                <a:lnTo>
                  <a:pt x="50006" y="292894"/>
                </a:lnTo>
                <a:lnTo>
                  <a:pt x="71438" y="307181"/>
                </a:lnTo>
                <a:lnTo>
                  <a:pt x="85725" y="314325"/>
                </a:lnTo>
                <a:lnTo>
                  <a:pt x="114300" y="321469"/>
                </a:lnTo>
                <a:lnTo>
                  <a:pt x="135731" y="328612"/>
                </a:lnTo>
                <a:lnTo>
                  <a:pt x="157163" y="328612"/>
                </a:lnTo>
                <a:lnTo>
                  <a:pt x="185738" y="328612"/>
                </a:lnTo>
                <a:lnTo>
                  <a:pt x="228600" y="314325"/>
                </a:lnTo>
                <a:lnTo>
                  <a:pt x="228600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4386263" y="4521994"/>
            <a:ext cx="292894" cy="228601"/>
          </a:xfrm>
          <a:custGeom>
            <a:avLst/>
            <a:gdLst/>
            <a:ahLst/>
            <a:cxnLst/>
            <a:rect l="0" t="0" r="0" b="0"/>
            <a:pathLst>
              <a:path w="292894" h="228601">
                <a:moveTo>
                  <a:pt x="14287" y="92869"/>
                </a:moveTo>
                <a:lnTo>
                  <a:pt x="7143" y="85725"/>
                </a:lnTo>
                <a:lnTo>
                  <a:pt x="7143" y="85725"/>
                </a:lnTo>
                <a:lnTo>
                  <a:pt x="7143" y="85725"/>
                </a:lnTo>
                <a:lnTo>
                  <a:pt x="7143" y="85725"/>
                </a:lnTo>
                <a:lnTo>
                  <a:pt x="7143" y="85725"/>
                </a:lnTo>
                <a:lnTo>
                  <a:pt x="7143" y="85725"/>
                </a:lnTo>
                <a:lnTo>
                  <a:pt x="7143" y="92869"/>
                </a:lnTo>
                <a:lnTo>
                  <a:pt x="0" y="107156"/>
                </a:lnTo>
                <a:lnTo>
                  <a:pt x="0" y="114300"/>
                </a:lnTo>
                <a:lnTo>
                  <a:pt x="0" y="121444"/>
                </a:lnTo>
                <a:lnTo>
                  <a:pt x="0" y="142875"/>
                </a:lnTo>
                <a:lnTo>
                  <a:pt x="7143" y="150019"/>
                </a:lnTo>
                <a:lnTo>
                  <a:pt x="7143" y="164306"/>
                </a:lnTo>
                <a:lnTo>
                  <a:pt x="14287" y="178594"/>
                </a:lnTo>
                <a:lnTo>
                  <a:pt x="14287" y="192881"/>
                </a:lnTo>
                <a:lnTo>
                  <a:pt x="21431" y="200025"/>
                </a:lnTo>
                <a:lnTo>
                  <a:pt x="28575" y="207169"/>
                </a:lnTo>
                <a:lnTo>
                  <a:pt x="35718" y="214312"/>
                </a:lnTo>
                <a:lnTo>
                  <a:pt x="42862" y="221456"/>
                </a:lnTo>
                <a:lnTo>
                  <a:pt x="42862" y="221456"/>
                </a:lnTo>
                <a:lnTo>
                  <a:pt x="42862" y="228600"/>
                </a:lnTo>
                <a:lnTo>
                  <a:pt x="42862" y="228600"/>
                </a:lnTo>
                <a:lnTo>
                  <a:pt x="42862" y="221456"/>
                </a:lnTo>
                <a:lnTo>
                  <a:pt x="42862" y="228600"/>
                </a:lnTo>
                <a:lnTo>
                  <a:pt x="42862" y="221456"/>
                </a:lnTo>
                <a:lnTo>
                  <a:pt x="42862" y="207169"/>
                </a:lnTo>
                <a:lnTo>
                  <a:pt x="42862" y="200025"/>
                </a:lnTo>
                <a:lnTo>
                  <a:pt x="42862" y="178594"/>
                </a:lnTo>
                <a:lnTo>
                  <a:pt x="42862" y="157162"/>
                </a:lnTo>
                <a:lnTo>
                  <a:pt x="42862" y="135731"/>
                </a:lnTo>
                <a:lnTo>
                  <a:pt x="42862" y="121444"/>
                </a:lnTo>
                <a:lnTo>
                  <a:pt x="42862" y="107156"/>
                </a:lnTo>
                <a:lnTo>
                  <a:pt x="35718" y="85725"/>
                </a:lnTo>
                <a:lnTo>
                  <a:pt x="35718" y="85725"/>
                </a:lnTo>
                <a:lnTo>
                  <a:pt x="35718" y="78581"/>
                </a:lnTo>
                <a:lnTo>
                  <a:pt x="35718" y="64294"/>
                </a:lnTo>
                <a:lnTo>
                  <a:pt x="35718" y="64294"/>
                </a:lnTo>
                <a:lnTo>
                  <a:pt x="35718" y="64294"/>
                </a:lnTo>
                <a:lnTo>
                  <a:pt x="35718" y="57150"/>
                </a:lnTo>
                <a:lnTo>
                  <a:pt x="35718" y="64294"/>
                </a:lnTo>
                <a:lnTo>
                  <a:pt x="35718" y="64294"/>
                </a:lnTo>
                <a:lnTo>
                  <a:pt x="42862" y="64294"/>
                </a:lnTo>
                <a:lnTo>
                  <a:pt x="50006" y="64294"/>
                </a:lnTo>
                <a:lnTo>
                  <a:pt x="57150" y="71437"/>
                </a:lnTo>
                <a:lnTo>
                  <a:pt x="71437" y="71437"/>
                </a:lnTo>
                <a:lnTo>
                  <a:pt x="78581" y="78581"/>
                </a:lnTo>
                <a:lnTo>
                  <a:pt x="92868" y="85725"/>
                </a:lnTo>
                <a:lnTo>
                  <a:pt x="114300" y="85725"/>
                </a:lnTo>
                <a:lnTo>
                  <a:pt x="135731" y="85725"/>
                </a:lnTo>
                <a:lnTo>
                  <a:pt x="150018" y="85725"/>
                </a:lnTo>
                <a:lnTo>
                  <a:pt x="171450" y="92869"/>
                </a:lnTo>
                <a:lnTo>
                  <a:pt x="192881" y="85725"/>
                </a:lnTo>
                <a:lnTo>
                  <a:pt x="214312" y="85725"/>
                </a:lnTo>
                <a:lnTo>
                  <a:pt x="235743" y="92869"/>
                </a:lnTo>
                <a:lnTo>
                  <a:pt x="250031" y="85725"/>
                </a:lnTo>
                <a:lnTo>
                  <a:pt x="257175" y="85725"/>
                </a:lnTo>
                <a:lnTo>
                  <a:pt x="271462" y="85725"/>
                </a:lnTo>
                <a:lnTo>
                  <a:pt x="278606" y="78581"/>
                </a:lnTo>
                <a:lnTo>
                  <a:pt x="285750" y="71437"/>
                </a:lnTo>
                <a:lnTo>
                  <a:pt x="292893" y="64294"/>
                </a:lnTo>
                <a:lnTo>
                  <a:pt x="292893" y="57150"/>
                </a:lnTo>
                <a:lnTo>
                  <a:pt x="292893" y="42862"/>
                </a:lnTo>
                <a:lnTo>
                  <a:pt x="292893" y="35719"/>
                </a:lnTo>
                <a:lnTo>
                  <a:pt x="285750" y="28575"/>
                </a:lnTo>
                <a:lnTo>
                  <a:pt x="278606" y="14287"/>
                </a:lnTo>
                <a:lnTo>
                  <a:pt x="271462" y="14287"/>
                </a:lnTo>
                <a:lnTo>
                  <a:pt x="257175" y="7144"/>
                </a:lnTo>
                <a:lnTo>
                  <a:pt x="250031" y="0"/>
                </a:lnTo>
                <a:lnTo>
                  <a:pt x="235743" y="7144"/>
                </a:lnTo>
                <a:lnTo>
                  <a:pt x="228600" y="14287"/>
                </a:lnTo>
                <a:lnTo>
                  <a:pt x="221456" y="14287"/>
                </a:lnTo>
                <a:lnTo>
                  <a:pt x="207168" y="21431"/>
                </a:lnTo>
                <a:lnTo>
                  <a:pt x="200025" y="35719"/>
                </a:lnTo>
                <a:lnTo>
                  <a:pt x="192881" y="50006"/>
                </a:lnTo>
                <a:lnTo>
                  <a:pt x="185737" y="64294"/>
                </a:lnTo>
                <a:lnTo>
                  <a:pt x="185737" y="85725"/>
                </a:lnTo>
                <a:lnTo>
                  <a:pt x="185737" y="107156"/>
                </a:lnTo>
                <a:lnTo>
                  <a:pt x="185737" y="114300"/>
                </a:lnTo>
                <a:lnTo>
                  <a:pt x="192881" y="128587"/>
                </a:lnTo>
                <a:lnTo>
                  <a:pt x="207168" y="150019"/>
                </a:lnTo>
                <a:lnTo>
                  <a:pt x="221456" y="157162"/>
                </a:lnTo>
                <a:lnTo>
                  <a:pt x="242887" y="164306"/>
                </a:lnTo>
                <a:lnTo>
                  <a:pt x="264318" y="171450"/>
                </a:lnTo>
                <a:lnTo>
                  <a:pt x="292893" y="185737"/>
                </a:lnTo>
                <a:lnTo>
                  <a:pt x="292893" y="1857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4750594" y="4507706"/>
            <a:ext cx="250032" cy="128589"/>
          </a:xfrm>
          <a:custGeom>
            <a:avLst/>
            <a:gdLst/>
            <a:ahLst/>
            <a:cxnLst/>
            <a:rect l="0" t="0" r="0" b="0"/>
            <a:pathLst>
              <a:path w="250032" h="128589">
                <a:moveTo>
                  <a:pt x="142875" y="28575"/>
                </a:moveTo>
                <a:lnTo>
                  <a:pt x="135731" y="21432"/>
                </a:lnTo>
                <a:lnTo>
                  <a:pt x="121444" y="14288"/>
                </a:lnTo>
                <a:lnTo>
                  <a:pt x="114300" y="0"/>
                </a:lnTo>
                <a:lnTo>
                  <a:pt x="100012" y="0"/>
                </a:lnTo>
                <a:lnTo>
                  <a:pt x="92869" y="7144"/>
                </a:lnTo>
                <a:lnTo>
                  <a:pt x="78581" y="14288"/>
                </a:lnTo>
                <a:lnTo>
                  <a:pt x="64294" y="21432"/>
                </a:lnTo>
                <a:lnTo>
                  <a:pt x="50006" y="28575"/>
                </a:lnTo>
                <a:lnTo>
                  <a:pt x="35719" y="42863"/>
                </a:lnTo>
                <a:lnTo>
                  <a:pt x="28575" y="50007"/>
                </a:lnTo>
                <a:lnTo>
                  <a:pt x="14287" y="64294"/>
                </a:lnTo>
                <a:lnTo>
                  <a:pt x="7144" y="78582"/>
                </a:lnTo>
                <a:lnTo>
                  <a:pt x="7144" y="85725"/>
                </a:lnTo>
                <a:lnTo>
                  <a:pt x="0" y="100013"/>
                </a:lnTo>
                <a:lnTo>
                  <a:pt x="7144" y="107157"/>
                </a:lnTo>
                <a:lnTo>
                  <a:pt x="7144" y="114300"/>
                </a:lnTo>
                <a:lnTo>
                  <a:pt x="7144" y="121444"/>
                </a:lnTo>
                <a:lnTo>
                  <a:pt x="14287" y="121444"/>
                </a:lnTo>
                <a:lnTo>
                  <a:pt x="21431" y="121444"/>
                </a:lnTo>
                <a:lnTo>
                  <a:pt x="28575" y="128588"/>
                </a:lnTo>
                <a:lnTo>
                  <a:pt x="35719" y="128588"/>
                </a:lnTo>
                <a:lnTo>
                  <a:pt x="42862" y="128588"/>
                </a:lnTo>
                <a:lnTo>
                  <a:pt x="57150" y="121444"/>
                </a:lnTo>
                <a:lnTo>
                  <a:pt x="64294" y="121444"/>
                </a:lnTo>
                <a:lnTo>
                  <a:pt x="78581" y="114300"/>
                </a:lnTo>
                <a:lnTo>
                  <a:pt x="92869" y="107157"/>
                </a:lnTo>
                <a:lnTo>
                  <a:pt x="100012" y="100013"/>
                </a:lnTo>
                <a:lnTo>
                  <a:pt x="107156" y="85725"/>
                </a:lnTo>
                <a:lnTo>
                  <a:pt x="121444" y="71438"/>
                </a:lnTo>
                <a:lnTo>
                  <a:pt x="128587" y="64294"/>
                </a:lnTo>
                <a:lnTo>
                  <a:pt x="135731" y="64294"/>
                </a:lnTo>
                <a:lnTo>
                  <a:pt x="142875" y="57150"/>
                </a:lnTo>
                <a:lnTo>
                  <a:pt x="142875" y="57150"/>
                </a:lnTo>
                <a:lnTo>
                  <a:pt x="142875" y="57150"/>
                </a:lnTo>
                <a:lnTo>
                  <a:pt x="142875" y="57150"/>
                </a:lnTo>
                <a:lnTo>
                  <a:pt x="150019" y="57150"/>
                </a:lnTo>
                <a:lnTo>
                  <a:pt x="150019" y="64294"/>
                </a:lnTo>
                <a:lnTo>
                  <a:pt x="157162" y="64294"/>
                </a:lnTo>
                <a:lnTo>
                  <a:pt x="164306" y="71438"/>
                </a:lnTo>
                <a:lnTo>
                  <a:pt x="171450" y="78582"/>
                </a:lnTo>
                <a:lnTo>
                  <a:pt x="178594" y="92869"/>
                </a:lnTo>
                <a:lnTo>
                  <a:pt x="185737" y="100013"/>
                </a:lnTo>
                <a:lnTo>
                  <a:pt x="192881" y="107157"/>
                </a:lnTo>
                <a:lnTo>
                  <a:pt x="214312" y="121444"/>
                </a:lnTo>
                <a:lnTo>
                  <a:pt x="221456" y="121444"/>
                </a:lnTo>
                <a:lnTo>
                  <a:pt x="250031" y="121444"/>
                </a:lnTo>
                <a:lnTo>
                  <a:pt x="250031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4986338" y="4479131"/>
            <a:ext cx="150019" cy="200026"/>
          </a:xfrm>
          <a:custGeom>
            <a:avLst/>
            <a:gdLst/>
            <a:ahLst/>
            <a:cxnLst/>
            <a:rect l="0" t="0" r="0" b="0"/>
            <a:pathLst>
              <a:path w="150019" h="200026">
                <a:moveTo>
                  <a:pt x="150018" y="42863"/>
                </a:moveTo>
                <a:lnTo>
                  <a:pt x="142875" y="35719"/>
                </a:lnTo>
                <a:lnTo>
                  <a:pt x="128587" y="28575"/>
                </a:lnTo>
                <a:lnTo>
                  <a:pt x="114300" y="21432"/>
                </a:lnTo>
                <a:lnTo>
                  <a:pt x="100012" y="7144"/>
                </a:lnTo>
                <a:lnTo>
                  <a:pt x="85725" y="7144"/>
                </a:lnTo>
                <a:lnTo>
                  <a:pt x="71437" y="7144"/>
                </a:lnTo>
                <a:lnTo>
                  <a:pt x="50006" y="0"/>
                </a:lnTo>
                <a:lnTo>
                  <a:pt x="42862" y="0"/>
                </a:lnTo>
                <a:lnTo>
                  <a:pt x="28575" y="7144"/>
                </a:lnTo>
                <a:lnTo>
                  <a:pt x="21431" y="7144"/>
                </a:lnTo>
                <a:lnTo>
                  <a:pt x="14287" y="7144"/>
                </a:lnTo>
                <a:lnTo>
                  <a:pt x="7143" y="21432"/>
                </a:lnTo>
                <a:lnTo>
                  <a:pt x="7143" y="28575"/>
                </a:lnTo>
                <a:lnTo>
                  <a:pt x="0" y="35719"/>
                </a:lnTo>
                <a:lnTo>
                  <a:pt x="0" y="50007"/>
                </a:lnTo>
                <a:lnTo>
                  <a:pt x="7143" y="57150"/>
                </a:lnTo>
                <a:lnTo>
                  <a:pt x="7143" y="64294"/>
                </a:lnTo>
                <a:lnTo>
                  <a:pt x="14287" y="78582"/>
                </a:lnTo>
                <a:lnTo>
                  <a:pt x="21431" y="92869"/>
                </a:lnTo>
                <a:lnTo>
                  <a:pt x="28575" y="107157"/>
                </a:lnTo>
                <a:lnTo>
                  <a:pt x="35718" y="121444"/>
                </a:lnTo>
                <a:lnTo>
                  <a:pt x="42862" y="135732"/>
                </a:lnTo>
                <a:lnTo>
                  <a:pt x="50006" y="150019"/>
                </a:lnTo>
                <a:lnTo>
                  <a:pt x="64293" y="157163"/>
                </a:lnTo>
                <a:lnTo>
                  <a:pt x="64293" y="171450"/>
                </a:lnTo>
                <a:lnTo>
                  <a:pt x="71437" y="178594"/>
                </a:lnTo>
                <a:lnTo>
                  <a:pt x="78581" y="178594"/>
                </a:lnTo>
                <a:lnTo>
                  <a:pt x="78581" y="185738"/>
                </a:lnTo>
                <a:lnTo>
                  <a:pt x="78581" y="192882"/>
                </a:lnTo>
                <a:lnTo>
                  <a:pt x="78581" y="192882"/>
                </a:lnTo>
                <a:lnTo>
                  <a:pt x="78581" y="192882"/>
                </a:lnTo>
                <a:lnTo>
                  <a:pt x="71437" y="200025"/>
                </a:lnTo>
                <a:lnTo>
                  <a:pt x="64293" y="200025"/>
                </a:lnTo>
                <a:lnTo>
                  <a:pt x="57150" y="200025"/>
                </a:lnTo>
                <a:lnTo>
                  <a:pt x="57150" y="200025"/>
                </a:lnTo>
                <a:lnTo>
                  <a:pt x="50006" y="200025"/>
                </a:lnTo>
                <a:lnTo>
                  <a:pt x="42862" y="192882"/>
                </a:lnTo>
                <a:lnTo>
                  <a:pt x="42862" y="1928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5143500" y="4514850"/>
            <a:ext cx="192882" cy="364332"/>
          </a:xfrm>
          <a:custGeom>
            <a:avLst/>
            <a:gdLst/>
            <a:ahLst/>
            <a:cxnLst/>
            <a:rect l="0" t="0" r="0" b="0"/>
            <a:pathLst>
              <a:path w="192882" h="364332">
                <a:moveTo>
                  <a:pt x="0" y="7144"/>
                </a:move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35719"/>
                </a:lnTo>
                <a:lnTo>
                  <a:pt x="7144" y="42863"/>
                </a:lnTo>
                <a:lnTo>
                  <a:pt x="14288" y="50006"/>
                </a:lnTo>
                <a:lnTo>
                  <a:pt x="14288" y="57150"/>
                </a:lnTo>
                <a:lnTo>
                  <a:pt x="21431" y="64294"/>
                </a:lnTo>
                <a:lnTo>
                  <a:pt x="28575" y="71438"/>
                </a:lnTo>
                <a:lnTo>
                  <a:pt x="35719" y="71438"/>
                </a:lnTo>
                <a:lnTo>
                  <a:pt x="35719" y="78581"/>
                </a:lnTo>
                <a:lnTo>
                  <a:pt x="50006" y="85725"/>
                </a:lnTo>
                <a:lnTo>
                  <a:pt x="57150" y="85725"/>
                </a:lnTo>
                <a:lnTo>
                  <a:pt x="71438" y="85725"/>
                </a:lnTo>
                <a:lnTo>
                  <a:pt x="78581" y="92869"/>
                </a:lnTo>
                <a:lnTo>
                  <a:pt x="85725" y="92869"/>
                </a:lnTo>
                <a:lnTo>
                  <a:pt x="92869" y="85725"/>
                </a:lnTo>
                <a:lnTo>
                  <a:pt x="107156" y="85725"/>
                </a:lnTo>
                <a:lnTo>
                  <a:pt x="114300" y="78581"/>
                </a:lnTo>
                <a:lnTo>
                  <a:pt x="121444" y="71438"/>
                </a:lnTo>
                <a:lnTo>
                  <a:pt x="128588" y="64294"/>
                </a:lnTo>
                <a:lnTo>
                  <a:pt x="135731" y="64294"/>
                </a:lnTo>
                <a:lnTo>
                  <a:pt x="142875" y="57150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50006"/>
                </a:lnTo>
                <a:lnTo>
                  <a:pt x="150019" y="50006"/>
                </a:lnTo>
                <a:lnTo>
                  <a:pt x="150019" y="50006"/>
                </a:lnTo>
                <a:lnTo>
                  <a:pt x="150019" y="50006"/>
                </a:lnTo>
                <a:lnTo>
                  <a:pt x="150019" y="50006"/>
                </a:lnTo>
                <a:lnTo>
                  <a:pt x="150019" y="57150"/>
                </a:lnTo>
                <a:lnTo>
                  <a:pt x="150019" y="57150"/>
                </a:lnTo>
                <a:lnTo>
                  <a:pt x="157163" y="71438"/>
                </a:lnTo>
                <a:lnTo>
                  <a:pt x="157163" y="85725"/>
                </a:lnTo>
                <a:lnTo>
                  <a:pt x="164306" y="100013"/>
                </a:lnTo>
                <a:lnTo>
                  <a:pt x="171450" y="114300"/>
                </a:lnTo>
                <a:lnTo>
                  <a:pt x="171450" y="135731"/>
                </a:lnTo>
                <a:lnTo>
                  <a:pt x="178594" y="150019"/>
                </a:lnTo>
                <a:lnTo>
                  <a:pt x="178594" y="171450"/>
                </a:lnTo>
                <a:lnTo>
                  <a:pt x="185738" y="192881"/>
                </a:lnTo>
                <a:lnTo>
                  <a:pt x="192881" y="207169"/>
                </a:lnTo>
                <a:lnTo>
                  <a:pt x="192881" y="221456"/>
                </a:lnTo>
                <a:lnTo>
                  <a:pt x="192881" y="242888"/>
                </a:lnTo>
                <a:lnTo>
                  <a:pt x="192881" y="257175"/>
                </a:lnTo>
                <a:lnTo>
                  <a:pt x="192881" y="271463"/>
                </a:lnTo>
                <a:lnTo>
                  <a:pt x="185738" y="285750"/>
                </a:lnTo>
                <a:lnTo>
                  <a:pt x="185738" y="300038"/>
                </a:lnTo>
                <a:lnTo>
                  <a:pt x="178594" y="307181"/>
                </a:lnTo>
                <a:lnTo>
                  <a:pt x="178594" y="321469"/>
                </a:lnTo>
                <a:lnTo>
                  <a:pt x="164306" y="335756"/>
                </a:lnTo>
                <a:lnTo>
                  <a:pt x="157163" y="342900"/>
                </a:lnTo>
                <a:lnTo>
                  <a:pt x="142875" y="350044"/>
                </a:lnTo>
                <a:lnTo>
                  <a:pt x="128588" y="357188"/>
                </a:lnTo>
                <a:lnTo>
                  <a:pt x="114300" y="364331"/>
                </a:lnTo>
                <a:lnTo>
                  <a:pt x="100013" y="364331"/>
                </a:lnTo>
                <a:lnTo>
                  <a:pt x="78581" y="364331"/>
                </a:lnTo>
                <a:lnTo>
                  <a:pt x="57150" y="357188"/>
                </a:lnTo>
                <a:lnTo>
                  <a:pt x="35719" y="350044"/>
                </a:lnTo>
                <a:lnTo>
                  <a:pt x="7144" y="335756"/>
                </a:lnTo>
                <a:lnTo>
                  <a:pt x="7144" y="3357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5286375" y="4279106"/>
            <a:ext cx="285751" cy="685801"/>
          </a:xfrm>
          <a:custGeom>
            <a:avLst/>
            <a:gdLst/>
            <a:ahLst/>
            <a:cxnLst/>
            <a:rect l="0" t="0" r="0" b="0"/>
            <a:pathLst>
              <a:path w="285751" h="685801">
                <a:moveTo>
                  <a:pt x="0" y="0"/>
                </a:moveTo>
                <a:lnTo>
                  <a:pt x="0" y="0"/>
                </a:lnTo>
                <a:lnTo>
                  <a:pt x="7144" y="7144"/>
                </a:lnTo>
                <a:lnTo>
                  <a:pt x="21431" y="21432"/>
                </a:lnTo>
                <a:lnTo>
                  <a:pt x="35719" y="28575"/>
                </a:lnTo>
                <a:lnTo>
                  <a:pt x="50006" y="42863"/>
                </a:lnTo>
                <a:lnTo>
                  <a:pt x="71438" y="64294"/>
                </a:lnTo>
                <a:lnTo>
                  <a:pt x="92869" y="92869"/>
                </a:lnTo>
                <a:lnTo>
                  <a:pt x="121444" y="114300"/>
                </a:lnTo>
                <a:lnTo>
                  <a:pt x="142875" y="150019"/>
                </a:lnTo>
                <a:lnTo>
                  <a:pt x="171450" y="185738"/>
                </a:lnTo>
                <a:lnTo>
                  <a:pt x="192881" y="221457"/>
                </a:lnTo>
                <a:lnTo>
                  <a:pt x="214313" y="257175"/>
                </a:lnTo>
                <a:lnTo>
                  <a:pt x="235744" y="300038"/>
                </a:lnTo>
                <a:lnTo>
                  <a:pt x="250031" y="335757"/>
                </a:lnTo>
                <a:lnTo>
                  <a:pt x="264319" y="371475"/>
                </a:lnTo>
                <a:lnTo>
                  <a:pt x="278606" y="407194"/>
                </a:lnTo>
                <a:lnTo>
                  <a:pt x="285750" y="435769"/>
                </a:lnTo>
                <a:lnTo>
                  <a:pt x="285750" y="457200"/>
                </a:lnTo>
                <a:lnTo>
                  <a:pt x="285750" y="485775"/>
                </a:lnTo>
                <a:lnTo>
                  <a:pt x="278606" y="514350"/>
                </a:lnTo>
                <a:lnTo>
                  <a:pt x="271463" y="528638"/>
                </a:lnTo>
                <a:lnTo>
                  <a:pt x="264319" y="557213"/>
                </a:lnTo>
                <a:lnTo>
                  <a:pt x="250031" y="578644"/>
                </a:lnTo>
                <a:lnTo>
                  <a:pt x="235744" y="592932"/>
                </a:lnTo>
                <a:lnTo>
                  <a:pt x="214313" y="621507"/>
                </a:lnTo>
                <a:lnTo>
                  <a:pt x="200025" y="642938"/>
                </a:lnTo>
                <a:lnTo>
                  <a:pt x="171450" y="685800"/>
                </a:lnTo>
                <a:lnTo>
                  <a:pt x="171450" y="6858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>
            <a:off x="642938" y="5314950"/>
            <a:ext cx="314326" cy="28576"/>
          </a:xfrm>
          <a:custGeom>
            <a:avLst/>
            <a:gdLst/>
            <a:ahLst/>
            <a:cxnLst/>
            <a:rect l="0" t="0" r="0" b="0"/>
            <a:pathLst>
              <a:path w="314326" h="28576">
                <a:moveTo>
                  <a:pt x="0" y="14288"/>
                </a:move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7143" y="14288"/>
                </a:lnTo>
                <a:lnTo>
                  <a:pt x="7143" y="14288"/>
                </a:lnTo>
                <a:lnTo>
                  <a:pt x="14287" y="7144"/>
                </a:lnTo>
                <a:lnTo>
                  <a:pt x="14287" y="7144"/>
                </a:lnTo>
                <a:lnTo>
                  <a:pt x="21431" y="7144"/>
                </a:lnTo>
                <a:lnTo>
                  <a:pt x="28575" y="7144"/>
                </a:lnTo>
                <a:lnTo>
                  <a:pt x="35718" y="0"/>
                </a:lnTo>
                <a:lnTo>
                  <a:pt x="50006" y="7144"/>
                </a:lnTo>
                <a:lnTo>
                  <a:pt x="64293" y="0"/>
                </a:lnTo>
                <a:lnTo>
                  <a:pt x="78581" y="0"/>
                </a:lnTo>
                <a:lnTo>
                  <a:pt x="100012" y="7144"/>
                </a:lnTo>
                <a:lnTo>
                  <a:pt x="114300" y="7144"/>
                </a:lnTo>
                <a:lnTo>
                  <a:pt x="135731" y="7144"/>
                </a:lnTo>
                <a:lnTo>
                  <a:pt x="157162" y="7144"/>
                </a:lnTo>
                <a:lnTo>
                  <a:pt x="178593" y="14288"/>
                </a:lnTo>
                <a:lnTo>
                  <a:pt x="200025" y="14288"/>
                </a:lnTo>
                <a:lnTo>
                  <a:pt x="221456" y="14288"/>
                </a:lnTo>
                <a:lnTo>
                  <a:pt x="235743" y="21431"/>
                </a:lnTo>
                <a:lnTo>
                  <a:pt x="257175" y="21431"/>
                </a:lnTo>
                <a:lnTo>
                  <a:pt x="278606" y="21431"/>
                </a:lnTo>
                <a:lnTo>
                  <a:pt x="292893" y="21431"/>
                </a:lnTo>
                <a:lnTo>
                  <a:pt x="314325" y="28575"/>
                </a:lnTo>
                <a:lnTo>
                  <a:pt x="314325" y="285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 55"/>
          <p:cNvSpPr/>
          <p:nvPr/>
        </p:nvSpPr>
        <p:spPr>
          <a:xfrm>
            <a:off x="1171575" y="4836319"/>
            <a:ext cx="28576" cy="650082"/>
          </a:xfrm>
          <a:custGeom>
            <a:avLst/>
            <a:gdLst/>
            <a:ahLst/>
            <a:cxnLst/>
            <a:rect l="0" t="0" r="0" b="0"/>
            <a:pathLst>
              <a:path w="28576" h="65008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7144" y="14287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42862"/>
                </a:lnTo>
                <a:lnTo>
                  <a:pt x="7144" y="64294"/>
                </a:lnTo>
                <a:lnTo>
                  <a:pt x="14288" y="71437"/>
                </a:lnTo>
                <a:lnTo>
                  <a:pt x="7144" y="92869"/>
                </a:lnTo>
                <a:lnTo>
                  <a:pt x="7144" y="114300"/>
                </a:lnTo>
                <a:lnTo>
                  <a:pt x="7144" y="135731"/>
                </a:lnTo>
                <a:lnTo>
                  <a:pt x="7144" y="157162"/>
                </a:lnTo>
                <a:lnTo>
                  <a:pt x="7144" y="185737"/>
                </a:lnTo>
                <a:lnTo>
                  <a:pt x="7144" y="214312"/>
                </a:lnTo>
                <a:lnTo>
                  <a:pt x="7144" y="235744"/>
                </a:lnTo>
                <a:lnTo>
                  <a:pt x="7144" y="271462"/>
                </a:lnTo>
                <a:lnTo>
                  <a:pt x="0" y="300037"/>
                </a:lnTo>
                <a:lnTo>
                  <a:pt x="0" y="328612"/>
                </a:lnTo>
                <a:lnTo>
                  <a:pt x="0" y="357187"/>
                </a:lnTo>
                <a:lnTo>
                  <a:pt x="0" y="385762"/>
                </a:lnTo>
                <a:lnTo>
                  <a:pt x="0" y="414337"/>
                </a:lnTo>
                <a:lnTo>
                  <a:pt x="7144" y="435769"/>
                </a:lnTo>
                <a:lnTo>
                  <a:pt x="7144" y="464344"/>
                </a:lnTo>
                <a:lnTo>
                  <a:pt x="7144" y="492919"/>
                </a:lnTo>
                <a:lnTo>
                  <a:pt x="7144" y="514350"/>
                </a:lnTo>
                <a:lnTo>
                  <a:pt x="7144" y="542925"/>
                </a:lnTo>
                <a:lnTo>
                  <a:pt x="14288" y="564356"/>
                </a:lnTo>
                <a:lnTo>
                  <a:pt x="14288" y="585787"/>
                </a:lnTo>
                <a:lnTo>
                  <a:pt x="14288" y="607219"/>
                </a:lnTo>
                <a:lnTo>
                  <a:pt x="14288" y="621506"/>
                </a:lnTo>
                <a:lnTo>
                  <a:pt x="21431" y="635794"/>
                </a:lnTo>
                <a:lnTo>
                  <a:pt x="28575" y="650081"/>
                </a:lnTo>
                <a:lnTo>
                  <a:pt x="28575" y="6500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1385888" y="5100638"/>
            <a:ext cx="164307" cy="442913"/>
          </a:xfrm>
          <a:custGeom>
            <a:avLst/>
            <a:gdLst/>
            <a:ahLst/>
            <a:cxnLst/>
            <a:rect l="0" t="0" r="0" b="0"/>
            <a:pathLst>
              <a:path w="164307" h="442913">
                <a:moveTo>
                  <a:pt x="164306" y="35718"/>
                </a:moveTo>
                <a:lnTo>
                  <a:pt x="157162" y="28575"/>
                </a:lnTo>
                <a:lnTo>
                  <a:pt x="157162" y="21431"/>
                </a:lnTo>
                <a:lnTo>
                  <a:pt x="150018" y="14287"/>
                </a:lnTo>
                <a:lnTo>
                  <a:pt x="150018" y="7143"/>
                </a:lnTo>
                <a:lnTo>
                  <a:pt x="135731" y="7143"/>
                </a:lnTo>
                <a:lnTo>
                  <a:pt x="135731" y="0"/>
                </a:lnTo>
                <a:lnTo>
                  <a:pt x="128587" y="0"/>
                </a:lnTo>
                <a:lnTo>
                  <a:pt x="121443" y="0"/>
                </a:lnTo>
                <a:lnTo>
                  <a:pt x="114300" y="0"/>
                </a:lnTo>
                <a:lnTo>
                  <a:pt x="100012" y="7143"/>
                </a:lnTo>
                <a:lnTo>
                  <a:pt x="92868" y="14287"/>
                </a:lnTo>
                <a:lnTo>
                  <a:pt x="78581" y="21431"/>
                </a:lnTo>
                <a:lnTo>
                  <a:pt x="71437" y="35718"/>
                </a:lnTo>
                <a:lnTo>
                  <a:pt x="64293" y="50006"/>
                </a:lnTo>
                <a:lnTo>
                  <a:pt x="50006" y="71437"/>
                </a:lnTo>
                <a:lnTo>
                  <a:pt x="35718" y="92868"/>
                </a:lnTo>
                <a:lnTo>
                  <a:pt x="28575" y="114300"/>
                </a:lnTo>
                <a:lnTo>
                  <a:pt x="21431" y="142875"/>
                </a:lnTo>
                <a:lnTo>
                  <a:pt x="14287" y="171450"/>
                </a:lnTo>
                <a:lnTo>
                  <a:pt x="7143" y="192881"/>
                </a:lnTo>
                <a:lnTo>
                  <a:pt x="7143" y="228600"/>
                </a:lnTo>
                <a:lnTo>
                  <a:pt x="0" y="257175"/>
                </a:lnTo>
                <a:lnTo>
                  <a:pt x="0" y="278606"/>
                </a:lnTo>
                <a:lnTo>
                  <a:pt x="0" y="307181"/>
                </a:lnTo>
                <a:lnTo>
                  <a:pt x="0" y="328612"/>
                </a:lnTo>
                <a:lnTo>
                  <a:pt x="7143" y="350043"/>
                </a:lnTo>
                <a:lnTo>
                  <a:pt x="7143" y="364331"/>
                </a:lnTo>
                <a:lnTo>
                  <a:pt x="7143" y="385762"/>
                </a:lnTo>
                <a:lnTo>
                  <a:pt x="7143" y="400050"/>
                </a:lnTo>
                <a:lnTo>
                  <a:pt x="14287" y="414337"/>
                </a:lnTo>
                <a:lnTo>
                  <a:pt x="14287" y="428625"/>
                </a:lnTo>
                <a:lnTo>
                  <a:pt x="21431" y="428625"/>
                </a:lnTo>
                <a:lnTo>
                  <a:pt x="21431" y="435768"/>
                </a:lnTo>
                <a:lnTo>
                  <a:pt x="21431" y="442912"/>
                </a:lnTo>
                <a:lnTo>
                  <a:pt x="21431" y="442912"/>
                </a:lnTo>
                <a:lnTo>
                  <a:pt x="21431" y="435768"/>
                </a:lnTo>
                <a:lnTo>
                  <a:pt x="21431" y="442912"/>
                </a:lnTo>
                <a:lnTo>
                  <a:pt x="21431" y="442912"/>
                </a:lnTo>
                <a:lnTo>
                  <a:pt x="21431" y="435768"/>
                </a:lnTo>
                <a:lnTo>
                  <a:pt x="21431" y="428625"/>
                </a:lnTo>
                <a:lnTo>
                  <a:pt x="21431" y="421481"/>
                </a:lnTo>
                <a:lnTo>
                  <a:pt x="14287" y="414337"/>
                </a:lnTo>
                <a:lnTo>
                  <a:pt x="14287" y="400050"/>
                </a:lnTo>
                <a:lnTo>
                  <a:pt x="14287" y="392906"/>
                </a:lnTo>
                <a:lnTo>
                  <a:pt x="14287" y="378618"/>
                </a:lnTo>
                <a:lnTo>
                  <a:pt x="14287" y="371475"/>
                </a:lnTo>
                <a:lnTo>
                  <a:pt x="14287" y="364331"/>
                </a:lnTo>
                <a:lnTo>
                  <a:pt x="14287" y="357187"/>
                </a:lnTo>
                <a:lnTo>
                  <a:pt x="14287" y="342900"/>
                </a:lnTo>
                <a:lnTo>
                  <a:pt x="21431" y="335756"/>
                </a:lnTo>
                <a:lnTo>
                  <a:pt x="28575" y="328612"/>
                </a:lnTo>
                <a:lnTo>
                  <a:pt x="35718" y="321468"/>
                </a:lnTo>
                <a:lnTo>
                  <a:pt x="42862" y="307181"/>
                </a:lnTo>
                <a:lnTo>
                  <a:pt x="50006" y="300037"/>
                </a:lnTo>
                <a:lnTo>
                  <a:pt x="57150" y="285750"/>
                </a:lnTo>
                <a:lnTo>
                  <a:pt x="78581" y="264318"/>
                </a:lnTo>
                <a:lnTo>
                  <a:pt x="78581" y="2643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>
            <a:off x="1685925" y="5143500"/>
            <a:ext cx="171451" cy="342901"/>
          </a:xfrm>
          <a:custGeom>
            <a:avLst/>
            <a:gdLst/>
            <a:ahLst/>
            <a:cxnLst/>
            <a:rect l="0" t="0" r="0" b="0"/>
            <a:pathLst>
              <a:path w="171451" h="342901">
                <a:moveTo>
                  <a:pt x="171450" y="42863"/>
                </a:moveTo>
                <a:lnTo>
                  <a:pt x="157163" y="28575"/>
                </a:lnTo>
                <a:lnTo>
                  <a:pt x="142875" y="21431"/>
                </a:lnTo>
                <a:lnTo>
                  <a:pt x="128588" y="14288"/>
                </a:lnTo>
                <a:lnTo>
                  <a:pt x="107156" y="7144"/>
                </a:lnTo>
                <a:lnTo>
                  <a:pt x="92869" y="7144"/>
                </a:lnTo>
                <a:lnTo>
                  <a:pt x="78581" y="0"/>
                </a:lnTo>
                <a:lnTo>
                  <a:pt x="64294" y="7144"/>
                </a:lnTo>
                <a:lnTo>
                  <a:pt x="42863" y="7144"/>
                </a:lnTo>
                <a:lnTo>
                  <a:pt x="35719" y="14288"/>
                </a:lnTo>
                <a:lnTo>
                  <a:pt x="21431" y="14288"/>
                </a:lnTo>
                <a:lnTo>
                  <a:pt x="14288" y="21431"/>
                </a:lnTo>
                <a:lnTo>
                  <a:pt x="7144" y="28575"/>
                </a:lnTo>
                <a:lnTo>
                  <a:pt x="0" y="35719"/>
                </a:lnTo>
                <a:lnTo>
                  <a:pt x="0" y="50006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85725"/>
                </a:lnTo>
                <a:lnTo>
                  <a:pt x="21431" y="107156"/>
                </a:lnTo>
                <a:lnTo>
                  <a:pt x="28575" y="128588"/>
                </a:lnTo>
                <a:lnTo>
                  <a:pt x="42863" y="142875"/>
                </a:lnTo>
                <a:lnTo>
                  <a:pt x="57150" y="171450"/>
                </a:lnTo>
                <a:lnTo>
                  <a:pt x="64294" y="185738"/>
                </a:lnTo>
                <a:lnTo>
                  <a:pt x="78581" y="207169"/>
                </a:lnTo>
                <a:lnTo>
                  <a:pt x="92869" y="228600"/>
                </a:lnTo>
                <a:lnTo>
                  <a:pt x="100013" y="250031"/>
                </a:lnTo>
                <a:lnTo>
                  <a:pt x="107156" y="264319"/>
                </a:lnTo>
                <a:lnTo>
                  <a:pt x="121444" y="278606"/>
                </a:lnTo>
                <a:lnTo>
                  <a:pt x="121444" y="292894"/>
                </a:lnTo>
                <a:lnTo>
                  <a:pt x="128588" y="307181"/>
                </a:lnTo>
                <a:lnTo>
                  <a:pt x="121444" y="321469"/>
                </a:lnTo>
                <a:lnTo>
                  <a:pt x="121444" y="328613"/>
                </a:lnTo>
                <a:lnTo>
                  <a:pt x="114300" y="335756"/>
                </a:lnTo>
                <a:lnTo>
                  <a:pt x="107156" y="342900"/>
                </a:lnTo>
                <a:lnTo>
                  <a:pt x="100013" y="342900"/>
                </a:lnTo>
                <a:lnTo>
                  <a:pt x="85725" y="342900"/>
                </a:lnTo>
                <a:lnTo>
                  <a:pt x="71438" y="342900"/>
                </a:lnTo>
                <a:lnTo>
                  <a:pt x="64294" y="342900"/>
                </a:lnTo>
                <a:lnTo>
                  <a:pt x="50006" y="342900"/>
                </a:lnTo>
                <a:lnTo>
                  <a:pt x="35719" y="328613"/>
                </a:lnTo>
                <a:lnTo>
                  <a:pt x="28575" y="321469"/>
                </a:lnTo>
                <a:lnTo>
                  <a:pt x="7144" y="314325"/>
                </a:lnTo>
                <a:lnTo>
                  <a:pt x="7144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/>
          <p:nvPr/>
        </p:nvSpPr>
        <p:spPr>
          <a:xfrm>
            <a:off x="1914525" y="5093494"/>
            <a:ext cx="364332" cy="335757"/>
          </a:xfrm>
          <a:custGeom>
            <a:avLst/>
            <a:gdLst/>
            <a:ahLst/>
            <a:cxnLst/>
            <a:rect l="0" t="0" r="0" b="0"/>
            <a:pathLst>
              <a:path w="364332" h="335757">
                <a:moveTo>
                  <a:pt x="35719" y="0"/>
                </a:moveTo>
                <a:lnTo>
                  <a:pt x="35719" y="0"/>
                </a:lnTo>
                <a:lnTo>
                  <a:pt x="35719" y="0"/>
                </a:lnTo>
                <a:lnTo>
                  <a:pt x="35719" y="7144"/>
                </a:lnTo>
                <a:lnTo>
                  <a:pt x="35719" y="14287"/>
                </a:lnTo>
                <a:lnTo>
                  <a:pt x="35719" y="21431"/>
                </a:lnTo>
                <a:lnTo>
                  <a:pt x="42863" y="35719"/>
                </a:lnTo>
                <a:lnTo>
                  <a:pt x="42863" y="50006"/>
                </a:lnTo>
                <a:lnTo>
                  <a:pt x="35719" y="71437"/>
                </a:lnTo>
                <a:lnTo>
                  <a:pt x="35719" y="92869"/>
                </a:lnTo>
                <a:lnTo>
                  <a:pt x="35719" y="114300"/>
                </a:lnTo>
                <a:lnTo>
                  <a:pt x="28575" y="135731"/>
                </a:lnTo>
                <a:lnTo>
                  <a:pt x="21431" y="164306"/>
                </a:lnTo>
                <a:lnTo>
                  <a:pt x="21431" y="192881"/>
                </a:lnTo>
                <a:lnTo>
                  <a:pt x="14288" y="214312"/>
                </a:lnTo>
                <a:lnTo>
                  <a:pt x="14288" y="235744"/>
                </a:lnTo>
                <a:lnTo>
                  <a:pt x="7144" y="264319"/>
                </a:lnTo>
                <a:lnTo>
                  <a:pt x="7144" y="278606"/>
                </a:lnTo>
                <a:lnTo>
                  <a:pt x="0" y="292894"/>
                </a:lnTo>
                <a:lnTo>
                  <a:pt x="0" y="307181"/>
                </a:lnTo>
                <a:lnTo>
                  <a:pt x="0" y="314325"/>
                </a:lnTo>
                <a:lnTo>
                  <a:pt x="0" y="321469"/>
                </a:lnTo>
                <a:lnTo>
                  <a:pt x="0" y="321469"/>
                </a:lnTo>
                <a:lnTo>
                  <a:pt x="0" y="328612"/>
                </a:lnTo>
                <a:lnTo>
                  <a:pt x="0" y="328612"/>
                </a:lnTo>
                <a:lnTo>
                  <a:pt x="0" y="328612"/>
                </a:lnTo>
                <a:lnTo>
                  <a:pt x="0" y="335756"/>
                </a:lnTo>
                <a:lnTo>
                  <a:pt x="0" y="328612"/>
                </a:lnTo>
                <a:lnTo>
                  <a:pt x="0" y="321469"/>
                </a:lnTo>
                <a:lnTo>
                  <a:pt x="7144" y="321469"/>
                </a:lnTo>
                <a:lnTo>
                  <a:pt x="7144" y="314325"/>
                </a:lnTo>
                <a:lnTo>
                  <a:pt x="14288" y="300037"/>
                </a:lnTo>
                <a:lnTo>
                  <a:pt x="14288" y="292894"/>
                </a:lnTo>
                <a:lnTo>
                  <a:pt x="28575" y="278606"/>
                </a:lnTo>
                <a:lnTo>
                  <a:pt x="35719" y="264319"/>
                </a:lnTo>
                <a:lnTo>
                  <a:pt x="42863" y="250031"/>
                </a:lnTo>
                <a:lnTo>
                  <a:pt x="50006" y="242887"/>
                </a:lnTo>
                <a:lnTo>
                  <a:pt x="57150" y="235744"/>
                </a:lnTo>
                <a:lnTo>
                  <a:pt x="71438" y="228600"/>
                </a:lnTo>
                <a:lnTo>
                  <a:pt x="78581" y="228600"/>
                </a:lnTo>
                <a:lnTo>
                  <a:pt x="85725" y="228600"/>
                </a:lnTo>
                <a:lnTo>
                  <a:pt x="85725" y="228600"/>
                </a:lnTo>
                <a:lnTo>
                  <a:pt x="92869" y="235744"/>
                </a:lnTo>
                <a:lnTo>
                  <a:pt x="100013" y="235744"/>
                </a:lnTo>
                <a:lnTo>
                  <a:pt x="107156" y="235744"/>
                </a:lnTo>
                <a:lnTo>
                  <a:pt x="114300" y="250031"/>
                </a:lnTo>
                <a:lnTo>
                  <a:pt x="121444" y="264319"/>
                </a:lnTo>
                <a:lnTo>
                  <a:pt x="121444" y="264319"/>
                </a:lnTo>
                <a:lnTo>
                  <a:pt x="128588" y="278606"/>
                </a:lnTo>
                <a:lnTo>
                  <a:pt x="128588" y="292894"/>
                </a:lnTo>
                <a:lnTo>
                  <a:pt x="135731" y="300037"/>
                </a:lnTo>
                <a:lnTo>
                  <a:pt x="142875" y="307181"/>
                </a:lnTo>
                <a:lnTo>
                  <a:pt x="150019" y="314325"/>
                </a:lnTo>
                <a:lnTo>
                  <a:pt x="150019" y="321469"/>
                </a:lnTo>
                <a:lnTo>
                  <a:pt x="157163" y="328612"/>
                </a:lnTo>
                <a:lnTo>
                  <a:pt x="164306" y="335756"/>
                </a:lnTo>
                <a:lnTo>
                  <a:pt x="171450" y="335756"/>
                </a:lnTo>
                <a:lnTo>
                  <a:pt x="178594" y="335756"/>
                </a:lnTo>
                <a:lnTo>
                  <a:pt x="185738" y="335756"/>
                </a:lnTo>
                <a:lnTo>
                  <a:pt x="192881" y="335756"/>
                </a:lnTo>
                <a:lnTo>
                  <a:pt x="200025" y="328612"/>
                </a:lnTo>
                <a:lnTo>
                  <a:pt x="200025" y="321469"/>
                </a:lnTo>
                <a:lnTo>
                  <a:pt x="207169" y="321469"/>
                </a:lnTo>
                <a:lnTo>
                  <a:pt x="214313" y="307181"/>
                </a:lnTo>
                <a:lnTo>
                  <a:pt x="214313" y="300037"/>
                </a:lnTo>
                <a:lnTo>
                  <a:pt x="221456" y="292894"/>
                </a:lnTo>
                <a:lnTo>
                  <a:pt x="228600" y="278606"/>
                </a:lnTo>
                <a:lnTo>
                  <a:pt x="228600" y="271462"/>
                </a:lnTo>
                <a:lnTo>
                  <a:pt x="228600" y="271462"/>
                </a:lnTo>
                <a:lnTo>
                  <a:pt x="228600" y="271462"/>
                </a:lnTo>
                <a:lnTo>
                  <a:pt x="228600" y="264319"/>
                </a:lnTo>
                <a:lnTo>
                  <a:pt x="228600" y="264319"/>
                </a:lnTo>
                <a:lnTo>
                  <a:pt x="228600" y="271462"/>
                </a:lnTo>
                <a:lnTo>
                  <a:pt x="228600" y="264319"/>
                </a:lnTo>
                <a:lnTo>
                  <a:pt x="228600" y="264319"/>
                </a:lnTo>
                <a:lnTo>
                  <a:pt x="235744" y="271462"/>
                </a:lnTo>
                <a:lnTo>
                  <a:pt x="235744" y="278606"/>
                </a:lnTo>
                <a:lnTo>
                  <a:pt x="242888" y="278606"/>
                </a:lnTo>
                <a:lnTo>
                  <a:pt x="250031" y="285750"/>
                </a:lnTo>
                <a:lnTo>
                  <a:pt x="264319" y="285750"/>
                </a:lnTo>
                <a:lnTo>
                  <a:pt x="271463" y="292894"/>
                </a:lnTo>
                <a:lnTo>
                  <a:pt x="278606" y="292894"/>
                </a:lnTo>
                <a:lnTo>
                  <a:pt x="292894" y="300037"/>
                </a:lnTo>
                <a:lnTo>
                  <a:pt x="307181" y="300037"/>
                </a:lnTo>
                <a:lnTo>
                  <a:pt x="314325" y="300037"/>
                </a:lnTo>
                <a:lnTo>
                  <a:pt x="328613" y="300037"/>
                </a:lnTo>
                <a:lnTo>
                  <a:pt x="335756" y="300037"/>
                </a:lnTo>
                <a:lnTo>
                  <a:pt x="342900" y="300037"/>
                </a:lnTo>
                <a:lnTo>
                  <a:pt x="350044" y="300037"/>
                </a:lnTo>
                <a:lnTo>
                  <a:pt x="357188" y="292894"/>
                </a:lnTo>
                <a:lnTo>
                  <a:pt x="364331" y="285750"/>
                </a:lnTo>
                <a:lnTo>
                  <a:pt x="364331" y="285750"/>
                </a:lnTo>
                <a:lnTo>
                  <a:pt x="364331" y="278606"/>
                </a:lnTo>
                <a:lnTo>
                  <a:pt x="364331" y="264319"/>
                </a:lnTo>
                <a:lnTo>
                  <a:pt x="364331" y="257175"/>
                </a:lnTo>
                <a:lnTo>
                  <a:pt x="357188" y="250031"/>
                </a:lnTo>
                <a:lnTo>
                  <a:pt x="357188" y="235744"/>
                </a:lnTo>
                <a:lnTo>
                  <a:pt x="342900" y="228600"/>
                </a:lnTo>
                <a:lnTo>
                  <a:pt x="335756" y="221456"/>
                </a:lnTo>
                <a:lnTo>
                  <a:pt x="321469" y="214312"/>
                </a:lnTo>
                <a:lnTo>
                  <a:pt x="314325" y="207169"/>
                </a:lnTo>
                <a:lnTo>
                  <a:pt x="300038" y="207169"/>
                </a:lnTo>
                <a:lnTo>
                  <a:pt x="285750" y="207169"/>
                </a:lnTo>
                <a:lnTo>
                  <a:pt x="271463" y="207169"/>
                </a:lnTo>
                <a:lnTo>
                  <a:pt x="264319" y="214312"/>
                </a:lnTo>
                <a:lnTo>
                  <a:pt x="250031" y="221456"/>
                </a:lnTo>
                <a:lnTo>
                  <a:pt x="250031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 59"/>
          <p:cNvSpPr/>
          <p:nvPr/>
        </p:nvSpPr>
        <p:spPr>
          <a:xfrm>
            <a:off x="2386013" y="5243513"/>
            <a:ext cx="392907" cy="214313"/>
          </a:xfrm>
          <a:custGeom>
            <a:avLst/>
            <a:gdLst/>
            <a:ahLst/>
            <a:cxnLst/>
            <a:rect l="0" t="0" r="0" b="0"/>
            <a:pathLst>
              <a:path w="392907" h="214313">
                <a:moveTo>
                  <a:pt x="0" y="107156"/>
                </a:moveTo>
                <a:lnTo>
                  <a:pt x="0" y="107156"/>
                </a:lnTo>
                <a:lnTo>
                  <a:pt x="0" y="107156"/>
                </a:lnTo>
                <a:lnTo>
                  <a:pt x="0" y="107156"/>
                </a:lnTo>
                <a:lnTo>
                  <a:pt x="0" y="114300"/>
                </a:lnTo>
                <a:lnTo>
                  <a:pt x="0" y="114300"/>
                </a:lnTo>
                <a:lnTo>
                  <a:pt x="0" y="121443"/>
                </a:lnTo>
                <a:lnTo>
                  <a:pt x="0" y="135731"/>
                </a:lnTo>
                <a:lnTo>
                  <a:pt x="0" y="142875"/>
                </a:lnTo>
                <a:lnTo>
                  <a:pt x="7143" y="150018"/>
                </a:lnTo>
                <a:lnTo>
                  <a:pt x="7143" y="164306"/>
                </a:lnTo>
                <a:lnTo>
                  <a:pt x="7143" y="171450"/>
                </a:lnTo>
                <a:lnTo>
                  <a:pt x="14287" y="178593"/>
                </a:lnTo>
                <a:lnTo>
                  <a:pt x="14287" y="192881"/>
                </a:lnTo>
                <a:lnTo>
                  <a:pt x="21431" y="192881"/>
                </a:lnTo>
                <a:lnTo>
                  <a:pt x="21431" y="192881"/>
                </a:lnTo>
                <a:lnTo>
                  <a:pt x="21431" y="200025"/>
                </a:lnTo>
                <a:lnTo>
                  <a:pt x="28575" y="200025"/>
                </a:lnTo>
                <a:lnTo>
                  <a:pt x="28575" y="200025"/>
                </a:lnTo>
                <a:lnTo>
                  <a:pt x="28575" y="200025"/>
                </a:lnTo>
                <a:lnTo>
                  <a:pt x="28575" y="200025"/>
                </a:lnTo>
                <a:lnTo>
                  <a:pt x="28575" y="192881"/>
                </a:lnTo>
                <a:lnTo>
                  <a:pt x="28575" y="185737"/>
                </a:lnTo>
                <a:lnTo>
                  <a:pt x="35718" y="185737"/>
                </a:lnTo>
                <a:lnTo>
                  <a:pt x="35718" y="171450"/>
                </a:lnTo>
                <a:lnTo>
                  <a:pt x="35718" y="164306"/>
                </a:lnTo>
                <a:lnTo>
                  <a:pt x="35718" y="157162"/>
                </a:lnTo>
                <a:lnTo>
                  <a:pt x="35718" y="150018"/>
                </a:lnTo>
                <a:lnTo>
                  <a:pt x="35718" y="135731"/>
                </a:lnTo>
                <a:lnTo>
                  <a:pt x="35718" y="135731"/>
                </a:lnTo>
                <a:lnTo>
                  <a:pt x="42862" y="128587"/>
                </a:lnTo>
                <a:lnTo>
                  <a:pt x="42862" y="128587"/>
                </a:lnTo>
                <a:lnTo>
                  <a:pt x="42862" y="128587"/>
                </a:lnTo>
                <a:lnTo>
                  <a:pt x="42862" y="128587"/>
                </a:lnTo>
                <a:lnTo>
                  <a:pt x="50006" y="128587"/>
                </a:lnTo>
                <a:lnTo>
                  <a:pt x="50006" y="128587"/>
                </a:lnTo>
                <a:lnTo>
                  <a:pt x="57150" y="135731"/>
                </a:lnTo>
                <a:lnTo>
                  <a:pt x="64293" y="135731"/>
                </a:lnTo>
                <a:lnTo>
                  <a:pt x="78581" y="142875"/>
                </a:lnTo>
                <a:lnTo>
                  <a:pt x="85725" y="157162"/>
                </a:lnTo>
                <a:lnTo>
                  <a:pt x="92868" y="164306"/>
                </a:lnTo>
                <a:lnTo>
                  <a:pt x="107156" y="171450"/>
                </a:lnTo>
                <a:lnTo>
                  <a:pt x="114300" y="178593"/>
                </a:lnTo>
                <a:lnTo>
                  <a:pt x="128587" y="185737"/>
                </a:lnTo>
                <a:lnTo>
                  <a:pt x="135731" y="192881"/>
                </a:lnTo>
                <a:lnTo>
                  <a:pt x="142875" y="200025"/>
                </a:lnTo>
                <a:lnTo>
                  <a:pt x="150018" y="207168"/>
                </a:lnTo>
                <a:lnTo>
                  <a:pt x="164306" y="207168"/>
                </a:lnTo>
                <a:lnTo>
                  <a:pt x="171450" y="207168"/>
                </a:lnTo>
                <a:lnTo>
                  <a:pt x="178593" y="214312"/>
                </a:lnTo>
                <a:lnTo>
                  <a:pt x="178593" y="207168"/>
                </a:lnTo>
                <a:lnTo>
                  <a:pt x="185737" y="207168"/>
                </a:lnTo>
                <a:lnTo>
                  <a:pt x="185737" y="200025"/>
                </a:lnTo>
                <a:lnTo>
                  <a:pt x="185737" y="200025"/>
                </a:lnTo>
                <a:lnTo>
                  <a:pt x="185737" y="185737"/>
                </a:lnTo>
                <a:lnTo>
                  <a:pt x="192881" y="178593"/>
                </a:lnTo>
                <a:lnTo>
                  <a:pt x="192881" y="171450"/>
                </a:lnTo>
                <a:lnTo>
                  <a:pt x="192881" y="157162"/>
                </a:lnTo>
                <a:lnTo>
                  <a:pt x="192881" y="135731"/>
                </a:lnTo>
                <a:lnTo>
                  <a:pt x="192881" y="128587"/>
                </a:lnTo>
                <a:lnTo>
                  <a:pt x="192881" y="121443"/>
                </a:lnTo>
                <a:lnTo>
                  <a:pt x="185737" y="107156"/>
                </a:lnTo>
                <a:lnTo>
                  <a:pt x="185737" y="100012"/>
                </a:lnTo>
                <a:lnTo>
                  <a:pt x="192881" y="92868"/>
                </a:lnTo>
                <a:lnTo>
                  <a:pt x="192881" y="85725"/>
                </a:lnTo>
                <a:lnTo>
                  <a:pt x="192881" y="78581"/>
                </a:lnTo>
                <a:lnTo>
                  <a:pt x="192881" y="78581"/>
                </a:lnTo>
                <a:lnTo>
                  <a:pt x="200025" y="64293"/>
                </a:lnTo>
                <a:lnTo>
                  <a:pt x="207168" y="64293"/>
                </a:lnTo>
                <a:lnTo>
                  <a:pt x="214312" y="64293"/>
                </a:lnTo>
                <a:lnTo>
                  <a:pt x="221456" y="57150"/>
                </a:lnTo>
                <a:lnTo>
                  <a:pt x="235743" y="57150"/>
                </a:lnTo>
                <a:lnTo>
                  <a:pt x="250031" y="57150"/>
                </a:lnTo>
                <a:lnTo>
                  <a:pt x="264318" y="57150"/>
                </a:lnTo>
                <a:lnTo>
                  <a:pt x="278606" y="57150"/>
                </a:lnTo>
                <a:lnTo>
                  <a:pt x="292893" y="57150"/>
                </a:lnTo>
                <a:lnTo>
                  <a:pt x="307181" y="57150"/>
                </a:lnTo>
                <a:lnTo>
                  <a:pt x="321468" y="57150"/>
                </a:lnTo>
                <a:lnTo>
                  <a:pt x="335756" y="57150"/>
                </a:lnTo>
                <a:lnTo>
                  <a:pt x="342900" y="57150"/>
                </a:lnTo>
                <a:lnTo>
                  <a:pt x="357187" y="57150"/>
                </a:lnTo>
                <a:lnTo>
                  <a:pt x="364331" y="57150"/>
                </a:lnTo>
                <a:lnTo>
                  <a:pt x="364331" y="57150"/>
                </a:lnTo>
                <a:lnTo>
                  <a:pt x="371475" y="50006"/>
                </a:lnTo>
                <a:lnTo>
                  <a:pt x="378618" y="42862"/>
                </a:lnTo>
                <a:lnTo>
                  <a:pt x="378618" y="42862"/>
                </a:lnTo>
                <a:lnTo>
                  <a:pt x="385762" y="42862"/>
                </a:lnTo>
                <a:lnTo>
                  <a:pt x="385762" y="35718"/>
                </a:lnTo>
                <a:lnTo>
                  <a:pt x="385762" y="35718"/>
                </a:lnTo>
                <a:lnTo>
                  <a:pt x="385762" y="28575"/>
                </a:lnTo>
                <a:lnTo>
                  <a:pt x="385762" y="28575"/>
                </a:lnTo>
                <a:lnTo>
                  <a:pt x="385762" y="21431"/>
                </a:lnTo>
                <a:lnTo>
                  <a:pt x="392906" y="21431"/>
                </a:lnTo>
                <a:lnTo>
                  <a:pt x="392906" y="14287"/>
                </a:lnTo>
                <a:lnTo>
                  <a:pt x="392906" y="14287"/>
                </a:lnTo>
                <a:lnTo>
                  <a:pt x="392906" y="14287"/>
                </a:lnTo>
                <a:lnTo>
                  <a:pt x="392906" y="14287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0"/>
                </a:lnTo>
                <a:lnTo>
                  <a:pt x="392906" y="0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  <a:lnTo>
                  <a:pt x="392906" y="71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/>
        </p:nvSpPr>
        <p:spPr>
          <a:xfrm>
            <a:off x="3000375" y="5143500"/>
            <a:ext cx="150020" cy="264320"/>
          </a:xfrm>
          <a:custGeom>
            <a:avLst/>
            <a:gdLst/>
            <a:ahLst/>
            <a:cxnLst/>
            <a:rect l="0" t="0" r="0" b="0"/>
            <a:pathLst>
              <a:path w="150020" h="264320">
                <a:moveTo>
                  <a:pt x="128588" y="14288"/>
                </a:moveTo>
                <a:lnTo>
                  <a:pt x="121444" y="7144"/>
                </a:lnTo>
                <a:lnTo>
                  <a:pt x="121444" y="7144"/>
                </a:lnTo>
                <a:lnTo>
                  <a:pt x="114300" y="0"/>
                </a:lnTo>
                <a:lnTo>
                  <a:pt x="107156" y="7144"/>
                </a:lnTo>
                <a:lnTo>
                  <a:pt x="92869" y="7144"/>
                </a:lnTo>
                <a:lnTo>
                  <a:pt x="85725" y="14288"/>
                </a:lnTo>
                <a:lnTo>
                  <a:pt x="71438" y="14288"/>
                </a:lnTo>
                <a:lnTo>
                  <a:pt x="64294" y="28575"/>
                </a:lnTo>
                <a:lnTo>
                  <a:pt x="50006" y="35719"/>
                </a:lnTo>
                <a:lnTo>
                  <a:pt x="35719" y="50006"/>
                </a:lnTo>
                <a:lnTo>
                  <a:pt x="28575" y="64294"/>
                </a:lnTo>
                <a:lnTo>
                  <a:pt x="21431" y="78581"/>
                </a:lnTo>
                <a:lnTo>
                  <a:pt x="14288" y="100013"/>
                </a:lnTo>
                <a:lnTo>
                  <a:pt x="7144" y="114300"/>
                </a:lnTo>
                <a:lnTo>
                  <a:pt x="0" y="135731"/>
                </a:lnTo>
                <a:lnTo>
                  <a:pt x="0" y="157163"/>
                </a:lnTo>
                <a:lnTo>
                  <a:pt x="0" y="171450"/>
                </a:lnTo>
                <a:lnTo>
                  <a:pt x="7144" y="192881"/>
                </a:lnTo>
                <a:lnTo>
                  <a:pt x="14288" y="207169"/>
                </a:lnTo>
                <a:lnTo>
                  <a:pt x="21431" y="221456"/>
                </a:lnTo>
                <a:lnTo>
                  <a:pt x="28575" y="235744"/>
                </a:lnTo>
                <a:lnTo>
                  <a:pt x="42863" y="250031"/>
                </a:lnTo>
                <a:lnTo>
                  <a:pt x="57150" y="257175"/>
                </a:lnTo>
                <a:lnTo>
                  <a:pt x="71438" y="264319"/>
                </a:lnTo>
                <a:lnTo>
                  <a:pt x="85725" y="264319"/>
                </a:lnTo>
                <a:lnTo>
                  <a:pt x="107156" y="264319"/>
                </a:lnTo>
                <a:lnTo>
                  <a:pt x="121444" y="257175"/>
                </a:lnTo>
                <a:lnTo>
                  <a:pt x="150019" y="257175"/>
                </a:lnTo>
                <a:lnTo>
                  <a:pt x="150019" y="2571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 61"/>
          <p:cNvSpPr/>
          <p:nvPr/>
        </p:nvSpPr>
        <p:spPr>
          <a:xfrm>
            <a:off x="3236119" y="5093494"/>
            <a:ext cx="335757" cy="321470"/>
          </a:xfrm>
          <a:custGeom>
            <a:avLst/>
            <a:gdLst/>
            <a:ahLst/>
            <a:cxnLst/>
            <a:rect l="0" t="0" r="0" b="0"/>
            <a:pathLst>
              <a:path w="335757" h="321470">
                <a:moveTo>
                  <a:pt x="21431" y="114300"/>
                </a:moveTo>
                <a:lnTo>
                  <a:pt x="21431" y="100012"/>
                </a:lnTo>
                <a:lnTo>
                  <a:pt x="21431" y="78581"/>
                </a:lnTo>
                <a:lnTo>
                  <a:pt x="21431" y="64294"/>
                </a:lnTo>
                <a:lnTo>
                  <a:pt x="21431" y="42862"/>
                </a:lnTo>
                <a:lnTo>
                  <a:pt x="14287" y="28575"/>
                </a:lnTo>
                <a:lnTo>
                  <a:pt x="14287" y="21431"/>
                </a:lnTo>
                <a:lnTo>
                  <a:pt x="14287" y="14287"/>
                </a:lnTo>
                <a:lnTo>
                  <a:pt x="14287" y="7144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7144"/>
                </a:lnTo>
                <a:lnTo>
                  <a:pt x="14287" y="7144"/>
                </a:lnTo>
                <a:lnTo>
                  <a:pt x="7144" y="21431"/>
                </a:lnTo>
                <a:lnTo>
                  <a:pt x="7144" y="35719"/>
                </a:lnTo>
                <a:lnTo>
                  <a:pt x="7144" y="57150"/>
                </a:lnTo>
                <a:lnTo>
                  <a:pt x="0" y="71437"/>
                </a:lnTo>
                <a:lnTo>
                  <a:pt x="0" y="92869"/>
                </a:lnTo>
                <a:lnTo>
                  <a:pt x="0" y="121444"/>
                </a:lnTo>
                <a:lnTo>
                  <a:pt x="0" y="135731"/>
                </a:lnTo>
                <a:lnTo>
                  <a:pt x="7144" y="157162"/>
                </a:lnTo>
                <a:lnTo>
                  <a:pt x="7144" y="178594"/>
                </a:lnTo>
                <a:lnTo>
                  <a:pt x="14287" y="192881"/>
                </a:lnTo>
                <a:lnTo>
                  <a:pt x="21431" y="207169"/>
                </a:lnTo>
                <a:lnTo>
                  <a:pt x="35719" y="228600"/>
                </a:lnTo>
                <a:lnTo>
                  <a:pt x="42862" y="235744"/>
                </a:lnTo>
                <a:lnTo>
                  <a:pt x="57150" y="242887"/>
                </a:lnTo>
                <a:lnTo>
                  <a:pt x="71437" y="257175"/>
                </a:lnTo>
                <a:lnTo>
                  <a:pt x="85725" y="264319"/>
                </a:lnTo>
                <a:lnTo>
                  <a:pt x="92869" y="264319"/>
                </a:lnTo>
                <a:lnTo>
                  <a:pt x="107156" y="264319"/>
                </a:lnTo>
                <a:lnTo>
                  <a:pt x="121444" y="271462"/>
                </a:lnTo>
                <a:lnTo>
                  <a:pt x="135731" y="264319"/>
                </a:lnTo>
                <a:lnTo>
                  <a:pt x="150019" y="257175"/>
                </a:lnTo>
                <a:lnTo>
                  <a:pt x="157162" y="257175"/>
                </a:lnTo>
                <a:lnTo>
                  <a:pt x="171450" y="242887"/>
                </a:lnTo>
                <a:lnTo>
                  <a:pt x="178594" y="228600"/>
                </a:lnTo>
                <a:lnTo>
                  <a:pt x="185737" y="214312"/>
                </a:lnTo>
                <a:lnTo>
                  <a:pt x="192881" y="200025"/>
                </a:lnTo>
                <a:lnTo>
                  <a:pt x="200025" y="185737"/>
                </a:lnTo>
                <a:lnTo>
                  <a:pt x="200025" y="171450"/>
                </a:lnTo>
                <a:lnTo>
                  <a:pt x="207169" y="157162"/>
                </a:lnTo>
                <a:lnTo>
                  <a:pt x="200025" y="150019"/>
                </a:lnTo>
                <a:lnTo>
                  <a:pt x="200025" y="142875"/>
                </a:lnTo>
                <a:lnTo>
                  <a:pt x="192881" y="135731"/>
                </a:lnTo>
                <a:lnTo>
                  <a:pt x="192881" y="128587"/>
                </a:lnTo>
                <a:lnTo>
                  <a:pt x="185737" y="121444"/>
                </a:lnTo>
                <a:lnTo>
                  <a:pt x="178594" y="121444"/>
                </a:lnTo>
                <a:lnTo>
                  <a:pt x="178594" y="121444"/>
                </a:lnTo>
                <a:lnTo>
                  <a:pt x="171450" y="121444"/>
                </a:lnTo>
                <a:lnTo>
                  <a:pt x="164306" y="128587"/>
                </a:lnTo>
                <a:lnTo>
                  <a:pt x="157162" y="135731"/>
                </a:lnTo>
                <a:lnTo>
                  <a:pt x="157162" y="150019"/>
                </a:lnTo>
                <a:lnTo>
                  <a:pt x="150019" y="164306"/>
                </a:lnTo>
                <a:lnTo>
                  <a:pt x="142875" y="178594"/>
                </a:lnTo>
                <a:lnTo>
                  <a:pt x="142875" y="192881"/>
                </a:lnTo>
                <a:lnTo>
                  <a:pt x="142875" y="214312"/>
                </a:lnTo>
                <a:lnTo>
                  <a:pt x="142875" y="235744"/>
                </a:lnTo>
                <a:lnTo>
                  <a:pt x="157162" y="242887"/>
                </a:lnTo>
                <a:lnTo>
                  <a:pt x="164306" y="264319"/>
                </a:lnTo>
                <a:lnTo>
                  <a:pt x="178594" y="271462"/>
                </a:lnTo>
                <a:lnTo>
                  <a:pt x="192881" y="285750"/>
                </a:lnTo>
                <a:lnTo>
                  <a:pt x="207169" y="292894"/>
                </a:lnTo>
                <a:lnTo>
                  <a:pt x="228600" y="307181"/>
                </a:lnTo>
                <a:lnTo>
                  <a:pt x="250031" y="307181"/>
                </a:lnTo>
                <a:lnTo>
                  <a:pt x="271462" y="307181"/>
                </a:lnTo>
                <a:lnTo>
                  <a:pt x="300037" y="314325"/>
                </a:lnTo>
                <a:lnTo>
                  <a:pt x="335756" y="321469"/>
                </a:lnTo>
                <a:lnTo>
                  <a:pt x="335756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 62"/>
          <p:cNvSpPr/>
          <p:nvPr/>
        </p:nvSpPr>
        <p:spPr>
          <a:xfrm>
            <a:off x="3564731" y="5207794"/>
            <a:ext cx="171451" cy="128588"/>
          </a:xfrm>
          <a:custGeom>
            <a:avLst/>
            <a:gdLst/>
            <a:ahLst/>
            <a:cxnLst/>
            <a:rect l="0" t="0" r="0" b="0"/>
            <a:pathLst>
              <a:path w="171451" h="128588">
                <a:moveTo>
                  <a:pt x="142875" y="78581"/>
                </a:moveTo>
                <a:lnTo>
                  <a:pt x="135732" y="71437"/>
                </a:lnTo>
                <a:lnTo>
                  <a:pt x="128588" y="57150"/>
                </a:lnTo>
                <a:lnTo>
                  <a:pt x="121444" y="42862"/>
                </a:lnTo>
                <a:lnTo>
                  <a:pt x="114300" y="35719"/>
                </a:lnTo>
                <a:lnTo>
                  <a:pt x="107157" y="21431"/>
                </a:lnTo>
                <a:lnTo>
                  <a:pt x="100013" y="14287"/>
                </a:lnTo>
                <a:lnTo>
                  <a:pt x="92869" y="7144"/>
                </a:lnTo>
                <a:lnTo>
                  <a:pt x="78582" y="0"/>
                </a:lnTo>
                <a:lnTo>
                  <a:pt x="71438" y="0"/>
                </a:lnTo>
                <a:lnTo>
                  <a:pt x="64294" y="7144"/>
                </a:lnTo>
                <a:lnTo>
                  <a:pt x="50007" y="7144"/>
                </a:lnTo>
                <a:lnTo>
                  <a:pt x="35719" y="14287"/>
                </a:lnTo>
                <a:lnTo>
                  <a:pt x="28575" y="21431"/>
                </a:lnTo>
                <a:lnTo>
                  <a:pt x="14288" y="28575"/>
                </a:lnTo>
                <a:lnTo>
                  <a:pt x="7144" y="35719"/>
                </a:lnTo>
                <a:lnTo>
                  <a:pt x="7144" y="42862"/>
                </a:lnTo>
                <a:lnTo>
                  <a:pt x="0" y="50006"/>
                </a:lnTo>
                <a:lnTo>
                  <a:pt x="0" y="57150"/>
                </a:lnTo>
                <a:lnTo>
                  <a:pt x="0" y="64294"/>
                </a:lnTo>
                <a:lnTo>
                  <a:pt x="7144" y="78581"/>
                </a:lnTo>
                <a:lnTo>
                  <a:pt x="7144" y="78581"/>
                </a:lnTo>
                <a:lnTo>
                  <a:pt x="14288" y="92869"/>
                </a:lnTo>
                <a:lnTo>
                  <a:pt x="21432" y="100012"/>
                </a:lnTo>
                <a:lnTo>
                  <a:pt x="28575" y="100012"/>
                </a:lnTo>
                <a:lnTo>
                  <a:pt x="35719" y="107156"/>
                </a:lnTo>
                <a:lnTo>
                  <a:pt x="50007" y="107156"/>
                </a:lnTo>
                <a:lnTo>
                  <a:pt x="57150" y="107156"/>
                </a:lnTo>
                <a:lnTo>
                  <a:pt x="64294" y="107156"/>
                </a:lnTo>
                <a:lnTo>
                  <a:pt x="78582" y="107156"/>
                </a:lnTo>
                <a:lnTo>
                  <a:pt x="78582" y="107156"/>
                </a:lnTo>
                <a:lnTo>
                  <a:pt x="92869" y="100012"/>
                </a:lnTo>
                <a:lnTo>
                  <a:pt x="92869" y="100012"/>
                </a:lnTo>
                <a:lnTo>
                  <a:pt x="100013" y="100012"/>
                </a:lnTo>
                <a:lnTo>
                  <a:pt x="107157" y="92869"/>
                </a:lnTo>
                <a:lnTo>
                  <a:pt x="114300" y="92869"/>
                </a:lnTo>
                <a:lnTo>
                  <a:pt x="114300" y="92869"/>
                </a:lnTo>
                <a:lnTo>
                  <a:pt x="114300" y="85725"/>
                </a:lnTo>
                <a:lnTo>
                  <a:pt x="114300" y="85725"/>
                </a:lnTo>
                <a:lnTo>
                  <a:pt x="114300" y="92869"/>
                </a:lnTo>
                <a:lnTo>
                  <a:pt x="114300" y="85725"/>
                </a:lnTo>
                <a:lnTo>
                  <a:pt x="121444" y="85725"/>
                </a:lnTo>
                <a:lnTo>
                  <a:pt x="128588" y="92869"/>
                </a:lnTo>
                <a:lnTo>
                  <a:pt x="128588" y="92869"/>
                </a:lnTo>
                <a:lnTo>
                  <a:pt x="135732" y="100012"/>
                </a:lnTo>
                <a:lnTo>
                  <a:pt x="142875" y="107156"/>
                </a:lnTo>
                <a:lnTo>
                  <a:pt x="150019" y="114300"/>
                </a:lnTo>
                <a:lnTo>
                  <a:pt x="171450" y="128587"/>
                </a:lnTo>
                <a:lnTo>
                  <a:pt x="171450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 63"/>
          <p:cNvSpPr/>
          <p:nvPr/>
        </p:nvSpPr>
        <p:spPr>
          <a:xfrm>
            <a:off x="3793331" y="5193506"/>
            <a:ext cx="171451" cy="164308"/>
          </a:xfrm>
          <a:custGeom>
            <a:avLst/>
            <a:gdLst/>
            <a:ahLst/>
            <a:cxnLst/>
            <a:rect l="0" t="0" r="0" b="0"/>
            <a:pathLst>
              <a:path w="171451" h="164308">
                <a:moveTo>
                  <a:pt x="0" y="64294"/>
                </a:move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78582"/>
                </a:lnTo>
                <a:lnTo>
                  <a:pt x="14288" y="85725"/>
                </a:lnTo>
                <a:lnTo>
                  <a:pt x="21432" y="100013"/>
                </a:lnTo>
                <a:lnTo>
                  <a:pt x="28575" y="107157"/>
                </a:lnTo>
                <a:lnTo>
                  <a:pt x="42863" y="114300"/>
                </a:lnTo>
                <a:lnTo>
                  <a:pt x="50007" y="121444"/>
                </a:lnTo>
                <a:lnTo>
                  <a:pt x="57150" y="135732"/>
                </a:lnTo>
                <a:lnTo>
                  <a:pt x="71438" y="135732"/>
                </a:lnTo>
                <a:lnTo>
                  <a:pt x="78582" y="142875"/>
                </a:lnTo>
                <a:lnTo>
                  <a:pt x="85725" y="157163"/>
                </a:lnTo>
                <a:lnTo>
                  <a:pt x="92869" y="157163"/>
                </a:lnTo>
                <a:lnTo>
                  <a:pt x="100013" y="157163"/>
                </a:lnTo>
                <a:lnTo>
                  <a:pt x="100013" y="164307"/>
                </a:lnTo>
                <a:lnTo>
                  <a:pt x="107157" y="164307"/>
                </a:lnTo>
                <a:lnTo>
                  <a:pt x="107157" y="157163"/>
                </a:lnTo>
                <a:lnTo>
                  <a:pt x="107157" y="157163"/>
                </a:lnTo>
                <a:lnTo>
                  <a:pt x="107157" y="157163"/>
                </a:lnTo>
                <a:lnTo>
                  <a:pt x="114300" y="150019"/>
                </a:lnTo>
                <a:lnTo>
                  <a:pt x="114300" y="142875"/>
                </a:lnTo>
                <a:lnTo>
                  <a:pt x="114300" y="135732"/>
                </a:lnTo>
                <a:lnTo>
                  <a:pt x="121444" y="114300"/>
                </a:lnTo>
                <a:lnTo>
                  <a:pt x="121444" y="107157"/>
                </a:lnTo>
                <a:lnTo>
                  <a:pt x="121444" y="92869"/>
                </a:lnTo>
                <a:lnTo>
                  <a:pt x="128588" y="78582"/>
                </a:lnTo>
                <a:lnTo>
                  <a:pt x="128588" y="64294"/>
                </a:lnTo>
                <a:lnTo>
                  <a:pt x="128588" y="57150"/>
                </a:lnTo>
                <a:lnTo>
                  <a:pt x="135732" y="50007"/>
                </a:lnTo>
                <a:lnTo>
                  <a:pt x="135732" y="35719"/>
                </a:lnTo>
                <a:lnTo>
                  <a:pt x="135732" y="28575"/>
                </a:lnTo>
                <a:lnTo>
                  <a:pt x="142875" y="21432"/>
                </a:lnTo>
                <a:lnTo>
                  <a:pt x="150019" y="14288"/>
                </a:lnTo>
                <a:lnTo>
                  <a:pt x="157163" y="7144"/>
                </a:lnTo>
                <a:lnTo>
                  <a:pt x="171450" y="0"/>
                </a:lnTo>
                <a:lnTo>
                  <a:pt x="1714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4014788" y="5186363"/>
            <a:ext cx="685801" cy="414338"/>
          </a:xfrm>
          <a:custGeom>
            <a:avLst/>
            <a:gdLst/>
            <a:ahLst/>
            <a:cxnLst/>
            <a:rect l="0" t="0" r="0" b="0"/>
            <a:pathLst>
              <a:path w="685801" h="414338">
                <a:moveTo>
                  <a:pt x="128587" y="35718"/>
                </a:moveTo>
                <a:lnTo>
                  <a:pt x="128587" y="28575"/>
                </a:lnTo>
                <a:lnTo>
                  <a:pt x="135731" y="28575"/>
                </a:lnTo>
                <a:lnTo>
                  <a:pt x="135731" y="28575"/>
                </a:lnTo>
                <a:lnTo>
                  <a:pt x="135731" y="21431"/>
                </a:lnTo>
                <a:lnTo>
                  <a:pt x="135731" y="21431"/>
                </a:lnTo>
                <a:lnTo>
                  <a:pt x="128587" y="14287"/>
                </a:lnTo>
                <a:lnTo>
                  <a:pt x="128587" y="14287"/>
                </a:lnTo>
                <a:lnTo>
                  <a:pt x="121443" y="7143"/>
                </a:lnTo>
                <a:lnTo>
                  <a:pt x="107156" y="7143"/>
                </a:lnTo>
                <a:lnTo>
                  <a:pt x="100012" y="0"/>
                </a:lnTo>
                <a:lnTo>
                  <a:pt x="85725" y="7143"/>
                </a:lnTo>
                <a:lnTo>
                  <a:pt x="71437" y="7143"/>
                </a:lnTo>
                <a:lnTo>
                  <a:pt x="57150" y="7143"/>
                </a:lnTo>
                <a:lnTo>
                  <a:pt x="42862" y="14287"/>
                </a:lnTo>
                <a:lnTo>
                  <a:pt x="28575" y="21431"/>
                </a:lnTo>
                <a:lnTo>
                  <a:pt x="21431" y="28575"/>
                </a:lnTo>
                <a:lnTo>
                  <a:pt x="14287" y="35718"/>
                </a:lnTo>
                <a:lnTo>
                  <a:pt x="7143" y="42862"/>
                </a:lnTo>
                <a:lnTo>
                  <a:pt x="7143" y="57150"/>
                </a:lnTo>
                <a:lnTo>
                  <a:pt x="0" y="64293"/>
                </a:lnTo>
                <a:lnTo>
                  <a:pt x="7143" y="78581"/>
                </a:lnTo>
                <a:lnTo>
                  <a:pt x="7143" y="85725"/>
                </a:lnTo>
                <a:lnTo>
                  <a:pt x="14287" y="92868"/>
                </a:lnTo>
                <a:lnTo>
                  <a:pt x="21431" y="100012"/>
                </a:lnTo>
                <a:lnTo>
                  <a:pt x="28575" y="107156"/>
                </a:lnTo>
                <a:lnTo>
                  <a:pt x="42862" y="107156"/>
                </a:lnTo>
                <a:lnTo>
                  <a:pt x="50006" y="114300"/>
                </a:lnTo>
                <a:lnTo>
                  <a:pt x="64293" y="114300"/>
                </a:lnTo>
                <a:lnTo>
                  <a:pt x="71437" y="114300"/>
                </a:lnTo>
                <a:lnTo>
                  <a:pt x="92868" y="114300"/>
                </a:lnTo>
                <a:lnTo>
                  <a:pt x="100012" y="107156"/>
                </a:lnTo>
                <a:lnTo>
                  <a:pt x="114300" y="100012"/>
                </a:lnTo>
                <a:lnTo>
                  <a:pt x="121443" y="92868"/>
                </a:lnTo>
                <a:lnTo>
                  <a:pt x="128587" y="92868"/>
                </a:lnTo>
                <a:lnTo>
                  <a:pt x="135731" y="85725"/>
                </a:lnTo>
                <a:lnTo>
                  <a:pt x="142875" y="71437"/>
                </a:lnTo>
                <a:lnTo>
                  <a:pt x="150018" y="71437"/>
                </a:lnTo>
                <a:lnTo>
                  <a:pt x="150018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57162" y="64293"/>
                </a:lnTo>
                <a:lnTo>
                  <a:pt x="164306" y="71437"/>
                </a:lnTo>
                <a:lnTo>
                  <a:pt x="164306" y="71437"/>
                </a:lnTo>
                <a:lnTo>
                  <a:pt x="171450" y="85725"/>
                </a:lnTo>
                <a:lnTo>
                  <a:pt x="178593" y="92868"/>
                </a:lnTo>
                <a:lnTo>
                  <a:pt x="192881" y="100012"/>
                </a:lnTo>
                <a:lnTo>
                  <a:pt x="200025" y="114300"/>
                </a:lnTo>
                <a:lnTo>
                  <a:pt x="214312" y="121443"/>
                </a:lnTo>
                <a:lnTo>
                  <a:pt x="228600" y="128587"/>
                </a:lnTo>
                <a:lnTo>
                  <a:pt x="242887" y="135731"/>
                </a:lnTo>
                <a:lnTo>
                  <a:pt x="264318" y="142875"/>
                </a:lnTo>
                <a:lnTo>
                  <a:pt x="278606" y="142875"/>
                </a:lnTo>
                <a:lnTo>
                  <a:pt x="300037" y="150018"/>
                </a:lnTo>
                <a:lnTo>
                  <a:pt x="314325" y="157162"/>
                </a:lnTo>
                <a:lnTo>
                  <a:pt x="328612" y="157162"/>
                </a:lnTo>
                <a:lnTo>
                  <a:pt x="342900" y="150018"/>
                </a:lnTo>
                <a:lnTo>
                  <a:pt x="357187" y="150018"/>
                </a:lnTo>
                <a:lnTo>
                  <a:pt x="371475" y="142875"/>
                </a:lnTo>
                <a:lnTo>
                  <a:pt x="385762" y="142875"/>
                </a:lnTo>
                <a:lnTo>
                  <a:pt x="392906" y="128587"/>
                </a:lnTo>
                <a:lnTo>
                  <a:pt x="407193" y="121443"/>
                </a:lnTo>
                <a:lnTo>
                  <a:pt x="414337" y="114300"/>
                </a:lnTo>
                <a:lnTo>
                  <a:pt x="414337" y="100012"/>
                </a:lnTo>
                <a:lnTo>
                  <a:pt x="414337" y="85725"/>
                </a:lnTo>
                <a:lnTo>
                  <a:pt x="414337" y="78581"/>
                </a:lnTo>
                <a:lnTo>
                  <a:pt x="414337" y="64293"/>
                </a:lnTo>
                <a:lnTo>
                  <a:pt x="414337" y="57150"/>
                </a:lnTo>
                <a:lnTo>
                  <a:pt x="407193" y="42862"/>
                </a:lnTo>
                <a:lnTo>
                  <a:pt x="407193" y="35718"/>
                </a:lnTo>
                <a:lnTo>
                  <a:pt x="400050" y="28575"/>
                </a:lnTo>
                <a:lnTo>
                  <a:pt x="392906" y="21431"/>
                </a:lnTo>
                <a:lnTo>
                  <a:pt x="385762" y="14287"/>
                </a:lnTo>
                <a:lnTo>
                  <a:pt x="378618" y="14287"/>
                </a:lnTo>
                <a:lnTo>
                  <a:pt x="378618" y="14287"/>
                </a:lnTo>
                <a:lnTo>
                  <a:pt x="371475" y="14287"/>
                </a:lnTo>
                <a:lnTo>
                  <a:pt x="364331" y="21431"/>
                </a:lnTo>
                <a:lnTo>
                  <a:pt x="364331" y="35718"/>
                </a:lnTo>
                <a:lnTo>
                  <a:pt x="357187" y="50006"/>
                </a:lnTo>
                <a:lnTo>
                  <a:pt x="350043" y="64293"/>
                </a:lnTo>
                <a:lnTo>
                  <a:pt x="342900" y="85725"/>
                </a:lnTo>
                <a:lnTo>
                  <a:pt x="342900" y="114300"/>
                </a:lnTo>
                <a:lnTo>
                  <a:pt x="335756" y="128587"/>
                </a:lnTo>
                <a:lnTo>
                  <a:pt x="328612" y="157162"/>
                </a:lnTo>
                <a:lnTo>
                  <a:pt x="321468" y="185737"/>
                </a:lnTo>
                <a:lnTo>
                  <a:pt x="314325" y="214312"/>
                </a:lnTo>
                <a:lnTo>
                  <a:pt x="314325" y="242887"/>
                </a:lnTo>
                <a:lnTo>
                  <a:pt x="307181" y="264318"/>
                </a:lnTo>
                <a:lnTo>
                  <a:pt x="307181" y="285750"/>
                </a:lnTo>
                <a:lnTo>
                  <a:pt x="300037" y="307181"/>
                </a:lnTo>
                <a:lnTo>
                  <a:pt x="292893" y="335756"/>
                </a:lnTo>
                <a:lnTo>
                  <a:pt x="285750" y="350043"/>
                </a:lnTo>
                <a:lnTo>
                  <a:pt x="278606" y="364331"/>
                </a:lnTo>
                <a:lnTo>
                  <a:pt x="278606" y="385762"/>
                </a:lnTo>
                <a:lnTo>
                  <a:pt x="271462" y="392906"/>
                </a:lnTo>
                <a:lnTo>
                  <a:pt x="264318" y="400050"/>
                </a:lnTo>
                <a:lnTo>
                  <a:pt x="264318" y="407193"/>
                </a:lnTo>
                <a:lnTo>
                  <a:pt x="257175" y="414337"/>
                </a:lnTo>
                <a:lnTo>
                  <a:pt x="250031" y="414337"/>
                </a:lnTo>
                <a:lnTo>
                  <a:pt x="242887" y="414337"/>
                </a:lnTo>
                <a:lnTo>
                  <a:pt x="235743" y="414337"/>
                </a:lnTo>
                <a:lnTo>
                  <a:pt x="235743" y="407193"/>
                </a:lnTo>
                <a:lnTo>
                  <a:pt x="228600" y="392906"/>
                </a:lnTo>
                <a:lnTo>
                  <a:pt x="228600" y="385762"/>
                </a:lnTo>
                <a:lnTo>
                  <a:pt x="228600" y="378618"/>
                </a:lnTo>
                <a:lnTo>
                  <a:pt x="228600" y="364331"/>
                </a:lnTo>
                <a:lnTo>
                  <a:pt x="228600" y="357187"/>
                </a:lnTo>
                <a:lnTo>
                  <a:pt x="235743" y="350043"/>
                </a:lnTo>
                <a:lnTo>
                  <a:pt x="235743" y="335756"/>
                </a:lnTo>
                <a:lnTo>
                  <a:pt x="242887" y="328612"/>
                </a:lnTo>
                <a:lnTo>
                  <a:pt x="250031" y="321468"/>
                </a:lnTo>
                <a:lnTo>
                  <a:pt x="264318" y="307181"/>
                </a:lnTo>
                <a:lnTo>
                  <a:pt x="271462" y="300037"/>
                </a:lnTo>
                <a:lnTo>
                  <a:pt x="285750" y="292893"/>
                </a:lnTo>
                <a:lnTo>
                  <a:pt x="307181" y="278606"/>
                </a:lnTo>
                <a:lnTo>
                  <a:pt x="321468" y="271462"/>
                </a:lnTo>
                <a:lnTo>
                  <a:pt x="342900" y="257175"/>
                </a:lnTo>
                <a:lnTo>
                  <a:pt x="371475" y="242887"/>
                </a:lnTo>
                <a:lnTo>
                  <a:pt x="392906" y="235743"/>
                </a:lnTo>
                <a:lnTo>
                  <a:pt x="414337" y="221456"/>
                </a:lnTo>
                <a:lnTo>
                  <a:pt x="435768" y="214312"/>
                </a:lnTo>
                <a:lnTo>
                  <a:pt x="457200" y="207168"/>
                </a:lnTo>
                <a:lnTo>
                  <a:pt x="478631" y="200025"/>
                </a:lnTo>
                <a:lnTo>
                  <a:pt x="492918" y="192881"/>
                </a:lnTo>
                <a:lnTo>
                  <a:pt x="514350" y="178593"/>
                </a:lnTo>
                <a:lnTo>
                  <a:pt x="528637" y="171450"/>
                </a:lnTo>
                <a:lnTo>
                  <a:pt x="542925" y="164306"/>
                </a:lnTo>
                <a:lnTo>
                  <a:pt x="550068" y="150018"/>
                </a:lnTo>
                <a:lnTo>
                  <a:pt x="564356" y="135731"/>
                </a:lnTo>
                <a:lnTo>
                  <a:pt x="571500" y="128587"/>
                </a:lnTo>
                <a:lnTo>
                  <a:pt x="578643" y="121443"/>
                </a:lnTo>
                <a:lnTo>
                  <a:pt x="585787" y="107156"/>
                </a:lnTo>
                <a:lnTo>
                  <a:pt x="592931" y="92868"/>
                </a:lnTo>
                <a:lnTo>
                  <a:pt x="592931" y="85725"/>
                </a:lnTo>
                <a:lnTo>
                  <a:pt x="592931" y="71437"/>
                </a:lnTo>
                <a:lnTo>
                  <a:pt x="592931" y="64293"/>
                </a:lnTo>
                <a:lnTo>
                  <a:pt x="592931" y="57150"/>
                </a:lnTo>
                <a:lnTo>
                  <a:pt x="592931" y="50006"/>
                </a:lnTo>
                <a:lnTo>
                  <a:pt x="585787" y="42862"/>
                </a:lnTo>
                <a:lnTo>
                  <a:pt x="578643" y="42862"/>
                </a:lnTo>
                <a:lnTo>
                  <a:pt x="578643" y="35718"/>
                </a:lnTo>
                <a:lnTo>
                  <a:pt x="571500" y="35718"/>
                </a:lnTo>
                <a:lnTo>
                  <a:pt x="557212" y="42862"/>
                </a:lnTo>
                <a:lnTo>
                  <a:pt x="557212" y="42862"/>
                </a:lnTo>
                <a:lnTo>
                  <a:pt x="550068" y="42862"/>
                </a:lnTo>
                <a:lnTo>
                  <a:pt x="542925" y="50006"/>
                </a:lnTo>
                <a:lnTo>
                  <a:pt x="535781" y="57150"/>
                </a:lnTo>
                <a:lnTo>
                  <a:pt x="528637" y="64293"/>
                </a:lnTo>
                <a:lnTo>
                  <a:pt x="521493" y="71437"/>
                </a:lnTo>
                <a:lnTo>
                  <a:pt x="521493" y="85725"/>
                </a:lnTo>
                <a:lnTo>
                  <a:pt x="521493" y="100012"/>
                </a:lnTo>
                <a:lnTo>
                  <a:pt x="521493" y="114300"/>
                </a:lnTo>
                <a:lnTo>
                  <a:pt x="528637" y="135731"/>
                </a:lnTo>
                <a:lnTo>
                  <a:pt x="535781" y="150018"/>
                </a:lnTo>
                <a:lnTo>
                  <a:pt x="542925" y="164306"/>
                </a:lnTo>
                <a:lnTo>
                  <a:pt x="557212" y="185737"/>
                </a:lnTo>
                <a:lnTo>
                  <a:pt x="571500" y="200025"/>
                </a:lnTo>
                <a:lnTo>
                  <a:pt x="585787" y="214312"/>
                </a:lnTo>
                <a:lnTo>
                  <a:pt x="600075" y="228600"/>
                </a:lnTo>
                <a:lnTo>
                  <a:pt x="621506" y="250031"/>
                </a:lnTo>
                <a:lnTo>
                  <a:pt x="642937" y="250031"/>
                </a:lnTo>
                <a:lnTo>
                  <a:pt x="657225" y="264318"/>
                </a:lnTo>
                <a:lnTo>
                  <a:pt x="685800" y="278606"/>
                </a:lnTo>
                <a:lnTo>
                  <a:pt x="685800" y="278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 65"/>
          <p:cNvSpPr/>
          <p:nvPr/>
        </p:nvSpPr>
        <p:spPr>
          <a:xfrm>
            <a:off x="4750594" y="5322094"/>
            <a:ext cx="250032" cy="21432"/>
          </a:xfrm>
          <a:custGeom>
            <a:avLst/>
            <a:gdLst/>
            <a:ahLst/>
            <a:cxnLst/>
            <a:rect l="0" t="0" r="0" b="0"/>
            <a:pathLst>
              <a:path w="250032" h="21432">
                <a:moveTo>
                  <a:pt x="0" y="21431"/>
                </a:moveTo>
                <a:lnTo>
                  <a:pt x="0" y="21431"/>
                </a:lnTo>
                <a:lnTo>
                  <a:pt x="0" y="21431"/>
                </a:lnTo>
                <a:lnTo>
                  <a:pt x="7144" y="21431"/>
                </a:lnTo>
                <a:lnTo>
                  <a:pt x="14287" y="21431"/>
                </a:lnTo>
                <a:lnTo>
                  <a:pt x="21431" y="14287"/>
                </a:lnTo>
                <a:lnTo>
                  <a:pt x="35719" y="21431"/>
                </a:lnTo>
                <a:lnTo>
                  <a:pt x="42862" y="14287"/>
                </a:lnTo>
                <a:lnTo>
                  <a:pt x="64294" y="7144"/>
                </a:lnTo>
                <a:lnTo>
                  <a:pt x="78581" y="7144"/>
                </a:lnTo>
                <a:lnTo>
                  <a:pt x="100012" y="7144"/>
                </a:lnTo>
                <a:lnTo>
                  <a:pt x="121444" y="7144"/>
                </a:lnTo>
                <a:lnTo>
                  <a:pt x="142875" y="7144"/>
                </a:lnTo>
                <a:lnTo>
                  <a:pt x="157162" y="7144"/>
                </a:lnTo>
                <a:lnTo>
                  <a:pt x="178594" y="7144"/>
                </a:lnTo>
                <a:lnTo>
                  <a:pt x="192881" y="7144"/>
                </a:lnTo>
                <a:lnTo>
                  <a:pt x="214312" y="7144"/>
                </a:lnTo>
                <a:lnTo>
                  <a:pt x="221456" y="7144"/>
                </a:lnTo>
                <a:lnTo>
                  <a:pt x="235744" y="7144"/>
                </a:lnTo>
                <a:lnTo>
                  <a:pt x="250031" y="0"/>
                </a:lnTo>
                <a:lnTo>
                  <a:pt x="25003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eeform 66"/>
          <p:cNvSpPr/>
          <p:nvPr/>
        </p:nvSpPr>
        <p:spPr>
          <a:xfrm>
            <a:off x="1735931" y="5650706"/>
            <a:ext cx="164308" cy="400051"/>
          </a:xfrm>
          <a:custGeom>
            <a:avLst/>
            <a:gdLst/>
            <a:ahLst/>
            <a:cxnLst/>
            <a:rect l="0" t="0" r="0" b="0"/>
            <a:pathLst>
              <a:path w="164308" h="400051">
                <a:moveTo>
                  <a:pt x="164307" y="7144"/>
                </a:move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0"/>
                </a:lnTo>
                <a:lnTo>
                  <a:pt x="164307" y="7144"/>
                </a:lnTo>
                <a:lnTo>
                  <a:pt x="164307" y="7144"/>
                </a:lnTo>
                <a:lnTo>
                  <a:pt x="164307" y="7144"/>
                </a:lnTo>
                <a:lnTo>
                  <a:pt x="157163" y="7144"/>
                </a:lnTo>
                <a:lnTo>
                  <a:pt x="157163" y="14288"/>
                </a:lnTo>
                <a:lnTo>
                  <a:pt x="157163" y="21432"/>
                </a:lnTo>
                <a:lnTo>
                  <a:pt x="150019" y="28575"/>
                </a:lnTo>
                <a:lnTo>
                  <a:pt x="142875" y="35719"/>
                </a:lnTo>
                <a:lnTo>
                  <a:pt x="135732" y="42863"/>
                </a:lnTo>
                <a:lnTo>
                  <a:pt x="128588" y="50007"/>
                </a:lnTo>
                <a:lnTo>
                  <a:pt x="121444" y="64294"/>
                </a:lnTo>
                <a:lnTo>
                  <a:pt x="107157" y="78582"/>
                </a:lnTo>
                <a:lnTo>
                  <a:pt x="92869" y="92869"/>
                </a:lnTo>
                <a:lnTo>
                  <a:pt x="85725" y="107157"/>
                </a:lnTo>
                <a:lnTo>
                  <a:pt x="71438" y="128588"/>
                </a:lnTo>
                <a:lnTo>
                  <a:pt x="57150" y="142875"/>
                </a:lnTo>
                <a:lnTo>
                  <a:pt x="50007" y="164307"/>
                </a:lnTo>
                <a:lnTo>
                  <a:pt x="35719" y="185738"/>
                </a:lnTo>
                <a:lnTo>
                  <a:pt x="28575" y="200025"/>
                </a:lnTo>
                <a:lnTo>
                  <a:pt x="14288" y="214313"/>
                </a:lnTo>
                <a:lnTo>
                  <a:pt x="14288" y="235744"/>
                </a:lnTo>
                <a:lnTo>
                  <a:pt x="7144" y="250032"/>
                </a:lnTo>
                <a:lnTo>
                  <a:pt x="0" y="264319"/>
                </a:lnTo>
                <a:lnTo>
                  <a:pt x="0" y="285750"/>
                </a:lnTo>
                <a:lnTo>
                  <a:pt x="0" y="300038"/>
                </a:lnTo>
                <a:lnTo>
                  <a:pt x="0" y="307182"/>
                </a:lnTo>
                <a:lnTo>
                  <a:pt x="0" y="321469"/>
                </a:lnTo>
                <a:lnTo>
                  <a:pt x="7144" y="335757"/>
                </a:lnTo>
                <a:lnTo>
                  <a:pt x="14288" y="350044"/>
                </a:lnTo>
                <a:lnTo>
                  <a:pt x="14288" y="357188"/>
                </a:lnTo>
                <a:lnTo>
                  <a:pt x="28575" y="371475"/>
                </a:lnTo>
                <a:lnTo>
                  <a:pt x="35719" y="378619"/>
                </a:lnTo>
                <a:lnTo>
                  <a:pt x="42863" y="385763"/>
                </a:lnTo>
                <a:lnTo>
                  <a:pt x="57150" y="392907"/>
                </a:lnTo>
                <a:lnTo>
                  <a:pt x="71438" y="392907"/>
                </a:lnTo>
                <a:lnTo>
                  <a:pt x="85725" y="392907"/>
                </a:lnTo>
                <a:lnTo>
                  <a:pt x="92869" y="400050"/>
                </a:lnTo>
                <a:lnTo>
                  <a:pt x="107157" y="392907"/>
                </a:lnTo>
                <a:lnTo>
                  <a:pt x="121444" y="392907"/>
                </a:lnTo>
                <a:lnTo>
                  <a:pt x="128588" y="385763"/>
                </a:lnTo>
                <a:lnTo>
                  <a:pt x="135732" y="385763"/>
                </a:lnTo>
                <a:lnTo>
                  <a:pt x="142875" y="378619"/>
                </a:lnTo>
                <a:lnTo>
                  <a:pt x="150019" y="378619"/>
                </a:lnTo>
                <a:lnTo>
                  <a:pt x="157163" y="371475"/>
                </a:lnTo>
                <a:lnTo>
                  <a:pt x="157163" y="364332"/>
                </a:lnTo>
                <a:lnTo>
                  <a:pt x="157163" y="357188"/>
                </a:lnTo>
                <a:lnTo>
                  <a:pt x="157163" y="357188"/>
                </a:lnTo>
                <a:lnTo>
                  <a:pt x="157163" y="350044"/>
                </a:lnTo>
                <a:lnTo>
                  <a:pt x="157163" y="342900"/>
                </a:lnTo>
                <a:lnTo>
                  <a:pt x="150019" y="335757"/>
                </a:lnTo>
                <a:lnTo>
                  <a:pt x="150019" y="328613"/>
                </a:lnTo>
                <a:lnTo>
                  <a:pt x="142875" y="321469"/>
                </a:lnTo>
                <a:lnTo>
                  <a:pt x="142875" y="321469"/>
                </a:lnTo>
                <a:lnTo>
                  <a:pt x="135732" y="314325"/>
                </a:lnTo>
                <a:lnTo>
                  <a:pt x="128588" y="307182"/>
                </a:lnTo>
                <a:lnTo>
                  <a:pt x="121444" y="307182"/>
                </a:lnTo>
                <a:lnTo>
                  <a:pt x="114300" y="307182"/>
                </a:lnTo>
                <a:lnTo>
                  <a:pt x="107157" y="300038"/>
                </a:lnTo>
                <a:lnTo>
                  <a:pt x="100013" y="300038"/>
                </a:lnTo>
                <a:lnTo>
                  <a:pt x="100013" y="300038"/>
                </a:lnTo>
                <a:lnTo>
                  <a:pt x="92869" y="300038"/>
                </a:lnTo>
                <a:lnTo>
                  <a:pt x="92869" y="300038"/>
                </a:lnTo>
                <a:lnTo>
                  <a:pt x="85725" y="300038"/>
                </a:lnTo>
                <a:lnTo>
                  <a:pt x="85725" y="3000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 67"/>
          <p:cNvSpPr/>
          <p:nvPr/>
        </p:nvSpPr>
        <p:spPr>
          <a:xfrm>
            <a:off x="2100263" y="5836444"/>
            <a:ext cx="192882" cy="250032"/>
          </a:xfrm>
          <a:custGeom>
            <a:avLst/>
            <a:gdLst/>
            <a:ahLst/>
            <a:cxnLst/>
            <a:rect l="0" t="0" r="0" b="0"/>
            <a:pathLst>
              <a:path w="192882" h="250032">
                <a:moveTo>
                  <a:pt x="0" y="150019"/>
                </a:moveTo>
                <a:lnTo>
                  <a:pt x="0" y="142875"/>
                </a:lnTo>
                <a:lnTo>
                  <a:pt x="7143" y="142875"/>
                </a:lnTo>
                <a:lnTo>
                  <a:pt x="21431" y="135731"/>
                </a:lnTo>
                <a:lnTo>
                  <a:pt x="28575" y="135731"/>
                </a:lnTo>
                <a:lnTo>
                  <a:pt x="42862" y="135731"/>
                </a:lnTo>
                <a:lnTo>
                  <a:pt x="57150" y="128587"/>
                </a:lnTo>
                <a:lnTo>
                  <a:pt x="71437" y="121444"/>
                </a:lnTo>
                <a:lnTo>
                  <a:pt x="85725" y="121444"/>
                </a:lnTo>
                <a:lnTo>
                  <a:pt x="100012" y="114300"/>
                </a:lnTo>
                <a:lnTo>
                  <a:pt x="114300" y="100012"/>
                </a:lnTo>
                <a:lnTo>
                  <a:pt x="121443" y="100012"/>
                </a:lnTo>
                <a:lnTo>
                  <a:pt x="128587" y="85725"/>
                </a:lnTo>
                <a:lnTo>
                  <a:pt x="135731" y="71437"/>
                </a:lnTo>
                <a:lnTo>
                  <a:pt x="135731" y="64294"/>
                </a:lnTo>
                <a:lnTo>
                  <a:pt x="135731" y="57150"/>
                </a:lnTo>
                <a:lnTo>
                  <a:pt x="135731" y="42862"/>
                </a:lnTo>
                <a:lnTo>
                  <a:pt x="128587" y="35719"/>
                </a:lnTo>
                <a:lnTo>
                  <a:pt x="121443" y="28575"/>
                </a:lnTo>
                <a:lnTo>
                  <a:pt x="114300" y="21431"/>
                </a:lnTo>
                <a:lnTo>
                  <a:pt x="107156" y="7144"/>
                </a:lnTo>
                <a:lnTo>
                  <a:pt x="92868" y="7144"/>
                </a:lnTo>
                <a:lnTo>
                  <a:pt x="78581" y="0"/>
                </a:lnTo>
                <a:lnTo>
                  <a:pt x="71437" y="0"/>
                </a:lnTo>
                <a:lnTo>
                  <a:pt x="57150" y="0"/>
                </a:lnTo>
                <a:lnTo>
                  <a:pt x="50006" y="0"/>
                </a:lnTo>
                <a:lnTo>
                  <a:pt x="42862" y="0"/>
                </a:lnTo>
                <a:lnTo>
                  <a:pt x="35718" y="7144"/>
                </a:lnTo>
                <a:lnTo>
                  <a:pt x="28575" y="14287"/>
                </a:lnTo>
                <a:lnTo>
                  <a:pt x="21431" y="14287"/>
                </a:lnTo>
                <a:lnTo>
                  <a:pt x="14287" y="28575"/>
                </a:lnTo>
                <a:lnTo>
                  <a:pt x="7143" y="42862"/>
                </a:lnTo>
                <a:lnTo>
                  <a:pt x="7143" y="50006"/>
                </a:lnTo>
                <a:lnTo>
                  <a:pt x="7143" y="64294"/>
                </a:lnTo>
                <a:lnTo>
                  <a:pt x="0" y="85725"/>
                </a:lnTo>
                <a:lnTo>
                  <a:pt x="7143" y="100012"/>
                </a:lnTo>
                <a:lnTo>
                  <a:pt x="7143" y="107156"/>
                </a:lnTo>
                <a:lnTo>
                  <a:pt x="7143" y="128587"/>
                </a:lnTo>
                <a:lnTo>
                  <a:pt x="14287" y="142875"/>
                </a:lnTo>
                <a:lnTo>
                  <a:pt x="21431" y="157162"/>
                </a:lnTo>
                <a:lnTo>
                  <a:pt x="28575" y="171450"/>
                </a:lnTo>
                <a:lnTo>
                  <a:pt x="35718" y="192881"/>
                </a:lnTo>
                <a:lnTo>
                  <a:pt x="42862" y="207169"/>
                </a:lnTo>
                <a:lnTo>
                  <a:pt x="57150" y="214312"/>
                </a:lnTo>
                <a:lnTo>
                  <a:pt x="71437" y="228600"/>
                </a:lnTo>
                <a:lnTo>
                  <a:pt x="85725" y="235744"/>
                </a:lnTo>
                <a:lnTo>
                  <a:pt x="100012" y="242887"/>
                </a:lnTo>
                <a:lnTo>
                  <a:pt x="121443" y="250031"/>
                </a:lnTo>
                <a:lnTo>
                  <a:pt x="142875" y="250031"/>
                </a:lnTo>
                <a:lnTo>
                  <a:pt x="157162" y="250031"/>
                </a:lnTo>
                <a:lnTo>
                  <a:pt x="192881" y="242887"/>
                </a:lnTo>
                <a:lnTo>
                  <a:pt x="192881" y="242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Freeform 68"/>
          <p:cNvSpPr/>
          <p:nvPr/>
        </p:nvSpPr>
        <p:spPr>
          <a:xfrm>
            <a:off x="2336006" y="5886450"/>
            <a:ext cx="192883" cy="235745"/>
          </a:xfrm>
          <a:custGeom>
            <a:avLst/>
            <a:gdLst/>
            <a:ahLst/>
            <a:cxnLst/>
            <a:rect l="0" t="0" r="0" b="0"/>
            <a:pathLst>
              <a:path w="192883" h="235745">
                <a:moveTo>
                  <a:pt x="192882" y="21431"/>
                </a:moveTo>
                <a:lnTo>
                  <a:pt x="185738" y="14288"/>
                </a:lnTo>
                <a:lnTo>
                  <a:pt x="178594" y="14288"/>
                </a:lnTo>
                <a:lnTo>
                  <a:pt x="178594" y="7144"/>
                </a:lnTo>
                <a:lnTo>
                  <a:pt x="171450" y="0"/>
                </a:lnTo>
                <a:lnTo>
                  <a:pt x="164307" y="0"/>
                </a:lnTo>
                <a:lnTo>
                  <a:pt x="150019" y="0"/>
                </a:lnTo>
                <a:lnTo>
                  <a:pt x="142875" y="0"/>
                </a:lnTo>
                <a:lnTo>
                  <a:pt x="128588" y="0"/>
                </a:lnTo>
                <a:lnTo>
                  <a:pt x="114300" y="7144"/>
                </a:lnTo>
                <a:lnTo>
                  <a:pt x="100013" y="7144"/>
                </a:lnTo>
                <a:lnTo>
                  <a:pt x="78582" y="14288"/>
                </a:lnTo>
                <a:lnTo>
                  <a:pt x="64294" y="28575"/>
                </a:lnTo>
                <a:lnTo>
                  <a:pt x="50007" y="42863"/>
                </a:lnTo>
                <a:lnTo>
                  <a:pt x="28575" y="57150"/>
                </a:lnTo>
                <a:lnTo>
                  <a:pt x="21432" y="71438"/>
                </a:lnTo>
                <a:lnTo>
                  <a:pt x="7144" y="85725"/>
                </a:lnTo>
                <a:lnTo>
                  <a:pt x="0" y="92869"/>
                </a:lnTo>
                <a:lnTo>
                  <a:pt x="0" y="114300"/>
                </a:lnTo>
                <a:lnTo>
                  <a:pt x="0" y="128588"/>
                </a:lnTo>
                <a:lnTo>
                  <a:pt x="0" y="142875"/>
                </a:lnTo>
                <a:lnTo>
                  <a:pt x="0" y="157163"/>
                </a:lnTo>
                <a:lnTo>
                  <a:pt x="7144" y="171450"/>
                </a:lnTo>
                <a:lnTo>
                  <a:pt x="21432" y="185738"/>
                </a:lnTo>
                <a:lnTo>
                  <a:pt x="28575" y="200025"/>
                </a:lnTo>
                <a:lnTo>
                  <a:pt x="50007" y="214313"/>
                </a:lnTo>
                <a:lnTo>
                  <a:pt x="71438" y="235744"/>
                </a:lnTo>
                <a:lnTo>
                  <a:pt x="71438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Freeform 69"/>
          <p:cNvSpPr/>
          <p:nvPr/>
        </p:nvSpPr>
        <p:spPr>
          <a:xfrm>
            <a:off x="2528888" y="5972175"/>
            <a:ext cx="685801" cy="200026"/>
          </a:xfrm>
          <a:custGeom>
            <a:avLst/>
            <a:gdLst/>
            <a:ahLst/>
            <a:cxnLst/>
            <a:rect l="0" t="0" r="0" b="0"/>
            <a:pathLst>
              <a:path w="685801" h="200026">
                <a:moveTo>
                  <a:pt x="185737" y="71438"/>
                </a:moveTo>
                <a:lnTo>
                  <a:pt x="178593" y="64294"/>
                </a:lnTo>
                <a:lnTo>
                  <a:pt x="178593" y="57150"/>
                </a:lnTo>
                <a:lnTo>
                  <a:pt x="171450" y="42863"/>
                </a:lnTo>
                <a:lnTo>
                  <a:pt x="171450" y="28575"/>
                </a:lnTo>
                <a:lnTo>
                  <a:pt x="164306" y="28575"/>
                </a:lnTo>
                <a:lnTo>
                  <a:pt x="157162" y="21431"/>
                </a:lnTo>
                <a:lnTo>
                  <a:pt x="150018" y="14288"/>
                </a:lnTo>
                <a:lnTo>
                  <a:pt x="135731" y="7144"/>
                </a:lnTo>
                <a:lnTo>
                  <a:pt x="121443" y="14288"/>
                </a:lnTo>
                <a:lnTo>
                  <a:pt x="107156" y="7144"/>
                </a:lnTo>
                <a:lnTo>
                  <a:pt x="92868" y="14288"/>
                </a:lnTo>
                <a:lnTo>
                  <a:pt x="71437" y="21431"/>
                </a:lnTo>
                <a:lnTo>
                  <a:pt x="57150" y="28575"/>
                </a:lnTo>
                <a:lnTo>
                  <a:pt x="42862" y="28575"/>
                </a:lnTo>
                <a:lnTo>
                  <a:pt x="28575" y="42863"/>
                </a:lnTo>
                <a:lnTo>
                  <a:pt x="14287" y="50006"/>
                </a:lnTo>
                <a:lnTo>
                  <a:pt x="7143" y="50006"/>
                </a:lnTo>
                <a:lnTo>
                  <a:pt x="0" y="57150"/>
                </a:lnTo>
                <a:lnTo>
                  <a:pt x="0" y="71438"/>
                </a:lnTo>
                <a:lnTo>
                  <a:pt x="0" y="71438"/>
                </a:lnTo>
                <a:lnTo>
                  <a:pt x="7143" y="85725"/>
                </a:lnTo>
                <a:lnTo>
                  <a:pt x="7143" y="92869"/>
                </a:lnTo>
                <a:lnTo>
                  <a:pt x="21431" y="92869"/>
                </a:lnTo>
                <a:lnTo>
                  <a:pt x="28575" y="100013"/>
                </a:lnTo>
                <a:lnTo>
                  <a:pt x="42862" y="107156"/>
                </a:lnTo>
                <a:lnTo>
                  <a:pt x="57150" y="107156"/>
                </a:lnTo>
                <a:lnTo>
                  <a:pt x="71437" y="107156"/>
                </a:lnTo>
                <a:lnTo>
                  <a:pt x="85725" y="107156"/>
                </a:lnTo>
                <a:lnTo>
                  <a:pt x="107156" y="107156"/>
                </a:lnTo>
                <a:lnTo>
                  <a:pt x="121443" y="100013"/>
                </a:lnTo>
                <a:lnTo>
                  <a:pt x="142875" y="100013"/>
                </a:lnTo>
                <a:lnTo>
                  <a:pt x="150018" y="100013"/>
                </a:lnTo>
                <a:lnTo>
                  <a:pt x="157162" y="92869"/>
                </a:lnTo>
                <a:lnTo>
                  <a:pt x="164306" y="92869"/>
                </a:lnTo>
                <a:lnTo>
                  <a:pt x="171450" y="92869"/>
                </a:lnTo>
                <a:lnTo>
                  <a:pt x="171450" y="85725"/>
                </a:lnTo>
                <a:lnTo>
                  <a:pt x="171450" y="85725"/>
                </a:lnTo>
                <a:lnTo>
                  <a:pt x="171450" y="85725"/>
                </a:lnTo>
                <a:lnTo>
                  <a:pt x="171450" y="85725"/>
                </a:lnTo>
                <a:lnTo>
                  <a:pt x="171450" y="85725"/>
                </a:lnTo>
                <a:lnTo>
                  <a:pt x="171450" y="92869"/>
                </a:lnTo>
                <a:lnTo>
                  <a:pt x="171450" y="100013"/>
                </a:lnTo>
                <a:lnTo>
                  <a:pt x="164306" y="100013"/>
                </a:lnTo>
                <a:lnTo>
                  <a:pt x="164306" y="107156"/>
                </a:lnTo>
                <a:lnTo>
                  <a:pt x="164306" y="114300"/>
                </a:lnTo>
                <a:lnTo>
                  <a:pt x="164306" y="121444"/>
                </a:lnTo>
                <a:lnTo>
                  <a:pt x="164306" y="128588"/>
                </a:lnTo>
                <a:lnTo>
                  <a:pt x="164306" y="142875"/>
                </a:lnTo>
                <a:lnTo>
                  <a:pt x="171450" y="150019"/>
                </a:lnTo>
                <a:lnTo>
                  <a:pt x="178593" y="157163"/>
                </a:lnTo>
                <a:lnTo>
                  <a:pt x="185737" y="164306"/>
                </a:lnTo>
                <a:lnTo>
                  <a:pt x="192881" y="171450"/>
                </a:lnTo>
                <a:lnTo>
                  <a:pt x="200025" y="171450"/>
                </a:lnTo>
                <a:lnTo>
                  <a:pt x="207168" y="178594"/>
                </a:lnTo>
                <a:lnTo>
                  <a:pt x="221456" y="178594"/>
                </a:lnTo>
                <a:lnTo>
                  <a:pt x="221456" y="171450"/>
                </a:lnTo>
                <a:lnTo>
                  <a:pt x="235743" y="171450"/>
                </a:lnTo>
                <a:lnTo>
                  <a:pt x="242887" y="171450"/>
                </a:lnTo>
                <a:lnTo>
                  <a:pt x="250031" y="157163"/>
                </a:lnTo>
                <a:lnTo>
                  <a:pt x="257175" y="150019"/>
                </a:lnTo>
                <a:lnTo>
                  <a:pt x="264318" y="142875"/>
                </a:lnTo>
                <a:lnTo>
                  <a:pt x="264318" y="128588"/>
                </a:lnTo>
                <a:lnTo>
                  <a:pt x="271462" y="107156"/>
                </a:lnTo>
                <a:lnTo>
                  <a:pt x="278606" y="100013"/>
                </a:lnTo>
                <a:lnTo>
                  <a:pt x="285750" y="85725"/>
                </a:lnTo>
                <a:lnTo>
                  <a:pt x="285750" y="71438"/>
                </a:lnTo>
                <a:lnTo>
                  <a:pt x="285750" y="57150"/>
                </a:lnTo>
                <a:lnTo>
                  <a:pt x="292893" y="50006"/>
                </a:lnTo>
                <a:lnTo>
                  <a:pt x="292893" y="42863"/>
                </a:lnTo>
                <a:lnTo>
                  <a:pt x="292893" y="35719"/>
                </a:lnTo>
                <a:lnTo>
                  <a:pt x="292893" y="35719"/>
                </a:lnTo>
                <a:lnTo>
                  <a:pt x="292893" y="28575"/>
                </a:lnTo>
                <a:lnTo>
                  <a:pt x="292893" y="28575"/>
                </a:lnTo>
                <a:lnTo>
                  <a:pt x="292893" y="28575"/>
                </a:lnTo>
                <a:lnTo>
                  <a:pt x="292893" y="35719"/>
                </a:lnTo>
                <a:lnTo>
                  <a:pt x="292893" y="35719"/>
                </a:lnTo>
                <a:lnTo>
                  <a:pt x="292893" y="42863"/>
                </a:lnTo>
                <a:lnTo>
                  <a:pt x="292893" y="57150"/>
                </a:lnTo>
                <a:lnTo>
                  <a:pt x="292893" y="64294"/>
                </a:lnTo>
                <a:lnTo>
                  <a:pt x="292893" y="78581"/>
                </a:lnTo>
                <a:lnTo>
                  <a:pt x="292893" y="92869"/>
                </a:lnTo>
                <a:lnTo>
                  <a:pt x="292893" y="100013"/>
                </a:lnTo>
                <a:lnTo>
                  <a:pt x="292893" y="114300"/>
                </a:lnTo>
                <a:lnTo>
                  <a:pt x="292893" y="128588"/>
                </a:lnTo>
                <a:lnTo>
                  <a:pt x="300037" y="135731"/>
                </a:lnTo>
                <a:lnTo>
                  <a:pt x="307181" y="142875"/>
                </a:lnTo>
                <a:lnTo>
                  <a:pt x="314325" y="150019"/>
                </a:lnTo>
                <a:lnTo>
                  <a:pt x="321468" y="150019"/>
                </a:lnTo>
                <a:lnTo>
                  <a:pt x="321468" y="150019"/>
                </a:lnTo>
                <a:lnTo>
                  <a:pt x="328612" y="157163"/>
                </a:lnTo>
                <a:lnTo>
                  <a:pt x="335756" y="157163"/>
                </a:lnTo>
                <a:lnTo>
                  <a:pt x="342900" y="150019"/>
                </a:lnTo>
                <a:lnTo>
                  <a:pt x="342900" y="150019"/>
                </a:lnTo>
                <a:lnTo>
                  <a:pt x="350043" y="142875"/>
                </a:lnTo>
                <a:lnTo>
                  <a:pt x="357187" y="135731"/>
                </a:lnTo>
                <a:lnTo>
                  <a:pt x="364331" y="121444"/>
                </a:lnTo>
                <a:lnTo>
                  <a:pt x="364331" y="114300"/>
                </a:lnTo>
                <a:lnTo>
                  <a:pt x="378618" y="100013"/>
                </a:lnTo>
                <a:lnTo>
                  <a:pt x="385762" y="85725"/>
                </a:lnTo>
                <a:lnTo>
                  <a:pt x="392906" y="78581"/>
                </a:lnTo>
                <a:lnTo>
                  <a:pt x="400050" y="71438"/>
                </a:lnTo>
                <a:lnTo>
                  <a:pt x="407193" y="57150"/>
                </a:lnTo>
                <a:lnTo>
                  <a:pt x="407193" y="50006"/>
                </a:lnTo>
                <a:lnTo>
                  <a:pt x="414337" y="50006"/>
                </a:lnTo>
                <a:lnTo>
                  <a:pt x="414337" y="42863"/>
                </a:lnTo>
                <a:lnTo>
                  <a:pt x="414337" y="42863"/>
                </a:lnTo>
                <a:lnTo>
                  <a:pt x="421481" y="42863"/>
                </a:lnTo>
                <a:lnTo>
                  <a:pt x="421481" y="42863"/>
                </a:lnTo>
                <a:lnTo>
                  <a:pt x="428625" y="50006"/>
                </a:lnTo>
                <a:lnTo>
                  <a:pt x="428625" y="57150"/>
                </a:lnTo>
                <a:lnTo>
                  <a:pt x="435768" y="57150"/>
                </a:lnTo>
                <a:lnTo>
                  <a:pt x="442912" y="64294"/>
                </a:lnTo>
                <a:lnTo>
                  <a:pt x="450056" y="71438"/>
                </a:lnTo>
                <a:lnTo>
                  <a:pt x="457200" y="78581"/>
                </a:lnTo>
                <a:lnTo>
                  <a:pt x="471487" y="85725"/>
                </a:lnTo>
                <a:lnTo>
                  <a:pt x="478631" y="92869"/>
                </a:lnTo>
                <a:lnTo>
                  <a:pt x="492918" y="107156"/>
                </a:lnTo>
                <a:lnTo>
                  <a:pt x="507206" y="107156"/>
                </a:lnTo>
                <a:lnTo>
                  <a:pt x="521493" y="114300"/>
                </a:lnTo>
                <a:lnTo>
                  <a:pt x="535781" y="121444"/>
                </a:lnTo>
                <a:lnTo>
                  <a:pt x="550068" y="121444"/>
                </a:lnTo>
                <a:lnTo>
                  <a:pt x="564356" y="121444"/>
                </a:lnTo>
                <a:lnTo>
                  <a:pt x="578643" y="121444"/>
                </a:lnTo>
                <a:lnTo>
                  <a:pt x="592931" y="114300"/>
                </a:lnTo>
                <a:lnTo>
                  <a:pt x="607218" y="107156"/>
                </a:lnTo>
                <a:lnTo>
                  <a:pt x="614362" y="107156"/>
                </a:lnTo>
                <a:lnTo>
                  <a:pt x="621506" y="92869"/>
                </a:lnTo>
                <a:lnTo>
                  <a:pt x="628650" y="78581"/>
                </a:lnTo>
                <a:lnTo>
                  <a:pt x="635793" y="71438"/>
                </a:lnTo>
                <a:lnTo>
                  <a:pt x="635793" y="57150"/>
                </a:lnTo>
                <a:lnTo>
                  <a:pt x="642937" y="42863"/>
                </a:lnTo>
                <a:lnTo>
                  <a:pt x="635793" y="35719"/>
                </a:lnTo>
                <a:lnTo>
                  <a:pt x="635793" y="28575"/>
                </a:lnTo>
                <a:lnTo>
                  <a:pt x="628650" y="14288"/>
                </a:lnTo>
                <a:lnTo>
                  <a:pt x="621506" y="7144"/>
                </a:lnTo>
                <a:lnTo>
                  <a:pt x="621506" y="7144"/>
                </a:lnTo>
                <a:lnTo>
                  <a:pt x="614362" y="0"/>
                </a:lnTo>
                <a:lnTo>
                  <a:pt x="607218" y="0"/>
                </a:lnTo>
                <a:lnTo>
                  <a:pt x="607218" y="7144"/>
                </a:lnTo>
                <a:lnTo>
                  <a:pt x="600075" y="14288"/>
                </a:lnTo>
                <a:lnTo>
                  <a:pt x="592931" y="14288"/>
                </a:lnTo>
                <a:lnTo>
                  <a:pt x="585787" y="28575"/>
                </a:lnTo>
                <a:lnTo>
                  <a:pt x="578643" y="50006"/>
                </a:lnTo>
                <a:lnTo>
                  <a:pt x="578643" y="64294"/>
                </a:lnTo>
                <a:lnTo>
                  <a:pt x="585787" y="85725"/>
                </a:lnTo>
                <a:lnTo>
                  <a:pt x="592931" y="107156"/>
                </a:lnTo>
                <a:lnTo>
                  <a:pt x="600075" y="128588"/>
                </a:lnTo>
                <a:lnTo>
                  <a:pt x="614362" y="142875"/>
                </a:lnTo>
                <a:lnTo>
                  <a:pt x="628650" y="164306"/>
                </a:lnTo>
                <a:lnTo>
                  <a:pt x="650081" y="178594"/>
                </a:lnTo>
                <a:lnTo>
                  <a:pt x="685800" y="200025"/>
                </a:lnTo>
                <a:lnTo>
                  <a:pt x="685800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eeform 70"/>
          <p:cNvSpPr/>
          <p:nvPr/>
        </p:nvSpPr>
        <p:spPr>
          <a:xfrm>
            <a:off x="3443288" y="5972175"/>
            <a:ext cx="157163" cy="100014"/>
          </a:xfrm>
          <a:custGeom>
            <a:avLst/>
            <a:gdLst/>
            <a:ahLst/>
            <a:cxnLst/>
            <a:rect l="0" t="0" r="0" b="0"/>
            <a:pathLst>
              <a:path w="157163" h="100014">
                <a:moveTo>
                  <a:pt x="114300" y="50006"/>
                </a:moveTo>
                <a:lnTo>
                  <a:pt x="107156" y="35719"/>
                </a:lnTo>
                <a:lnTo>
                  <a:pt x="100012" y="28575"/>
                </a:lnTo>
                <a:lnTo>
                  <a:pt x="92868" y="14288"/>
                </a:lnTo>
                <a:lnTo>
                  <a:pt x="78581" y="7144"/>
                </a:lnTo>
                <a:lnTo>
                  <a:pt x="71437" y="0"/>
                </a:lnTo>
                <a:lnTo>
                  <a:pt x="57150" y="0"/>
                </a:lnTo>
                <a:lnTo>
                  <a:pt x="50006" y="0"/>
                </a:lnTo>
                <a:lnTo>
                  <a:pt x="42862" y="7144"/>
                </a:lnTo>
                <a:lnTo>
                  <a:pt x="28575" y="14288"/>
                </a:lnTo>
                <a:lnTo>
                  <a:pt x="21431" y="21431"/>
                </a:lnTo>
                <a:lnTo>
                  <a:pt x="7143" y="28575"/>
                </a:lnTo>
                <a:lnTo>
                  <a:pt x="7143" y="35719"/>
                </a:lnTo>
                <a:lnTo>
                  <a:pt x="0" y="42863"/>
                </a:lnTo>
                <a:lnTo>
                  <a:pt x="0" y="50006"/>
                </a:lnTo>
                <a:lnTo>
                  <a:pt x="0" y="64294"/>
                </a:lnTo>
                <a:lnTo>
                  <a:pt x="7143" y="71438"/>
                </a:lnTo>
                <a:lnTo>
                  <a:pt x="7143" y="71438"/>
                </a:lnTo>
                <a:lnTo>
                  <a:pt x="14287" y="78581"/>
                </a:lnTo>
                <a:lnTo>
                  <a:pt x="21431" y="85725"/>
                </a:lnTo>
                <a:lnTo>
                  <a:pt x="28575" y="78581"/>
                </a:lnTo>
                <a:lnTo>
                  <a:pt x="42862" y="78581"/>
                </a:lnTo>
                <a:lnTo>
                  <a:pt x="50006" y="85725"/>
                </a:lnTo>
                <a:lnTo>
                  <a:pt x="64293" y="78581"/>
                </a:lnTo>
                <a:lnTo>
                  <a:pt x="71437" y="64294"/>
                </a:lnTo>
                <a:lnTo>
                  <a:pt x="85725" y="64294"/>
                </a:lnTo>
                <a:lnTo>
                  <a:pt x="92868" y="57150"/>
                </a:lnTo>
                <a:lnTo>
                  <a:pt x="100012" y="50006"/>
                </a:lnTo>
                <a:lnTo>
                  <a:pt x="107156" y="42863"/>
                </a:lnTo>
                <a:lnTo>
                  <a:pt x="114300" y="42863"/>
                </a:lnTo>
                <a:lnTo>
                  <a:pt x="114300" y="35719"/>
                </a:lnTo>
                <a:lnTo>
                  <a:pt x="121443" y="35719"/>
                </a:lnTo>
                <a:lnTo>
                  <a:pt x="121443" y="42863"/>
                </a:lnTo>
                <a:lnTo>
                  <a:pt x="121443" y="35719"/>
                </a:lnTo>
                <a:lnTo>
                  <a:pt x="121443" y="42863"/>
                </a:lnTo>
                <a:lnTo>
                  <a:pt x="121443" y="50006"/>
                </a:lnTo>
                <a:lnTo>
                  <a:pt x="128587" y="50006"/>
                </a:lnTo>
                <a:lnTo>
                  <a:pt x="128587" y="57150"/>
                </a:lnTo>
                <a:lnTo>
                  <a:pt x="135731" y="71438"/>
                </a:lnTo>
                <a:lnTo>
                  <a:pt x="142875" y="78581"/>
                </a:lnTo>
                <a:lnTo>
                  <a:pt x="142875" y="85725"/>
                </a:lnTo>
                <a:lnTo>
                  <a:pt x="157162" y="100013"/>
                </a:lnTo>
                <a:lnTo>
                  <a:pt x="157162" y="1000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 71"/>
          <p:cNvSpPr/>
          <p:nvPr/>
        </p:nvSpPr>
        <p:spPr>
          <a:xfrm>
            <a:off x="3729038" y="5857875"/>
            <a:ext cx="671513" cy="242889"/>
          </a:xfrm>
          <a:custGeom>
            <a:avLst/>
            <a:gdLst/>
            <a:ahLst/>
            <a:cxnLst/>
            <a:rect l="0" t="0" r="0" b="0"/>
            <a:pathLst>
              <a:path w="671513" h="242889">
                <a:moveTo>
                  <a:pt x="0" y="207169"/>
                </a:moveTo>
                <a:lnTo>
                  <a:pt x="0" y="192881"/>
                </a:lnTo>
                <a:lnTo>
                  <a:pt x="7143" y="178594"/>
                </a:lnTo>
                <a:lnTo>
                  <a:pt x="7143" y="157163"/>
                </a:lnTo>
                <a:lnTo>
                  <a:pt x="14287" y="142875"/>
                </a:lnTo>
                <a:lnTo>
                  <a:pt x="14287" y="128588"/>
                </a:lnTo>
                <a:lnTo>
                  <a:pt x="21431" y="107156"/>
                </a:lnTo>
                <a:lnTo>
                  <a:pt x="28575" y="92869"/>
                </a:lnTo>
                <a:lnTo>
                  <a:pt x="28575" y="78581"/>
                </a:lnTo>
                <a:lnTo>
                  <a:pt x="42862" y="64294"/>
                </a:lnTo>
                <a:lnTo>
                  <a:pt x="50006" y="50006"/>
                </a:lnTo>
                <a:lnTo>
                  <a:pt x="57150" y="35719"/>
                </a:lnTo>
                <a:lnTo>
                  <a:pt x="64293" y="28575"/>
                </a:lnTo>
                <a:lnTo>
                  <a:pt x="71437" y="14288"/>
                </a:lnTo>
                <a:lnTo>
                  <a:pt x="78581" y="7144"/>
                </a:lnTo>
                <a:lnTo>
                  <a:pt x="92868" y="7144"/>
                </a:lnTo>
                <a:lnTo>
                  <a:pt x="92868" y="0"/>
                </a:lnTo>
                <a:lnTo>
                  <a:pt x="100012" y="0"/>
                </a:lnTo>
                <a:lnTo>
                  <a:pt x="107156" y="0"/>
                </a:lnTo>
                <a:lnTo>
                  <a:pt x="114300" y="0"/>
                </a:lnTo>
                <a:lnTo>
                  <a:pt x="121443" y="0"/>
                </a:lnTo>
                <a:lnTo>
                  <a:pt x="128587" y="7144"/>
                </a:lnTo>
                <a:lnTo>
                  <a:pt x="128587" y="14288"/>
                </a:lnTo>
                <a:lnTo>
                  <a:pt x="135731" y="21431"/>
                </a:lnTo>
                <a:lnTo>
                  <a:pt x="142875" y="35719"/>
                </a:lnTo>
                <a:lnTo>
                  <a:pt x="150018" y="50006"/>
                </a:lnTo>
                <a:lnTo>
                  <a:pt x="150018" y="64294"/>
                </a:lnTo>
                <a:lnTo>
                  <a:pt x="157162" y="85725"/>
                </a:lnTo>
                <a:lnTo>
                  <a:pt x="164306" y="100013"/>
                </a:lnTo>
                <a:lnTo>
                  <a:pt x="171450" y="114300"/>
                </a:lnTo>
                <a:lnTo>
                  <a:pt x="178593" y="128588"/>
                </a:lnTo>
                <a:lnTo>
                  <a:pt x="192881" y="142875"/>
                </a:lnTo>
                <a:lnTo>
                  <a:pt x="207168" y="150019"/>
                </a:lnTo>
                <a:lnTo>
                  <a:pt x="221456" y="164306"/>
                </a:lnTo>
                <a:lnTo>
                  <a:pt x="235743" y="178594"/>
                </a:lnTo>
                <a:lnTo>
                  <a:pt x="250031" y="178594"/>
                </a:lnTo>
                <a:lnTo>
                  <a:pt x="271462" y="185738"/>
                </a:lnTo>
                <a:lnTo>
                  <a:pt x="285750" y="185738"/>
                </a:lnTo>
                <a:lnTo>
                  <a:pt x="300037" y="185738"/>
                </a:lnTo>
                <a:lnTo>
                  <a:pt x="314325" y="178594"/>
                </a:lnTo>
                <a:lnTo>
                  <a:pt x="328612" y="178594"/>
                </a:lnTo>
                <a:lnTo>
                  <a:pt x="342900" y="164306"/>
                </a:lnTo>
                <a:lnTo>
                  <a:pt x="350043" y="150019"/>
                </a:lnTo>
                <a:lnTo>
                  <a:pt x="357187" y="135731"/>
                </a:lnTo>
                <a:lnTo>
                  <a:pt x="371475" y="121444"/>
                </a:lnTo>
                <a:lnTo>
                  <a:pt x="378618" y="100013"/>
                </a:lnTo>
                <a:lnTo>
                  <a:pt x="378618" y="78581"/>
                </a:lnTo>
                <a:lnTo>
                  <a:pt x="378618" y="64294"/>
                </a:lnTo>
                <a:lnTo>
                  <a:pt x="378618" y="50006"/>
                </a:lnTo>
                <a:lnTo>
                  <a:pt x="378618" y="35719"/>
                </a:lnTo>
                <a:lnTo>
                  <a:pt x="371475" y="28575"/>
                </a:lnTo>
                <a:lnTo>
                  <a:pt x="371475" y="21431"/>
                </a:lnTo>
                <a:lnTo>
                  <a:pt x="364331" y="14288"/>
                </a:lnTo>
                <a:lnTo>
                  <a:pt x="357187" y="7144"/>
                </a:lnTo>
                <a:lnTo>
                  <a:pt x="350043" y="7144"/>
                </a:lnTo>
                <a:lnTo>
                  <a:pt x="342900" y="7144"/>
                </a:lnTo>
                <a:lnTo>
                  <a:pt x="342900" y="14288"/>
                </a:lnTo>
                <a:lnTo>
                  <a:pt x="328612" y="28575"/>
                </a:lnTo>
                <a:lnTo>
                  <a:pt x="321468" y="35719"/>
                </a:lnTo>
                <a:lnTo>
                  <a:pt x="314325" y="50006"/>
                </a:lnTo>
                <a:lnTo>
                  <a:pt x="307181" y="64294"/>
                </a:lnTo>
                <a:lnTo>
                  <a:pt x="307181" y="78581"/>
                </a:lnTo>
                <a:lnTo>
                  <a:pt x="307181" y="92869"/>
                </a:lnTo>
                <a:lnTo>
                  <a:pt x="307181" y="114300"/>
                </a:lnTo>
                <a:lnTo>
                  <a:pt x="314325" y="128588"/>
                </a:lnTo>
                <a:lnTo>
                  <a:pt x="328612" y="135731"/>
                </a:lnTo>
                <a:lnTo>
                  <a:pt x="335756" y="150019"/>
                </a:lnTo>
                <a:lnTo>
                  <a:pt x="342900" y="157163"/>
                </a:lnTo>
                <a:lnTo>
                  <a:pt x="357187" y="157163"/>
                </a:lnTo>
                <a:lnTo>
                  <a:pt x="371475" y="164306"/>
                </a:lnTo>
                <a:lnTo>
                  <a:pt x="385762" y="164306"/>
                </a:lnTo>
                <a:lnTo>
                  <a:pt x="400050" y="157163"/>
                </a:lnTo>
                <a:lnTo>
                  <a:pt x="414337" y="150019"/>
                </a:lnTo>
                <a:lnTo>
                  <a:pt x="421481" y="150019"/>
                </a:lnTo>
                <a:lnTo>
                  <a:pt x="435768" y="142875"/>
                </a:lnTo>
                <a:lnTo>
                  <a:pt x="442912" y="128588"/>
                </a:lnTo>
                <a:lnTo>
                  <a:pt x="450056" y="121444"/>
                </a:lnTo>
                <a:lnTo>
                  <a:pt x="457200" y="114300"/>
                </a:lnTo>
                <a:lnTo>
                  <a:pt x="464343" y="100013"/>
                </a:lnTo>
                <a:lnTo>
                  <a:pt x="471487" y="92869"/>
                </a:lnTo>
                <a:lnTo>
                  <a:pt x="471487" y="92869"/>
                </a:lnTo>
                <a:lnTo>
                  <a:pt x="478631" y="92869"/>
                </a:lnTo>
                <a:lnTo>
                  <a:pt x="478631" y="85725"/>
                </a:lnTo>
                <a:lnTo>
                  <a:pt x="471487" y="92869"/>
                </a:lnTo>
                <a:lnTo>
                  <a:pt x="478631" y="92869"/>
                </a:lnTo>
                <a:lnTo>
                  <a:pt x="478631" y="92869"/>
                </a:lnTo>
                <a:lnTo>
                  <a:pt x="471487" y="100013"/>
                </a:lnTo>
                <a:lnTo>
                  <a:pt x="471487" y="107156"/>
                </a:lnTo>
                <a:lnTo>
                  <a:pt x="471487" y="114300"/>
                </a:lnTo>
                <a:lnTo>
                  <a:pt x="471487" y="128588"/>
                </a:lnTo>
                <a:lnTo>
                  <a:pt x="471487" y="142875"/>
                </a:lnTo>
                <a:lnTo>
                  <a:pt x="471487" y="150019"/>
                </a:lnTo>
                <a:lnTo>
                  <a:pt x="471487" y="164306"/>
                </a:lnTo>
                <a:lnTo>
                  <a:pt x="471487" y="178594"/>
                </a:lnTo>
                <a:lnTo>
                  <a:pt x="478631" y="185738"/>
                </a:lnTo>
                <a:lnTo>
                  <a:pt x="485775" y="192881"/>
                </a:lnTo>
                <a:lnTo>
                  <a:pt x="485775" y="200025"/>
                </a:lnTo>
                <a:lnTo>
                  <a:pt x="492918" y="207169"/>
                </a:lnTo>
                <a:lnTo>
                  <a:pt x="500062" y="207169"/>
                </a:lnTo>
                <a:lnTo>
                  <a:pt x="507206" y="207169"/>
                </a:lnTo>
                <a:lnTo>
                  <a:pt x="514350" y="207169"/>
                </a:lnTo>
                <a:lnTo>
                  <a:pt x="521493" y="200025"/>
                </a:lnTo>
                <a:lnTo>
                  <a:pt x="521493" y="200025"/>
                </a:lnTo>
                <a:lnTo>
                  <a:pt x="528637" y="200025"/>
                </a:lnTo>
                <a:lnTo>
                  <a:pt x="535781" y="185738"/>
                </a:lnTo>
                <a:lnTo>
                  <a:pt x="542925" y="178594"/>
                </a:lnTo>
                <a:lnTo>
                  <a:pt x="550068" y="171450"/>
                </a:lnTo>
                <a:lnTo>
                  <a:pt x="557212" y="164306"/>
                </a:lnTo>
                <a:lnTo>
                  <a:pt x="557212" y="157163"/>
                </a:lnTo>
                <a:lnTo>
                  <a:pt x="557212" y="164306"/>
                </a:lnTo>
                <a:lnTo>
                  <a:pt x="564356" y="157163"/>
                </a:lnTo>
                <a:lnTo>
                  <a:pt x="564356" y="157163"/>
                </a:lnTo>
                <a:lnTo>
                  <a:pt x="564356" y="157163"/>
                </a:lnTo>
                <a:lnTo>
                  <a:pt x="564356" y="157163"/>
                </a:lnTo>
                <a:lnTo>
                  <a:pt x="564356" y="157163"/>
                </a:lnTo>
                <a:lnTo>
                  <a:pt x="564356" y="164306"/>
                </a:lnTo>
                <a:lnTo>
                  <a:pt x="564356" y="171450"/>
                </a:lnTo>
                <a:lnTo>
                  <a:pt x="571500" y="171450"/>
                </a:lnTo>
                <a:lnTo>
                  <a:pt x="571500" y="185738"/>
                </a:lnTo>
                <a:lnTo>
                  <a:pt x="578643" y="192881"/>
                </a:lnTo>
                <a:lnTo>
                  <a:pt x="585787" y="207169"/>
                </a:lnTo>
                <a:lnTo>
                  <a:pt x="592931" y="214313"/>
                </a:lnTo>
                <a:lnTo>
                  <a:pt x="607218" y="221456"/>
                </a:lnTo>
                <a:lnTo>
                  <a:pt x="621506" y="228600"/>
                </a:lnTo>
                <a:lnTo>
                  <a:pt x="628650" y="235744"/>
                </a:lnTo>
                <a:lnTo>
                  <a:pt x="635793" y="235744"/>
                </a:lnTo>
                <a:lnTo>
                  <a:pt x="642937" y="242888"/>
                </a:lnTo>
                <a:lnTo>
                  <a:pt x="650081" y="235744"/>
                </a:lnTo>
                <a:lnTo>
                  <a:pt x="657225" y="235744"/>
                </a:lnTo>
                <a:lnTo>
                  <a:pt x="657225" y="235744"/>
                </a:lnTo>
                <a:lnTo>
                  <a:pt x="664368" y="228600"/>
                </a:lnTo>
                <a:lnTo>
                  <a:pt x="664368" y="214313"/>
                </a:lnTo>
                <a:lnTo>
                  <a:pt x="664368" y="207169"/>
                </a:lnTo>
                <a:lnTo>
                  <a:pt x="671512" y="185738"/>
                </a:lnTo>
                <a:lnTo>
                  <a:pt x="664368" y="164306"/>
                </a:lnTo>
                <a:lnTo>
                  <a:pt x="664368" y="150019"/>
                </a:lnTo>
                <a:lnTo>
                  <a:pt x="664368" y="121444"/>
                </a:lnTo>
                <a:lnTo>
                  <a:pt x="657225" y="100013"/>
                </a:lnTo>
                <a:lnTo>
                  <a:pt x="650081" y="78581"/>
                </a:lnTo>
                <a:lnTo>
                  <a:pt x="635793" y="64294"/>
                </a:lnTo>
                <a:lnTo>
                  <a:pt x="628650" y="42863"/>
                </a:lnTo>
                <a:lnTo>
                  <a:pt x="614362" y="14288"/>
                </a:lnTo>
                <a:lnTo>
                  <a:pt x="614362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Freeform 72"/>
          <p:cNvSpPr/>
          <p:nvPr/>
        </p:nvSpPr>
        <p:spPr>
          <a:xfrm>
            <a:off x="4471988" y="5879306"/>
            <a:ext cx="121444" cy="221458"/>
          </a:xfrm>
          <a:custGeom>
            <a:avLst/>
            <a:gdLst/>
            <a:ahLst/>
            <a:cxnLst/>
            <a:rect l="0" t="0" r="0" b="0"/>
            <a:pathLst>
              <a:path w="121444" h="221458">
                <a:moveTo>
                  <a:pt x="121443" y="42863"/>
                </a:moveTo>
                <a:lnTo>
                  <a:pt x="121443" y="42863"/>
                </a:lnTo>
                <a:lnTo>
                  <a:pt x="121443" y="35719"/>
                </a:lnTo>
                <a:lnTo>
                  <a:pt x="114300" y="35719"/>
                </a:lnTo>
                <a:lnTo>
                  <a:pt x="107156" y="35719"/>
                </a:lnTo>
                <a:lnTo>
                  <a:pt x="92868" y="21432"/>
                </a:lnTo>
                <a:lnTo>
                  <a:pt x="78581" y="21432"/>
                </a:lnTo>
                <a:lnTo>
                  <a:pt x="64293" y="14288"/>
                </a:lnTo>
                <a:lnTo>
                  <a:pt x="50006" y="7144"/>
                </a:lnTo>
                <a:lnTo>
                  <a:pt x="35718" y="7144"/>
                </a:lnTo>
                <a:lnTo>
                  <a:pt x="28575" y="7144"/>
                </a:lnTo>
                <a:lnTo>
                  <a:pt x="21431" y="0"/>
                </a:lnTo>
                <a:lnTo>
                  <a:pt x="7143" y="0"/>
                </a:lnTo>
                <a:lnTo>
                  <a:pt x="7143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21432"/>
                </a:lnTo>
                <a:lnTo>
                  <a:pt x="0" y="28575"/>
                </a:lnTo>
                <a:lnTo>
                  <a:pt x="0" y="35719"/>
                </a:lnTo>
                <a:lnTo>
                  <a:pt x="7143" y="50007"/>
                </a:lnTo>
                <a:lnTo>
                  <a:pt x="14287" y="64294"/>
                </a:lnTo>
                <a:lnTo>
                  <a:pt x="21431" y="78582"/>
                </a:lnTo>
                <a:lnTo>
                  <a:pt x="28575" y="92869"/>
                </a:lnTo>
                <a:lnTo>
                  <a:pt x="42862" y="114300"/>
                </a:lnTo>
                <a:lnTo>
                  <a:pt x="57150" y="128588"/>
                </a:lnTo>
                <a:lnTo>
                  <a:pt x="64293" y="150019"/>
                </a:lnTo>
                <a:lnTo>
                  <a:pt x="71437" y="171450"/>
                </a:lnTo>
                <a:lnTo>
                  <a:pt x="78581" y="185738"/>
                </a:lnTo>
                <a:lnTo>
                  <a:pt x="85725" y="192882"/>
                </a:lnTo>
                <a:lnTo>
                  <a:pt x="92868" y="207169"/>
                </a:lnTo>
                <a:lnTo>
                  <a:pt x="92868" y="207169"/>
                </a:lnTo>
                <a:lnTo>
                  <a:pt x="92868" y="214313"/>
                </a:lnTo>
                <a:lnTo>
                  <a:pt x="92868" y="214313"/>
                </a:lnTo>
                <a:lnTo>
                  <a:pt x="85725" y="221457"/>
                </a:lnTo>
                <a:lnTo>
                  <a:pt x="78581" y="214313"/>
                </a:lnTo>
                <a:lnTo>
                  <a:pt x="71437" y="214313"/>
                </a:lnTo>
                <a:lnTo>
                  <a:pt x="64293" y="214313"/>
                </a:lnTo>
                <a:lnTo>
                  <a:pt x="50006" y="200025"/>
                </a:lnTo>
                <a:lnTo>
                  <a:pt x="42862" y="192882"/>
                </a:lnTo>
                <a:lnTo>
                  <a:pt x="28575" y="185738"/>
                </a:lnTo>
                <a:lnTo>
                  <a:pt x="28575" y="1857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Freeform 73"/>
          <p:cNvSpPr/>
          <p:nvPr/>
        </p:nvSpPr>
        <p:spPr>
          <a:xfrm>
            <a:off x="4722019" y="5865019"/>
            <a:ext cx="135732" cy="264320"/>
          </a:xfrm>
          <a:custGeom>
            <a:avLst/>
            <a:gdLst/>
            <a:ahLst/>
            <a:cxnLst/>
            <a:rect l="0" t="0" r="0" b="0"/>
            <a:pathLst>
              <a:path w="135732" h="264320">
                <a:moveTo>
                  <a:pt x="135731" y="21431"/>
                </a:moveTo>
                <a:lnTo>
                  <a:pt x="135731" y="28575"/>
                </a:lnTo>
                <a:lnTo>
                  <a:pt x="135731" y="21431"/>
                </a:lnTo>
                <a:lnTo>
                  <a:pt x="135731" y="21431"/>
                </a:lnTo>
                <a:lnTo>
                  <a:pt x="135731" y="14287"/>
                </a:lnTo>
                <a:lnTo>
                  <a:pt x="128587" y="7144"/>
                </a:lnTo>
                <a:lnTo>
                  <a:pt x="121444" y="7144"/>
                </a:lnTo>
                <a:lnTo>
                  <a:pt x="114300" y="7144"/>
                </a:lnTo>
                <a:lnTo>
                  <a:pt x="100012" y="0"/>
                </a:lnTo>
                <a:lnTo>
                  <a:pt x="85725" y="0"/>
                </a:lnTo>
                <a:lnTo>
                  <a:pt x="71437" y="0"/>
                </a:lnTo>
                <a:lnTo>
                  <a:pt x="57150" y="0"/>
                </a:lnTo>
                <a:lnTo>
                  <a:pt x="42862" y="7144"/>
                </a:lnTo>
                <a:lnTo>
                  <a:pt x="35719" y="14287"/>
                </a:lnTo>
                <a:lnTo>
                  <a:pt x="28575" y="14287"/>
                </a:lnTo>
                <a:lnTo>
                  <a:pt x="21431" y="28575"/>
                </a:lnTo>
                <a:lnTo>
                  <a:pt x="14287" y="35719"/>
                </a:lnTo>
                <a:lnTo>
                  <a:pt x="7144" y="42862"/>
                </a:lnTo>
                <a:lnTo>
                  <a:pt x="7144" y="50006"/>
                </a:lnTo>
                <a:lnTo>
                  <a:pt x="7144" y="64294"/>
                </a:lnTo>
                <a:lnTo>
                  <a:pt x="7144" y="78581"/>
                </a:lnTo>
                <a:lnTo>
                  <a:pt x="14287" y="92869"/>
                </a:lnTo>
                <a:lnTo>
                  <a:pt x="21431" y="107156"/>
                </a:lnTo>
                <a:lnTo>
                  <a:pt x="35719" y="121444"/>
                </a:lnTo>
                <a:lnTo>
                  <a:pt x="42862" y="135731"/>
                </a:lnTo>
                <a:lnTo>
                  <a:pt x="57150" y="157162"/>
                </a:lnTo>
                <a:lnTo>
                  <a:pt x="78581" y="171450"/>
                </a:lnTo>
                <a:lnTo>
                  <a:pt x="92869" y="185737"/>
                </a:lnTo>
                <a:lnTo>
                  <a:pt x="100012" y="200025"/>
                </a:lnTo>
                <a:lnTo>
                  <a:pt x="107156" y="214312"/>
                </a:lnTo>
                <a:lnTo>
                  <a:pt x="114300" y="228600"/>
                </a:lnTo>
                <a:lnTo>
                  <a:pt x="121444" y="228600"/>
                </a:lnTo>
                <a:lnTo>
                  <a:pt x="121444" y="242887"/>
                </a:lnTo>
                <a:lnTo>
                  <a:pt x="121444" y="242887"/>
                </a:lnTo>
                <a:lnTo>
                  <a:pt x="121444" y="242887"/>
                </a:lnTo>
                <a:lnTo>
                  <a:pt x="121444" y="250031"/>
                </a:lnTo>
                <a:lnTo>
                  <a:pt x="114300" y="257175"/>
                </a:lnTo>
                <a:lnTo>
                  <a:pt x="107156" y="257175"/>
                </a:lnTo>
                <a:lnTo>
                  <a:pt x="100012" y="264319"/>
                </a:lnTo>
                <a:lnTo>
                  <a:pt x="85725" y="264319"/>
                </a:lnTo>
                <a:lnTo>
                  <a:pt x="78581" y="264319"/>
                </a:lnTo>
                <a:lnTo>
                  <a:pt x="64294" y="257175"/>
                </a:lnTo>
                <a:lnTo>
                  <a:pt x="50006" y="257175"/>
                </a:lnTo>
                <a:lnTo>
                  <a:pt x="35719" y="250031"/>
                </a:lnTo>
                <a:lnTo>
                  <a:pt x="21431" y="242887"/>
                </a:lnTo>
                <a:lnTo>
                  <a:pt x="0" y="228600"/>
                </a:lnTo>
                <a:lnTo>
                  <a:pt x="0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 74"/>
          <p:cNvSpPr/>
          <p:nvPr/>
        </p:nvSpPr>
        <p:spPr>
          <a:xfrm>
            <a:off x="4907756" y="5965031"/>
            <a:ext cx="185739" cy="221458"/>
          </a:xfrm>
          <a:custGeom>
            <a:avLst/>
            <a:gdLst/>
            <a:ahLst/>
            <a:cxnLst/>
            <a:rect l="0" t="0" r="0" b="0"/>
            <a:pathLst>
              <a:path w="185739" h="221458">
                <a:moveTo>
                  <a:pt x="42863" y="0"/>
                </a:moveTo>
                <a:lnTo>
                  <a:pt x="42863" y="0"/>
                </a:lnTo>
                <a:lnTo>
                  <a:pt x="42863" y="7144"/>
                </a:lnTo>
                <a:lnTo>
                  <a:pt x="42863" y="14288"/>
                </a:lnTo>
                <a:lnTo>
                  <a:pt x="42863" y="14288"/>
                </a:lnTo>
                <a:lnTo>
                  <a:pt x="35719" y="21432"/>
                </a:lnTo>
                <a:lnTo>
                  <a:pt x="28575" y="35719"/>
                </a:lnTo>
                <a:lnTo>
                  <a:pt x="28575" y="50007"/>
                </a:lnTo>
                <a:lnTo>
                  <a:pt x="21432" y="57150"/>
                </a:lnTo>
                <a:lnTo>
                  <a:pt x="14288" y="78582"/>
                </a:lnTo>
                <a:lnTo>
                  <a:pt x="14288" y="100013"/>
                </a:lnTo>
                <a:lnTo>
                  <a:pt x="7144" y="107157"/>
                </a:lnTo>
                <a:lnTo>
                  <a:pt x="7144" y="128588"/>
                </a:lnTo>
                <a:lnTo>
                  <a:pt x="0" y="142875"/>
                </a:lnTo>
                <a:lnTo>
                  <a:pt x="0" y="150019"/>
                </a:lnTo>
                <a:lnTo>
                  <a:pt x="0" y="157163"/>
                </a:lnTo>
                <a:lnTo>
                  <a:pt x="0" y="164307"/>
                </a:lnTo>
                <a:lnTo>
                  <a:pt x="0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7144" y="171450"/>
                </a:lnTo>
                <a:lnTo>
                  <a:pt x="7144" y="164307"/>
                </a:lnTo>
                <a:lnTo>
                  <a:pt x="14288" y="164307"/>
                </a:lnTo>
                <a:lnTo>
                  <a:pt x="21432" y="157163"/>
                </a:lnTo>
                <a:lnTo>
                  <a:pt x="21432" y="150019"/>
                </a:lnTo>
                <a:lnTo>
                  <a:pt x="28575" y="142875"/>
                </a:lnTo>
                <a:lnTo>
                  <a:pt x="42863" y="135732"/>
                </a:lnTo>
                <a:lnTo>
                  <a:pt x="50007" y="128588"/>
                </a:lnTo>
                <a:lnTo>
                  <a:pt x="57150" y="128588"/>
                </a:lnTo>
                <a:lnTo>
                  <a:pt x="64294" y="121444"/>
                </a:lnTo>
                <a:lnTo>
                  <a:pt x="71438" y="114300"/>
                </a:lnTo>
                <a:lnTo>
                  <a:pt x="78582" y="114300"/>
                </a:lnTo>
                <a:lnTo>
                  <a:pt x="92869" y="114300"/>
                </a:lnTo>
                <a:lnTo>
                  <a:pt x="100013" y="114300"/>
                </a:lnTo>
                <a:lnTo>
                  <a:pt x="107157" y="114300"/>
                </a:lnTo>
                <a:lnTo>
                  <a:pt x="114300" y="121444"/>
                </a:lnTo>
                <a:lnTo>
                  <a:pt x="114300" y="121444"/>
                </a:lnTo>
                <a:lnTo>
                  <a:pt x="121444" y="128588"/>
                </a:lnTo>
                <a:lnTo>
                  <a:pt x="121444" y="135732"/>
                </a:lnTo>
                <a:lnTo>
                  <a:pt x="121444" y="142875"/>
                </a:lnTo>
                <a:lnTo>
                  <a:pt x="121444" y="150019"/>
                </a:lnTo>
                <a:lnTo>
                  <a:pt x="128588" y="157163"/>
                </a:lnTo>
                <a:lnTo>
                  <a:pt x="128588" y="164307"/>
                </a:lnTo>
                <a:lnTo>
                  <a:pt x="128588" y="171450"/>
                </a:lnTo>
                <a:lnTo>
                  <a:pt x="128588" y="185738"/>
                </a:lnTo>
                <a:lnTo>
                  <a:pt x="128588" y="192882"/>
                </a:lnTo>
                <a:lnTo>
                  <a:pt x="135732" y="200025"/>
                </a:lnTo>
                <a:lnTo>
                  <a:pt x="142875" y="207169"/>
                </a:lnTo>
                <a:lnTo>
                  <a:pt x="142875" y="214313"/>
                </a:lnTo>
                <a:lnTo>
                  <a:pt x="150019" y="214313"/>
                </a:lnTo>
                <a:lnTo>
                  <a:pt x="157163" y="214313"/>
                </a:lnTo>
                <a:lnTo>
                  <a:pt x="157163" y="221457"/>
                </a:lnTo>
                <a:lnTo>
                  <a:pt x="164307" y="214313"/>
                </a:lnTo>
                <a:lnTo>
                  <a:pt x="164307" y="214313"/>
                </a:lnTo>
                <a:lnTo>
                  <a:pt x="171450" y="207169"/>
                </a:lnTo>
                <a:lnTo>
                  <a:pt x="178594" y="200025"/>
                </a:lnTo>
                <a:lnTo>
                  <a:pt x="178594" y="192882"/>
                </a:lnTo>
                <a:lnTo>
                  <a:pt x="185738" y="178594"/>
                </a:lnTo>
                <a:lnTo>
                  <a:pt x="185738" y="171450"/>
                </a:lnTo>
                <a:lnTo>
                  <a:pt x="185738" y="150019"/>
                </a:lnTo>
                <a:lnTo>
                  <a:pt x="185738" y="135732"/>
                </a:lnTo>
                <a:lnTo>
                  <a:pt x="185738" y="121444"/>
                </a:lnTo>
                <a:lnTo>
                  <a:pt x="178594" y="107157"/>
                </a:lnTo>
                <a:lnTo>
                  <a:pt x="171450" y="92869"/>
                </a:lnTo>
                <a:lnTo>
                  <a:pt x="164307" y="85725"/>
                </a:lnTo>
                <a:lnTo>
                  <a:pt x="157163" y="71438"/>
                </a:lnTo>
                <a:lnTo>
                  <a:pt x="142875" y="57150"/>
                </a:lnTo>
                <a:lnTo>
                  <a:pt x="128588" y="50007"/>
                </a:lnTo>
                <a:lnTo>
                  <a:pt x="121444" y="50007"/>
                </a:lnTo>
                <a:lnTo>
                  <a:pt x="107157" y="50007"/>
                </a:lnTo>
                <a:lnTo>
                  <a:pt x="107157" y="500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 75"/>
          <p:cNvSpPr/>
          <p:nvPr/>
        </p:nvSpPr>
        <p:spPr>
          <a:xfrm>
            <a:off x="5029200" y="6000750"/>
            <a:ext cx="407195" cy="457201"/>
          </a:xfrm>
          <a:custGeom>
            <a:avLst/>
            <a:gdLst/>
            <a:ahLst/>
            <a:cxnLst/>
            <a:rect l="0" t="0" r="0" b="0"/>
            <a:pathLst>
              <a:path w="407195" h="457201">
                <a:moveTo>
                  <a:pt x="100013" y="178594"/>
                </a:moveTo>
                <a:lnTo>
                  <a:pt x="100013" y="178594"/>
                </a:lnTo>
                <a:lnTo>
                  <a:pt x="100013" y="178594"/>
                </a:lnTo>
                <a:lnTo>
                  <a:pt x="107156" y="171450"/>
                </a:lnTo>
                <a:lnTo>
                  <a:pt x="107156" y="164306"/>
                </a:lnTo>
                <a:lnTo>
                  <a:pt x="114300" y="157163"/>
                </a:lnTo>
                <a:lnTo>
                  <a:pt x="114300" y="150019"/>
                </a:lnTo>
                <a:lnTo>
                  <a:pt x="121444" y="128588"/>
                </a:lnTo>
                <a:lnTo>
                  <a:pt x="121444" y="114300"/>
                </a:lnTo>
                <a:lnTo>
                  <a:pt x="121444" y="100013"/>
                </a:lnTo>
                <a:lnTo>
                  <a:pt x="128588" y="85725"/>
                </a:lnTo>
                <a:lnTo>
                  <a:pt x="128588" y="64294"/>
                </a:lnTo>
                <a:lnTo>
                  <a:pt x="135731" y="57150"/>
                </a:lnTo>
                <a:lnTo>
                  <a:pt x="142875" y="42863"/>
                </a:lnTo>
                <a:lnTo>
                  <a:pt x="150019" y="21431"/>
                </a:lnTo>
                <a:lnTo>
                  <a:pt x="150019" y="21431"/>
                </a:lnTo>
                <a:lnTo>
                  <a:pt x="157163" y="7144"/>
                </a:lnTo>
                <a:lnTo>
                  <a:pt x="164306" y="0"/>
                </a:lnTo>
                <a:lnTo>
                  <a:pt x="171450" y="0"/>
                </a:lnTo>
                <a:lnTo>
                  <a:pt x="178594" y="0"/>
                </a:lnTo>
                <a:lnTo>
                  <a:pt x="185738" y="0"/>
                </a:lnTo>
                <a:lnTo>
                  <a:pt x="192881" y="0"/>
                </a:lnTo>
                <a:lnTo>
                  <a:pt x="207169" y="0"/>
                </a:lnTo>
                <a:lnTo>
                  <a:pt x="214313" y="7144"/>
                </a:lnTo>
                <a:lnTo>
                  <a:pt x="228600" y="14288"/>
                </a:lnTo>
                <a:lnTo>
                  <a:pt x="235744" y="21431"/>
                </a:lnTo>
                <a:lnTo>
                  <a:pt x="242888" y="35719"/>
                </a:lnTo>
                <a:lnTo>
                  <a:pt x="250031" y="42863"/>
                </a:lnTo>
                <a:lnTo>
                  <a:pt x="257175" y="57150"/>
                </a:lnTo>
                <a:lnTo>
                  <a:pt x="264319" y="71438"/>
                </a:lnTo>
                <a:lnTo>
                  <a:pt x="271463" y="85725"/>
                </a:lnTo>
                <a:lnTo>
                  <a:pt x="271463" y="100013"/>
                </a:lnTo>
                <a:lnTo>
                  <a:pt x="278606" y="114300"/>
                </a:lnTo>
                <a:lnTo>
                  <a:pt x="278606" y="128588"/>
                </a:lnTo>
                <a:lnTo>
                  <a:pt x="285750" y="142875"/>
                </a:lnTo>
                <a:lnTo>
                  <a:pt x="292894" y="164306"/>
                </a:lnTo>
                <a:lnTo>
                  <a:pt x="292894" y="178594"/>
                </a:lnTo>
                <a:lnTo>
                  <a:pt x="300038" y="185738"/>
                </a:lnTo>
                <a:lnTo>
                  <a:pt x="307181" y="200025"/>
                </a:lnTo>
                <a:lnTo>
                  <a:pt x="314325" y="207169"/>
                </a:lnTo>
                <a:lnTo>
                  <a:pt x="321469" y="214313"/>
                </a:lnTo>
                <a:lnTo>
                  <a:pt x="328613" y="214313"/>
                </a:lnTo>
                <a:lnTo>
                  <a:pt x="335756" y="221456"/>
                </a:lnTo>
                <a:lnTo>
                  <a:pt x="342900" y="214313"/>
                </a:lnTo>
                <a:lnTo>
                  <a:pt x="350044" y="214313"/>
                </a:lnTo>
                <a:lnTo>
                  <a:pt x="357188" y="207169"/>
                </a:lnTo>
                <a:lnTo>
                  <a:pt x="364331" y="200025"/>
                </a:lnTo>
                <a:lnTo>
                  <a:pt x="371475" y="185738"/>
                </a:lnTo>
                <a:lnTo>
                  <a:pt x="378619" y="178594"/>
                </a:lnTo>
                <a:lnTo>
                  <a:pt x="385763" y="164306"/>
                </a:lnTo>
                <a:lnTo>
                  <a:pt x="392906" y="150019"/>
                </a:lnTo>
                <a:lnTo>
                  <a:pt x="400050" y="142875"/>
                </a:lnTo>
                <a:lnTo>
                  <a:pt x="400050" y="128588"/>
                </a:lnTo>
                <a:lnTo>
                  <a:pt x="407194" y="114300"/>
                </a:lnTo>
                <a:lnTo>
                  <a:pt x="407194" y="107156"/>
                </a:lnTo>
                <a:lnTo>
                  <a:pt x="407194" y="107156"/>
                </a:lnTo>
                <a:lnTo>
                  <a:pt x="407194" y="100013"/>
                </a:lnTo>
                <a:lnTo>
                  <a:pt x="407194" y="100013"/>
                </a:lnTo>
                <a:lnTo>
                  <a:pt x="407194" y="100013"/>
                </a:lnTo>
                <a:lnTo>
                  <a:pt x="407194" y="107156"/>
                </a:lnTo>
                <a:lnTo>
                  <a:pt x="407194" y="107156"/>
                </a:lnTo>
                <a:lnTo>
                  <a:pt x="407194" y="121444"/>
                </a:lnTo>
                <a:lnTo>
                  <a:pt x="407194" y="135731"/>
                </a:lnTo>
                <a:lnTo>
                  <a:pt x="400050" y="150019"/>
                </a:lnTo>
                <a:lnTo>
                  <a:pt x="400050" y="171450"/>
                </a:lnTo>
                <a:lnTo>
                  <a:pt x="392906" y="192881"/>
                </a:lnTo>
                <a:lnTo>
                  <a:pt x="385763" y="214313"/>
                </a:lnTo>
                <a:lnTo>
                  <a:pt x="378619" y="235744"/>
                </a:lnTo>
                <a:lnTo>
                  <a:pt x="371475" y="264319"/>
                </a:lnTo>
                <a:lnTo>
                  <a:pt x="364331" y="292894"/>
                </a:lnTo>
                <a:lnTo>
                  <a:pt x="357188" y="314325"/>
                </a:lnTo>
                <a:lnTo>
                  <a:pt x="342900" y="342900"/>
                </a:lnTo>
                <a:lnTo>
                  <a:pt x="335756" y="364331"/>
                </a:lnTo>
                <a:lnTo>
                  <a:pt x="321469" y="378619"/>
                </a:lnTo>
                <a:lnTo>
                  <a:pt x="307181" y="400050"/>
                </a:lnTo>
                <a:lnTo>
                  <a:pt x="292894" y="414338"/>
                </a:lnTo>
                <a:lnTo>
                  <a:pt x="285750" y="428625"/>
                </a:lnTo>
                <a:lnTo>
                  <a:pt x="271463" y="435769"/>
                </a:lnTo>
                <a:lnTo>
                  <a:pt x="250031" y="450056"/>
                </a:lnTo>
                <a:lnTo>
                  <a:pt x="235744" y="450056"/>
                </a:lnTo>
                <a:lnTo>
                  <a:pt x="221456" y="457200"/>
                </a:lnTo>
                <a:lnTo>
                  <a:pt x="200025" y="457200"/>
                </a:lnTo>
                <a:lnTo>
                  <a:pt x="178594" y="457200"/>
                </a:lnTo>
                <a:lnTo>
                  <a:pt x="157163" y="450056"/>
                </a:lnTo>
                <a:lnTo>
                  <a:pt x="135731" y="450056"/>
                </a:lnTo>
                <a:lnTo>
                  <a:pt x="114300" y="435769"/>
                </a:lnTo>
                <a:lnTo>
                  <a:pt x="92869" y="428625"/>
                </a:lnTo>
                <a:lnTo>
                  <a:pt x="64294" y="421481"/>
                </a:lnTo>
                <a:lnTo>
                  <a:pt x="42863" y="414338"/>
                </a:lnTo>
                <a:lnTo>
                  <a:pt x="28575" y="392906"/>
                </a:lnTo>
                <a:lnTo>
                  <a:pt x="0" y="371475"/>
                </a:lnTo>
                <a:lnTo>
                  <a:pt x="0" y="3714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Freeform 76"/>
          <p:cNvSpPr/>
          <p:nvPr/>
        </p:nvSpPr>
        <p:spPr>
          <a:xfrm>
            <a:off x="4857750" y="5986463"/>
            <a:ext cx="50007" cy="21432"/>
          </a:xfrm>
          <a:custGeom>
            <a:avLst/>
            <a:gdLst/>
            <a:ahLst/>
            <a:cxnLst/>
            <a:rect l="0" t="0" r="0" b="0"/>
            <a:pathLst>
              <a:path w="50007" h="21432">
                <a:moveTo>
                  <a:pt x="0" y="0"/>
                </a:move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7144" y="7143"/>
                </a:lnTo>
                <a:lnTo>
                  <a:pt x="14288" y="14287"/>
                </a:lnTo>
                <a:lnTo>
                  <a:pt x="21431" y="14287"/>
                </a:lnTo>
                <a:lnTo>
                  <a:pt x="35719" y="14287"/>
                </a:lnTo>
                <a:lnTo>
                  <a:pt x="50006" y="21431"/>
                </a:lnTo>
                <a:lnTo>
                  <a:pt x="50006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 77"/>
          <p:cNvSpPr/>
          <p:nvPr/>
        </p:nvSpPr>
        <p:spPr>
          <a:xfrm>
            <a:off x="4607719" y="1100138"/>
            <a:ext cx="1128713" cy="5264944"/>
          </a:xfrm>
          <a:custGeom>
            <a:avLst/>
            <a:gdLst/>
            <a:ahLst/>
            <a:cxnLst/>
            <a:rect l="0" t="0" r="0" b="0"/>
            <a:pathLst>
              <a:path w="1128713" h="5264944">
                <a:moveTo>
                  <a:pt x="28575" y="0"/>
                </a:moveTo>
                <a:lnTo>
                  <a:pt x="28575" y="0"/>
                </a:lnTo>
                <a:lnTo>
                  <a:pt x="21431" y="14287"/>
                </a:lnTo>
                <a:lnTo>
                  <a:pt x="21431" y="21431"/>
                </a:lnTo>
                <a:lnTo>
                  <a:pt x="21431" y="21431"/>
                </a:lnTo>
                <a:lnTo>
                  <a:pt x="21431" y="35718"/>
                </a:lnTo>
                <a:lnTo>
                  <a:pt x="21431" y="42862"/>
                </a:lnTo>
                <a:lnTo>
                  <a:pt x="21431" y="50006"/>
                </a:lnTo>
                <a:lnTo>
                  <a:pt x="14287" y="57150"/>
                </a:lnTo>
                <a:lnTo>
                  <a:pt x="14287" y="71437"/>
                </a:lnTo>
                <a:lnTo>
                  <a:pt x="14287" y="78581"/>
                </a:lnTo>
                <a:lnTo>
                  <a:pt x="7144" y="85725"/>
                </a:lnTo>
                <a:lnTo>
                  <a:pt x="7144" y="100012"/>
                </a:lnTo>
                <a:lnTo>
                  <a:pt x="7144" y="107156"/>
                </a:lnTo>
                <a:lnTo>
                  <a:pt x="0" y="121443"/>
                </a:lnTo>
                <a:lnTo>
                  <a:pt x="0" y="135731"/>
                </a:lnTo>
                <a:lnTo>
                  <a:pt x="0" y="142875"/>
                </a:lnTo>
                <a:lnTo>
                  <a:pt x="0" y="157162"/>
                </a:lnTo>
                <a:lnTo>
                  <a:pt x="0" y="171450"/>
                </a:lnTo>
                <a:lnTo>
                  <a:pt x="0" y="185737"/>
                </a:lnTo>
                <a:lnTo>
                  <a:pt x="0" y="192881"/>
                </a:lnTo>
                <a:lnTo>
                  <a:pt x="0" y="207168"/>
                </a:lnTo>
                <a:lnTo>
                  <a:pt x="0" y="228600"/>
                </a:lnTo>
                <a:lnTo>
                  <a:pt x="0" y="235743"/>
                </a:lnTo>
                <a:lnTo>
                  <a:pt x="0" y="250031"/>
                </a:lnTo>
                <a:lnTo>
                  <a:pt x="0" y="271462"/>
                </a:lnTo>
                <a:lnTo>
                  <a:pt x="0" y="285750"/>
                </a:lnTo>
                <a:lnTo>
                  <a:pt x="0" y="300037"/>
                </a:lnTo>
                <a:lnTo>
                  <a:pt x="0" y="321468"/>
                </a:lnTo>
                <a:lnTo>
                  <a:pt x="0" y="342900"/>
                </a:lnTo>
                <a:lnTo>
                  <a:pt x="0" y="357187"/>
                </a:lnTo>
                <a:lnTo>
                  <a:pt x="0" y="371475"/>
                </a:lnTo>
                <a:lnTo>
                  <a:pt x="0" y="392906"/>
                </a:lnTo>
                <a:lnTo>
                  <a:pt x="0" y="414337"/>
                </a:lnTo>
                <a:lnTo>
                  <a:pt x="0" y="428625"/>
                </a:lnTo>
                <a:lnTo>
                  <a:pt x="0" y="450056"/>
                </a:lnTo>
                <a:lnTo>
                  <a:pt x="0" y="471487"/>
                </a:lnTo>
                <a:lnTo>
                  <a:pt x="0" y="492918"/>
                </a:lnTo>
                <a:lnTo>
                  <a:pt x="0" y="514350"/>
                </a:lnTo>
                <a:lnTo>
                  <a:pt x="7144" y="535781"/>
                </a:lnTo>
                <a:lnTo>
                  <a:pt x="7144" y="557212"/>
                </a:lnTo>
                <a:lnTo>
                  <a:pt x="7144" y="585787"/>
                </a:lnTo>
                <a:lnTo>
                  <a:pt x="14287" y="607218"/>
                </a:lnTo>
                <a:lnTo>
                  <a:pt x="14287" y="628650"/>
                </a:lnTo>
                <a:lnTo>
                  <a:pt x="21431" y="657225"/>
                </a:lnTo>
                <a:lnTo>
                  <a:pt x="28575" y="678656"/>
                </a:lnTo>
                <a:lnTo>
                  <a:pt x="28575" y="700087"/>
                </a:lnTo>
                <a:lnTo>
                  <a:pt x="35719" y="721518"/>
                </a:lnTo>
                <a:lnTo>
                  <a:pt x="42862" y="742950"/>
                </a:lnTo>
                <a:lnTo>
                  <a:pt x="50006" y="771525"/>
                </a:lnTo>
                <a:lnTo>
                  <a:pt x="57150" y="785812"/>
                </a:lnTo>
                <a:lnTo>
                  <a:pt x="64294" y="814387"/>
                </a:lnTo>
                <a:lnTo>
                  <a:pt x="71437" y="835818"/>
                </a:lnTo>
                <a:lnTo>
                  <a:pt x="78581" y="857250"/>
                </a:lnTo>
                <a:lnTo>
                  <a:pt x="92869" y="885825"/>
                </a:lnTo>
                <a:lnTo>
                  <a:pt x="100012" y="907256"/>
                </a:lnTo>
                <a:lnTo>
                  <a:pt x="114300" y="928687"/>
                </a:lnTo>
                <a:lnTo>
                  <a:pt x="121444" y="950118"/>
                </a:lnTo>
                <a:lnTo>
                  <a:pt x="135731" y="978693"/>
                </a:lnTo>
                <a:lnTo>
                  <a:pt x="150019" y="992981"/>
                </a:lnTo>
                <a:lnTo>
                  <a:pt x="164306" y="1014412"/>
                </a:lnTo>
                <a:lnTo>
                  <a:pt x="178594" y="1042987"/>
                </a:lnTo>
                <a:lnTo>
                  <a:pt x="200025" y="1057275"/>
                </a:lnTo>
                <a:lnTo>
                  <a:pt x="214312" y="1071562"/>
                </a:lnTo>
                <a:lnTo>
                  <a:pt x="228600" y="1092993"/>
                </a:lnTo>
                <a:lnTo>
                  <a:pt x="250031" y="1107281"/>
                </a:lnTo>
                <a:lnTo>
                  <a:pt x="271462" y="1121568"/>
                </a:lnTo>
                <a:lnTo>
                  <a:pt x="285750" y="1135856"/>
                </a:lnTo>
                <a:lnTo>
                  <a:pt x="314325" y="1150143"/>
                </a:lnTo>
                <a:lnTo>
                  <a:pt x="335756" y="1164431"/>
                </a:lnTo>
                <a:lnTo>
                  <a:pt x="357187" y="1178718"/>
                </a:lnTo>
                <a:lnTo>
                  <a:pt x="378619" y="1200150"/>
                </a:lnTo>
                <a:lnTo>
                  <a:pt x="407194" y="1207293"/>
                </a:lnTo>
                <a:lnTo>
                  <a:pt x="428625" y="1228725"/>
                </a:lnTo>
                <a:lnTo>
                  <a:pt x="457200" y="1243012"/>
                </a:lnTo>
                <a:lnTo>
                  <a:pt x="478631" y="1264443"/>
                </a:lnTo>
                <a:lnTo>
                  <a:pt x="507206" y="1278731"/>
                </a:lnTo>
                <a:lnTo>
                  <a:pt x="528637" y="1307306"/>
                </a:lnTo>
                <a:lnTo>
                  <a:pt x="557212" y="1328737"/>
                </a:lnTo>
                <a:lnTo>
                  <a:pt x="585787" y="1343025"/>
                </a:lnTo>
                <a:lnTo>
                  <a:pt x="607219" y="1371600"/>
                </a:lnTo>
                <a:lnTo>
                  <a:pt x="628650" y="1400175"/>
                </a:lnTo>
                <a:lnTo>
                  <a:pt x="650081" y="1428750"/>
                </a:lnTo>
                <a:lnTo>
                  <a:pt x="678656" y="1457325"/>
                </a:lnTo>
                <a:lnTo>
                  <a:pt x="700087" y="1493043"/>
                </a:lnTo>
                <a:lnTo>
                  <a:pt x="714375" y="1521618"/>
                </a:lnTo>
                <a:lnTo>
                  <a:pt x="735806" y="1557337"/>
                </a:lnTo>
                <a:lnTo>
                  <a:pt x="757237" y="1600200"/>
                </a:lnTo>
                <a:lnTo>
                  <a:pt x="771525" y="1635918"/>
                </a:lnTo>
                <a:lnTo>
                  <a:pt x="785812" y="1678781"/>
                </a:lnTo>
                <a:lnTo>
                  <a:pt x="800100" y="1721643"/>
                </a:lnTo>
                <a:lnTo>
                  <a:pt x="814387" y="1771650"/>
                </a:lnTo>
                <a:lnTo>
                  <a:pt x="821531" y="1814512"/>
                </a:lnTo>
                <a:lnTo>
                  <a:pt x="835819" y="1864518"/>
                </a:lnTo>
                <a:lnTo>
                  <a:pt x="842962" y="1914525"/>
                </a:lnTo>
                <a:lnTo>
                  <a:pt x="857250" y="1957387"/>
                </a:lnTo>
                <a:lnTo>
                  <a:pt x="864394" y="2014537"/>
                </a:lnTo>
                <a:lnTo>
                  <a:pt x="871537" y="2064543"/>
                </a:lnTo>
                <a:lnTo>
                  <a:pt x="878681" y="2114550"/>
                </a:lnTo>
                <a:lnTo>
                  <a:pt x="885825" y="2164556"/>
                </a:lnTo>
                <a:lnTo>
                  <a:pt x="892969" y="2221706"/>
                </a:lnTo>
                <a:lnTo>
                  <a:pt x="900112" y="2278856"/>
                </a:lnTo>
                <a:lnTo>
                  <a:pt x="914400" y="2328862"/>
                </a:lnTo>
                <a:lnTo>
                  <a:pt x="921544" y="2386012"/>
                </a:lnTo>
                <a:lnTo>
                  <a:pt x="928687" y="2443162"/>
                </a:lnTo>
                <a:lnTo>
                  <a:pt x="935831" y="2500312"/>
                </a:lnTo>
                <a:lnTo>
                  <a:pt x="942975" y="2564606"/>
                </a:lnTo>
                <a:lnTo>
                  <a:pt x="950119" y="2628900"/>
                </a:lnTo>
                <a:lnTo>
                  <a:pt x="957262" y="2686050"/>
                </a:lnTo>
                <a:lnTo>
                  <a:pt x="964406" y="2750343"/>
                </a:lnTo>
                <a:lnTo>
                  <a:pt x="971550" y="2814637"/>
                </a:lnTo>
                <a:lnTo>
                  <a:pt x="978694" y="2878931"/>
                </a:lnTo>
                <a:lnTo>
                  <a:pt x="978694" y="2936081"/>
                </a:lnTo>
                <a:lnTo>
                  <a:pt x="985837" y="3007518"/>
                </a:lnTo>
                <a:lnTo>
                  <a:pt x="992981" y="3071812"/>
                </a:lnTo>
                <a:lnTo>
                  <a:pt x="1000125" y="3136106"/>
                </a:lnTo>
                <a:lnTo>
                  <a:pt x="1000125" y="3200400"/>
                </a:lnTo>
                <a:lnTo>
                  <a:pt x="1000125" y="3271837"/>
                </a:lnTo>
                <a:lnTo>
                  <a:pt x="1007269" y="3336131"/>
                </a:lnTo>
                <a:lnTo>
                  <a:pt x="1007269" y="3400425"/>
                </a:lnTo>
                <a:lnTo>
                  <a:pt x="1014412" y="3464718"/>
                </a:lnTo>
                <a:lnTo>
                  <a:pt x="1014412" y="3521868"/>
                </a:lnTo>
                <a:lnTo>
                  <a:pt x="1021556" y="3586162"/>
                </a:lnTo>
                <a:lnTo>
                  <a:pt x="1028700" y="3657600"/>
                </a:lnTo>
                <a:lnTo>
                  <a:pt x="1028700" y="3721893"/>
                </a:lnTo>
                <a:lnTo>
                  <a:pt x="1035844" y="3771900"/>
                </a:lnTo>
                <a:lnTo>
                  <a:pt x="1035844" y="3843337"/>
                </a:lnTo>
                <a:lnTo>
                  <a:pt x="1035844" y="3907631"/>
                </a:lnTo>
                <a:lnTo>
                  <a:pt x="1042987" y="3964781"/>
                </a:lnTo>
                <a:lnTo>
                  <a:pt x="1042987" y="4021931"/>
                </a:lnTo>
                <a:lnTo>
                  <a:pt x="1050131" y="4093368"/>
                </a:lnTo>
                <a:lnTo>
                  <a:pt x="1050131" y="4150518"/>
                </a:lnTo>
                <a:lnTo>
                  <a:pt x="1057275" y="4207668"/>
                </a:lnTo>
                <a:lnTo>
                  <a:pt x="1057275" y="4271962"/>
                </a:lnTo>
                <a:lnTo>
                  <a:pt x="1057275" y="4321968"/>
                </a:lnTo>
                <a:lnTo>
                  <a:pt x="1064419" y="4386262"/>
                </a:lnTo>
                <a:lnTo>
                  <a:pt x="1064419" y="4443412"/>
                </a:lnTo>
                <a:lnTo>
                  <a:pt x="1071562" y="4493418"/>
                </a:lnTo>
                <a:lnTo>
                  <a:pt x="1071562" y="4550568"/>
                </a:lnTo>
                <a:lnTo>
                  <a:pt x="1071562" y="4600575"/>
                </a:lnTo>
                <a:lnTo>
                  <a:pt x="1071562" y="4657725"/>
                </a:lnTo>
                <a:lnTo>
                  <a:pt x="1078706" y="4707731"/>
                </a:lnTo>
                <a:lnTo>
                  <a:pt x="1078706" y="4757737"/>
                </a:lnTo>
                <a:lnTo>
                  <a:pt x="1078706" y="4807743"/>
                </a:lnTo>
                <a:lnTo>
                  <a:pt x="1085850" y="4843462"/>
                </a:lnTo>
                <a:lnTo>
                  <a:pt x="1085850" y="4893468"/>
                </a:lnTo>
                <a:lnTo>
                  <a:pt x="1085850" y="4943475"/>
                </a:lnTo>
                <a:lnTo>
                  <a:pt x="1092994" y="4986337"/>
                </a:lnTo>
                <a:lnTo>
                  <a:pt x="1092994" y="5022056"/>
                </a:lnTo>
                <a:lnTo>
                  <a:pt x="1100137" y="5064918"/>
                </a:lnTo>
                <a:lnTo>
                  <a:pt x="1107281" y="5107781"/>
                </a:lnTo>
                <a:lnTo>
                  <a:pt x="1107281" y="5143500"/>
                </a:lnTo>
                <a:lnTo>
                  <a:pt x="1114425" y="5179218"/>
                </a:lnTo>
                <a:lnTo>
                  <a:pt x="1121569" y="5214937"/>
                </a:lnTo>
                <a:lnTo>
                  <a:pt x="1128712" y="5264943"/>
                </a:lnTo>
                <a:lnTo>
                  <a:pt x="1128712" y="52649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Freeform 78"/>
          <p:cNvSpPr/>
          <p:nvPr/>
        </p:nvSpPr>
        <p:spPr>
          <a:xfrm>
            <a:off x="5643563" y="2178844"/>
            <a:ext cx="342901" cy="92870"/>
          </a:xfrm>
          <a:custGeom>
            <a:avLst/>
            <a:gdLst/>
            <a:ahLst/>
            <a:cxnLst/>
            <a:rect l="0" t="0" r="0" b="0"/>
            <a:pathLst>
              <a:path w="342901" h="92870">
                <a:moveTo>
                  <a:pt x="7143" y="85725"/>
                </a:moveTo>
                <a:lnTo>
                  <a:pt x="0" y="92869"/>
                </a:lnTo>
                <a:lnTo>
                  <a:pt x="0" y="85725"/>
                </a:lnTo>
                <a:lnTo>
                  <a:pt x="7143" y="85725"/>
                </a:lnTo>
                <a:lnTo>
                  <a:pt x="14287" y="85725"/>
                </a:lnTo>
                <a:lnTo>
                  <a:pt x="21431" y="78581"/>
                </a:lnTo>
                <a:lnTo>
                  <a:pt x="28575" y="71437"/>
                </a:lnTo>
                <a:lnTo>
                  <a:pt x="42862" y="71437"/>
                </a:lnTo>
                <a:lnTo>
                  <a:pt x="57150" y="64294"/>
                </a:lnTo>
                <a:lnTo>
                  <a:pt x="71437" y="50006"/>
                </a:lnTo>
                <a:lnTo>
                  <a:pt x="92868" y="50006"/>
                </a:lnTo>
                <a:lnTo>
                  <a:pt x="107156" y="42862"/>
                </a:lnTo>
                <a:lnTo>
                  <a:pt x="128587" y="35719"/>
                </a:lnTo>
                <a:lnTo>
                  <a:pt x="150018" y="28575"/>
                </a:lnTo>
                <a:lnTo>
                  <a:pt x="178593" y="28575"/>
                </a:lnTo>
                <a:lnTo>
                  <a:pt x="192881" y="14287"/>
                </a:lnTo>
                <a:lnTo>
                  <a:pt x="214312" y="14287"/>
                </a:lnTo>
                <a:lnTo>
                  <a:pt x="242887" y="7144"/>
                </a:lnTo>
                <a:lnTo>
                  <a:pt x="264318" y="0"/>
                </a:lnTo>
                <a:lnTo>
                  <a:pt x="285750" y="0"/>
                </a:lnTo>
                <a:lnTo>
                  <a:pt x="307181" y="7144"/>
                </a:lnTo>
                <a:lnTo>
                  <a:pt x="342900" y="7144"/>
                </a:lnTo>
                <a:lnTo>
                  <a:pt x="34290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Freeform 79"/>
          <p:cNvSpPr/>
          <p:nvPr/>
        </p:nvSpPr>
        <p:spPr>
          <a:xfrm>
            <a:off x="6765131" y="685800"/>
            <a:ext cx="1628776" cy="114301"/>
          </a:xfrm>
          <a:custGeom>
            <a:avLst/>
            <a:gdLst/>
            <a:ahLst/>
            <a:cxnLst/>
            <a:rect l="0" t="0" r="0" b="0"/>
            <a:pathLst>
              <a:path w="1628776" h="114301">
                <a:moveTo>
                  <a:pt x="0" y="0"/>
                </a:move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14288" y="0"/>
                </a:lnTo>
                <a:lnTo>
                  <a:pt x="21432" y="0"/>
                </a:lnTo>
                <a:lnTo>
                  <a:pt x="35719" y="7144"/>
                </a:lnTo>
                <a:lnTo>
                  <a:pt x="50007" y="0"/>
                </a:lnTo>
                <a:lnTo>
                  <a:pt x="64294" y="7144"/>
                </a:lnTo>
                <a:lnTo>
                  <a:pt x="78582" y="7144"/>
                </a:lnTo>
                <a:lnTo>
                  <a:pt x="92869" y="7144"/>
                </a:lnTo>
                <a:lnTo>
                  <a:pt x="107157" y="7144"/>
                </a:lnTo>
                <a:lnTo>
                  <a:pt x="128588" y="14288"/>
                </a:lnTo>
                <a:lnTo>
                  <a:pt x="135732" y="21431"/>
                </a:lnTo>
                <a:lnTo>
                  <a:pt x="157163" y="21431"/>
                </a:lnTo>
                <a:lnTo>
                  <a:pt x="171450" y="28575"/>
                </a:lnTo>
                <a:lnTo>
                  <a:pt x="192882" y="28575"/>
                </a:lnTo>
                <a:lnTo>
                  <a:pt x="207169" y="28575"/>
                </a:lnTo>
                <a:lnTo>
                  <a:pt x="228600" y="35719"/>
                </a:lnTo>
                <a:lnTo>
                  <a:pt x="242888" y="35719"/>
                </a:lnTo>
                <a:lnTo>
                  <a:pt x="271463" y="35719"/>
                </a:lnTo>
                <a:lnTo>
                  <a:pt x="285750" y="42863"/>
                </a:lnTo>
                <a:lnTo>
                  <a:pt x="307182" y="42863"/>
                </a:lnTo>
                <a:lnTo>
                  <a:pt x="335757" y="50006"/>
                </a:lnTo>
                <a:lnTo>
                  <a:pt x="357188" y="50006"/>
                </a:lnTo>
                <a:lnTo>
                  <a:pt x="385763" y="57150"/>
                </a:lnTo>
                <a:lnTo>
                  <a:pt x="414338" y="57150"/>
                </a:lnTo>
                <a:lnTo>
                  <a:pt x="435769" y="57150"/>
                </a:lnTo>
                <a:lnTo>
                  <a:pt x="464344" y="57150"/>
                </a:lnTo>
                <a:lnTo>
                  <a:pt x="492919" y="57150"/>
                </a:lnTo>
                <a:lnTo>
                  <a:pt x="528638" y="57150"/>
                </a:lnTo>
                <a:lnTo>
                  <a:pt x="557213" y="57150"/>
                </a:lnTo>
                <a:lnTo>
                  <a:pt x="592932" y="64294"/>
                </a:lnTo>
                <a:lnTo>
                  <a:pt x="628650" y="57150"/>
                </a:lnTo>
                <a:lnTo>
                  <a:pt x="657225" y="57150"/>
                </a:lnTo>
                <a:lnTo>
                  <a:pt x="692944" y="64294"/>
                </a:lnTo>
                <a:lnTo>
                  <a:pt x="728663" y="57150"/>
                </a:lnTo>
                <a:lnTo>
                  <a:pt x="757238" y="57150"/>
                </a:lnTo>
                <a:lnTo>
                  <a:pt x="792957" y="64294"/>
                </a:lnTo>
                <a:lnTo>
                  <a:pt x="828675" y="64294"/>
                </a:lnTo>
                <a:lnTo>
                  <a:pt x="864394" y="64294"/>
                </a:lnTo>
                <a:lnTo>
                  <a:pt x="900113" y="64294"/>
                </a:lnTo>
                <a:lnTo>
                  <a:pt x="935832" y="64294"/>
                </a:lnTo>
                <a:lnTo>
                  <a:pt x="971550" y="64294"/>
                </a:lnTo>
                <a:lnTo>
                  <a:pt x="1007269" y="64294"/>
                </a:lnTo>
                <a:lnTo>
                  <a:pt x="1042988" y="71438"/>
                </a:lnTo>
                <a:lnTo>
                  <a:pt x="1078707" y="64294"/>
                </a:lnTo>
                <a:lnTo>
                  <a:pt x="1114425" y="64294"/>
                </a:lnTo>
                <a:lnTo>
                  <a:pt x="1150144" y="71438"/>
                </a:lnTo>
                <a:lnTo>
                  <a:pt x="1185863" y="64294"/>
                </a:lnTo>
                <a:lnTo>
                  <a:pt x="1221582" y="64294"/>
                </a:lnTo>
                <a:lnTo>
                  <a:pt x="1250157" y="71438"/>
                </a:lnTo>
                <a:lnTo>
                  <a:pt x="1285875" y="71438"/>
                </a:lnTo>
                <a:lnTo>
                  <a:pt x="1321594" y="64294"/>
                </a:lnTo>
                <a:lnTo>
                  <a:pt x="1350169" y="64294"/>
                </a:lnTo>
                <a:lnTo>
                  <a:pt x="1378744" y="78581"/>
                </a:lnTo>
                <a:lnTo>
                  <a:pt x="1414463" y="71438"/>
                </a:lnTo>
                <a:lnTo>
                  <a:pt x="1443038" y="78581"/>
                </a:lnTo>
                <a:lnTo>
                  <a:pt x="1464469" y="85725"/>
                </a:lnTo>
                <a:lnTo>
                  <a:pt x="1493044" y="85725"/>
                </a:lnTo>
                <a:lnTo>
                  <a:pt x="1521619" y="85725"/>
                </a:lnTo>
                <a:lnTo>
                  <a:pt x="1543050" y="92869"/>
                </a:lnTo>
                <a:lnTo>
                  <a:pt x="1564482" y="92869"/>
                </a:lnTo>
                <a:lnTo>
                  <a:pt x="1585913" y="92869"/>
                </a:lnTo>
                <a:lnTo>
                  <a:pt x="1600200" y="100013"/>
                </a:lnTo>
                <a:lnTo>
                  <a:pt x="1628775" y="114300"/>
                </a:lnTo>
                <a:lnTo>
                  <a:pt x="1628775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 80"/>
          <p:cNvSpPr/>
          <p:nvPr/>
        </p:nvSpPr>
        <p:spPr>
          <a:xfrm>
            <a:off x="7379494" y="757238"/>
            <a:ext cx="585788" cy="2078832"/>
          </a:xfrm>
          <a:custGeom>
            <a:avLst/>
            <a:gdLst/>
            <a:ahLst/>
            <a:cxnLst/>
            <a:rect l="0" t="0" r="0" b="0"/>
            <a:pathLst>
              <a:path w="585788" h="2078832">
                <a:moveTo>
                  <a:pt x="421481" y="0"/>
                </a:moveTo>
                <a:lnTo>
                  <a:pt x="414337" y="7143"/>
                </a:lnTo>
                <a:lnTo>
                  <a:pt x="414337" y="7143"/>
                </a:lnTo>
                <a:lnTo>
                  <a:pt x="414337" y="21431"/>
                </a:lnTo>
                <a:lnTo>
                  <a:pt x="414337" y="28575"/>
                </a:lnTo>
                <a:lnTo>
                  <a:pt x="414337" y="35718"/>
                </a:lnTo>
                <a:lnTo>
                  <a:pt x="414337" y="50006"/>
                </a:lnTo>
                <a:lnTo>
                  <a:pt x="421481" y="64293"/>
                </a:lnTo>
                <a:lnTo>
                  <a:pt x="421481" y="78581"/>
                </a:lnTo>
                <a:lnTo>
                  <a:pt x="421481" y="107156"/>
                </a:lnTo>
                <a:lnTo>
                  <a:pt x="428625" y="128587"/>
                </a:lnTo>
                <a:lnTo>
                  <a:pt x="428625" y="150018"/>
                </a:lnTo>
                <a:lnTo>
                  <a:pt x="428625" y="178593"/>
                </a:lnTo>
                <a:lnTo>
                  <a:pt x="428625" y="214312"/>
                </a:lnTo>
                <a:lnTo>
                  <a:pt x="435769" y="242887"/>
                </a:lnTo>
                <a:lnTo>
                  <a:pt x="428625" y="285750"/>
                </a:lnTo>
                <a:lnTo>
                  <a:pt x="428625" y="321468"/>
                </a:lnTo>
                <a:lnTo>
                  <a:pt x="428625" y="364331"/>
                </a:lnTo>
                <a:lnTo>
                  <a:pt x="428625" y="400050"/>
                </a:lnTo>
                <a:lnTo>
                  <a:pt x="421481" y="450056"/>
                </a:lnTo>
                <a:lnTo>
                  <a:pt x="421481" y="492918"/>
                </a:lnTo>
                <a:lnTo>
                  <a:pt x="421481" y="528637"/>
                </a:lnTo>
                <a:lnTo>
                  <a:pt x="414337" y="578643"/>
                </a:lnTo>
                <a:lnTo>
                  <a:pt x="414337" y="628650"/>
                </a:lnTo>
                <a:lnTo>
                  <a:pt x="414337" y="671512"/>
                </a:lnTo>
                <a:lnTo>
                  <a:pt x="407194" y="721518"/>
                </a:lnTo>
                <a:lnTo>
                  <a:pt x="407194" y="771525"/>
                </a:lnTo>
                <a:lnTo>
                  <a:pt x="400050" y="821531"/>
                </a:lnTo>
                <a:lnTo>
                  <a:pt x="400050" y="871537"/>
                </a:lnTo>
                <a:lnTo>
                  <a:pt x="392906" y="928687"/>
                </a:lnTo>
                <a:lnTo>
                  <a:pt x="392906" y="978693"/>
                </a:lnTo>
                <a:lnTo>
                  <a:pt x="385762" y="1028700"/>
                </a:lnTo>
                <a:lnTo>
                  <a:pt x="385762" y="1085850"/>
                </a:lnTo>
                <a:lnTo>
                  <a:pt x="378619" y="1135856"/>
                </a:lnTo>
                <a:lnTo>
                  <a:pt x="378619" y="1185862"/>
                </a:lnTo>
                <a:lnTo>
                  <a:pt x="378619" y="1243012"/>
                </a:lnTo>
                <a:lnTo>
                  <a:pt x="378619" y="1300162"/>
                </a:lnTo>
                <a:lnTo>
                  <a:pt x="371475" y="1343025"/>
                </a:lnTo>
                <a:lnTo>
                  <a:pt x="371475" y="1393031"/>
                </a:lnTo>
                <a:lnTo>
                  <a:pt x="371475" y="1443037"/>
                </a:lnTo>
                <a:lnTo>
                  <a:pt x="371475" y="1493043"/>
                </a:lnTo>
                <a:lnTo>
                  <a:pt x="364331" y="1535906"/>
                </a:lnTo>
                <a:lnTo>
                  <a:pt x="364331" y="1578768"/>
                </a:lnTo>
                <a:lnTo>
                  <a:pt x="364331" y="1621631"/>
                </a:lnTo>
                <a:lnTo>
                  <a:pt x="364331" y="1650206"/>
                </a:lnTo>
                <a:lnTo>
                  <a:pt x="364331" y="1693068"/>
                </a:lnTo>
                <a:lnTo>
                  <a:pt x="364331" y="1721643"/>
                </a:lnTo>
                <a:lnTo>
                  <a:pt x="371475" y="1743075"/>
                </a:lnTo>
                <a:lnTo>
                  <a:pt x="371475" y="1764506"/>
                </a:lnTo>
                <a:lnTo>
                  <a:pt x="371475" y="1785937"/>
                </a:lnTo>
                <a:lnTo>
                  <a:pt x="371475" y="1800225"/>
                </a:lnTo>
                <a:lnTo>
                  <a:pt x="371475" y="1814512"/>
                </a:lnTo>
                <a:lnTo>
                  <a:pt x="378619" y="1821656"/>
                </a:lnTo>
                <a:lnTo>
                  <a:pt x="378619" y="1828800"/>
                </a:lnTo>
                <a:lnTo>
                  <a:pt x="378619" y="1828800"/>
                </a:lnTo>
                <a:lnTo>
                  <a:pt x="378619" y="1828800"/>
                </a:lnTo>
                <a:lnTo>
                  <a:pt x="378619" y="1828800"/>
                </a:lnTo>
                <a:lnTo>
                  <a:pt x="371475" y="1821656"/>
                </a:lnTo>
                <a:lnTo>
                  <a:pt x="364331" y="1821656"/>
                </a:lnTo>
                <a:lnTo>
                  <a:pt x="357187" y="1814512"/>
                </a:lnTo>
                <a:lnTo>
                  <a:pt x="350044" y="1807368"/>
                </a:lnTo>
                <a:lnTo>
                  <a:pt x="342900" y="1793081"/>
                </a:lnTo>
                <a:lnTo>
                  <a:pt x="328612" y="1785937"/>
                </a:lnTo>
                <a:lnTo>
                  <a:pt x="321469" y="1771650"/>
                </a:lnTo>
                <a:lnTo>
                  <a:pt x="307181" y="1757362"/>
                </a:lnTo>
                <a:lnTo>
                  <a:pt x="300037" y="1743075"/>
                </a:lnTo>
                <a:lnTo>
                  <a:pt x="285750" y="1728787"/>
                </a:lnTo>
                <a:lnTo>
                  <a:pt x="278606" y="1707356"/>
                </a:lnTo>
                <a:lnTo>
                  <a:pt x="264319" y="1700212"/>
                </a:lnTo>
                <a:lnTo>
                  <a:pt x="257175" y="1678781"/>
                </a:lnTo>
                <a:lnTo>
                  <a:pt x="250031" y="1664493"/>
                </a:lnTo>
                <a:lnTo>
                  <a:pt x="235744" y="1650206"/>
                </a:lnTo>
                <a:lnTo>
                  <a:pt x="228600" y="1635918"/>
                </a:lnTo>
                <a:lnTo>
                  <a:pt x="228600" y="1621631"/>
                </a:lnTo>
                <a:lnTo>
                  <a:pt x="214312" y="1614487"/>
                </a:lnTo>
                <a:lnTo>
                  <a:pt x="214312" y="1607343"/>
                </a:lnTo>
                <a:lnTo>
                  <a:pt x="207169" y="1600200"/>
                </a:lnTo>
                <a:lnTo>
                  <a:pt x="207169" y="1593056"/>
                </a:lnTo>
                <a:lnTo>
                  <a:pt x="200025" y="1600200"/>
                </a:lnTo>
                <a:lnTo>
                  <a:pt x="200025" y="1593056"/>
                </a:lnTo>
                <a:lnTo>
                  <a:pt x="200025" y="1593056"/>
                </a:lnTo>
                <a:lnTo>
                  <a:pt x="200025" y="1600200"/>
                </a:lnTo>
                <a:lnTo>
                  <a:pt x="200025" y="1607343"/>
                </a:lnTo>
                <a:lnTo>
                  <a:pt x="207169" y="1607343"/>
                </a:lnTo>
                <a:lnTo>
                  <a:pt x="207169" y="1621631"/>
                </a:lnTo>
                <a:lnTo>
                  <a:pt x="214312" y="1635918"/>
                </a:lnTo>
                <a:lnTo>
                  <a:pt x="221456" y="1643062"/>
                </a:lnTo>
                <a:lnTo>
                  <a:pt x="228600" y="1664493"/>
                </a:lnTo>
                <a:lnTo>
                  <a:pt x="228600" y="1685925"/>
                </a:lnTo>
                <a:lnTo>
                  <a:pt x="242887" y="1700212"/>
                </a:lnTo>
                <a:lnTo>
                  <a:pt x="242887" y="1721643"/>
                </a:lnTo>
                <a:lnTo>
                  <a:pt x="257175" y="1750218"/>
                </a:lnTo>
                <a:lnTo>
                  <a:pt x="264319" y="1778793"/>
                </a:lnTo>
                <a:lnTo>
                  <a:pt x="264319" y="1800225"/>
                </a:lnTo>
                <a:lnTo>
                  <a:pt x="271462" y="1835943"/>
                </a:lnTo>
                <a:lnTo>
                  <a:pt x="278606" y="1864518"/>
                </a:lnTo>
                <a:lnTo>
                  <a:pt x="285750" y="1885950"/>
                </a:lnTo>
                <a:lnTo>
                  <a:pt x="300037" y="1921668"/>
                </a:lnTo>
                <a:lnTo>
                  <a:pt x="307181" y="1943100"/>
                </a:lnTo>
                <a:lnTo>
                  <a:pt x="314325" y="1971675"/>
                </a:lnTo>
                <a:lnTo>
                  <a:pt x="321469" y="1993106"/>
                </a:lnTo>
                <a:lnTo>
                  <a:pt x="328612" y="2021681"/>
                </a:lnTo>
                <a:lnTo>
                  <a:pt x="328612" y="2035968"/>
                </a:lnTo>
                <a:lnTo>
                  <a:pt x="335756" y="2050256"/>
                </a:lnTo>
                <a:lnTo>
                  <a:pt x="335756" y="2064543"/>
                </a:lnTo>
                <a:lnTo>
                  <a:pt x="342900" y="2071687"/>
                </a:lnTo>
                <a:lnTo>
                  <a:pt x="342900" y="2071687"/>
                </a:lnTo>
                <a:lnTo>
                  <a:pt x="342900" y="2078831"/>
                </a:lnTo>
                <a:lnTo>
                  <a:pt x="342900" y="2078831"/>
                </a:lnTo>
                <a:lnTo>
                  <a:pt x="342900" y="2078831"/>
                </a:lnTo>
                <a:lnTo>
                  <a:pt x="342900" y="2078831"/>
                </a:lnTo>
                <a:lnTo>
                  <a:pt x="350044" y="2078831"/>
                </a:lnTo>
                <a:lnTo>
                  <a:pt x="350044" y="2078831"/>
                </a:lnTo>
                <a:lnTo>
                  <a:pt x="350044" y="2071687"/>
                </a:lnTo>
                <a:lnTo>
                  <a:pt x="350044" y="2064543"/>
                </a:lnTo>
                <a:lnTo>
                  <a:pt x="357187" y="2057400"/>
                </a:lnTo>
                <a:lnTo>
                  <a:pt x="357187" y="2043112"/>
                </a:lnTo>
                <a:lnTo>
                  <a:pt x="371475" y="2028825"/>
                </a:lnTo>
                <a:lnTo>
                  <a:pt x="378619" y="2014537"/>
                </a:lnTo>
                <a:lnTo>
                  <a:pt x="385762" y="1993106"/>
                </a:lnTo>
                <a:lnTo>
                  <a:pt x="400050" y="1971675"/>
                </a:lnTo>
                <a:lnTo>
                  <a:pt x="414337" y="1950243"/>
                </a:lnTo>
                <a:lnTo>
                  <a:pt x="435769" y="1921668"/>
                </a:lnTo>
                <a:lnTo>
                  <a:pt x="450056" y="1900237"/>
                </a:lnTo>
                <a:lnTo>
                  <a:pt x="464344" y="1878806"/>
                </a:lnTo>
                <a:lnTo>
                  <a:pt x="485775" y="1857375"/>
                </a:lnTo>
                <a:lnTo>
                  <a:pt x="500062" y="1828800"/>
                </a:lnTo>
                <a:lnTo>
                  <a:pt x="521494" y="1807368"/>
                </a:lnTo>
                <a:lnTo>
                  <a:pt x="535781" y="1785937"/>
                </a:lnTo>
                <a:lnTo>
                  <a:pt x="550069" y="1764506"/>
                </a:lnTo>
                <a:lnTo>
                  <a:pt x="564356" y="1750218"/>
                </a:lnTo>
                <a:lnTo>
                  <a:pt x="571500" y="1735931"/>
                </a:lnTo>
                <a:lnTo>
                  <a:pt x="578644" y="1714500"/>
                </a:lnTo>
                <a:lnTo>
                  <a:pt x="585787" y="1707356"/>
                </a:lnTo>
                <a:lnTo>
                  <a:pt x="585787" y="1700212"/>
                </a:lnTo>
                <a:lnTo>
                  <a:pt x="585787" y="1685925"/>
                </a:lnTo>
                <a:lnTo>
                  <a:pt x="585787" y="1678781"/>
                </a:lnTo>
                <a:lnTo>
                  <a:pt x="585787" y="1671637"/>
                </a:lnTo>
                <a:lnTo>
                  <a:pt x="585787" y="1664493"/>
                </a:lnTo>
                <a:lnTo>
                  <a:pt x="585787" y="1657350"/>
                </a:lnTo>
                <a:lnTo>
                  <a:pt x="585787" y="1657350"/>
                </a:lnTo>
                <a:lnTo>
                  <a:pt x="585787" y="1650206"/>
                </a:lnTo>
                <a:lnTo>
                  <a:pt x="578644" y="1643062"/>
                </a:lnTo>
                <a:lnTo>
                  <a:pt x="571500" y="1643062"/>
                </a:lnTo>
                <a:lnTo>
                  <a:pt x="564356" y="1643062"/>
                </a:lnTo>
                <a:lnTo>
                  <a:pt x="557212" y="1635918"/>
                </a:lnTo>
                <a:lnTo>
                  <a:pt x="550069" y="1635918"/>
                </a:lnTo>
                <a:lnTo>
                  <a:pt x="528637" y="1635918"/>
                </a:lnTo>
                <a:lnTo>
                  <a:pt x="507206" y="1628775"/>
                </a:lnTo>
                <a:lnTo>
                  <a:pt x="485775" y="1628775"/>
                </a:lnTo>
                <a:lnTo>
                  <a:pt x="450056" y="1635918"/>
                </a:lnTo>
                <a:lnTo>
                  <a:pt x="421481" y="1635918"/>
                </a:lnTo>
                <a:lnTo>
                  <a:pt x="385762" y="1635918"/>
                </a:lnTo>
                <a:lnTo>
                  <a:pt x="350044" y="1635918"/>
                </a:lnTo>
                <a:lnTo>
                  <a:pt x="314325" y="1635918"/>
                </a:lnTo>
                <a:lnTo>
                  <a:pt x="278606" y="1635918"/>
                </a:lnTo>
                <a:lnTo>
                  <a:pt x="242887" y="1643062"/>
                </a:lnTo>
                <a:lnTo>
                  <a:pt x="207169" y="1650206"/>
                </a:lnTo>
                <a:lnTo>
                  <a:pt x="171450" y="1650206"/>
                </a:lnTo>
                <a:lnTo>
                  <a:pt x="128587" y="1664493"/>
                </a:lnTo>
                <a:lnTo>
                  <a:pt x="92869" y="1678781"/>
                </a:lnTo>
                <a:lnTo>
                  <a:pt x="50006" y="1678781"/>
                </a:lnTo>
                <a:lnTo>
                  <a:pt x="0" y="1693068"/>
                </a:lnTo>
                <a:lnTo>
                  <a:pt x="0" y="16930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 81"/>
          <p:cNvSpPr/>
          <p:nvPr/>
        </p:nvSpPr>
        <p:spPr>
          <a:xfrm>
            <a:off x="6757988" y="3228975"/>
            <a:ext cx="285751" cy="342901"/>
          </a:xfrm>
          <a:custGeom>
            <a:avLst/>
            <a:gdLst/>
            <a:ahLst/>
            <a:cxnLst/>
            <a:rect l="0" t="0" r="0" b="0"/>
            <a:pathLst>
              <a:path w="285751" h="342901">
                <a:moveTo>
                  <a:pt x="100012" y="142875"/>
                </a:moveTo>
                <a:lnTo>
                  <a:pt x="100012" y="157163"/>
                </a:lnTo>
                <a:lnTo>
                  <a:pt x="100012" y="171450"/>
                </a:lnTo>
                <a:lnTo>
                  <a:pt x="107156" y="185738"/>
                </a:lnTo>
                <a:lnTo>
                  <a:pt x="114300" y="200025"/>
                </a:lnTo>
                <a:lnTo>
                  <a:pt x="114300" y="214313"/>
                </a:lnTo>
                <a:lnTo>
                  <a:pt x="121443" y="221456"/>
                </a:lnTo>
                <a:lnTo>
                  <a:pt x="135731" y="235744"/>
                </a:lnTo>
                <a:lnTo>
                  <a:pt x="135731" y="242888"/>
                </a:lnTo>
                <a:lnTo>
                  <a:pt x="142875" y="250031"/>
                </a:lnTo>
                <a:lnTo>
                  <a:pt x="150018" y="257175"/>
                </a:lnTo>
                <a:lnTo>
                  <a:pt x="157162" y="264319"/>
                </a:lnTo>
                <a:lnTo>
                  <a:pt x="171450" y="264319"/>
                </a:lnTo>
                <a:lnTo>
                  <a:pt x="171450" y="271463"/>
                </a:lnTo>
                <a:lnTo>
                  <a:pt x="185737" y="278606"/>
                </a:lnTo>
                <a:lnTo>
                  <a:pt x="192881" y="278606"/>
                </a:lnTo>
                <a:lnTo>
                  <a:pt x="200025" y="285750"/>
                </a:lnTo>
                <a:lnTo>
                  <a:pt x="207168" y="292894"/>
                </a:lnTo>
                <a:lnTo>
                  <a:pt x="214312" y="292894"/>
                </a:lnTo>
                <a:lnTo>
                  <a:pt x="214312" y="292894"/>
                </a:lnTo>
                <a:lnTo>
                  <a:pt x="221456" y="300038"/>
                </a:lnTo>
                <a:lnTo>
                  <a:pt x="228600" y="300038"/>
                </a:lnTo>
                <a:lnTo>
                  <a:pt x="235743" y="300038"/>
                </a:lnTo>
                <a:lnTo>
                  <a:pt x="235743" y="307181"/>
                </a:lnTo>
                <a:lnTo>
                  <a:pt x="242887" y="307181"/>
                </a:lnTo>
                <a:lnTo>
                  <a:pt x="242887" y="307181"/>
                </a:lnTo>
                <a:lnTo>
                  <a:pt x="242887" y="314325"/>
                </a:lnTo>
                <a:lnTo>
                  <a:pt x="250031" y="314325"/>
                </a:lnTo>
                <a:lnTo>
                  <a:pt x="250031" y="314325"/>
                </a:lnTo>
                <a:lnTo>
                  <a:pt x="250031" y="314325"/>
                </a:lnTo>
                <a:lnTo>
                  <a:pt x="257175" y="314325"/>
                </a:lnTo>
                <a:lnTo>
                  <a:pt x="257175" y="314325"/>
                </a:lnTo>
                <a:lnTo>
                  <a:pt x="257175" y="314325"/>
                </a:lnTo>
                <a:lnTo>
                  <a:pt x="257175" y="321469"/>
                </a:lnTo>
                <a:lnTo>
                  <a:pt x="264318" y="321469"/>
                </a:lnTo>
                <a:lnTo>
                  <a:pt x="264318" y="321469"/>
                </a:lnTo>
                <a:lnTo>
                  <a:pt x="264318" y="321469"/>
                </a:lnTo>
                <a:lnTo>
                  <a:pt x="264318" y="321469"/>
                </a:lnTo>
                <a:lnTo>
                  <a:pt x="271462" y="321469"/>
                </a:lnTo>
                <a:lnTo>
                  <a:pt x="271462" y="328613"/>
                </a:lnTo>
                <a:lnTo>
                  <a:pt x="271462" y="328613"/>
                </a:lnTo>
                <a:lnTo>
                  <a:pt x="271462" y="328613"/>
                </a:lnTo>
                <a:lnTo>
                  <a:pt x="278606" y="328613"/>
                </a:lnTo>
                <a:lnTo>
                  <a:pt x="278606" y="335756"/>
                </a:lnTo>
                <a:lnTo>
                  <a:pt x="278606" y="335756"/>
                </a:lnTo>
                <a:lnTo>
                  <a:pt x="278606" y="335756"/>
                </a:lnTo>
                <a:lnTo>
                  <a:pt x="278606" y="342900"/>
                </a:lnTo>
                <a:lnTo>
                  <a:pt x="278606" y="342900"/>
                </a:lnTo>
                <a:lnTo>
                  <a:pt x="285750" y="335756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85750" y="342900"/>
                </a:lnTo>
                <a:lnTo>
                  <a:pt x="278606" y="342900"/>
                </a:lnTo>
                <a:lnTo>
                  <a:pt x="278606" y="342900"/>
                </a:lnTo>
                <a:lnTo>
                  <a:pt x="271462" y="342900"/>
                </a:lnTo>
                <a:lnTo>
                  <a:pt x="271462" y="342900"/>
                </a:lnTo>
                <a:lnTo>
                  <a:pt x="264318" y="342900"/>
                </a:lnTo>
                <a:lnTo>
                  <a:pt x="250031" y="335756"/>
                </a:lnTo>
                <a:lnTo>
                  <a:pt x="242887" y="328613"/>
                </a:lnTo>
                <a:lnTo>
                  <a:pt x="235743" y="328613"/>
                </a:lnTo>
                <a:lnTo>
                  <a:pt x="221456" y="321469"/>
                </a:lnTo>
                <a:lnTo>
                  <a:pt x="207168" y="314325"/>
                </a:lnTo>
                <a:lnTo>
                  <a:pt x="192881" y="314325"/>
                </a:lnTo>
                <a:lnTo>
                  <a:pt x="178593" y="307181"/>
                </a:lnTo>
                <a:lnTo>
                  <a:pt x="171450" y="292894"/>
                </a:lnTo>
                <a:lnTo>
                  <a:pt x="157162" y="285750"/>
                </a:lnTo>
                <a:lnTo>
                  <a:pt x="142875" y="285750"/>
                </a:lnTo>
                <a:lnTo>
                  <a:pt x="128587" y="271463"/>
                </a:lnTo>
                <a:lnTo>
                  <a:pt x="114300" y="264319"/>
                </a:lnTo>
                <a:lnTo>
                  <a:pt x="100012" y="250031"/>
                </a:lnTo>
                <a:lnTo>
                  <a:pt x="85725" y="242888"/>
                </a:lnTo>
                <a:lnTo>
                  <a:pt x="71437" y="228600"/>
                </a:lnTo>
                <a:lnTo>
                  <a:pt x="64293" y="221456"/>
                </a:lnTo>
                <a:lnTo>
                  <a:pt x="50006" y="207169"/>
                </a:lnTo>
                <a:lnTo>
                  <a:pt x="42862" y="185738"/>
                </a:lnTo>
                <a:lnTo>
                  <a:pt x="28575" y="178594"/>
                </a:lnTo>
                <a:lnTo>
                  <a:pt x="21431" y="164306"/>
                </a:lnTo>
                <a:lnTo>
                  <a:pt x="14287" y="150019"/>
                </a:lnTo>
                <a:lnTo>
                  <a:pt x="7143" y="135731"/>
                </a:lnTo>
                <a:lnTo>
                  <a:pt x="7143" y="121444"/>
                </a:lnTo>
                <a:lnTo>
                  <a:pt x="0" y="100013"/>
                </a:lnTo>
                <a:lnTo>
                  <a:pt x="0" y="78581"/>
                </a:lnTo>
                <a:lnTo>
                  <a:pt x="0" y="71438"/>
                </a:lnTo>
                <a:lnTo>
                  <a:pt x="7143" y="57150"/>
                </a:lnTo>
                <a:lnTo>
                  <a:pt x="14287" y="35719"/>
                </a:lnTo>
                <a:lnTo>
                  <a:pt x="21431" y="28575"/>
                </a:lnTo>
                <a:lnTo>
                  <a:pt x="28575" y="21431"/>
                </a:lnTo>
                <a:lnTo>
                  <a:pt x="35718" y="7144"/>
                </a:lnTo>
                <a:lnTo>
                  <a:pt x="50006" y="7144"/>
                </a:lnTo>
                <a:lnTo>
                  <a:pt x="64293" y="7144"/>
                </a:lnTo>
                <a:lnTo>
                  <a:pt x="71437" y="0"/>
                </a:lnTo>
                <a:lnTo>
                  <a:pt x="92868" y="0"/>
                </a:lnTo>
                <a:lnTo>
                  <a:pt x="100012" y="7144"/>
                </a:lnTo>
                <a:lnTo>
                  <a:pt x="114300" y="14288"/>
                </a:lnTo>
                <a:lnTo>
                  <a:pt x="121443" y="14288"/>
                </a:lnTo>
                <a:lnTo>
                  <a:pt x="128587" y="28575"/>
                </a:lnTo>
                <a:lnTo>
                  <a:pt x="135731" y="28575"/>
                </a:lnTo>
                <a:lnTo>
                  <a:pt x="142875" y="35719"/>
                </a:lnTo>
                <a:lnTo>
                  <a:pt x="142875" y="50006"/>
                </a:lnTo>
                <a:lnTo>
                  <a:pt x="150018" y="57150"/>
                </a:lnTo>
                <a:lnTo>
                  <a:pt x="150018" y="64294"/>
                </a:lnTo>
                <a:lnTo>
                  <a:pt x="150018" y="78581"/>
                </a:lnTo>
                <a:lnTo>
                  <a:pt x="150018" y="100013"/>
                </a:lnTo>
                <a:lnTo>
                  <a:pt x="150018" y="107156"/>
                </a:lnTo>
                <a:lnTo>
                  <a:pt x="142875" y="128588"/>
                </a:lnTo>
                <a:lnTo>
                  <a:pt x="142875" y="142875"/>
                </a:lnTo>
                <a:lnTo>
                  <a:pt x="142875" y="157163"/>
                </a:lnTo>
                <a:lnTo>
                  <a:pt x="142875" y="178594"/>
                </a:lnTo>
                <a:lnTo>
                  <a:pt x="142875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Freeform 82"/>
          <p:cNvSpPr/>
          <p:nvPr/>
        </p:nvSpPr>
        <p:spPr>
          <a:xfrm>
            <a:off x="6993731" y="3050381"/>
            <a:ext cx="500064" cy="378620"/>
          </a:xfrm>
          <a:custGeom>
            <a:avLst/>
            <a:gdLst/>
            <a:ahLst/>
            <a:cxnLst/>
            <a:rect l="0" t="0" r="0" b="0"/>
            <a:pathLst>
              <a:path w="500064" h="378620">
                <a:moveTo>
                  <a:pt x="42863" y="171450"/>
                </a:moveTo>
                <a:lnTo>
                  <a:pt x="42863" y="164307"/>
                </a:lnTo>
                <a:lnTo>
                  <a:pt x="35719" y="164307"/>
                </a:lnTo>
                <a:lnTo>
                  <a:pt x="35719" y="164307"/>
                </a:lnTo>
                <a:lnTo>
                  <a:pt x="28575" y="171450"/>
                </a:lnTo>
                <a:lnTo>
                  <a:pt x="21432" y="171450"/>
                </a:lnTo>
                <a:lnTo>
                  <a:pt x="14288" y="171450"/>
                </a:lnTo>
                <a:lnTo>
                  <a:pt x="14288" y="178594"/>
                </a:lnTo>
                <a:lnTo>
                  <a:pt x="7144" y="185738"/>
                </a:lnTo>
                <a:lnTo>
                  <a:pt x="7144" y="192882"/>
                </a:lnTo>
                <a:lnTo>
                  <a:pt x="0" y="207169"/>
                </a:lnTo>
                <a:lnTo>
                  <a:pt x="0" y="228600"/>
                </a:lnTo>
                <a:lnTo>
                  <a:pt x="0" y="242888"/>
                </a:lnTo>
                <a:lnTo>
                  <a:pt x="0" y="257175"/>
                </a:lnTo>
                <a:lnTo>
                  <a:pt x="7144" y="278607"/>
                </a:lnTo>
                <a:lnTo>
                  <a:pt x="7144" y="300038"/>
                </a:lnTo>
                <a:lnTo>
                  <a:pt x="21432" y="314325"/>
                </a:lnTo>
                <a:lnTo>
                  <a:pt x="28575" y="335757"/>
                </a:lnTo>
                <a:lnTo>
                  <a:pt x="35719" y="350044"/>
                </a:lnTo>
                <a:lnTo>
                  <a:pt x="42863" y="357188"/>
                </a:lnTo>
                <a:lnTo>
                  <a:pt x="50007" y="364332"/>
                </a:lnTo>
                <a:lnTo>
                  <a:pt x="64294" y="378619"/>
                </a:lnTo>
                <a:lnTo>
                  <a:pt x="71438" y="378619"/>
                </a:lnTo>
                <a:lnTo>
                  <a:pt x="78582" y="378619"/>
                </a:lnTo>
                <a:lnTo>
                  <a:pt x="78582" y="378619"/>
                </a:lnTo>
                <a:lnTo>
                  <a:pt x="85725" y="371475"/>
                </a:lnTo>
                <a:lnTo>
                  <a:pt x="92869" y="357188"/>
                </a:lnTo>
                <a:lnTo>
                  <a:pt x="100013" y="357188"/>
                </a:lnTo>
                <a:lnTo>
                  <a:pt x="107157" y="342900"/>
                </a:lnTo>
                <a:lnTo>
                  <a:pt x="107157" y="328613"/>
                </a:lnTo>
                <a:lnTo>
                  <a:pt x="107157" y="314325"/>
                </a:lnTo>
                <a:lnTo>
                  <a:pt x="107157" y="307182"/>
                </a:lnTo>
                <a:lnTo>
                  <a:pt x="100013" y="285750"/>
                </a:lnTo>
                <a:lnTo>
                  <a:pt x="100013" y="278607"/>
                </a:lnTo>
                <a:lnTo>
                  <a:pt x="100013" y="271463"/>
                </a:lnTo>
                <a:lnTo>
                  <a:pt x="100013" y="257175"/>
                </a:lnTo>
                <a:lnTo>
                  <a:pt x="100013" y="250032"/>
                </a:lnTo>
                <a:lnTo>
                  <a:pt x="100013" y="257175"/>
                </a:lnTo>
                <a:lnTo>
                  <a:pt x="100013" y="250032"/>
                </a:lnTo>
                <a:lnTo>
                  <a:pt x="100013" y="250032"/>
                </a:lnTo>
                <a:lnTo>
                  <a:pt x="107157" y="257175"/>
                </a:lnTo>
                <a:lnTo>
                  <a:pt x="114300" y="257175"/>
                </a:lnTo>
                <a:lnTo>
                  <a:pt x="114300" y="264319"/>
                </a:lnTo>
                <a:lnTo>
                  <a:pt x="121444" y="271463"/>
                </a:lnTo>
                <a:lnTo>
                  <a:pt x="128588" y="278607"/>
                </a:lnTo>
                <a:lnTo>
                  <a:pt x="142875" y="278607"/>
                </a:lnTo>
                <a:lnTo>
                  <a:pt x="150019" y="292894"/>
                </a:lnTo>
                <a:lnTo>
                  <a:pt x="157163" y="300038"/>
                </a:lnTo>
                <a:lnTo>
                  <a:pt x="171450" y="307182"/>
                </a:lnTo>
                <a:lnTo>
                  <a:pt x="178594" y="307182"/>
                </a:lnTo>
                <a:lnTo>
                  <a:pt x="185738" y="314325"/>
                </a:lnTo>
                <a:lnTo>
                  <a:pt x="192882" y="314325"/>
                </a:lnTo>
                <a:lnTo>
                  <a:pt x="200025" y="314325"/>
                </a:lnTo>
                <a:lnTo>
                  <a:pt x="207169" y="321469"/>
                </a:lnTo>
                <a:lnTo>
                  <a:pt x="214313" y="314325"/>
                </a:lnTo>
                <a:lnTo>
                  <a:pt x="221457" y="307182"/>
                </a:lnTo>
                <a:lnTo>
                  <a:pt x="221457" y="300038"/>
                </a:lnTo>
                <a:lnTo>
                  <a:pt x="228600" y="300038"/>
                </a:lnTo>
                <a:lnTo>
                  <a:pt x="228600" y="278607"/>
                </a:lnTo>
                <a:lnTo>
                  <a:pt x="228600" y="271463"/>
                </a:lnTo>
                <a:lnTo>
                  <a:pt x="221457" y="257175"/>
                </a:lnTo>
                <a:lnTo>
                  <a:pt x="221457" y="242888"/>
                </a:lnTo>
                <a:lnTo>
                  <a:pt x="214313" y="221457"/>
                </a:lnTo>
                <a:lnTo>
                  <a:pt x="214313" y="214313"/>
                </a:lnTo>
                <a:lnTo>
                  <a:pt x="207169" y="207169"/>
                </a:lnTo>
                <a:lnTo>
                  <a:pt x="207169" y="192882"/>
                </a:lnTo>
                <a:lnTo>
                  <a:pt x="207169" y="192882"/>
                </a:lnTo>
                <a:lnTo>
                  <a:pt x="207169" y="192882"/>
                </a:lnTo>
                <a:lnTo>
                  <a:pt x="200025" y="192882"/>
                </a:lnTo>
                <a:lnTo>
                  <a:pt x="200025" y="192882"/>
                </a:lnTo>
                <a:lnTo>
                  <a:pt x="200025" y="192882"/>
                </a:lnTo>
                <a:lnTo>
                  <a:pt x="207169" y="192882"/>
                </a:lnTo>
                <a:lnTo>
                  <a:pt x="207169" y="200025"/>
                </a:lnTo>
                <a:lnTo>
                  <a:pt x="221457" y="214313"/>
                </a:lnTo>
                <a:lnTo>
                  <a:pt x="228600" y="221457"/>
                </a:lnTo>
                <a:lnTo>
                  <a:pt x="235744" y="228600"/>
                </a:lnTo>
                <a:lnTo>
                  <a:pt x="250032" y="242888"/>
                </a:lnTo>
                <a:lnTo>
                  <a:pt x="257175" y="257175"/>
                </a:lnTo>
                <a:lnTo>
                  <a:pt x="264319" y="257175"/>
                </a:lnTo>
                <a:lnTo>
                  <a:pt x="271463" y="264319"/>
                </a:lnTo>
                <a:lnTo>
                  <a:pt x="278607" y="271463"/>
                </a:lnTo>
                <a:lnTo>
                  <a:pt x="285750" y="271463"/>
                </a:lnTo>
                <a:lnTo>
                  <a:pt x="292894" y="278607"/>
                </a:lnTo>
                <a:lnTo>
                  <a:pt x="292894" y="285750"/>
                </a:lnTo>
                <a:lnTo>
                  <a:pt x="292894" y="278607"/>
                </a:lnTo>
                <a:lnTo>
                  <a:pt x="292894" y="278607"/>
                </a:lnTo>
                <a:lnTo>
                  <a:pt x="300038" y="285750"/>
                </a:lnTo>
                <a:lnTo>
                  <a:pt x="300038" y="285750"/>
                </a:lnTo>
                <a:lnTo>
                  <a:pt x="300038" y="278607"/>
                </a:lnTo>
                <a:lnTo>
                  <a:pt x="292894" y="278607"/>
                </a:lnTo>
                <a:lnTo>
                  <a:pt x="292894" y="271463"/>
                </a:lnTo>
                <a:lnTo>
                  <a:pt x="285750" y="264319"/>
                </a:lnTo>
                <a:lnTo>
                  <a:pt x="278607" y="242888"/>
                </a:lnTo>
                <a:lnTo>
                  <a:pt x="271463" y="228600"/>
                </a:lnTo>
                <a:lnTo>
                  <a:pt x="257175" y="207169"/>
                </a:lnTo>
                <a:lnTo>
                  <a:pt x="250032" y="185738"/>
                </a:lnTo>
                <a:lnTo>
                  <a:pt x="242888" y="171450"/>
                </a:lnTo>
                <a:lnTo>
                  <a:pt x="235744" y="150019"/>
                </a:lnTo>
                <a:lnTo>
                  <a:pt x="228600" y="128588"/>
                </a:lnTo>
                <a:lnTo>
                  <a:pt x="228600" y="121444"/>
                </a:lnTo>
                <a:lnTo>
                  <a:pt x="228600" y="100013"/>
                </a:lnTo>
                <a:lnTo>
                  <a:pt x="235744" y="85725"/>
                </a:lnTo>
                <a:lnTo>
                  <a:pt x="235744" y="78582"/>
                </a:lnTo>
                <a:lnTo>
                  <a:pt x="235744" y="64294"/>
                </a:lnTo>
                <a:lnTo>
                  <a:pt x="242888" y="42863"/>
                </a:lnTo>
                <a:lnTo>
                  <a:pt x="242888" y="35719"/>
                </a:lnTo>
                <a:lnTo>
                  <a:pt x="250032" y="28575"/>
                </a:lnTo>
                <a:lnTo>
                  <a:pt x="257175" y="14288"/>
                </a:lnTo>
                <a:lnTo>
                  <a:pt x="257175" y="7144"/>
                </a:lnTo>
                <a:lnTo>
                  <a:pt x="264319" y="7144"/>
                </a:lnTo>
                <a:lnTo>
                  <a:pt x="271463" y="0"/>
                </a:lnTo>
                <a:lnTo>
                  <a:pt x="278607" y="0"/>
                </a:lnTo>
                <a:lnTo>
                  <a:pt x="285750" y="0"/>
                </a:lnTo>
                <a:lnTo>
                  <a:pt x="292894" y="7144"/>
                </a:lnTo>
                <a:lnTo>
                  <a:pt x="300038" y="14288"/>
                </a:lnTo>
                <a:lnTo>
                  <a:pt x="307182" y="28575"/>
                </a:lnTo>
                <a:lnTo>
                  <a:pt x="314325" y="50007"/>
                </a:lnTo>
                <a:lnTo>
                  <a:pt x="328613" y="64294"/>
                </a:lnTo>
                <a:lnTo>
                  <a:pt x="335757" y="92869"/>
                </a:lnTo>
                <a:lnTo>
                  <a:pt x="350044" y="121444"/>
                </a:lnTo>
                <a:lnTo>
                  <a:pt x="364332" y="142875"/>
                </a:lnTo>
                <a:lnTo>
                  <a:pt x="378619" y="171450"/>
                </a:lnTo>
                <a:lnTo>
                  <a:pt x="392907" y="207169"/>
                </a:lnTo>
                <a:lnTo>
                  <a:pt x="407194" y="235744"/>
                </a:lnTo>
                <a:lnTo>
                  <a:pt x="428625" y="257175"/>
                </a:lnTo>
                <a:lnTo>
                  <a:pt x="442913" y="278607"/>
                </a:lnTo>
                <a:lnTo>
                  <a:pt x="457200" y="292894"/>
                </a:lnTo>
                <a:lnTo>
                  <a:pt x="471488" y="300038"/>
                </a:lnTo>
                <a:lnTo>
                  <a:pt x="478632" y="307182"/>
                </a:lnTo>
                <a:lnTo>
                  <a:pt x="500063" y="321469"/>
                </a:lnTo>
                <a:lnTo>
                  <a:pt x="500063" y="3214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 83"/>
          <p:cNvSpPr/>
          <p:nvPr/>
        </p:nvSpPr>
        <p:spPr>
          <a:xfrm>
            <a:off x="7529513" y="3150394"/>
            <a:ext cx="57151" cy="135732"/>
          </a:xfrm>
          <a:custGeom>
            <a:avLst/>
            <a:gdLst/>
            <a:ahLst/>
            <a:cxnLst/>
            <a:rect l="0" t="0" r="0" b="0"/>
            <a:pathLst>
              <a:path w="57151" h="135732">
                <a:moveTo>
                  <a:pt x="0" y="0"/>
                </a:moveTo>
                <a:lnTo>
                  <a:pt x="0" y="7144"/>
                </a:lnTo>
                <a:lnTo>
                  <a:pt x="7143" y="21431"/>
                </a:lnTo>
                <a:lnTo>
                  <a:pt x="7143" y="42862"/>
                </a:lnTo>
                <a:lnTo>
                  <a:pt x="14287" y="57150"/>
                </a:lnTo>
                <a:lnTo>
                  <a:pt x="21431" y="71437"/>
                </a:lnTo>
                <a:lnTo>
                  <a:pt x="28575" y="85725"/>
                </a:lnTo>
                <a:lnTo>
                  <a:pt x="35718" y="100012"/>
                </a:lnTo>
                <a:lnTo>
                  <a:pt x="42862" y="107156"/>
                </a:lnTo>
                <a:lnTo>
                  <a:pt x="42862" y="114300"/>
                </a:lnTo>
                <a:lnTo>
                  <a:pt x="50006" y="121444"/>
                </a:lnTo>
                <a:lnTo>
                  <a:pt x="57150" y="135731"/>
                </a:lnTo>
                <a:lnTo>
                  <a:pt x="57150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Freeform 84"/>
          <p:cNvSpPr/>
          <p:nvPr/>
        </p:nvSpPr>
        <p:spPr>
          <a:xfrm>
            <a:off x="7465219" y="3057525"/>
            <a:ext cx="14288" cy="21432"/>
          </a:xfrm>
          <a:custGeom>
            <a:avLst/>
            <a:gdLst/>
            <a:ahLst/>
            <a:cxnLst/>
            <a:rect l="0" t="0" r="0" b="0"/>
            <a:pathLst>
              <a:path w="14288" h="21432">
                <a:moveTo>
                  <a:pt x="14287" y="14288"/>
                </a:moveTo>
                <a:lnTo>
                  <a:pt x="7144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21431"/>
                </a:lnTo>
                <a:lnTo>
                  <a:pt x="7144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 85"/>
          <p:cNvSpPr/>
          <p:nvPr/>
        </p:nvSpPr>
        <p:spPr>
          <a:xfrm>
            <a:off x="7600950" y="2821781"/>
            <a:ext cx="514351" cy="428626"/>
          </a:xfrm>
          <a:custGeom>
            <a:avLst/>
            <a:gdLst/>
            <a:ahLst/>
            <a:cxnLst/>
            <a:rect l="0" t="0" r="0" b="0"/>
            <a:pathLst>
              <a:path w="514351" h="428626">
                <a:moveTo>
                  <a:pt x="64294" y="271463"/>
                </a:moveTo>
                <a:lnTo>
                  <a:pt x="64294" y="271463"/>
                </a:lnTo>
                <a:lnTo>
                  <a:pt x="57150" y="257175"/>
                </a:lnTo>
                <a:lnTo>
                  <a:pt x="50006" y="257175"/>
                </a:lnTo>
                <a:lnTo>
                  <a:pt x="42863" y="257175"/>
                </a:lnTo>
                <a:lnTo>
                  <a:pt x="42863" y="250032"/>
                </a:lnTo>
                <a:lnTo>
                  <a:pt x="35719" y="242888"/>
                </a:lnTo>
                <a:lnTo>
                  <a:pt x="28575" y="250032"/>
                </a:lnTo>
                <a:lnTo>
                  <a:pt x="21431" y="250032"/>
                </a:lnTo>
                <a:lnTo>
                  <a:pt x="14288" y="250032"/>
                </a:lnTo>
                <a:lnTo>
                  <a:pt x="7144" y="257175"/>
                </a:lnTo>
                <a:lnTo>
                  <a:pt x="7144" y="264319"/>
                </a:lnTo>
                <a:lnTo>
                  <a:pt x="7144" y="271463"/>
                </a:lnTo>
                <a:lnTo>
                  <a:pt x="0" y="285750"/>
                </a:lnTo>
                <a:lnTo>
                  <a:pt x="0" y="307182"/>
                </a:lnTo>
                <a:lnTo>
                  <a:pt x="7144" y="328613"/>
                </a:lnTo>
                <a:lnTo>
                  <a:pt x="7144" y="350044"/>
                </a:lnTo>
                <a:lnTo>
                  <a:pt x="14288" y="378619"/>
                </a:lnTo>
                <a:lnTo>
                  <a:pt x="21431" y="392907"/>
                </a:lnTo>
                <a:lnTo>
                  <a:pt x="35719" y="407194"/>
                </a:lnTo>
                <a:lnTo>
                  <a:pt x="42863" y="421482"/>
                </a:lnTo>
                <a:lnTo>
                  <a:pt x="50006" y="421482"/>
                </a:lnTo>
                <a:lnTo>
                  <a:pt x="50006" y="421482"/>
                </a:lnTo>
                <a:lnTo>
                  <a:pt x="64294" y="428625"/>
                </a:lnTo>
                <a:lnTo>
                  <a:pt x="64294" y="428625"/>
                </a:lnTo>
                <a:lnTo>
                  <a:pt x="71438" y="414338"/>
                </a:lnTo>
                <a:lnTo>
                  <a:pt x="78581" y="414338"/>
                </a:lnTo>
                <a:lnTo>
                  <a:pt x="78581" y="407194"/>
                </a:lnTo>
                <a:lnTo>
                  <a:pt x="85725" y="392907"/>
                </a:lnTo>
                <a:lnTo>
                  <a:pt x="85725" y="385763"/>
                </a:lnTo>
                <a:lnTo>
                  <a:pt x="85725" y="371475"/>
                </a:lnTo>
                <a:lnTo>
                  <a:pt x="85725" y="357188"/>
                </a:lnTo>
                <a:lnTo>
                  <a:pt x="78581" y="335757"/>
                </a:lnTo>
                <a:lnTo>
                  <a:pt x="78581" y="321469"/>
                </a:lnTo>
                <a:lnTo>
                  <a:pt x="71438" y="300038"/>
                </a:lnTo>
                <a:lnTo>
                  <a:pt x="71438" y="285750"/>
                </a:lnTo>
                <a:lnTo>
                  <a:pt x="64294" y="278607"/>
                </a:lnTo>
                <a:lnTo>
                  <a:pt x="64294" y="271463"/>
                </a:lnTo>
                <a:lnTo>
                  <a:pt x="64294" y="264319"/>
                </a:lnTo>
                <a:lnTo>
                  <a:pt x="64294" y="264319"/>
                </a:lnTo>
                <a:lnTo>
                  <a:pt x="64294" y="271463"/>
                </a:lnTo>
                <a:lnTo>
                  <a:pt x="71438" y="271463"/>
                </a:lnTo>
                <a:lnTo>
                  <a:pt x="71438" y="271463"/>
                </a:lnTo>
                <a:lnTo>
                  <a:pt x="78581" y="285750"/>
                </a:lnTo>
                <a:lnTo>
                  <a:pt x="85725" y="300038"/>
                </a:lnTo>
                <a:lnTo>
                  <a:pt x="92869" y="307182"/>
                </a:lnTo>
                <a:lnTo>
                  <a:pt x="107156" y="321469"/>
                </a:lnTo>
                <a:lnTo>
                  <a:pt x="114300" y="335757"/>
                </a:lnTo>
                <a:lnTo>
                  <a:pt x="128588" y="342900"/>
                </a:lnTo>
                <a:lnTo>
                  <a:pt x="135731" y="357188"/>
                </a:lnTo>
                <a:lnTo>
                  <a:pt x="150019" y="364332"/>
                </a:lnTo>
                <a:lnTo>
                  <a:pt x="150019" y="364332"/>
                </a:lnTo>
                <a:lnTo>
                  <a:pt x="157163" y="371475"/>
                </a:lnTo>
                <a:lnTo>
                  <a:pt x="164306" y="378619"/>
                </a:lnTo>
                <a:lnTo>
                  <a:pt x="171450" y="378619"/>
                </a:lnTo>
                <a:lnTo>
                  <a:pt x="171450" y="371475"/>
                </a:lnTo>
                <a:lnTo>
                  <a:pt x="171450" y="378619"/>
                </a:lnTo>
                <a:lnTo>
                  <a:pt x="178594" y="371475"/>
                </a:lnTo>
                <a:lnTo>
                  <a:pt x="178594" y="364332"/>
                </a:lnTo>
                <a:lnTo>
                  <a:pt x="171450" y="364332"/>
                </a:lnTo>
                <a:lnTo>
                  <a:pt x="171450" y="357188"/>
                </a:lnTo>
                <a:lnTo>
                  <a:pt x="171450" y="335757"/>
                </a:lnTo>
                <a:lnTo>
                  <a:pt x="164306" y="328613"/>
                </a:lnTo>
                <a:lnTo>
                  <a:pt x="157163" y="314325"/>
                </a:lnTo>
                <a:lnTo>
                  <a:pt x="150019" y="292894"/>
                </a:lnTo>
                <a:lnTo>
                  <a:pt x="150019" y="285750"/>
                </a:lnTo>
                <a:lnTo>
                  <a:pt x="142875" y="278607"/>
                </a:lnTo>
                <a:lnTo>
                  <a:pt x="142875" y="264319"/>
                </a:lnTo>
                <a:lnTo>
                  <a:pt x="142875" y="257175"/>
                </a:lnTo>
                <a:lnTo>
                  <a:pt x="142875" y="257175"/>
                </a:lnTo>
                <a:lnTo>
                  <a:pt x="142875" y="257175"/>
                </a:lnTo>
                <a:lnTo>
                  <a:pt x="142875" y="250032"/>
                </a:lnTo>
                <a:lnTo>
                  <a:pt x="142875" y="250032"/>
                </a:lnTo>
                <a:lnTo>
                  <a:pt x="150019" y="250032"/>
                </a:lnTo>
                <a:lnTo>
                  <a:pt x="150019" y="250032"/>
                </a:lnTo>
                <a:lnTo>
                  <a:pt x="157163" y="257175"/>
                </a:lnTo>
                <a:lnTo>
                  <a:pt x="164306" y="264319"/>
                </a:lnTo>
                <a:lnTo>
                  <a:pt x="171450" y="271463"/>
                </a:lnTo>
                <a:lnTo>
                  <a:pt x="185738" y="278607"/>
                </a:lnTo>
                <a:lnTo>
                  <a:pt x="192881" y="300038"/>
                </a:lnTo>
                <a:lnTo>
                  <a:pt x="200025" y="307182"/>
                </a:lnTo>
                <a:lnTo>
                  <a:pt x="214313" y="314325"/>
                </a:lnTo>
                <a:lnTo>
                  <a:pt x="221456" y="321469"/>
                </a:lnTo>
                <a:lnTo>
                  <a:pt x="228600" y="335757"/>
                </a:lnTo>
                <a:lnTo>
                  <a:pt x="228600" y="335757"/>
                </a:lnTo>
                <a:lnTo>
                  <a:pt x="235744" y="335757"/>
                </a:lnTo>
                <a:lnTo>
                  <a:pt x="242888" y="342900"/>
                </a:lnTo>
                <a:lnTo>
                  <a:pt x="250031" y="335757"/>
                </a:lnTo>
                <a:lnTo>
                  <a:pt x="250031" y="335757"/>
                </a:lnTo>
                <a:lnTo>
                  <a:pt x="257175" y="342900"/>
                </a:lnTo>
                <a:lnTo>
                  <a:pt x="257175" y="335757"/>
                </a:lnTo>
                <a:lnTo>
                  <a:pt x="257175" y="328613"/>
                </a:lnTo>
                <a:lnTo>
                  <a:pt x="257175" y="328613"/>
                </a:lnTo>
                <a:lnTo>
                  <a:pt x="257175" y="321469"/>
                </a:lnTo>
                <a:lnTo>
                  <a:pt x="257175" y="307182"/>
                </a:lnTo>
                <a:lnTo>
                  <a:pt x="257175" y="300038"/>
                </a:lnTo>
                <a:lnTo>
                  <a:pt x="257175" y="285750"/>
                </a:lnTo>
                <a:lnTo>
                  <a:pt x="257175" y="264319"/>
                </a:lnTo>
                <a:lnTo>
                  <a:pt x="250031" y="250032"/>
                </a:lnTo>
                <a:lnTo>
                  <a:pt x="250031" y="242888"/>
                </a:lnTo>
                <a:lnTo>
                  <a:pt x="250031" y="221457"/>
                </a:lnTo>
                <a:lnTo>
                  <a:pt x="242888" y="214313"/>
                </a:lnTo>
                <a:lnTo>
                  <a:pt x="242888" y="214313"/>
                </a:lnTo>
                <a:lnTo>
                  <a:pt x="250031" y="207169"/>
                </a:lnTo>
                <a:lnTo>
                  <a:pt x="250031" y="200025"/>
                </a:lnTo>
                <a:lnTo>
                  <a:pt x="250031" y="200025"/>
                </a:lnTo>
                <a:lnTo>
                  <a:pt x="250031" y="200025"/>
                </a:lnTo>
                <a:lnTo>
                  <a:pt x="250031" y="192882"/>
                </a:lnTo>
                <a:lnTo>
                  <a:pt x="250031" y="200025"/>
                </a:lnTo>
                <a:lnTo>
                  <a:pt x="250031" y="200025"/>
                </a:lnTo>
                <a:lnTo>
                  <a:pt x="257175" y="192882"/>
                </a:lnTo>
                <a:lnTo>
                  <a:pt x="257175" y="192882"/>
                </a:lnTo>
                <a:lnTo>
                  <a:pt x="257175" y="192882"/>
                </a:lnTo>
                <a:lnTo>
                  <a:pt x="257175" y="185738"/>
                </a:lnTo>
                <a:lnTo>
                  <a:pt x="257175" y="185738"/>
                </a:lnTo>
                <a:lnTo>
                  <a:pt x="264319" y="185738"/>
                </a:lnTo>
                <a:lnTo>
                  <a:pt x="264319" y="178594"/>
                </a:lnTo>
                <a:lnTo>
                  <a:pt x="264319" y="171450"/>
                </a:lnTo>
                <a:lnTo>
                  <a:pt x="264319" y="164307"/>
                </a:lnTo>
                <a:lnTo>
                  <a:pt x="264319" y="157163"/>
                </a:lnTo>
                <a:lnTo>
                  <a:pt x="271463" y="142875"/>
                </a:lnTo>
                <a:lnTo>
                  <a:pt x="264319" y="135732"/>
                </a:lnTo>
                <a:lnTo>
                  <a:pt x="264319" y="135732"/>
                </a:lnTo>
                <a:lnTo>
                  <a:pt x="264319" y="121444"/>
                </a:lnTo>
                <a:lnTo>
                  <a:pt x="264319" y="121444"/>
                </a:lnTo>
                <a:lnTo>
                  <a:pt x="264319" y="121444"/>
                </a:lnTo>
                <a:lnTo>
                  <a:pt x="257175" y="114300"/>
                </a:lnTo>
                <a:lnTo>
                  <a:pt x="257175" y="107157"/>
                </a:lnTo>
                <a:lnTo>
                  <a:pt x="250031" y="114300"/>
                </a:lnTo>
                <a:lnTo>
                  <a:pt x="250031" y="107157"/>
                </a:lnTo>
                <a:lnTo>
                  <a:pt x="242888" y="107157"/>
                </a:lnTo>
                <a:lnTo>
                  <a:pt x="235744" y="107157"/>
                </a:lnTo>
                <a:lnTo>
                  <a:pt x="228600" y="107157"/>
                </a:lnTo>
                <a:lnTo>
                  <a:pt x="221456" y="107157"/>
                </a:lnTo>
                <a:lnTo>
                  <a:pt x="221456" y="107157"/>
                </a:lnTo>
                <a:lnTo>
                  <a:pt x="214313" y="114300"/>
                </a:lnTo>
                <a:lnTo>
                  <a:pt x="214313" y="121444"/>
                </a:lnTo>
                <a:lnTo>
                  <a:pt x="214313" y="128588"/>
                </a:lnTo>
                <a:lnTo>
                  <a:pt x="214313" y="142875"/>
                </a:lnTo>
                <a:lnTo>
                  <a:pt x="221456" y="150019"/>
                </a:lnTo>
                <a:lnTo>
                  <a:pt x="221456" y="164307"/>
                </a:lnTo>
                <a:lnTo>
                  <a:pt x="228600" y="185738"/>
                </a:lnTo>
                <a:lnTo>
                  <a:pt x="235744" y="192882"/>
                </a:lnTo>
                <a:lnTo>
                  <a:pt x="242888" y="207169"/>
                </a:lnTo>
                <a:lnTo>
                  <a:pt x="250031" y="228600"/>
                </a:lnTo>
                <a:lnTo>
                  <a:pt x="257175" y="242888"/>
                </a:lnTo>
                <a:lnTo>
                  <a:pt x="271463" y="250032"/>
                </a:lnTo>
                <a:lnTo>
                  <a:pt x="285750" y="257175"/>
                </a:lnTo>
                <a:lnTo>
                  <a:pt x="292894" y="264319"/>
                </a:lnTo>
                <a:lnTo>
                  <a:pt x="307181" y="264319"/>
                </a:lnTo>
                <a:lnTo>
                  <a:pt x="314325" y="264319"/>
                </a:lnTo>
                <a:lnTo>
                  <a:pt x="328613" y="271463"/>
                </a:lnTo>
                <a:lnTo>
                  <a:pt x="335756" y="264319"/>
                </a:lnTo>
                <a:lnTo>
                  <a:pt x="335756" y="264319"/>
                </a:lnTo>
                <a:lnTo>
                  <a:pt x="342900" y="257175"/>
                </a:lnTo>
                <a:lnTo>
                  <a:pt x="350044" y="250032"/>
                </a:lnTo>
                <a:lnTo>
                  <a:pt x="357188" y="242888"/>
                </a:lnTo>
                <a:lnTo>
                  <a:pt x="357188" y="235744"/>
                </a:lnTo>
                <a:lnTo>
                  <a:pt x="357188" y="221457"/>
                </a:lnTo>
                <a:lnTo>
                  <a:pt x="357188" y="207169"/>
                </a:lnTo>
                <a:lnTo>
                  <a:pt x="357188" y="192882"/>
                </a:lnTo>
                <a:lnTo>
                  <a:pt x="357188" y="178594"/>
                </a:lnTo>
                <a:lnTo>
                  <a:pt x="357188" y="157163"/>
                </a:lnTo>
                <a:lnTo>
                  <a:pt x="350044" y="142875"/>
                </a:lnTo>
                <a:lnTo>
                  <a:pt x="350044" y="135732"/>
                </a:lnTo>
                <a:lnTo>
                  <a:pt x="350044" y="121444"/>
                </a:lnTo>
                <a:lnTo>
                  <a:pt x="350044" y="100013"/>
                </a:lnTo>
                <a:lnTo>
                  <a:pt x="350044" y="92869"/>
                </a:lnTo>
                <a:lnTo>
                  <a:pt x="350044" y="78582"/>
                </a:lnTo>
                <a:lnTo>
                  <a:pt x="342900" y="64294"/>
                </a:lnTo>
                <a:lnTo>
                  <a:pt x="342900" y="57150"/>
                </a:lnTo>
                <a:lnTo>
                  <a:pt x="342900" y="50007"/>
                </a:lnTo>
                <a:lnTo>
                  <a:pt x="342900" y="35719"/>
                </a:lnTo>
                <a:lnTo>
                  <a:pt x="342900" y="21432"/>
                </a:lnTo>
                <a:lnTo>
                  <a:pt x="342900" y="21432"/>
                </a:lnTo>
                <a:lnTo>
                  <a:pt x="342900" y="14288"/>
                </a:lnTo>
                <a:lnTo>
                  <a:pt x="342900" y="7144"/>
                </a:lnTo>
                <a:lnTo>
                  <a:pt x="350044" y="7144"/>
                </a:lnTo>
                <a:lnTo>
                  <a:pt x="350044" y="7144"/>
                </a:lnTo>
                <a:lnTo>
                  <a:pt x="350044" y="0"/>
                </a:lnTo>
                <a:lnTo>
                  <a:pt x="350044" y="7144"/>
                </a:lnTo>
                <a:lnTo>
                  <a:pt x="350044" y="7144"/>
                </a:lnTo>
                <a:lnTo>
                  <a:pt x="350044" y="0"/>
                </a:lnTo>
                <a:lnTo>
                  <a:pt x="357188" y="7144"/>
                </a:lnTo>
                <a:lnTo>
                  <a:pt x="357188" y="14288"/>
                </a:lnTo>
                <a:lnTo>
                  <a:pt x="364331" y="21432"/>
                </a:lnTo>
                <a:lnTo>
                  <a:pt x="364331" y="28575"/>
                </a:lnTo>
                <a:lnTo>
                  <a:pt x="371475" y="42863"/>
                </a:lnTo>
                <a:lnTo>
                  <a:pt x="378619" y="50007"/>
                </a:lnTo>
                <a:lnTo>
                  <a:pt x="385763" y="57150"/>
                </a:lnTo>
                <a:lnTo>
                  <a:pt x="392906" y="71438"/>
                </a:lnTo>
                <a:lnTo>
                  <a:pt x="400050" y="78582"/>
                </a:lnTo>
                <a:lnTo>
                  <a:pt x="407194" y="85725"/>
                </a:lnTo>
                <a:lnTo>
                  <a:pt x="414338" y="92869"/>
                </a:lnTo>
                <a:lnTo>
                  <a:pt x="421481" y="100013"/>
                </a:lnTo>
                <a:lnTo>
                  <a:pt x="428625" y="107157"/>
                </a:lnTo>
                <a:lnTo>
                  <a:pt x="435769" y="114300"/>
                </a:lnTo>
                <a:lnTo>
                  <a:pt x="442913" y="121444"/>
                </a:lnTo>
                <a:lnTo>
                  <a:pt x="450056" y="121444"/>
                </a:lnTo>
                <a:lnTo>
                  <a:pt x="457200" y="128588"/>
                </a:lnTo>
                <a:lnTo>
                  <a:pt x="464344" y="135732"/>
                </a:lnTo>
                <a:lnTo>
                  <a:pt x="471488" y="142875"/>
                </a:lnTo>
                <a:lnTo>
                  <a:pt x="478631" y="142875"/>
                </a:lnTo>
                <a:lnTo>
                  <a:pt x="478631" y="157163"/>
                </a:lnTo>
                <a:lnTo>
                  <a:pt x="485775" y="157163"/>
                </a:lnTo>
                <a:lnTo>
                  <a:pt x="492919" y="157163"/>
                </a:lnTo>
                <a:lnTo>
                  <a:pt x="500063" y="164307"/>
                </a:lnTo>
                <a:lnTo>
                  <a:pt x="500063" y="171450"/>
                </a:lnTo>
                <a:lnTo>
                  <a:pt x="507206" y="171450"/>
                </a:lnTo>
                <a:lnTo>
                  <a:pt x="507206" y="178594"/>
                </a:lnTo>
                <a:lnTo>
                  <a:pt x="507206" y="178594"/>
                </a:lnTo>
                <a:lnTo>
                  <a:pt x="514350" y="192882"/>
                </a:lnTo>
                <a:lnTo>
                  <a:pt x="514350" y="1928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reeform 86"/>
          <p:cNvSpPr/>
          <p:nvPr/>
        </p:nvSpPr>
        <p:spPr>
          <a:xfrm>
            <a:off x="8022431" y="2736056"/>
            <a:ext cx="121445" cy="214314"/>
          </a:xfrm>
          <a:custGeom>
            <a:avLst/>
            <a:gdLst/>
            <a:ahLst/>
            <a:cxnLst/>
            <a:rect l="0" t="0" r="0" b="0"/>
            <a:pathLst>
              <a:path w="121445" h="214314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21432"/>
                </a:lnTo>
                <a:lnTo>
                  <a:pt x="7144" y="42863"/>
                </a:lnTo>
                <a:lnTo>
                  <a:pt x="14288" y="57150"/>
                </a:lnTo>
                <a:lnTo>
                  <a:pt x="21432" y="78582"/>
                </a:lnTo>
                <a:lnTo>
                  <a:pt x="35719" y="107157"/>
                </a:lnTo>
                <a:lnTo>
                  <a:pt x="50007" y="128588"/>
                </a:lnTo>
                <a:lnTo>
                  <a:pt x="64294" y="150019"/>
                </a:lnTo>
                <a:lnTo>
                  <a:pt x="78582" y="171450"/>
                </a:lnTo>
                <a:lnTo>
                  <a:pt x="85725" y="185738"/>
                </a:lnTo>
                <a:lnTo>
                  <a:pt x="92869" y="192882"/>
                </a:lnTo>
                <a:lnTo>
                  <a:pt x="107157" y="200025"/>
                </a:lnTo>
                <a:lnTo>
                  <a:pt x="107157" y="207169"/>
                </a:lnTo>
                <a:lnTo>
                  <a:pt x="114300" y="207169"/>
                </a:lnTo>
                <a:lnTo>
                  <a:pt x="114300" y="207169"/>
                </a:lnTo>
                <a:lnTo>
                  <a:pt x="121444" y="214313"/>
                </a:lnTo>
                <a:lnTo>
                  <a:pt x="121444" y="214313"/>
                </a:lnTo>
                <a:lnTo>
                  <a:pt x="121444" y="214313"/>
                </a:lnTo>
                <a:lnTo>
                  <a:pt x="121444" y="214313"/>
                </a:lnTo>
                <a:lnTo>
                  <a:pt x="121444" y="214313"/>
                </a:lnTo>
                <a:lnTo>
                  <a:pt x="121444" y="207169"/>
                </a:lnTo>
                <a:lnTo>
                  <a:pt x="114300" y="200025"/>
                </a:lnTo>
                <a:lnTo>
                  <a:pt x="114300" y="192882"/>
                </a:lnTo>
                <a:lnTo>
                  <a:pt x="107157" y="185738"/>
                </a:lnTo>
                <a:lnTo>
                  <a:pt x="100013" y="178594"/>
                </a:lnTo>
                <a:lnTo>
                  <a:pt x="100013" y="171450"/>
                </a:lnTo>
                <a:lnTo>
                  <a:pt x="100013" y="157163"/>
                </a:lnTo>
                <a:lnTo>
                  <a:pt x="92869" y="142875"/>
                </a:lnTo>
                <a:lnTo>
                  <a:pt x="92869" y="135732"/>
                </a:lnTo>
                <a:lnTo>
                  <a:pt x="92869" y="114300"/>
                </a:lnTo>
                <a:lnTo>
                  <a:pt x="100013" y="92869"/>
                </a:lnTo>
                <a:lnTo>
                  <a:pt x="100013" y="78582"/>
                </a:lnTo>
                <a:lnTo>
                  <a:pt x="107157" y="57150"/>
                </a:lnTo>
                <a:lnTo>
                  <a:pt x="107157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 87"/>
          <p:cNvSpPr/>
          <p:nvPr/>
        </p:nvSpPr>
        <p:spPr>
          <a:xfrm>
            <a:off x="8151019" y="2514600"/>
            <a:ext cx="164307" cy="300039"/>
          </a:xfrm>
          <a:custGeom>
            <a:avLst/>
            <a:gdLst/>
            <a:ahLst/>
            <a:cxnLst/>
            <a:rect l="0" t="0" r="0" b="0"/>
            <a:pathLst>
              <a:path w="164307" h="300039">
                <a:moveTo>
                  <a:pt x="28575" y="85725"/>
                </a:moveTo>
                <a:lnTo>
                  <a:pt x="21431" y="78581"/>
                </a:lnTo>
                <a:lnTo>
                  <a:pt x="14287" y="78581"/>
                </a:lnTo>
                <a:lnTo>
                  <a:pt x="7144" y="71438"/>
                </a:lnTo>
                <a:lnTo>
                  <a:pt x="7144" y="57150"/>
                </a:lnTo>
                <a:lnTo>
                  <a:pt x="0" y="57150"/>
                </a:lnTo>
                <a:lnTo>
                  <a:pt x="0" y="50006"/>
                </a:lnTo>
                <a:lnTo>
                  <a:pt x="0" y="42863"/>
                </a:lnTo>
                <a:lnTo>
                  <a:pt x="7144" y="35719"/>
                </a:lnTo>
                <a:lnTo>
                  <a:pt x="7144" y="28575"/>
                </a:lnTo>
                <a:lnTo>
                  <a:pt x="14287" y="21431"/>
                </a:lnTo>
                <a:lnTo>
                  <a:pt x="28575" y="14288"/>
                </a:lnTo>
                <a:lnTo>
                  <a:pt x="35719" y="14288"/>
                </a:lnTo>
                <a:lnTo>
                  <a:pt x="50006" y="7144"/>
                </a:lnTo>
                <a:lnTo>
                  <a:pt x="64294" y="0"/>
                </a:lnTo>
                <a:lnTo>
                  <a:pt x="78581" y="7144"/>
                </a:lnTo>
                <a:lnTo>
                  <a:pt x="92869" y="7144"/>
                </a:lnTo>
                <a:lnTo>
                  <a:pt x="107156" y="7144"/>
                </a:lnTo>
                <a:lnTo>
                  <a:pt x="121444" y="14288"/>
                </a:lnTo>
                <a:lnTo>
                  <a:pt x="128587" y="21431"/>
                </a:lnTo>
                <a:lnTo>
                  <a:pt x="142875" y="21431"/>
                </a:lnTo>
                <a:lnTo>
                  <a:pt x="150019" y="28575"/>
                </a:lnTo>
                <a:lnTo>
                  <a:pt x="157162" y="42863"/>
                </a:lnTo>
                <a:lnTo>
                  <a:pt x="157162" y="50006"/>
                </a:lnTo>
                <a:lnTo>
                  <a:pt x="164306" y="64294"/>
                </a:lnTo>
                <a:lnTo>
                  <a:pt x="164306" y="85725"/>
                </a:lnTo>
                <a:lnTo>
                  <a:pt x="164306" y="107156"/>
                </a:lnTo>
                <a:lnTo>
                  <a:pt x="157162" y="121444"/>
                </a:lnTo>
                <a:lnTo>
                  <a:pt x="157162" y="142875"/>
                </a:lnTo>
                <a:lnTo>
                  <a:pt x="150019" y="164306"/>
                </a:lnTo>
                <a:lnTo>
                  <a:pt x="142875" y="178594"/>
                </a:lnTo>
                <a:lnTo>
                  <a:pt x="142875" y="192881"/>
                </a:lnTo>
                <a:lnTo>
                  <a:pt x="142875" y="214313"/>
                </a:lnTo>
                <a:lnTo>
                  <a:pt x="142875" y="228600"/>
                </a:lnTo>
                <a:lnTo>
                  <a:pt x="142875" y="250031"/>
                </a:lnTo>
                <a:lnTo>
                  <a:pt x="142875" y="271463"/>
                </a:lnTo>
                <a:lnTo>
                  <a:pt x="150019" y="300038"/>
                </a:lnTo>
                <a:lnTo>
                  <a:pt x="150019" y="3000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>
            <a:off x="8422481" y="2921794"/>
            <a:ext cx="7145" cy="7145"/>
          </a:xfrm>
          <a:custGeom>
            <a:avLst/>
            <a:gdLst/>
            <a:ahLst/>
            <a:cxnLst/>
            <a:rect l="0" t="0" r="0" b="0"/>
            <a:pathLst>
              <a:path w="7145" h="7145">
                <a:moveTo>
                  <a:pt x="0" y="7144"/>
                </a:move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 89"/>
          <p:cNvSpPr/>
          <p:nvPr/>
        </p:nvSpPr>
        <p:spPr>
          <a:xfrm>
            <a:off x="6922294" y="4043363"/>
            <a:ext cx="300038" cy="371476"/>
          </a:xfrm>
          <a:custGeom>
            <a:avLst/>
            <a:gdLst/>
            <a:ahLst/>
            <a:cxnLst/>
            <a:rect l="0" t="0" r="0" b="0"/>
            <a:pathLst>
              <a:path w="300038" h="371476">
                <a:moveTo>
                  <a:pt x="150019" y="21431"/>
                </a:moveTo>
                <a:lnTo>
                  <a:pt x="142875" y="21431"/>
                </a:lnTo>
                <a:lnTo>
                  <a:pt x="135731" y="21431"/>
                </a:lnTo>
                <a:lnTo>
                  <a:pt x="121444" y="21431"/>
                </a:lnTo>
                <a:lnTo>
                  <a:pt x="114300" y="14287"/>
                </a:lnTo>
                <a:lnTo>
                  <a:pt x="107156" y="21431"/>
                </a:lnTo>
                <a:lnTo>
                  <a:pt x="100012" y="21431"/>
                </a:lnTo>
                <a:lnTo>
                  <a:pt x="85725" y="21431"/>
                </a:lnTo>
                <a:lnTo>
                  <a:pt x="78581" y="21431"/>
                </a:lnTo>
                <a:lnTo>
                  <a:pt x="71437" y="35718"/>
                </a:lnTo>
                <a:lnTo>
                  <a:pt x="57150" y="42862"/>
                </a:lnTo>
                <a:lnTo>
                  <a:pt x="42862" y="57150"/>
                </a:lnTo>
                <a:lnTo>
                  <a:pt x="35719" y="78581"/>
                </a:lnTo>
                <a:lnTo>
                  <a:pt x="28575" y="92868"/>
                </a:lnTo>
                <a:lnTo>
                  <a:pt x="21431" y="114300"/>
                </a:lnTo>
                <a:lnTo>
                  <a:pt x="14287" y="142875"/>
                </a:lnTo>
                <a:lnTo>
                  <a:pt x="7144" y="171450"/>
                </a:lnTo>
                <a:lnTo>
                  <a:pt x="7144" y="185737"/>
                </a:lnTo>
                <a:lnTo>
                  <a:pt x="0" y="214312"/>
                </a:lnTo>
                <a:lnTo>
                  <a:pt x="0" y="242887"/>
                </a:lnTo>
                <a:lnTo>
                  <a:pt x="7144" y="264318"/>
                </a:lnTo>
                <a:lnTo>
                  <a:pt x="7144" y="292893"/>
                </a:lnTo>
                <a:lnTo>
                  <a:pt x="7144" y="314325"/>
                </a:lnTo>
                <a:lnTo>
                  <a:pt x="14287" y="328612"/>
                </a:lnTo>
                <a:lnTo>
                  <a:pt x="21431" y="342900"/>
                </a:lnTo>
                <a:lnTo>
                  <a:pt x="28575" y="357187"/>
                </a:lnTo>
                <a:lnTo>
                  <a:pt x="42862" y="364331"/>
                </a:lnTo>
                <a:lnTo>
                  <a:pt x="50006" y="364331"/>
                </a:lnTo>
                <a:lnTo>
                  <a:pt x="57150" y="371475"/>
                </a:lnTo>
                <a:lnTo>
                  <a:pt x="71437" y="364331"/>
                </a:lnTo>
                <a:lnTo>
                  <a:pt x="78581" y="357187"/>
                </a:lnTo>
                <a:lnTo>
                  <a:pt x="85725" y="350043"/>
                </a:lnTo>
                <a:lnTo>
                  <a:pt x="100012" y="342900"/>
                </a:lnTo>
                <a:lnTo>
                  <a:pt x="107156" y="321468"/>
                </a:lnTo>
                <a:lnTo>
                  <a:pt x="114300" y="300037"/>
                </a:lnTo>
                <a:lnTo>
                  <a:pt x="114300" y="278606"/>
                </a:lnTo>
                <a:lnTo>
                  <a:pt x="121444" y="257175"/>
                </a:lnTo>
                <a:lnTo>
                  <a:pt x="121444" y="221456"/>
                </a:lnTo>
                <a:lnTo>
                  <a:pt x="128587" y="200025"/>
                </a:lnTo>
                <a:lnTo>
                  <a:pt x="128587" y="164306"/>
                </a:lnTo>
                <a:lnTo>
                  <a:pt x="128587" y="135731"/>
                </a:lnTo>
                <a:lnTo>
                  <a:pt x="128587" y="107156"/>
                </a:lnTo>
                <a:lnTo>
                  <a:pt x="128587" y="78581"/>
                </a:lnTo>
                <a:lnTo>
                  <a:pt x="121444" y="50006"/>
                </a:lnTo>
                <a:lnTo>
                  <a:pt x="121444" y="28575"/>
                </a:lnTo>
                <a:lnTo>
                  <a:pt x="121444" y="21431"/>
                </a:lnTo>
                <a:lnTo>
                  <a:pt x="121444" y="7143"/>
                </a:lnTo>
                <a:lnTo>
                  <a:pt x="121444" y="0"/>
                </a:lnTo>
                <a:lnTo>
                  <a:pt x="121444" y="0"/>
                </a:lnTo>
                <a:lnTo>
                  <a:pt x="121444" y="0"/>
                </a:lnTo>
                <a:lnTo>
                  <a:pt x="121444" y="0"/>
                </a:lnTo>
                <a:lnTo>
                  <a:pt x="121444" y="7143"/>
                </a:lnTo>
                <a:lnTo>
                  <a:pt x="121444" y="21431"/>
                </a:lnTo>
                <a:lnTo>
                  <a:pt x="128587" y="28575"/>
                </a:lnTo>
                <a:lnTo>
                  <a:pt x="135731" y="50006"/>
                </a:lnTo>
                <a:lnTo>
                  <a:pt x="142875" y="71437"/>
                </a:lnTo>
                <a:lnTo>
                  <a:pt x="150019" y="85725"/>
                </a:lnTo>
                <a:lnTo>
                  <a:pt x="157162" y="114300"/>
                </a:lnTo>
                <a:lnTo>
                  <a:pt x="171450" y="135731"/>
                </a:lnTo>
                <a:lnTo>
                  <a:pt x="185737" y="150018"/>
                </a:lnTo>
                <a:lnTo>
                  <a:pt x="207169" y="171450"/>
                </a:lnTo>
                <a:lnTo>
                  <a:pt x="221456" y="192881"/>
                </a:lnTo>
                <a:lnTo>
                  <a:pt x="235744" y="200025"/>
                </a:lnTo>
                <a:lnTo>
                  <a:pt x="250031" y="200025"/>
                </a:lnTo>
                <a:lnTo>
                  <a:pt x="264319" y="207168"/>
                </a:lnTo>
                <a:lnTo>
                  <a:pt x="271462" y="207168"/>
                </a:lnTo>
                <a:lnTo>
                  <a:pt x="278606" y="200025"/>
                </a:lnTo>
                <a:lnTo>
                  <a:pt x="285750" y="192881"/>
                </a:lnTo>
                <a:lnTo>
                  <a:pt x="292894" y="185737"/>
                </a:lnTo>
                <a:lnTo>
                  <a:pt x="300037" y="178593"/>
                </a:lnTo>
                <a:lnTo>
                  <a:pt x="300037" y="1785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Freeform 90"/>
          <p:cNvSpPr/>
          <p:nvPr/>
        </p:nvSpPr>
        <p:spPr>
          <a:xfrm>
            <a:off x="7172325" y="3893344"/>
            <a:ext cx="128589" cy="264320"/>
          </a:xfrm>
          <a:custGeom>
            <a:avLst/>
            <a:gdLst/>
            <a:ahLst/>
            <a:cxnLst/>
            <a:rect l="0" t="0" r="0" b="0"/>
            <a:pathLst>
              <a:path w="128589" h="264320">
                <a:moveTo>
                  <a:pt x="0" y="85725"/>
                </a:moveTo>
                <a:lnTo>
                  <a:pt x="0" y="85725"/>
                </a:lnTo>
                <a:lnTo>
                  <a:pt x="0" y="92869"/>
                </a:lnTo>
                <a:lnTo>
                  <a:pt x="7144" y="107156"/>
                </a:lnTo>
                <a:lnTo>
                  <a:pt x="7144" y="114300"/>
                </a:lnTo>
                <a:lnTo>
                  <a:pt x="14288" y="121444"/>
                </a:lnTo>
                <a:lnTo>
                  <a:pt x="28575" y="150019"/>
                </a:lnTo>
                <a:lnTo>
                  <a:pt x="42863" y="164306"/>
                </a:lnTo>
                <a:lnTo>
                  <a:pt x="57150" y="185737"/>
                </a:lnTo>
                <a:lnTo>
                  <a:pt x="71438" y="207169"/>
                </a:lnTo>
                <a:lnTo>
                  <a:pt x="85725" y="228600"/>
                </a:lnTo>
                <a:lnTo>
                  <a:pt x="100013" y="235744"/>
                </a:lnTo>
                <a:lnTo>
                  <a:pt x="107156" y="242887"/>
                </a:lnTo>
                <a:lnTo>
                  <a:pt x="114300" y="257175"/>
                </a:lnTo>
                <a:lnTo>
                  <a:pt x="121444" y="257175"/>
                </a:lnTo>
                <a:lnTo>
                  <a:pt x="128588" y="257175"/>
                </a:lnTo>
                <a:lnTo>
                  <a:pt x="128588" y="264319"/>
                </a:lnTo>
                <a:lnTo>
                  <a:pt x="128588" y="264319"/>
                </a:lnTo>
                <a:lnTo>
                  <a:pt x="128588" y="264319"/>
                </a:lnTo>
                <a:lnTo>
                  <a:pt x="128588" y="264319"/>
                </a:lnTo>
                <a:lnTo>
                  <a:pt x="128588" y="264319"/>
                </a:lnTo>
                <a:lnTo>
                  <a:pt x="128588" y="257175"/>
                </a:lnTo>
                <a:lnTo>
                  <a:pt x="121444" y="250031"/>
                </a:lnTo>
                <a:lnTo>
                  <a:pt x="114300" y="242887"/>
                </a:lnTo>
                <a:lnTo>
                  <a:pt x="107156" y="221456"/>
                </a:lnTo>
                <a:lnTo>
                  <a:pt x="92869" y="200025"/>
                </a:lnTo>
                <a:lnTo>
                  <a:pt x="78581" y="178594"/>
                </a:lnTo>
                <a:lnTo>
                  <a:pt x="64294" y="150019"/>
                </a:lnTo>
                <a:lnTo>
                  <a:pt x="57150" y="128587"/>
                </a:lnTo>
                <a:lnTo>
                  <a:pt x="50006" y="114300"/>
                </a:lnTo>
                <a:lnTo>
                  <a:pt x="42863" y="100012"/>
                </a:lnTo>
                <a:lnTo>
                  <a:pt x="42863" y="85725"/>
                </a:lnTo>
                <a:lnTo>
                  <a:pt x="42863" y="78581"/>
                </a:lnTo>
                <a:lnTo>
                  <a:pt x="42863" y="64294"/>
                </a:lnTo>
                <a:lnTo>
                  <a:pt x="50006" y="50006"/>
                </a:lnTo>
                <a:lnTo>
                  <a:pt x="50006" y="42862"/>
                </a:lnTo>
                <a:lnTo>
                  <a:pt x="64294" y="35719"/>
                </a:lnTo>
                <a:lnTo>
                  <a:pt x="71438" y="21431"/>
                </a:lnTo>
                <a:lnTo>
                  <a:pt x="85725" y="0"/>
                </a:lnTo>
                <a:lnTo>
                  <a:pt x="8572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Freeform 91"/>
          <p:cNvSpPr/>
          <p:nvPr/>
        </p:nvSpPr>
        <p:spPr>
          <a:xfrm>
            <a:off x="7393781" y="3814763"/>
            <a:ext cx="257176" cy="435769"/>
          </a:xfrm>
          <a:custGeom>
            <a:avLst/>
            <a:gdLst/>
            <a:ahLst/>
            <a:cxnLst/>
            <a:rect l="0" t="0" r="0" b="0"/>
            <a:pathLst>
              <a:path w="257176" h="435769">
                <a:moveTo>
                  <a:pt x="85725" y="42862"/>
                </a:moveTo>
                <a:lnTo>
                  <a:pt x="85725" y="35718"/>
                </a:lnTo>
                <a:lnTo>
                  <a:pt x="85725" y="21431"/>
                </a:lnTo>
                <a:lnTo>
                  <a:pt x="78582" y="14287"/>
                </a:lnTo>
                <a:lnTo>
                  <a:pt x="71438" y="14287"/>
                </a:lnTo>
                <a:lnTo>
                  <a:pt x="71438" y="14287"/>
                </a:lnTo>
                <a:lnTo>
                  <a:pt x="64294" y="7143"/>
                </a:lnTo>
                <a:lnTo>
                  <a:pt x="57150" y="7143"/>
                </a:lnTo>
                <a:lnTo>
                  <a:pt x="50007" y="7143"/>
                </a:lnTo>
                <a:lnTo>
                  <a:pt x="35719" y="0"/>
                </a:lnTo>
                <a:lnTo>
                  <a:pt x="28575" y="7143"/>
                </a:lnTo>
                <a:lnTo>
                  <a:pt x="21432" y="14287"/>
                </a:lnTo>
                <a:lnTo>
                  <a:pt x="14288" y="21431"/>
                </a:lnTo>
                <a:lnTo>
                  <a:pt x="7144" y="35718"/>
                </a:lnTo>
                <a:lnTo>
                  <a:pt x="0" y="50006"/>
                </a:lnTo>
                <a:lnTo>
                  <a:pt x="0" y="71437"/>
                </a:lnTo>
                <a:lnTo>
                  <a:pt x="0" y="92868"/>
                </a:lnTo>
                <a:lnTo>
                  <a:pt x="0" y="121443"/>
                </a:lnTo>
                <a:lnTo>
                  <a:pt x="0" y="142875"/>
                </a:lnTo>
                <a:lnTo>
                  <a:pt x="7144" y="157162"/>
                </a:lnTo>
                <a:lnTo>
                  <a:pt x="14288" y="185737"/>
                </a:lnTo>
                <a:lnTo>
                  <a:pt x="21432" y="200025"/>
                </a:lnTo>
                <a:lnTo>
                  <a:pt x="28575" y="207168"/>
                </a:lnTo>
                <a:lnTo>
                  <a:pt x="35719" y="214312"/>
                </a:lnTo>
                <a:lnTo>
                  <a:pt x="42863" y="221456"/>
                </a:lnTo>
                <a:lnTo>
                  <a:pt x="57150" y="221456"/>
                </a:lnTo>
                <a:lnTo>
                  <a:pt x="64294" y="214312"/>
                </a:lnTo>
                <a:lnTo>
                  <a:pt x="71438" y="214312"/>
                </a:lnTo>
                <a:lnTo>
                  <a:pt x="71438" y="207168"/>
                </a:lnTo>
                <a:lnTo>
                  <a:pt x="78582" y="192881"/>
                </a:lnTo>
                <a:lnTo>
                  <a:pt x="78582" y="185737"/>
                </a:lnTo>
                <a:lnTo>
                  <a:pt x="85725" y="164306"/>
                </a:lnTo>
                <a:lnTo>
                  <a:pt x="78582" y="142875"/>
                </a:lnTo>
                <a:lnTo>
                  <a:pt x="78582" y="128587"/>
                </a:lnTo>
                <a:lnTo>
                  <a:pt x="78582" y="107156"/>
                </a:lnTo>
                <a:lnTo>
                  <a:pt x="71438" y="85725"/>
                </a:lnTo>
                <a:lnTo>
                  <a:pt x="71438" y="71437"/>
                </a:lnTo>
                <a:lnTo>
                  <a:pt x="71438" y="64293"/>
                </a:lnTo>
                <a:lnTo>
                  <a:pt x="71438" y="50006"/>
                </a:lnTo>
                <a:lnTo>
                  <a:pt x="71438" y="42862"/>
                </a:lnTo>
                <a:lnTo>
                  <a:pt x="71438" y="42862"/>
                </a:lnTo>
                <a:lnTo>
                  <a:pt x="71438" y="42862"/>
                </a:lnTo>
                <a:lnTo>
                  <a:pt x="71438" y="35718"/>
                </a:lnTo>
                <a:lnTo>
                  <a:pt x="78582" y="42862"/>
                </a:lnTo>
                <a:lnTo>
                  <a:pt x="85725" y="50006"/>
                </a:lnTo>
                <a:lnTo>
                  <a:pt x="85725" y="50006"/>
                </a:lnTo>
                <a:lnTo>
                  <a:pt x="100013" y="64293"/>
                </a:lnTo>
                <a:lnTo>
                  <a:pt x="107157" y="78581"/>
                </a:lnTo>
                <a:lnTo>
                  <a:pt x="121444" y="92868"/>
                </a:lnTo>
                <a:lnTo>
                  <a:pt x="135732" y="114300"/>
                </a:lnTo>
                <a:lnTo>
                  <a:pt x="150019" y="135731"/>
                </a:lnTo>
                <a:lnTo>
                  <a:pt x="164307" y="150018"/>
                </a:lnTo>
                <a:lnTo>
                  <a:pt x="178594" y="171450"/>
                </a:lnTo>
                <a:lnTo>
                  <a:pt x="185738" y="200025"/>
                </a:lnTo>
                <a:lnTo>
                  <a:pt x="200025" y="228600"/>
                </a:lnTo>
                <a:lnTo>
                  <a:pt x="214313" y="250031"/>
                </a:lnTo>
                <a:lnTo>
                  <a:pt x="221457" y="278606"/>
                </a:lnTo>
                <a:lnTo>
                  <a:pt x="235744" y="300037"/>
                </a:lnTo>
                <a:lnTo>
                  <a:pt x="242888" y="321468"/>
                </a:lnTo>
                <a:lnTo>
                  <a:pt x="250032" y="342900"/>
                </a:lnTo>
                <a:lnTo>
                  <a:pt x="257175" y="371475"/>
                </a:lnTo>
                <a:lnTo>
                  <a:pt x="257175" y="385762"/>
                </a:lnTo>
                <a:lnTo>
                  <a:pt x="257175" y="400050"/>
                </a:lnTo>
                <a:lnTo>
                  <a:pt x="257175" y="414337"/>
                </a:lnTo>
                <a:lnTo>
                  <a:pt x="257175" y="414337"/>
                </a:lnTo>
                <a:lnTo>
                  <a:pt x="250032" y="421481"/>
                </a:lnTo>
                <a:lnTo>
                  <a:pt x="242888" y="435768"/>
                </a:lnTo>
                <a:lnTo>
                  <a:pt x="235744" y="435768"/>
                </a:lnTo>
                <a:lnTo>
                  <a:pt x="221457" y="428625"/>
                </a:lnTo>
                <a:lnTo>
                  <a:pt x="214313" y="435768"/>
                </a:lnTo>
                <a:lnTo>
                  <a:pt x="192882" y="435768"/>
                </a:lnTo>
                <a:lnTo>
                  <a:pt x="192882" y="4357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 92"/>
          <p:cNvSpPr/>
          <p:nvPr/>
        </p:nvSpPr>
        <p:spPr>
          <a:xfrm>
            <a:off x="7515225" y="3643313"/>
            <a:ext cx="471489" cy="307182"/>
          </a:xfrm>
          <a:custGeom>
            <a:avLst/>
            <a:gdLst/>
            <a:ahLst/>
            <a:cxnLst/>
            <a:rect l="0" t="0" r="0" b="0"/>
            <a:pathLst>
              <a:path w="471489" h="307182">
                <a:moveTo>
                  <a:pt x="0" y="100012"/>
                </a:moveTo>
                <a:lnTo>
                  <a:pt x="0" y="92868"/>
                </a:lnTo>
                <a:lnTo>
                  <a:pt x="0" y="100012"/>
                </a:lnTo>
                <a:lnTo>
                  <a:pt x="7144" y="114300"/>
                </a:lnTo>
                <a:lnTo>
                  <a:pt x="14288" y="128587"/>
                </a:lnTo>
                <a:lnTo>
                  <a:pt x="28575" y="157162"/>
                </a:lnTo>
                <a:lnTo>
                  <a:pt x="42863" y="178593"/>
                </a:lnTo>
                <a:lnTo>
                  <a:pt x="57150" y="200025"/>
                </a:lnTo>
                <a:lnTo>
                  <a:pt x="71438" y="228600"/>
                </a:lnTo>
                <a:lnTo>
                  <a:pt x="85725" y="250031"/>
                </a:lnTo>
                <a:lnTo>
                  <a:pt x="100013" y="264318"/>
                </a:lnTo>
                <a:lnTo>
                  <a:pt x="114300" y="285750"/>
                </a:lnTo>
                <a:lnTo>
                  <a:pt x="128588" y="292893"/>
                </a:lnTo>
                <a:lnTo>
                  <a:pt x="135731" y="300037"/>
                </a:lnTo>
                <a:lnTo>
                  <a:pt x="142875" y="307181"/>
                </a:lnTo>
                <a:lnTo>
                  <a:pt x="150019" y="307181"/>
                </a:lnTo>
                <a:lnTo>
                  <a:pt x="164306" y="300037"/>
                </a:lnTo>
                <a:lnTo>
                  <a:pt x="164306" y="300037"/>
                </a:lnTo>
                <a:lnTo>
                  <a:pt x="171450" y="292893"/>
                </a:lnTo>
                <a:lnTo>
                  <a:pt x="171450" y="285750"/>
                </a:lnTo>
                <a:lnTo>
                  <a:pt x="171450" y="271462"/>
                </a:lnTo>
                <a:lnTo>
                  <a:pt x="171450" y="264318"/>
                </a:lnTo>
                <a:lnTo>
                  <a:pt x="164306" y="250031"/>
                </a:lnTo>
                <a:lnTo>
                  <a:pt x="157163" y="228600"/>
                </a:lnTo>
                <a:lnTo>
                  <a:pt x="150019" y="214312"/>
                </a:lnTo>
                <a:lnTo>
                  <a:pt x="142875" y="200025"/>
                </a:lnTo>
                <a:lnTo>
                  <a:pt x="135731" y="171450"/>
                </a:lnTo>
                <a:lnTo>
                  <a:pt x="128588" y="157162"/>
                </a:lnTo>
                <a:lnTo>
                  <a:pt x="121444" y="142875"/>
                </a:lnTo>
                <a:lnTo>
                  <a:pt x="114300" y="128587"/>
                </a:lnTo>
                <a:lnTo>
                  <a:pt x="114300" y="121443"/>
                </a:lnTo>
                <a:lnTo>
                  <a:pt x="107156" y="121443"/>
                </a:lnTo>
                <a:lnTo>
                  <a:pt x="107156" y="121443"/>
                </a:lnTo>
                <a:lnTo>
                  <a:pt x="107156" y="121443"/>
                </a:lnTo>
                <a:lnTo>
                  <a:pt x="114300" y="121443"/>
                </a:lnTo>
                <a:lnTo>
                  <a:pt x="114300" y="128587"/>
                </a:lnTo>
                <a:lnTo>
                  <a:pt x="121444" y="135731"/>
                </a:lnTo>
                <a:lnTo>
                  <a:pt x="128588" y="150018"/>
                </a:lnTo>
                <a:lnTo>
                  <a:pt x="135731" y="157162"/>
                </a:lnTo>
                <a:lnTo>
                  <a:pt x="150019" y="164306"/>
                </a:lnTo>
                <a:lnTo>
                  <a:pt x="164306" y="178593"/>
                </a:lnTo>
                <a:lnTo>
                  <a:pt x="178594" y="192881"/>
                </a:lnTo>
                <a:lnTo>
                  <a:pt x="192881" y="200025"/>
                </a:lnTo>
                <a:lnTo>
                  <a:pt x="207169" y="207168"/>
                </a:lnTo>
                <a:lnTo>
                  <a:pt x="221456" y="214312"/>
                </a:lnTo>
                <a:lnTo>
                  <a:pt x="235744" y="214312"/>
                </a:lnTo>
                <a:lnTo>
                  <a:pt x="242888" y="214312"/>
                </a:lnTo>
                <a:lnTo>
                  <a:pt x="250031" y="214312"/>
                </a:lnTo>
                <a:lnTo>
                  <a:pt x="257175" y="207168"/>
                </a:lnTo>
                <a:lnTo>
                  <a:pt x="264319" y="200025"/>
                </a:lnTo>
                <a:lnTo>
                  <a:pt x="271463" y="192881"/>
                </a:lnTo>
                <a:lnTo>
                  <a:pt x="271463" y="178593"/>
                </a:lnTo>
                <a:lnTo>
                  <a:pt x="278606" y="164306"/>
                </a:lnTo>
                <a:lnTo>
                  <a:pt x="278606" y="150018"/>
                </a:lnTo>
                <a:lnTo>
                  <a:pt x="278606" y="135731"/>
                </a:lnTo>
                <a:lnTo>
                  <a:pt x="278606" y="114300"/>
                </a:lnTo>
                <a:lnTo>
                  <a:pt x="278606" y="100012"/>
                </a:lnTo>
                <a:lnTo>
                  <a:pt x="271463" y="85725"/>
                </a:lnTo>
                <a:lnTo>
                  <a:pt x="271463" y="64293"/>
                </a:lnTo>
                <a:lnTo>
                  <a:pt x="264319" y="50006"/>
                </a:lnTo>
                <a:lnTo>
                  <a:pt x="264319" y="35718"/>
                </a:lnTo>
                <a:lnTo>
                  <a:pt x="257175" y="21431"/>
                </a:lnTo>
                <a:lnTo>
                  <a:pt x="250031" y="14287"/>
                </a:lnTo>
                <a:lnTo>
                  <a:pt x="242888" y="7143"/>
                </a:lnTo>
                <a:lnTo>
                  <a:pt x="235744" y="7143"/>
                </a:lnTo>
                <a:lnTo>
                  <a:pt x="228600" y="0"/>
                </a:lnTo>
                <a:lnTo>
                  <a:pt x="221456" y="7143"/>
                </a:lnTo>
                <a:lnTo>
                  <a:pt x="214313" y="14287"/>
                </a:lnTo>
                <a:lnTo>
                  <a:pt x="214313" y="21431"/>
                </a:lnTo>
                <a:lnTo>
                  <a:pt x="214313" y="35718"/>
                </a:lnTo>
                <a:lnTo>
                  <a:pt x="221456" y="57150"/>
                </a:lnTo>
                <a:lnTo>
                  <a:pt x="228600" y="78581"/>
                </a:lnTo>
                <a:lnTo>
                  <a:pt x="235744" y="92868"/>
                </a:lnTo>
                <a:lnTo>
                  <a:pt x="250031" y="114300"/>
                </a:lnTo>
                <a:lnTo>
                  <a:pt x="264319" y="135731"/>
                </a:lnTo>
                <a:lnTo>
                  <a:pt x="271463" y="142875"/>
                </a:lnTo>
                <a:lnTo>
                  <a:pt x="292894" y="157162"/>
                </a:lnTo>
                <a:lnTo>
                  <a:pt x="307181" y="164306"/>
                </a:lnTo>
                <a:lnTo>
                  <a:pt x="328613" y="164306"/>
                </a:lnTo>
                <a:lnTo>
                  <a:pt x="342900" y="164306"/>
                </a:lnTo>
                <a:lnTo>
                  <a:pt x="364331" y="164306"/>
                </a:lnTo>
                <a:lnTo>
                  <a:pt x="385763" y="150018"/>
                </a:lnTo>
                <a:lnTo>
                  <a:pt x="400050" y="135731"/>
                </a:lnTo>
                <a:lnTo>
                  <a:pt x="421481" y="128587"/>
                </a:lnTo>
                <a:lnTo>
                  <a:pt x="435769" y="107156"/>
                </a:lnTo>
                <a:lnTo>
                  <a:pt x="450056" y="78581"/>
                </a:lnTo>
                <a:lnTo>
                  <a:pt x="471488" y="42862"/>
                </a:lnTo>
                <a:lnTo>
                  <a:pt x="471488" y="428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 93"/>
          <p:cNvSpPr/>
          <p:nvPr/>
        </p:nvSpPr>
        <p:spPr>
          <a:xfrm>
            <a:off x="8058150" y="3200400"/>
            <a:ext cx="321470" cy="385764"/>
          </a:xfrm>
          <a:custGeom>
            <a:avLst/>
            <a:gdLst/>
            <a:ahLst/>
            <a:cxnLst/>
            <a:rect l="0" t="0" r="0" b="0"/>
            <a:pathLst>
              <a:path w="321470" h="385764">
                <a:moveTo>
                  <a:pt x="50006" y="164306"/>
                </a:moveTo>
                <a:lnTo>
                  <a:pt x="50006" y="164306"/>
                </a:lnTo>
                <a:lnTo>
                  <a:pt x="50006" y="157163"/>
                </a:lnTo>
                <a:lnTo>
                  <a:pt x="50006" y="157163"/>
                </a:lnTo>
                <a:lnTo>
                  <a:pt x="50006" y="157163"/>
                </a:lnTo>
                <a:lnTo>
                  <a:pt x="42863" y="157163"/>
                </a:lnTo>
                <a:lnTo>
                  <a:pt x="42863" y="150019"/>
                </a:lnTo>
                <a:lnTo>
                  <a:pt x="35719" y="157163"/>
                </a:lnTo>
                <a:lnTo>
                  <a:pt x="35719" y="157163"/>
                </a:lnTo>
                <a:lnTo>
                  <a:pt x="28575" y="157163"/>
                </a:lnTo>
                <a:lnTo>
                  <a:pt x="21431" y="171450"/>
                </a:lnTo>
                <a:lnTo>
                  <a:pt x="14288" y="185738"/>
                </a:lnTo>
                <a:lnTo>
                  <a:pt x="14288" y="200025"/>
                </a:lnTo>
                <a:lnTo>
                  <a:pt x="7144" y="221456"/>
                </a:lnTo>
                <a:lnTo>
                  <a:pt x="0" y="250031"/>
                </a:lnTo>
                <a:lnTo>
                  <a:pt x="0" y="264319"/>
                </a:lnTo>
                <a:lnTo>
                  <a:pt x="0" y="292894"/>
                </a:lnTo>
                <a:lnTo>
                  <a:pt x="0" y="314325"/>
                </a:lnTo>
                <a:lnTo>
                  <a:pt x="7144" y="335756"/>
                </a:lnTo>
                <a:lnTo>
                  <a:pt x="7144" y="350044"/>
                </a:lnTo>
                <a:lnTo>
                  <a:pt x="14288" y="364331"/>
                </a:lnTo>
                <a:lnTo>
                  <a:pt x="21431" y="371475"/>
                </a:lnTo>
                <a:lnTo>
                  <a:pt x="28575" y="378619"/>
                </a:lnTo>
                <a:lnTo>
                  <a:pt x="35719" y="385763"/>
                </a:lnTo>
                <a:lnTo>
                  <a:pt x="42863" y="385763"/>
                </a:lnTo>
                <a:lnTo>
                  <a:pt x="50006" y="378619"/>
                </a:lnTo>
                <a:lnTo>
                  <a:pt x="50006" y="378619"/>
                </a:lnTo>
                <a:lnTo>
                  <a:pt x="57150" y="378619"/>
                </a:lnTo>
                <a:lnTo>
                  <a:pt x="64294" y="364331"/>
                </a:lnTo>
                <a:lnTo>
                  <a:pt x="64294" y="357188"/>
                </a:lnTo>
                <a:lnTo>
                  <a:pt x="71438" y="350044"/>
                </a:lnTo>
                <a:lnTo>
                  <a:pt x="71438" y="335756"/>
                </a:lnTo>
                <a:lnTo>
                  <a:pt x="71438" y="321469"/>
                </a:lnTo>
                <a:lnTo>
                  <a:pt x="71438" y="314325"/>
                </a:lnTo>
                <a:lnTo>
                  <a:pt x="71438" y="292894"/>
                </a:lnTo>
                <a:lnTo>
                  <a:pt x="71438" y="271463"/>
                </a:lnTo>
                <a:lnTo>
                  <a:pt x="64294" y="250031"/>
                </a:lnTo>
                <a:lnTo>
                  <a:pt x="64294" y="235744"/>
                </a:lnTo>
                <a:lnTo>
                  <a:pt x="57150" y="228600"/>
                </a:lnTo>
                <a:lnTo>
                  <a:pt x="57150" y="221456"/>
                </a:lnTo>
                <a:lnTo>
                  <a:pt x="57150" y="221456"/>
                </a:lnTo>
                <a:lnTo>
                  <a:pt x="57150" y="214313"/>
                </a:lnTo>
                <a:lnTo>
                  <a:pt x="57150" y="214313"/>
                </a:lnTo>
                <a:lnTo>
                  <a:pt x="57150" y="221456"/>
                </a:lnTo>
                <a:lnTo>
                  <a:pt x="64294" y="228600"/>
                </a:lnTo>
                <a:lnTo>
                  <a:pt x="71438" y="228600"/>
                </a:lnTo>
                <a:lnTo>
                  <a:pt x="78581" y="242888"/>
                </a:lnTo>
                <a:lnTo>
                  <a:pt x="85725" y="250031"/>
                </a:lnTo>
                <a:lnTo>
                  <a:pt x="92869" y="257175"/>
                </a:lnTo>
                <a:lnTo>
                  <a:pt x="107156" y="264319"/>
                </a:lnTo>
                <a:lnTo>
                  <a:pt x="114300" y="278606"/>
                </a:lnTo>
                <a:lnTo>
                  <a:pt x="128588" y="278606"/>
                </a:lnTo>
                <a:lnTo>
                  <a:pt x="135731" y="278606"/>
                </a:lnTo>
                <a:lnTo>
                  <a:pt x="150019" y="278606"/>
                </a:lnTo>
                <a:lnTo>
                  <a:pt x="157163" y="278606"/>
                </a:lnTo>
                <a:lnTo>
                  <a:pt x="164306" y="271463"/>
                </a:lnTo>
                <a:lnTo>
                  <a:pt x="171450" y="264319"/>
                </a:lnTo>
                <a:lnTo>
                  <a:pt x="178594" y="250031"/>
                </a:lnTo>
                <a:lnTo>
                  <a:pt x="185738" y="235744"/>
                </a:lnTo>
                <a:lnTo>
                  <a:pt x="185738" y="221456"/>
                </a:lnTo>
                <a:lnTo>
                  <a:pt x="185738" y="207169"/>
                </a:lnTo>
                <a:lnTo>
                  <a:pt x="185738" y="178594"/>
                </a:lnTo>
                <a:lnTo>
                  <a:pt x="185738" y="157163"/>
                </a:lnTo>
                <a:lnTo>
                  <a:pt x="178594" y="142875"/>
                </a:lnTo>
                <a:lnTo>
                  <a:pt x="178594" y="114300"/>
                </a:lnTo>
                <a:lnTo>
                  <a:pt x="171450" y="92869"/>
                </a:lnTo>
                <a:lnTo>
                  <a:pt x="164306" y="71438"/>
                </a:lnTo>
                <a:lnTo>
                  <a:pt x="157163" y="50006"/>
                </a:lnTo>
                <a:lnTo>
                  <a:pt x="150019" y="28575"/>
                </a:lnTo>
                <a:lnTo>
                  <a:pt x="142875" y="21431"/>
                </a:lnTo>
                <a:lnTo>
                  <a:pt x="142875" y="14288"/>
                </a:lnTo>
                <a:lnTo>
                  <a:pt x="135731" y="7144"/>
                </a:lnTo>
                <a:lnTo>
                  <a:pt x="135731" y="7144"/>
                </a:lnTo>
                <a:lnTo>
                  <a:pt x="128588" y="7144"/>
                </a:lnTo>
                <a:lnTo>
                  <a:pt x="128588" y="0"/>
                </a:lnTo>
                <a:lnTo>
                  <a:pt x="128588" y="0"/>
                </a:lnTo>
                <a:lnTo>
                  <a:pt x="128588" y="7144"/>
                </a:lnTo>
                <a:lnTo>
                  <a:pt x="135731" y="7144"/>
                </a:lnTo>
                <a:lnTo>
                  <a:pt x="135731" y="14288"/>
                </a:lnTo>
                <a:lnTo>
                  <a:pt x="142875" y="35719"/>
                </a:lnTo>
                <a:lnTo>
                  <a:pt x="142875" y="50006"/>
                </a:lnTo>
                <a:lnTo>
                  <a:pt x="157163" y="71438"/>
                </a:lnTo>
                <a:lnTo>
                  <a:pt x="164306" y="100013"/>
                </a:lnTo>
                <a:lnTo>
                  <a:pt x="171450" y="128588"/>
                </a:lnTo>
                <a:lnTo>
                  <a:pt x="192881" y="142875"/>
                </a:lnTo>
                <a:lnTo>
                  <a:pt x="200025" y="164306"/>
                </a:lnTo>
                <a:lnTo>
                  <a:pt x="221456" y="185738"/>
                </a:lnTo>
                <a:lnTo>
                  <a:pt x="228600" y="185738"/>
                </a:lnTo>
                <a:lnTo>
                  <a:pt x="242888" y="200025"/>
                </a:lnTo>
                <a:lnTo>
                  <a:pt x="257175" y="207169"/>
                </a:lnTo>
                <a:lnTo>
                  <a:pt x="264319" y="207169"/>
                </a:lnTo>
                <a:lnTo>
                  <a:pt x="278606" y="200025"/>
                </a:lnTo>
                <a:lnTo>
                  <a:pt x="285750" y="200025"/>
                </a:lnTo>
                <a:lnTo>
                  <a:pt x="300038" y="192881"/>
                </a:lnTo>
                <a:lnTo>
                  <a:pt x="300038" y="185738"/>
                </a:lnTo>
                <a:lnTo>
                  <a:pt x="307181" y="185738"/>
                </a:lnTo>
                <a:lnTo>
                  <a:pt x="314325" y="178594"/>
                </a:lnTo>
                <a:lnTo>
                  <a:pt x="314325" y="164306"/>
                </a:lnTo>
                <a:lnTo>
                  <a:pt x="314325" y="164306"/>
                </a:lnTo>
                <a:lnTo>
                  <a:pt x="321469" y="157163"/>
                </a:lnTo>
                <a:lnTo>
                  <a:pt x="321469" y="150019"/>
                </a:lnTo>
                <a:lnTo>
                  <a:pt x="321469" y="150019"/>
                </a:lnTo>
                <a:lnTo>
                  <a:pt x="314325" y="150019"/>
                </a:lnTo>
                <a:lnTo>
                  <a:pt x="314325" y="142875"/>
                </a:lnTo>
                <a:lnTo>
                  <a:pt x="314325" y="142875"/>
                </a:lnTo>
                <a:lnTo>
                  <a:pt x="307181" y="142875"/>
                </a:lnTo>
                <a:lnTo>
                  <a:pt x="300038" y="135731"/>
                </a:lnTo>
                <a:lnTo>
                  <a:pt x="292894" y="128588"/>
                </a:lnTo>
                <a:lnTo>
                  <a:pt x="285750" y="128588"/>
                </a:lnTo>
                <a:lnTo>
                  <a:pt x="278606" y="121444"/>
                </a:lnTo>
                <a:lnTo>
                  <a:pt x="271463" y="121444"/>
                </a:lnTo>
                <a:lnTo>
                  <a:pt x="257175" y="107156"/>
                </a:lnTo>
                <a:lnTo>
                  <a:pt x="257175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>
            <a:off x="8343900" y="2793206"/>
            <a:ext cx="414339" cy="535783"/>
          </a:xfrm>
          <a:custGeom>
            <a:avLst/>
            <a:gdLst/>
            <a:ahLst/>
            <a:cxnLst/>
            <a:rect l="0" t="0" r="0" b="0"/>
            <a:pathLst>
              <a:path w="414339" h="535783">
                <a:moveTo>
                  <a:pt x="0" y="407194"/>
                </a:moveTo>
                <a:lnTo>
                  <a:pt x="0" y="407194"/>
                </a:lnTo>
                <a:lnTo>
                  <a:pt x="0" y="407194"/>
                </a:lnTo>
                <a:lnTo>
                  <a:pt x="7144" y="414338"/>
                </a:lnTo>
                <a:lnTo>
                  <a:pt x="7144" y="414338"/>
                </a:lnTo>
                <a:lnTo>
                  <a:pt x="7144" y="421482"/>
                </a:lnTo>
                <a:lnTo>
                  <a:pt x="14288" y="435769"/>
                </a:lnTo>
                <a:lnTo>
                  <a:pt x="14288" y="442913"/>
                </a:lnTo>
                <a:lnTo>
                  <a:pt x="21431" y="464344"/>
                </a:lnTo>
                <a:lnTo>
                  <a:pt x="28575" y="485775"/>
                </a:lnTo>
                <a:lnTo>
                  <a:pt x="35719" y="500063"/>
                </a:lnTo>
                <a:lnTo>
                  <a:pt x="42863" y="507207"/>
                </a:lnTo>
                <a:lnTo>
                  <a:pt x="50006" y="521494"/>
                </a:lnTo>
                <a:lnTo>
                  <a:pt x="57150" y="528638"/>
                </a:lnTo>
                <a:lnTo>
                  <a:pt x="64294" y="528638"/>
                </a:lnTo>
                <a:lnTo>
                  <a:pt x="71438" y="535782"/>
                </a:lnTo>
                <a:lnTo>
                  <a:pt x="78581" y="535782"/>
                </a:lnTo>
                <a:lnTo>
                  <a:pt x="85725" y="535782"/>
                </a:lnTo>
                <a:lnTo>
                  <a:pt x="92869" y="528638"/>
                </a:lnTo>
                <a:lnTo>
                  <a:pt x="92869" y="528638"/>
                </a:lnTo>
                <a:lnTo>
                  <a:pt x="100013" y="521494"/>
                </a:lnTo>
                <a:lnTo>
                  <a:pt x="100013" y="507207"/>
                </a:lnTo>
                <a:lnTo>
                  <a:pt x="107156" y="500063"/>
                </a:lnTo>
                <a:lnTo>
                  <a:pt x="107156" y="485775"/>
                </a:lnTo>
                <a:lnTo>
                  <a:pt x="107156" y="471488"/>
                </a:lnTo>
                <a:lnTo>
                  <a:pt x="107156" y="464344"/>
                </a:lnTo>
                <a:lnTo>
                  <a:pt x="107156" y="450057"/>
                </a:lnTo>
                <a:lnTo>
                  <a:pt x="100013" y="428625"/>
                </a:lnTo>
                <a:lnTo>
                  <a:pt x="100013" y="414338"/>
                </a:lnTo>
                <a:lnTo>
                  <a:pt x="92869" y="400050"/>
                </a:lnTo>
                <a:lnTo>
                  <a:pt x="85725" y="378619"/>
                </a:lnTo>
                <a:lnTo>
                  <a:pt x="78581" y="371475"/>
                </a:lnTo>
                <a:lnTo>
                  <a:pt x="71438" y="364332"/>
                </a:lnTo>
                <a:lnTo>
                  <a:pt x="64294" y="364332"/>
                </a:lnTo>
                <a:lnTo>
                  <a:pt x="57150" y="357188"/>
                </a:lnTo>
                <a:lnTo>
                  <a:pt x="50006" y="364332"/>
                </a:lnTo>
                <a:lnTo>
                  <a:pt x="50006" y="364332"/>
                </a:lnTo>
                <a:lnTo>
                  <a:pt x="42863" y="364332"/>
                </a:lnTo>
                <a:lnTo>
                  <a:pt x="35719" y="378619"/>
                </a:lnTo>
                <a:lnTo>
                  <a:pt x="35719" y="400050"/>
                </a:lnTo>
                <a:lnTo>
                  <a:pt x="28575" y="407194"/>
                </a:lnTo>
                <a:lnTo>
                  <a:pt x="28575" y="428625"/>
                </a:lnTo>
                <a:lnTo>
                  <a:pt x="28575" y="450057"/>
                </a:lnTo>
                <a:lnTo>
                  <a:pt x="35719" y="457200"/>
                </a:lnTo>
                <a:lnTo>
                  <a:pt x="35719" y="471488"/>
                </a:lnTo>
                <a:lnTo>
                  <a:pt x="42863" y="478632"/>
                </a:lnTo>
                <a:lnTo>
                  <a:pt x="42863" y="478632"/>
                </a:lnTo>
                <a:lnTo>
                  <a:pt x="50006" y="478632"/>
                </a:lnTo>
                <a:lnTo>
                  <a:pt x="57150" y="478632"/>
                </a:lnTo>
                <a:lnTo>
                  <a:pt x="64294" y="471488"/>
                </a:lnTo>
                <a:lnTo>
                  <a:pt x="71438" y="457200"/>
                </a:lnTo>
                <a:lnTo>
                  <a:pt x="78581" y="450057"/>
                </a:lnTo>
                <a:lnTo>
                  <a:pt x="85725" y="435769"/>
                </a:lnTo>
                <a:lnTo>
                  <a:pt x="92869" y="414338"/>
                </a:lnTo>
                <a:lnTo>
                  <a:pt x="100013" y="400050"/>
                </a:lnTo>
                <a:lnTo>
                  <a:pt x="107156" y="385763"/>
                </a:lnTo>
                <a:lnTo>
                  <a:pt x="107156" y="364332"/>
                </a:lnTo>
                <a:lnTo>
                  <a:pt x="114300" y="350044"/>
                </a:lnTo>
                <a:lnTo>
                  <a:pt x="114300" y="335757"/>
                </a:lnTo>
                <a:lnTo>
                  <a:pt x="114300" y="328613"/>
                </a:lnTo>
                <a:lnTo>
                  <a:pt x="114300" y="314325"/>
                </a:lnTo>
                <a:lnTo>
                  <a:pt x="121444" y="314325"/>
                </a:lnTo>
                <a:lnTo>
                  <a:pt x="121444" y="314325"/>
                </a:lnTo>
                <a:lnTo>
                  <a:pt x="121444" y="307182"/>
                </a:lnTo>
                <a:lnTo>
                  <a:pt x="121444" y="314325"/>
                </a:lnTo>
                <a:lnTo>
                  <a:pt x="121444" y="314325"/>
                </a:lnTo>
                <a:lnTo>
                  <a:pt x="121444" y="321469"/>
                </a:lnTo>
                <a:lnTo>
                  <a:pt x="128588" y="328613"/>
                </a:lnTo>
                <a:lnTo>
                  <a:pt x="135731" y="342900"/>
                </a:lnTo>
                <a:lnTo>
                  <a:pt x="142875" y="357188"/>
                </a:lnTo>
                <a:lnTo>
                  <a:pt x="150019" y="371475"/>
                </a:lnTo>
                <a:lnTo>
                  <a:pt x="157163" y="392907"/>
                </a:lnTo>
                <a:lnTo>
                  <a:pt x="164306" y="400050"/>
                </a:lnTo>
                <a:lnTo>
                  <a:pt x="171450" y="407194"/>
                </a:lnTo>
                <a:lnTo>
                  <a:pt x="178594" y="421482"/>
                </a:lnTo>
                <a:lnTo>
                  <a:pt x="192881" y="421482"/>
                </a:lnTo>
                <a:lnTo>
                  <a:pt x="200025" y="421482"/>
                </a:lnTo>
                <a:lnTo>
                  <a:pt x="200025" y="421482"/>
                </a:lnTo>
                <a:lnTo>
                  <a:pt x="207169" y="421482"/>
                </a:lnTo>
                <a:lnTo>
                  <a:pt x="214313" y="407194"/>
                </a:lnTo>
                <a:lnTo>
                  <a:pt x="221456" y="400050"/>
                </a:lnTo>
                <a:lnTo>
                  <a:pt x="221456" y="400050"/>
                </a:lnTo>
                <a:lnTo>
                  <a:pt x="221456" y="392907"/>
                </a:lnTo>
                <a:lnTo>
                  <a:pt x="221456" y="378619"/>
                </a:lnTo>
                <a:lnTo>
                  <a:pt x="221456" y="371475"/>
                </a:lnTo>
                <a:lnTo>
                  <a:pt x="221456" y="357188"/>
                </a:lnTo>
                <a:lnTo>
                  <a:pt x="221456" y="335757"/>
                </a:lnTo>
                <a:lnTo>
                  <a:pt x="221456" y="328613"/>
                </a:lnTo>
                <a:lnTo>
                  <a:pt x="214313" y="314325"/>
                </a:lnTo>
                <a:lnTo>
                  <a:pt x="214313" y="300038"/>
                </a:lnTo>
                <a:lnTo>
                  <a:pt x="207169" y="300038"/>
                </a:lnTo>
                <a:lnTo>
                  <a:pt x="207169" y="300038"/>
                </a:lnTo>
                <a:lnTo>
                  <a:pt x="207169" y="292894"/>
                </a:lnTo>
                <a:lnTo>
                  <a:pt x="207169" y="292894"/>
                </a:lnTo>
                <a:lnTo>
                  <a:pt x="214313" y="300038"/>
                </a:lnTo>
                <a:lnTo>
                  <a:pt x="214313" y="300038"/>
                </a:lnTo>
                <a:lnTo>
                  <a:pt x="221456" y="300038"/>
                </a:lnTo>
                <a:lnTo>
                  <a:pt x="228600" y="314325"/>
                </a:lnTo>
                <a:lnTo>
                  <a:pt x="235744" y="328613"/>
                </a:lnTo>
                <a:lnTo>
                  <a:pt x="250031" y="335757"/>
                </a:lnTo>
                <a:lnTo>
                  <a:pt x="257175" y="342900"/>
                </a:lnTo>
                <a:lnTo>
                  <a:pt x="271463" y="357188"/>
                </a:lnTo>
                <a:lnTo>
                  <a:pt x="278606" y="357188"/>
                </a:lnTo>
                <a:lnTo>
                  <a:pt x="292894" y="364332"/>
                </a:lnTo>
                <a:lnTo>
                  <a:pt x="300038" y="364332"/>
                </a:lnTo>
                <a:lnTo>
                  <a:pt x="307181" y="364332"/>
                </a:lnTo>
                <a:lnTo>
                  <a:pt x="314325" y="357188"/>
                </a:lnTo>
                <a:lnTo>
                  <a:pt x="321469" y="350044"/>
                </a:lnTo>
                <a:lnTo>
                  <a:pt x="328613" y="342900"/>
                </a:lnTo>
                <a:lnTo>
                  <a:pt x="328613" y="328613"/>
                </a:lnTo>
                <a:lnTo>
                  <a:pt x="328613" y="314325"/>
                </a:lnTo>
                <a:lnTo>
                  <a:pt x="328613" y="300038"/>
                </a:lnTo>
                <a:lnTo>
                  <a:pt x="328613" y="285750"/>
                </a:lnTo>
                <a:lnTo>
                  <a:pt x="321469" y="264319"/>
                </a:lnTo>
                <a:lnTo>
                  <a:pt x="314325" y="250032"/>
                </a:lnTo>
                <a:lnTo>
                  <a:pt x="307181" y="228600"/>
                </a:lnTo>
                <a:lnTo>
                  <a:pt x="300038" y="207169"/>
                </a:lnTo>
                <a:lnTo>
                  <a:pt x="292894" y="185738"/>
                </a:lnTo>
                <a:lnTo>
                  <a:pt x="285750" y="164307"/>
                </a:lnTo>
                <a:lnTo>
                  <a:pt x="278606" y="142875"/>
                </a:lnTo>
                <a:lnTo>
                  <a:pt x="271463" y="128588"/>
                </a:lnTo>
                <a:lnTo>
                  <a:pt x="264319" y="121444"/>
                </a:lnTo>
                <a:lnTo>
                  <a:pt x="264319" y="114300"/>
                </a:lnTo>
                <a:lnTo>
                  <a:pt x="264319" y="114300"/>
                </a:lnTo>
                <a:lnTo>
                  <a:pt x="264319" y="107157"/>
                </a:lnTo>
                <a:lnTo>
                  <a:pt x="264319" y="107157"/>
                </a:lnTo>
                <a:lnTo>
                  <a:pt x="264319" y="107157"/>
                </a:lnTo>
                <a:lnTo>
                  <a:pt x="264319" y="114300"/>
                </a:lnTo>
                <a:lnTo>
                  <a:pt x="271463" y="121444"/>
                </a:lnTo>
                <a:lnTo>
                  <a:pt x="278606" y="135732"/>
                </a:lnTo>
                <a:lnTo>
                  <a:pt x="285750" y="157163"/>
                </a:lnTo>
                <a:lnTo>
                  <a:pt x="300038" y="178594"/>
                </a:lnTo>
                <a:lnTo>
                  <a:pt x="307181" y="200025"/>
                </a:lnTo>
                <a:lnTo>
                  <a:pt x="321469" y="221457"/>
                </a:lnTo>
                <a:lnTo>
                  <a:pt x="335756" y="235744"/>
                </a:lnTo>
                <a:lnTo>
                  <a:pt x="342900" y="242888"/>
                </a:lnTo>
                <a:lnTo>
                  <a:pt x="350044" y="257175"/>
                </a:lnTo>
                <a:lnTo>
                  <a:pt x="350044" y="271463"/>
                </a:lnTo>
                <a:lnTo>
                  <a:pt x="357188" y="271463"/>
                </a:lnTo>
                <a:lnTo>
                  <a:pt x="357188" y="271463"/>
                </a:lnTo>
                <a:lnTo>
                  <a:pt x="357188" y="278607"/>
                </a:lnTo>
                <a:lnTo>
                  <a:pt x="357188" y="271463"/>
                </a:lnTo>
                <a:lnTo>
                  <a:pt x="357188" y="271463"/>
                </a:lnTo>
                <a:lnTo>
                  <a:pt x="357188" y="271463"/>
                </a:lnTo>
                <a:lnTo>
                  <a:pt x="357188" y="257175"/>
                </a:lnTo>
                <a:lnTo>
                  <a:pt x="350044" y="235744"/>
                </a:lnTo>
                <a:lnTo>
                  <a:pt x="350044" y="221457"/>
                </a:lnTo>
                <a:lnTo>
                  <a:pt x="342900" y="192882"/>
                </a:lnTo>
                <a:lnTo>
                  <a:pt x="342900" y="157163"/>
                </a:lnTo>
                <a:lnTo>
                  <a:pt x="342900" y="121444"/>
                </a:lnTo>
                <a:lnTo>
                  <a:pt x="357188" y="92869"/>
                </a:lnTo>
                <a:lnTo>
                  <a:pt x="371475" y="57150"/>
                </a:lnTo>
                <a:lnTo>
                  <a:pt x="385763" y="35719"/>
                </a:lnTo>
                <a:lnTo>
                  <a:pt x="414338" y="0"/>
                </a:lnTo>
                <a:lnTo>
                  <a:pt x="41433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/>
          <p:cNvSpPr/>
          <p:nvPr/>
        </p:nvSpPr>
        <p:spPr>
          <a:xfrm>
            <a:off x="7415213" y="4429125"/>
            <a:ext cx="235744" cy="478632"/>
          </a:xfrm>
          <a:custGeom>
            <a:avLst/>
            <a:gdLst/>
            <a:ahLst/>
            <a:cxnLst/>
            <a:rect l="0" t="0" r="0" b="0"/>
            <a:pathLst>
              <a:path w="235744" h="478632">
                <a:moveTo>
                  <a:pt x="100012" y="7144"/>
                </a:moveTo>
                <a:lnTo>
                  <a:pt x="92868" y="0"/>
                </a:lnTo>
                <a:lnTo>
                  <a:pt x="78581" y="0"/>
                </a:lnTo>
                <a:lnTo>
                  <a:pt x="64293" y="7144"/>
                </a:lnTo>
                <a:lnTo>
                  <a:pt x="57150" y="14288"/>
                </a:lnTo>
                <a:lnTo>
                  <a:pt x="50006" y="21431"/>
                </a:lnTo>
                <a:lnTo>
                  <a:pt x="42862" y="21431"/>
                </a:lnTo>
                <a:lnTo>
                  <a:pt x="28575" y="42863"/>
                </a:lnTo>
                <a:lnTo>
                  <a:pt x="28575" y="57150"/>
                </a:lnTo>
                <a:lnTo>
                  <a:pt x="21431" y="71438"/>
                </a:lnTo>
                <a:lnTo>
                  <a:pt x="14287" y="92869"/>
                </a:lnTo>
                <a:lnTo>
                  <a:pt x="14287" y="121444"/>
                </a:lnTo>
                <a:lnTo>
                  <a:pt x="7143" y="135731"/>
                </a:lnTo>
                <a:lnTo>
                  <a:pt x="7143" y="164306"/>
                </a:lnTo>
                <a:lnTo>
                  <a:pt x="0" y="192881"/>
                </a:lnTo>
                <a:lnTo>
                  <a:pt x="0" y="221456"/>
                </a:lnTo>
                <a:lnTo>
                  <a:pt x="0" y="235744"/>
                </a:lnTo>
                <a:lnTo>
                  <a:pt x="7143" y="257175"/>
                </a:lnTo>
                <a:lnTo>
                  <a:pt x="7143" y="264319"/>
                </a:lnTo>
                <a:lnTo>
                  <a:pt x="7143" y="271463"/>
                </a:lnTo>
                <a:lnTo>
                  <a:pt x="14287" y="285750"/>
                </a:lnTo>
                <a:lnTo>
                  <a:pt x="14287" y="292894"/>
                </a:lnTo>
                <a:lnTo>
                  <a:pt x="21431" y="285750"/>
                </a:lnTo>
                <a:lnTo>
                  <a:pt x="28575" y="285750"/>
                </a:lnTo>
                <a:lnTo>
                  <a:pt x="35718" y="285750"/>
                </a:lnTo>
                <a:lnTo>
                  <a:pt x="50006" y="278606"/>
                </a:lnTo>
                <a:lnTo>
                  <a:pt x="57150" y="271463"/>
                </a:lnTo>
                <a:lnTo>
                  <a:pt x="71437" y="271463"/>
                </a:lnTo>
                <a:lnTo>
                  <a:pt x="85725" y="264319"/>
                </a:lnTo>
                <a:lnTo>
                  <a:pt x="92868" y="257175"/>
                </a:lnTo>
                <a:lnTo>
                  <a:pt x="107156" y="257175"/>
                </a:lnTo>
                <a:lnTo>
                  <a:pt x="121443" y="250031"/>
                </a:lnTo>
                <a:lnTo>
                  <a:pt x="135731" y="242888"/>
                </a:lnTo>
                <a:lnTo>
                  <a:pt x="150018" y="242888"/>
                </a:lnTo>
                <a:lnTo>
                  <a:pt x="164306" y="242888"/>
                </a:lnTo>
                <a:lnTo>
                  <a:pt x="178593" y="242888"/>
                </a:lnTo>
                <a:lnTo>
                  <a:pt x="192881" y="250031"/>
                </a:lnTo>
                <a:lnTo>
                  <a:pt x="207168" y="257175"/>
                </a:lnTo>
                <a:lnTo>
                  <a:pt x="214312" y="257175"/>
                </a:lnTo>
                <a:lnTo>
                  <a:pt x="221456" y="257175"/>
                </a:lnTo>
                <a:lnTo>
                  <a:pt x="228600" y="271463"/>
                </a:lnTo>
                <a:lnTo>
                  <a:pt x="235743" y="285750"/>
                </a:lnTo>
                <a:lnTo>
                  <a:pt x="235743" y="292894"/>
                </a:lnTo>
                <a:lnTo>
                  <a:pt x="235743" y="307181"/>
                </a:lnTo>
                <a:lnTo>
                  <a:pt x="235743" y="328613"/>
                </a:lnTo>
                <a:lnTo>
                  <a:pt x="228600" y="335756"/>
                </a:lnTo>
                <a:lnTo>
                  <a:pt x="228600" y="357188"/>
                </a:lnTo>
                <a:lnTo>
                  <a:pt x="221456" y="378619"/>
                </a:lnTo>
                <a:lnTo>
                  <a:pt x="214312" y="392906"/>
                </a:lnTo>
                <a:lnTo>
                  <a:pt x="207168" y="414338"/>
                </a:lnTo>
                <a:lnTo>
                  <a:pt x="200025" y="428625"/>
                </a:lnTo>
                <a:lnTo>
                  <a:pt x="192881" y="442913"/>
                </a:lnTo>
                <a:lnTo>
                  <a:pt x="178593" y="450056"/>
                </a:lnTo>
                <a:lnTo>
                  <a:pt x="171450" y="464344"/>
                </a:lnTo>
                <a:lnTo>
                  <a:pt x="157162" y="471488"/>
                </a:lnTo>
                <a:lnTo>
                  <a:pt x="150018" y="471488"/>
                </a:lnTo>
                <a:lnTo>
                  <a:pt x="142875" y="471488"/>
                </a:lnTo>
                <a:lnTo>
                  <a:pt x="135731" y="478631"/>
                </a:lnTo>
                <a:lnTo>
                  <a:pt x="135731" y="4786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Freeform 96"/>
          <p:cNvSpPr/>
          <p:nvPr/>
        </p:nvSpPr>
        <p:spPr>
          <a:xfrm>
            <a:off x="7558088" y="4507706"/>
            <a:ext cx="178594" cy="278608"/>
          </a:xfrm>
          <a:custGeom>
            <a:avLst/>
            <a:gdLst/>
            <a:ahLst/>
            <a:cxnLst/>
            <a:rect l="0" t="0" r="0" b="0"/>
            <a:pathLst>
              <a:path w="178594" h="278608">
                <a:moveTo>
                  <a:pt x="0" y="0"/>
                </a:moveTo>
                <a:lnTo>
                  <a:pt x="0" y="0"/>
                </a:lnTo>
                <a:lnTo>
                  <a:pt x="7143" y="0"/>
                </a:lnTo>
                <a:lnTo>
                  <a:pt x="14287" y="0"/>
                </a:lnTo>
                <a:lnTo>
                  <a:pt x="14287" y="7144"/>
                </a:lnTo>
                <a:lnTo>
                  <a:pt x="21431" y="14288"/>
                </a:lnTo>
                <a:lnTo>
                  <a:pt x="28575" y="28575"/>
                </a:lnTo>
                <a:lnTo>
                  <a:pt x="35718" y="42863"/>
                </a:lnTo>
                <a:lnTo>
                  <a:pt x="50006" y="64294"/>
                </a:lnTo>
                <a:lnTo>
                  <a:pt x="57150" y="85725"/>
                </a:lnTo>
                <a:lnTo>
                  <a:pt x="71437" y="121444"/>
                </a:lnTo>
                <a:lnTo>
                  <a:pt x="85725" y="142875"/>
                </a:lnTo>
                <a:lnTo>
                  <a:pt x="100012" y="171450"/>
                </a:lnTo>
                <a:lnTo>
                  <a:pt x="114300" y="192882"/>
                </a:lnTo>
                <a:lnTo>
                  <a:pt x="128587" y="214313"/>
                </a:lnTo>
                <a:lnTo>
                  <a:pt x="142875" y="228600"/>
                </a:lnTo>
                <a:lnTo>
                  <a:pt x="157162" y="242888"/>
                </a:lnTo>
                <a:lnTo>
                  <a:pt x="164306" y="257175"/>
                </a:lnTo>
                <a:lnTo>
                  <a:pt x="178593" y="278607"/>
                </a:lnTo>
                <a:lnTo>
                  <a:pt x="178593" y="2786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reeform 97"/>
          <p:cNvSpPr/>
          <p:nvPr/>
        </p:nvSpPr>
        <p:spPr>
          <a:xfrm>
            <a:off x="7636669" y="3836194"/>
            <a:ext cx="964407" cy="857251"/>
          </a:xfrm>
          <a:custGeom>
            <a:avLst/>
            <a:gdLst/>
            <a:ahLst/>
            <a:cxnLst/>
            <a:rect l="0" t="0" r="0" b="0"/>
            <a:pathLst>
              <a:path w="964407" h="857251">
                <a:moveTo>
                  <a:pt x="0" y="821531"/>
                </a:moveTo>
                <a:lnTo>
                  <a:pt x="0" y="821531"/>
                </a:lnTo>
                <a:lnTo>
                  <a:pt x="0" y="828675"/>
                </a:lnTo>
                <a:lnTo>
                  <a:pt x="0" y="821531"/>
                </a:lnTo>
                <a:lnTo>
                  <a:pt x="7144" y="814387"/>
                </a:lnTo>
                <a:lnTo>
                  <a:pt x="7144" y="807244"/>
                </a:lnTo>
                <a:lnTo>
                  <a:pt x="14287" y="800100"/>
                </a:lnTo>
                <a:lnTo>
                  <a:pt x="21431" y="792956"/>
                </a:lnTo>
                <a:lnTo>
                  <a:pt x="35719" y="778669"/>
                </a:lnTo>
                <a:lnTo>
                  <a:pt x="42862" y="778669"/>
                </a:lnTo>
                <a:lnTo>
                  <a:pt x="57150" y="764381"/>
                </a:lnTo>
                <a:lnTo>
                  <a:pt x="71437" y="742950"/>
                </a:lnTo>
                <a:lnTo>
                  <a:pt x="78581" y="735806"/>
                </a:lnTo>
                <a:lnTo>
                  <a:pt x="92869" y="714375"/>
                </a:lnTo>
                <a:lnTo>
                  <a:pt x="107156" y="700087"/>
                </a:lnTo>
                <a:lnTo>
                  <a:pt x="114300" y="685800"/>
                </a:lnTo>
                <a:lnTo>
                  <a:pt x="128587" y="671512"/>
                </a:lnTo>
                <a:lnTo>
                  <a:pt x="135731" y="657225"/>
                </a:lnTo>
                <a:lnTo>
                  <a:pt x="135731" y="650081"/>
                </a:lnTo>
                <a:lnTo>
                  <a:pt x="142875" y="650081"/>
                </a:lnTo>
                <a:lnTo>
                  <a:pt x="142875" y="642937"/>
                </a:lnTo>
                <a:lnTo>
                  <a:pt x="142875" y="635794"/>
                </a:lnTo>
                <a:lnTo>
                  <a:pt x="142875" y="642937"/>
                </a:lnTo>
                <a:lnTo>
                  <a:pt x="135731" y="635794"/>
                </a:lnTo>
                <a:lnTo>
                  <a:pt x="135731" y="635794"/>
                </a:lnTo>
                <a:lnTo>
                  <a:pt x="128587" y="642937"/>
                </a:lnTo>
                <a:lnTo>
                  <a:pt x="121444" y="642937"/>
                </a:lnTo>
                <a:lnTo>
                  <a:pt x="114300" y="642937"/>
                </a:lnTo>
                <a:lnTo>
                  <a:pt x="107156" y="650081"/>
                </a:lnTo>
                <a:lnTo>
                  <a:pt x="100012" y="664369"/>
                </a:lnTo>
                <a:lnTo>
                  <a:pt x="92869" y="678656"/>
                </a:lnTo>
                <a:lnTo>
                  <a:pt x="85725" y="692944"/>
                </a:lnTo>
                <a:lnTo>
                  <a:pt x="85725" y="714375"/>
                </a:lnTo>
                <a:lnTo>
                  <a:pt x="85725" y="728662"/>
                </a:lnTo>
                <a:lnTo>
                  <a:pt x="85725" y="750094"/>
                </a:lnTo>
                <a:lnTo>
                  <a:pt x="92869" y="778669"/>
                </a:lnTo>
                <a:lnTo>
                  <a:pt x="100012" y="792956"/>
                </a:lnTo>
                <a:lnTo>
                  <a:pt x="114300" y="814387"/>
                </a:lnTo>
                <a:lnTo>
                  <a:pt x="121444" y="835819"/>
                </a:lnTo>
                <a:lnTo>
                  <a:pt x="128587" y="842962"/>
                </a:lnTo>
                <a:lnTo>
                  <a:pt x="142875" y="850106"/>
                </a:lnTo>
                <a:lnTo>
                  <a:pt x="150019" y="850106"/>
                </a:lnTo>
                <a:lnTo>
                  <a:pt x="164306" y="857250"/>
                </a:lnTo>
                <a:lnTo>
                  <a:pt x="171450" y="850106"/>
                </a:lnTo>
                <a:lnTo>
                  <a:pt x="185737" y="842962"/>
                </a:lnTo>
                <a:lnTo>
                  <a:pt x="185737" y="842962"/>
                </a:lnTo>
                <a:lnTo>
                  <a:pt x="192881" y="835819"/>
                </a:lnTo>
                <a:lnTo>
                  <a:pt x="200025" y="821531"/>
                </a:lnTo>
                <a:lnTo>
                  <a:pt x="207169" y="807244"/>
                </a:lnTo>
                <a:lnTo>
                  <a:pt x="207169" y="792956"/>
                </a:lnTo>
                <a:lnTo>
                  <a:pt x="207169" y="771525"/>
                </a:lnTo>
                <a:lnTo>
                  <a:pt x="207169" y="757237"/>
                </a:lnTo>
                <a:lnTo>
                  <a:pt x="207169" y="742950"/>
                </a:lnTo>
                <a:lnTo>
                  <a:pt x="200025" y="714375"/>
                </a:lnTo>
                <a:lnTo>
                  <a:pt x="200025" y="700087"/>
                </a:lnTo>
                <a:lnTo>
                  <a:pt x="192881" y="685800"/>
                </a:lnTo>
                <a:lnTo>
                  <a:pt x="192881" y="664369"/>
                </a:lnTo>
                <a:lnTo>
                  <a:pt x="192881" y="657225"/>
                </a:lnTo>
                <a:lnTo>
                  <a:pt x="192881" y="650081"/>
                </a:lnTo>
                <a:lnTo>
                  <a:pt x="192881" y="642937"/>
                </a:lnTo>
                <a:lnTo>
                  <a:pt x="192881" y="642937"/>
                </a:lnTo>
                <a:lnTo>
                  <a:pt x="192881" y="642937"/>
                </a:lnTo>
                <a:lnTo>
                  <a:pt x="200025" y="642937"/>
                </a:lnTo>
                <a:lnTo>
                  <a:pt x="207169" y="650081"/>
                </a:lnTo>
                <a:lnTo>
                  <a:pt x="214312" y="657225"/>
                </a:lnTo>
                <a:lnTo>
                  <a:pt x="228600" y="664369"/>
                </a:lnTo>
                <a:lnTo>
                  <a:pt x="235744" y="664369"/>
                </a:lnTo>
                <a:lnTo>
                  <a:pt x="250031" y="671512"/>
                </a:lnTo>
                <a:lnTo>
                  <a:pt x="257175" y="685800"/>
                </a:lnTo>
                <a:lnTo>
                  <a:pt x="271462" y="678656"/>
                </a:lnTo>
                <a:lnTo>
                  <a:pt x="285750" y="678656"/>
                </a:lnTo>
                <a:lnTo>
                  <a:pt x="292894" y="685800"/>
                </a:lnTo>
                <a:lnTo>
                  <a:pt x="300037" y="678656"/>
                </a:lnTo>
                <a:lnTo>
                  <a:pt x="307181" y="664369"/>
                </a:lnTo>
                <a:lnTo>
                  <a:pt x="314325" y="664369"/>
                </a:lnTo>
                <a:lnTo>
                  <a:pt x="321469" y="650081"/>
                </a:lnTo>
                <a:lnTo>
                  <a:pt x="321469" y="635794"/>
                </a:lnTo>
                <a:lnTo>
                  <a:pt x="321469" y="621506"/>
                </a:lnTo>
                <a:lnTo>
                  <a:pt x="314325" y="607219"/>
                </a:lnTo>
                <a:lnTo>
                  <a:pt x="314325" y="585787"/>
                </a:lnTo>
                <a:lnTo>
                  <a:pt x="307181" y="571500"/>
                </a:lnTo>
                <a:lnTo>
                  <a:pt x="300037" y="557212"/>
                </a:lnTo>
                <a:lnTo>
                  <a:pt x="292894" y="542925"/>
                </a:lnTo>
                <a:lnTo>
                  <a:pt x="285750" y="528637"/>
                </a:lnTo>
                <a:lnTo>
                  <a:pt x="278606" y="514350"/>
                </a:lnTo>
                <a:lnTo>
                  <a:pt x="271462" y="500062"/>
                </a:lnTo>
                <a:lnTo>
                  <a:pt x="264319" y="485775"/>
                </a:lnTo>
                <a:lnTo>
                  <a:pt x="257175" y="478631"/>
                </a:lnTo>
                <a:lnTo>
                  <a:pt x="250031" y="478631"/>
                </a:lnTo>
                <a:lnTo>
                  <a:pt x="250031" y="471487"/>
                </a:lnTo>
                <a:lnTo>
                  <a:pt x="242887" y="471487"/>
                </a:lnTo>
                <a:lnTo>
                  <a:pt x="242887" y="471487"/>
                </a:lnTo>
                <a:lnTo>
                  <a:pt x="250031" y="471487"/>
                </a:lnTo>
                <a:lnTo>
                  <a:pt x="250031" y="478631"/>
                </a:lnTo>
                <a:lnTo>
                  <a:pt x="257175" y="492919"/>
                </a:lnTo>
                <a:lnTo>
                  <a:pt x="264319" y="507206"/>
                </a:lnTo>
                <a:lnTo>
                  <a:pt x="271462" y="528637"/>
                </a:lnTo>
                <a:lnTo>
                  <a:pt x="285750" y="542925"/>
                </a:lnTo>
                <a:lnTo>
                  <a:pt x="300037" y="564356"/>
                </a:lnTo>
                <a:lnTo>
                  <a:pt x="307181" y="578644"/>
                </a:lnTo>
                <a:lnTo>
                  <a:pt x="321469" y="592931"/>
                </a:lnTo>
                <a:lnTo>
                  <a:pt x="328612" y="607219"/>
                </a:lnTo>
                <a:lnTo>
                  <a:pt x="335756" y="614362"/>
                </a:lnTo>
                <a:lnTo>
                  <a:pt x="342900" y="621506"/>
                </a:lnTo>
                <a:lnTo>
                  <a:pt x="350044" y="628650"/>
                </a:lnTo>
                <a:lnTo>
                  <a:pt x="350044" y="621506"/>
                </a:lnTo>
                <a:lnTo>
                  <a:pt x="350044" y="628650"/>
                </a:lnTo>
                <a:lnTo>
                  <a:pt x="350044" y="628650"/>
                </a:lnTo>
                <a:lnTo>
                  <a:pt x="350044" y="628650"/>
                </a:lnTo>
                <a:lnTo>
                  <a:pt x="350044" y="621506"/>
                </a:lnTo>
                <a:lnTo>
                  <a:pt x="342900" y="621506"/>
                </a:lnTo>
                <a:lnTo>
                  <a:pt x="342900" y="607219"/>
                </a:lnTo>
                <a:lnTo>
                  <a:pt x="335756" y="592931"/>
                </a:lnTo>
                <a:lnTo>
                  <a:pt x="328612" y="585787"/>
                </a:lnTo>
                <a:lnTo>
                  <a:pt x="328612" y="578644"/>
                </a:lnTo>
                <a:lnTo>
                  <a:pt x="321469" y="557212"/>
                </a:lnTo>
                <a:lnTo>
                  <a:pt x="314325" y="557212"/>
                </a:lnTo>
                <a:lnTo>
                  <a:pt x="314325" y="550069"/>
                </a:lnTo>
                <a:lnTo>
                  <a:pt x="321469" y="542925"/>
                </a:lnTo>
                <a:lnTo>
                  <a:pt x="321469" y="535781"/>
                </a:lnTo>
                <a:lnTo>
                  <a:pt x="321469" y="535781"/>
                </a:lnTo>
                <a:lnTo>
                  <a:pt x="328612" y="528637"/>
                </a:lnTo>
                <a:lnTo>
                  <a:pt x="335756" y="521494"/>
                </a:lnTo>
                <a:lnTo>
                  <a:pt x="335756" y="521494"/>
                </a:lnTo>
                <a:lnTo>
                  <a:pt x="350044" y="514350"/>
                </a:lnTo>
                <a:lnTo>
                  <a:pt x="357187" y="500062"/>
                </a:lnTo>
                <a:lnTo>
                  <a:pt x="364331" y="492919"/>
                </a:lnTo>
                <a:lnTo>
                  <a:pt x="371475" y="485775"/>
                </a:lnTo>
                <a:lnTo>
                  <a:pt x="385762" y="471487"/>
                </a:lnTo>
                <a:lnTo>
                  <a:pt x="392906" y="457200"/>
                </a:lnTo>
                <a:lnTo>
                  <a:pt x="400050" y="450056"/>
                </a:lnTo>
                <a:lnTo>
                  <a:pt x="407194" y="435769"/>
                </a:lnTo>
                <a:lnTo>
                  <a:pt x="407194" y="421481"/>
                </a:lnTo>
                <a:lnTo>
                  <a:pt x="414337" y="414337"/>
                </a:lnTo>
                <a:lnTo>
                  <a:pt x="414337" y="407194"/>
                </a:lnTo>
                <a:lnTo>
                  <a:pt x="414337" y="392906"/>
                </a:lnTo>
                <a:lnTo>
                  <a:pt x="414337" y="392906"/>
                </a:lnTo>
                <a:lnTo>
                  <a:pt x="414337" y="385762"/>
                </a:lnTo>
                <a:lnTo>
                  <a:pt x="414337" y="371475"/>
                </a:lnTo>
                <a:lnTo>
                  <a:pt x="407194" y="364331"/>
                </a:lnTo>
                <a:lnTo>
                  <a:pt x="407194" y="364331"/>
                </a:lnTo>
                <a:lnTo>
                  <a:pt x="400050" y="357187"/>
                </a:lnTo>
                <a:lnTo>
                  <a:pt x="392906" y="357187"/>
                </a:lnTo>
                <a:lnTo>
                  <a:pt x="392906" y="364331"/>
                </a:lnTo>
                <a:lnTo>
                  <a:pt x="385762" y="364331"/>
                </a:lnTo>
                <a:lnTo>
                  <a:pt x="385762" y="364331"/>
                </a:lnTo>
                <a:lnTo>
                  <a:pt x="385762" y="378619"/>
                </a:lnTo>
                <a:lnTo>
                  <a:pt x="385762" y="385762"/>
                </a:lnTo>
                <a:lnTo>
                  <a:pt x="385762" y="400050"/>
                </a:lnTo>
                <a:lnTo>
                  <a:pt x="392906" y="421481"/>
                </a:lnTo>
                <a:lnTo>
                  <a:pt x="400050" y="435769"/>
                </a:lnTo>
                <a:lnTo>
                  <a:pt x="407194" y="450056"/>
                </a:lnTo>
                <a:lnTo>
                  <a:pt x="414337" y="471487"/>
                </a:lnTo>
                <a:lnTo>
                  <a:pt x="428625" y="485775"/>
                </a:lnTo>
                <a:lnTo>
                  <a:pt x="435769" y="492919"/>
                </a:lnTo>
                <a:lnTo>
                  <a:pt x="450056" y="500062"/>
                </a:lnTo>
                <a:lnTo>
                  <a:pt x="464344" y="514350"/>
                </a:lnTo>
                <a:lnTo>
                  <a:pt x="471487" y="514350"/>
                </a:lnTo>
                <a:lnTo>
                  <a:pt x="478631" y="507206"/>
                </a:lnTo>
                <a:lnTo>
                  <a:pt x="485775" y="507206"/>
                </a:lnTo>
                <a:lnTo>
                  <a:pt x="492919" y="500062"/>
                </a:lnTo>
                <a:lnTo>
                  <a:pt x="500062" y="485775"/>
                </a:lnTo>
                <a:lnTo>
                  <a:pt x="507206" y="485775"/>
                </a:lnTo>
                <a:lnTo>
                  <a:pt x="507206" y="471487"/>
                </a:lnTo>
                <a:lnTo>
                  <a:pt x="507206" y="457200"/>
                </a:lnTo>
                <a:lnTo>
                  <a:pt x="507206" y="442912"/>
                </a:lnTo>
                <a:lnTo>
                  <a:pt x="507206" y="428625"/>
                </a:lnTo>
                <a:lnTo>
                  <a:pt x="500062" y="407194"/>
                </a:lnTo>
                <a:lnTo>
                  <a:pt x="500062" y="385762"/>
                </a:lnTo>
                <a:lnTo>
                  <a:pt x="492919" y="371475"/>
                </a:lnTo>
                <a:lnTo>
                  <a:pt x="485775" y="350044"/>
                </a:lnTo>
                <a:lnTo>
                  <a:pt x="485775" y="335756"/>
                </a:lnTo>
                <a:lnTo>
                  <a:pt x="478631" y="321469"/>
                </a:lnTo>
                <a:lnTo>
                  <a:pt x="478631" y="314325"/>
                </a:lnTo>
                <a:lnTo>
                  <a:pt x="478631" y="307181"/>
                </a:lnTo>
                <a:lnTo>
                  <a:pt x="478631" y="307181"/>
                </a:lnTo>
                <a:lnTo>
                  <a:pt x="485775" y="307181"/>
                </a:lnTo>
                <a:lnTo>
                  <a:pt x="485775" y="300037"/>
                </a:lnTo>
                <a:lnTo>
                  <a:pt x="492919" y="307181"/>
                </a:lnTo>
                <a:lnTo>
                  <a:pt x="500062" y="314325"/>
                </a:lnTo>
                <a:lnTo>
                  <a:pt x="507206" y="321469"/>
                </a:lnTo>
                <a:lnTo>
                  <a:pt x="521494" y="328612"/>
                </a:lnTo>
                <a:lnTo>
                  <a:pt x="528637" y="342900"/>
                </a:lnTo>
                <a:lnTo>
                  <a:pt x="542925" y="342900"/>
                </a:lnTo>
                <a:lnTo>
                  <a:pt x="557212" y="357187"/>
                </a:lnTo>
                <a:lnTo>
                  <a:pt x="564356" y="364331"/>
                </a:lnTo>
                <a:lnTo>
                  <a:pt x="578644" y="371475"/>
                </a:lnTo>
                <a:lnTo>
                  <a:pt x="578644" y="364331"/>
                </a:lnTo>
                <a:lnTo>
                  <a:pt x="585787" y="371475"/>
                </a:lnTo>
                <a:lnTo>
                  <a:pt x="592931" y="378619"/>
                </a:lnTo>
                <a:lnTo>
                  <a:pt x="600075" y="371475"/>
                </a:lnTo>
                <a:lnTo>
                  <a:pt x="600075" y="364331"/>
                </a:lnTo>
                <a:lnTo>
                  <a:pt x="607219" y="364331"/>
                </a:lnTo>
                <a:lnTo>
                  <a:pt x="607219" y="357187"/>
                </a:lnTo>
                <a:lnTo>
                  <a:pt x="600075" y="342900"/>
                </a:lnTo>
                <a:lnTo>
                  <a:pt x="600075" y="335756"/>
                </a:lnTo>
                <a:lnTo>
                  <a:pt x="600075" y="321469"/>
                </a:lnTo>
                <a:lnTo>
                  <a:pt x="592931" y="300037"/>
                </a:lnTo>
                <a:lnTo>
                  <a:pt x="592931" y="285750"/>
                </a:lnTo>
                <a:lnTo>
                  <a:pt x="585787" y="271462"/>
                </a:lnTo>
                <a:lnTo>
                  <a:pt x="585787" y="257175"/>
                </a:lnTo>
                <a:lnTo>
                  <a:pt x="578644" y="257175"/>
                </a:lnTo>
                <a:lnTo>
                  <a:pt x="578644" y="250031"/>
                </a:lnTo>
                <a:lnTo>
                  <a:pt x="585787" y="242887"/>
                </a:lnTo>
                <a:lnTo>
                  <a:pt x="585787" y="242887"/>
                </a:lnTo>
                <a:lnTo>
                  <a:pt x="585787" y="242887"/>
                </a:lnTo>
                <a:lnTo>
                  <a:pt x="592931" y="242887"/>
                </a:lnTo>
                <a:lnTo>
                  <a:pt x="607219" y="242887"/>
                </a:lnTo>
                <a:lnTo>
                  <a:pt x="614362" y="257175"/>
                </a:lnTo>
                <a:lnTo>
                  <a:pt x="621506" y="257175"/>
                </a:lnTo>
                <a:lnTo>
                  <a:pt x="635794" y="257175"/>
                </a:lnTo>
                <a:lnTo>
                  <a:pt x="642937" y="264319"/>
                </a:lnTo>
                <a:lnTo>
                  <a:pt x="657225" y="264319"/>
                </a:lnTo>
                <a:lnTo>
                  <a:pt x="664369" y="264319"/>
                </a:lnTo>
                <a:lnTo>
                  <a:pt x="678656" y="264319"/>
                </a:lnTo>
                <a:lnTo>
                  <a:pt x="685800" y="264319"/>
                </a:lnTo>
                <a:lnTo>
                  <a:pt x="692944" y="257175"/>
                </a:lnTo>
                <a:lnTo>
                  <a:pt x="700087" y="242887"/>
                </a:lnTo>
                <a:lnTo>
                  <a:pt x="707231" y="242887"/>
                </a:lnTo>
                <a:lnTo>
                  <a:pt x="714375" y="228600"/>
                </a:lnTo>
                <a:lnTo>
                  <a:pt x="714375" y="214312"/>
                </a:lnTo>
                <a:lnTo>
                  <a:pt x="721519" y="207169"/>
                </a:lnTo>
                <a:lnTo>
                  <a:pt x="721519" y="192881"/>
                </a:lnTo>
                <a:lnTo>
                  <a:pt x="721519" y="178594"/>
                </a:lnTo>
                <a:lnTo>
                  <a:pt x="714375" y="171450"/>
                </a:lnTo>
                <a:lnTo>
                  <a:pt x="714375" y="164306"/>
                </a:lnTo>
                <a:lnTo>
                  <a:pt x="707231" y="150019"/>
                </a:lnTo>
                <a:lnTo>
                  <a:pt x="700087" y="142875"/>
                </a:lnTo>
                <a:lnTo>
                  <a:pt x="692944" y="142875"/>
                </a:lnTo>
                <a:lnTo>
                  <a:pt x="685800" y="135731"/>
                </a:lnTo>
                <a:lnTo>
                  <a:pt x="685800" y="128587"/>
                </a:lnTo>
                <a:lnTo>
                  <a:pt x="678656" y="128587"/>
                </a:lnTo>
                <a:lnTo>
                  <a:pt x="678656" y="128587"/>
                </a:lnTo>
                <a:lnTo>
                  <a:pt x="671512" y="128587"/>
                </a:lnTo>
                <a:lnTo>
                  <a:pt x="671512" y="135731"/>
                </a:lnTo>
                <a:lnTo>
                  <a:pt x="671512" y="142875"/>
                </a:lnTo>
                <a:lnTo>
                  <a:pt x="671512" y="150019"/>
                </a:lnTo>
                <a:lnTo>
                  <a:pt x="678656" y="171450"/>
                </a:lnTo>
                <a:lnTo>
                  <a:pt x="685800" y="192881"/>
                </a:lnTo>
                <a:lnTo>
                  <a:pt x="692944" y="207169"/>
                </a:lnTo>
                <a:lnTo>
                  <a:pt x="707231" y="228600"/>
                </a:lnTo>
                <a:lnTo>
                  <a:pt x="714375" y="242887"/>
                </a:lnTo>
                <a:lnTo>
                  <a:pt x="728662" y="257175"/>
                </a:lnTo>
                <a:lnTo>
                  <a:pt x="742950" y="264319"/>
                </a:lnTo>
                <a:lnTo>
                  <a:pt x="750094" y="271462"/>
                </a:lnTo>
                <a:lnTo>
                  <a:pt x="764381" y="271462"/>
                </a:lnTo>
                <a:lnTo>
                  <a:pt x="771525" y="271462"/>
                </a:lnTo>
                <a:lnTo>
                  <a:pt x="785812" y="264319"/>
                </a:lnTo>
                <a:lnTo>
                  <a:pt x="792956" y="264319"/>
                </a:lnTo>
                <a:lnTo>
                  <a:pt x="800100" y="250031"/>
                </a:lnTo>
                <a:lnTo>
                  <a:pt x="807244" y="242887"/>
                </a:lnTo>
                <a:lnTo>
                  <a:pt x="807244" y="235744"/>
                </a:lnTo>
                <a:lnTo>
                  <a:pt x="814387" y="221456"/>
                </a:lnTo>
                <a:lnTo>
                  <a:pt x="814387" y="207169"/>
                </a:lnTo>
                <a:lnTo>
                  <a:pt x="807244" y="192881"/>
                </a:lnTo>
                <a:lnTo>
                  <a:pt x="807244" y="171450"/>
                </a:lnTo>
                <a:lnTo>
                  <a:pt x="807244" y="142875"/>
                </a:lnTo>
                <a:lnTo>
                  <a:pt x="800100" y="121444"/>
                </a:lnTo>
                <a:lnTo>
                  <a:pt x="800100" y="100012"/>
                </a:lnTo>
                <a:lnTo>
                  <a:pt x="792956" y="71437"/>
                </a:lnTo>
                <a:lnTo>
                  <a:pt x="792956" y="50006"/>
                </a:lnTo>
                <a:lnTo>
                  <a:pt x="792956" y="35719"/>
                </a:lnTo>
                <a:lnTo>
                  <a:pt x="792956" y="21431"/>
                </a:lnTo>
                <a:lnTo>
                  <a:pt x="792956" y="14287"/>
                </a:lnTo>
                <a:lnTo>
                  <a:pt x="800100" y="14287"/>
                </a:lnTo>
                <a:lnTo>
                  <a:pt x="800100" y="7144"/>
                </a:lnTo>
                <a:lnTo>
                  <a:pt x="807244" y="0"/>
                </a:lnTo>
                <a:lnTo>
                  <a:pt x="814387" y="7144"/>
                </a:lnTo>
                <a:lnTo>
                  <a:pt x="821531" y="14287"/>
                </a:lnTo>
                <a:lnTo>
                  <a:pt x="828675" y="14287"/>
                </a:lnTo>
                <a:lnTo>
                  <a:pt x="842962" y="28575"/>
                </a:lnTo>
                <a:lnTo>
                  <a:pt x="857250" y="42862"/>
                </a:lnTo>
                <a:lnTo>
                  <a:pt x="864394" y="57150"/>
                </a:lnTo>
                <a:lnTo>
                  <a:pt x="885825" y="71437"/>
                </a:lnTo>
                <a:lnTo>
                  <a:pt x="900112" y="92869"/>
                </a:lnTo>
                <a:lnTo>
                  <a:pt x="914400" y="100012"/>
                </a:lnTo>
                <a:lnTo>
                  <a:pt x="928687" y="107156"/>
                </a:lnTo>
                <a:lnTo>
                  <a:pt x="942975" y="121444"/>
                </a:lnTo>
                <a:lnTo>
                  <a:pt x="964406" y="135731"/>
                </a:lnTo>
                <a:lnTo>
                  <a:pt x="964406" y="1357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reeform 98"/>
          <p:cNvSpPr/>
          <p:nvPr/>
        </p:nvSpPr>
        <p:spPr>
          <a:xfrm>
            <a:off x="8501063" y="3750469"/>
            <a:ext cx="128588" cy="128588"/>
          </a:xfrm>
          <a:custGeom>
            <a:avLst/>
            <a:gdLst/>
            <a:ahLst/>
            <a:cxnLst/>
            <a:rect l="0" t="0" r="0" b="0"/>
            <a:pathLst>
              <a:path w="128588" h="128588">
                <a:moveTo>
                  <a:pt x="14287" y="21431"/>
                </a:moveTo>
                <a:lnTo>
                  <a:pt x="7143" y="21431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7143" y="21431"/>
                </a:lnTo>
                <a:lnTo>
                  <a:pt x="14287" y="28575"/>
                </a:lnTo>
                <a:lnTo>
                  <a:pt x="21431" y="42862"/>
                </a:lnTo>
                <a:lnTo>
                  <a:pt x="28575" y="57150"/>
                </a:lnTo>
                <a:lnTo>
                  <a:pt x="42862" y="78581"/>
                </a:lnTo>
                <a:lnTo>
                  <a:pt x="57150" y="85725"/>
                </a:lnTo>
                <a:lnTo>
                  <a:pt x="71437" y="107156"/>
                </a:lnTo>
                <a:lnTo>
                  <a:pt x="85725" y="114300"/>
                </a:lnTo>
                <a:lnTo>
                  <a:pt x="92868" y="114300"/>
                </a:lnTo>
                <a:lnTo>
                  <a:pt x="107156" y="121444"/>
                </a:lnTo>
                <a:lnTo>
                  <a:pt x="107156" y="128587"/>
                </a:lnTo>
                <a:lnTo>
                  <a:pt x="114300" y="128587"/>
                </a:lnTo>
                <a:lnTo>
                  <a:pt x="121443" y="128587"/>
                </a:lnTo>
                <a:lnTo>
                  <a:pt x="121443" y="128587"/>
                </a:lnTo>
                <a:lnTo>
                  <a:pt x="128587" y="128587"/>
                </a:lnTo>
                <a:lnTo>
                  <a:pt x="128587" y="121444"/>
                </a:lnTo>
                <a:lnTo>
                  <a:pt x="128587" y="121444"/>
                </a:lnTo>
                <a:lnTo>
                  <a:pt x="121443" y="114300"/>
                </a:lnTo>
                <a:lnTo>
                  <a:pt x="121443" y="107156"/>
                </a:lnTo>
                <a:lnTo>
                  <a:pt x="114300" y="100012"/>
                </a:lnTo>
                <a:lnTo>
                  <a:pt x="114300" y="100012"/>
                </a:lnTo>
                <a:lnTo>
                  <a:pt x="107156" y="85725"/>
                </a:lnTo>
                <a:lnTo>
                  <a:pt x="100012" y="78581"/>
                </a:lnTo>
                <a:lnTo>
                  <a:pt x="100012" y="71437"/>
                </a:lnTo>
                <a:lnTo>
                  <a:pt x="92868" y="64294"/>
                </a:lnTo>
                <a:lnTo>
                  <a:pt x="92868" y="50006"/>
                </a:lnTo>
                <a:lnTo>
                  <a:pt x="92868" y="50006"/>
                </a:lnTo>
                <a:lnTo>
                  <a:pt x="85725" y="35719"/>
                </a:lnTo>
                <a:lnTo>
                  <a:pt x="85725" y="21431"/>
                </a:lnTo>
                <a:lnTo>
                  <a:pt x="92868" y="7144"/>
                </a:lnTo>
                <a:lnTo>
                  <a:pt x="92868" y="0"/>
                </a:lnTo>
                <a:lnTo>
                  <a:pt x="9286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reeform 99"/>
          <p:cNvSpPr/>
          <p:nvPr/>
        </p:nvSpPr>
        <p:spPr>
          <a:xfrm>
            <a:off x="8651081" y="3614738"/>
            <a:ext cx="78583" cy="164307"/>
          </a:xfrm>
          <a:custGeom>
            <a:avLst/>
            <a:gdLst/>
            <a:ahLst/>
            <a:cxnLst/>
            <a:rect l="0" t="0" r="0" b="0"/>
            <a:pathLst>
              <a:path w="78583" h="164307">
                <a:moveTo>
                  <a:pt x="14288" y="7143"/>
                </a:moveTo>
                <a:lnTo>
                  <a:pt x="14288" y="0"/>
                </a:lnTo>
                <a:lnTo>
                  <a:pt x="14288" y="7143"/>
                </a:lnTo>
                <a:lnTo>
                  <a:pt x="14288" y="0"/>
                </a:lnTo>
                <a:lnTo>
                  <a:pt x="14288" y="7143"/>
                </a:lnTo>
                <a:lnTo>
                  <a:pt x="14288" y="14287"/>
                </a:lnTo>
                <a:lnTo>
                  <a:pt x="14288" y="28575"/>
                </a:lnTo>
                <a:lnTo>
                  <a:pt x="14288" y="35718"/>
                </a:lnTo>
                <a:lnTo>
                  <a:pt x="7144" y="50006"/>
                </a:lnTo>
                <a:lnTo>
                  <a:pt x="7144" y="64293"/>
                </a:lnTo>
                <a:lnTo>
                  <a:pt x="7144" y="64293"/>
                </a:lnTo>
                <a:lnTo>
                  <a:pt x="0" y="78581"/>
                </a:lnTo>
                <a:lnTo>
                  <a:pt x="0" y="85725"/>
                </a:lnTo>
                <a:lnTo>
                  <a:pt x="0" y="85725"/>
                </a:lnTo>
                <a:lnTo>
                  <a:pt x="0" y="92868"/>
                </a:lnTo>
                <a:lnTo>
                  <a:pt x="7144" y="100012"/>
                </a:lnTo>
                <a:lnTo>
                  <a:pt x="7144" y="92868"/>
                </a:lnTo>
                <a:lnTo>
                  <a:pt x="14288" y="92868"/>
                </a:lnTo>
                <a:lnTo>
                  <a:pt x="14288" y="100012"/>
                </a:lnTo>
                <a:lnTo>
                  <a:pt x="21432" y="100012"/>
                </a:lnTo>
                <a:lnTo>
                  <a:pt x="28575" y="100012"/>
                </a:lnTo>
                <a:lnTo>
                  <a:pt x="28575" y="100012"/>
                </a:lnTo>
                <a:lnTo>
                  <a:pt x="35719" y="107156"/>
                </a:lnTo>
                <a:lnTo>
                  <a:pt x="42863" y="100012"/>
                </a:lnTo>
                <a:lnTo>
                  <a:pt x="50007" y="107156"/>
                </a:lnTo>
                <a:lnTo>
                  <a:pt x="57150" y="114300"/>
                </a:lnTo>
                <a:lnTo>
                  <a:pt x="64294" y="114300"/>
                </a:lnTo>
                <a:lnTo>
                  <a:pt x="64294" y="114300"/>
                </a:lnTo>
                <a:lnTo>
                  <a:pt x="64294" y="128587"/>
                </a:lnTo>
                <a:lnTo>
                  <a:pt x="71438" y="128587"/>
                </a:lnTo>
                <a:lnTo>
                  <a:pt x="71438" y="135731"/>
                </a:lnTo>
                <a:lnTo>
                  <a:pt x="78582" y="142875"/>
                </a:lnTo>
                <a:lnTo>
                  <a:pt x="78582" y="157162"/>
                </a:lnTo>
                <a:lnTo>
                  <a:pt x="78582" y="164306"/>
                </a:lnTo>
                <a:lnTo>
                  <a:pt x="78582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 100"/>
          <p:cNvSpPr/>
          <p:nvPr/>
        </p:nvSpPr>
        <p:spPr>
          <a:xfrm>
            <a:off x="7779544" y="4757738"/>
            <a:ext cx="185738" cy="664369"/>
          </a:xfrm>
          <a:custGeom>
            <a:avLst/>
            <a:gdLst/>
            <a:ahLst/>
            <a:cxnLst/>
            <a:rect l="0" t="0" r="0" b="0"/>
            <a:pathLst>
              <a:path w="185738" h="664369">
                <a:moveTo>
                  <a:pt x="107156" y="0"/>
                </a:moveTo>
                <a:lnTo>
                  <a:pt x="107156" y="7143"/>
                </a:lnTo>
                <a:lnTo>
                  <a:pt x="107156" y="21431"/>
                </a:lnTo>
                <a:lnTo>
                  <a:pt x="107156" y="35718"/>
                </a:lnTo>
                <a:lnTo>
                  <a:pt x="107156" y="42862"/>
                </a:lnTo>
                <a:lnTo>
                  <a:pt x="107156" y="64293"/>
                </a:lnTo>
                <a:lnTo>
                  <a:pt x="114300" y="85725"/>
                </a:lnTo>
                <a:lnTo>
                  <a:pt x="114300" y="100012"/>
                </a:lnTo>
                <a:lnTo>
                  <a:pt x="114300" y="114300"/>
                </a:lnTo>
                <a:lnTo>
                  <a:pt x="114300" y="142875"/>
                </a:lnTo>
                <a:lnTo>
                  <a:pt x="114300" y="164306"/>
                </a:lnTo>
                <a:lnTo>
                  <a:pt x="114300" y="178593"/>
                </a:lnTo>
                <a:lnTo>
                  <a:pt x="114300" y="207168"/>
                </a:lnTo>
                <a:lnTo>
                  <a:pt x="114300" y="228600"/>
                </a:lnTo>
                <a:lnTo>
                  <a:pt x="114300" y="250031"/>
                </a:lnTo>
                <a:lnTo>
                  <a:pt x="114300" y="278606"/>
                </a:lnTo>
                <a:lnTo>
                  <a:pt x="121444" y="307181"/>
                </a:lnTo>
                <a:lnTo>
                  <a:pt x="121444" y="328612"/>
                </a:lnTo>
                <a:lnTo>
                  <a:pt x="121444" y="350043"/>
                </a:lnTo>
                <a:lnTo>
                  <a:pt x="114300" y="371475"/>
                </a:lnTo>
                <a:lnTo>
                  <a:pt x="114300" y="392906"/>
                </a:lnTo>
                <a:lnTo>
                  <a:pt x="114300" y="407193"/>
                </a:lnTo>
                <a:lnTo>
                  <a:pt x="114300" y="428625"/>
                </a:lnTo>
                <a:lnTo>
                  <a:pt x="114300" y="450056"/>
                </a:lnTo>
                <a:lnTo>
                  <a:pt x="114300" y="457200"/>
                </a:lnTo>
                <a:lnTo>
                  <a:pt x="107156" y="464343"/>
                </a:lnTo>
                <a:lnTo>
                  <a:pt x="107156" y="478631"/>
                </a:lnTo>
                <a:lnTo>
                  <a:pt x="107156" y="478631"/>
                </a:lnTo>
                <a:lnTo>
                  <a:pt x="100012" y="485775"/>
                </a:lnTo>
                <a:lnTo>
                  <a:pt x="100012" y="492918"/>
                </a:lnTo>
                <a:lnTo>
                  <a:pt x="92869" y="492918"/>
                </a:lnTo>
                <a:lnTo>
                  <a:pt x="85725" y="485775"/>
                </a:lnTo>
                <a:lnTo>
                  <a:pt x="78581" y="485775"/>
                </a:lnTo>
                <a:lnTo>
                  <a:pt x="71437" y="485775"/>
                </a:lnTo>
                <a:lnTo>
                  <a:pt x="64294" y="471487"/>
                </a:lnTo>
                <a:lnTo>
                  <a:pt x="57150" y="464343"/>
                </a:lnTo>
                <a:lnTo>
                  <a:pt x="50006" y="464343"/>
                </a:lnTo>
                <a:lnTo>
                  <a:pt x="42862" y="450056"/>
                </a:lnTo>
                <a:lnTo>
                  <a:pt x="35719" y="442912"/>
                </a:lnTo>
                <a:lnTo>
                  <a:pt x="28575" y="435768"/>
                </a:lnTo>
                <a:lnTo>
                  <a:pt x="21431" y="428625"/>
                </a:lnTo>
                <a:lnTo>
                  <a:pt x="14287" y="421481"/>
                </a:lnTo>
                <a:lnTo>
                  <a:pt x="14287" y="421481"/>
                </a:lnTo>
                <a:lnTo>
                  <a:pt x="7144" y="421481"/>
                </a:lnTo>
                <a:lnTo>
                  <a:pt x="7144" y="414337"/>
                </a:lnTo>
                <a:lnTo>
                  <a:pt x="7144" y="414337"/>
                </a:lnTo>
                <a:lnTo>
                  <a:pt x="0" y="414337"/>
                </a:lnTo>
                <a:lnTo>
                  <a:pt x="0" y="414337"/>
                </a:lnTo>
                <a:lnTo>
                  <a:pt x="0" y="414337"/>
                </a:lnTo>
                <a:lnTo>
                  <a:pt x="0" y="421481"/>
                </a:lnTo>
                <a:lnTo>
                  <a:pt x="7144" y="421481"/>
                </a:lnTo>
                <a:lnTo>
                  <a:pt x="7144" y="435768"/>
                </a:lnTo>
                <a:lnTo>
                  <a:pt x="7144" y="450056"/>
                </a:lnTo>
                <a:lnTo>
                  <a:pt x="14287" y="457200"/>
                </a:lnTo>
                <a:lnTo>
                  <a:pt x="21431" y="471487"/>
                </a:lnTo>
                <a:lnTo>
                  <a:pt x="28575" y="492918"/>
                </a:lnTo>
                <a:lnTo>
                  <a:pt x="35719" y="507206"/>
                </a:lnTo>
                <a:lnTo>
                  <a:pt x="42862" y="521493"/>
                </a:lnTo>
                <a:lnTo>
                  <a:pt x="50006" y="542925"/>
                </a:lnTo>
                <a:lnTo>
                  <a:pt x="57150" y="564356"/>
                </a:lnTo>
                <a:lnTo>
                  <a:pt x="64294" y="578643"/>
                </a:lnTo>
                <a:lnTo>
                  <a:pt x="64294" y="592931"/>
                </a:lnTo>
                <a:lnTo>
                  <a:pt x="71437" y="614362"/>
                </a:lnTo>
                <a:lnTo>
                  <a:pt x="78581" y="621506"/>
                </a:lnTo>
                <a:lnTo>
                  <a:pt x="78581" y="635793"/>
                </a:lnTo>
                <a:lnTo>
                  <a:pt x="85725" y="642937"/>
                </a:lnTo>
                <a:lnTo>
                  <a:pt x="85725" y="650081"/>
                </a:lnTo>
                <a:lnTo>
                  <a:pt x="85725" y="657225"/>
                </a:lnTo>
                <a:lnTo>
                  <a:pt x="85725" y="664368"/>
                </a:lnTo>
                <a:lnTo>
                  <a:pt x="85725" y="664368"/>
                </a:lnTo>
                <a:lnTo>
                  <a:pt x="92869" y="664368"/>
                </a:lnTo>
                <a:lnTo>
                  <a:pt x="92869" y="664368"/>
                </a:lnTo>
                <a:lnTo>
                  <a:pt x="92869" y="664368"/>
                </a:lnTo>
                <a:lnTo>
                  <a:pt x="92869" y="657225"/>
                </a:lnTo>
                <a:lnTo>
                  <a:pt x="100012" y="657225"/>
                </a:lnTo>
                <a:lnTo>
                  <a:pt x="100012" y="650081"/>
                </a:lnTo>
                <a:lnTo>
                  <a:pt x="107156" y="635793"/>
                </a:lnTo>
                <a:lnTo>
                  <a:pt x="114300" y="628650"/>
                </a:lnTo>
                <a:lnTo>
                  <a:pt x="114300" y="621506"/>
                </a:lnTo>
                <a:lnTo>
                  <a:pt x="121444" y="607218"/>
                </a:lnTo>
                <a:lnTo>
                  <a:pt x="135731" y="585787"/>
                </a:lnTo>
                <a:lnTo>
                  <a:pt x="142875" y="571500"/>
                </a:lnTo>
                <a:lnTo>
                  <a:pt x="150019" y="550068"/>
                </a:lnTo>
                <a:lnTo>
                  <a:pt x="157162" y="528637"/>
                </a:lnTo>
                <a:lnTo>
                  <a:pt x="171450" y="507206"/>
                </a:lnTo>
                <a:lnTo>
                  <a:pt x="185737" y="478631"/>
                </a:lnTo>
                <a:lnTo>
                  <a:pt x="185737" y="4786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reeform 101"/>
          <p:cNvSpPr/>
          <p:nvPr/>
        </p:nvSpPr>
        <p:spPr>
          <a:xfrm>
            <a:off x="7536656" y="5614988"/>
            <a:ext cx="464345" cy="328613"/>
          </a:xfrm>
          <a:custGeom>
            <a:avLst/>
            <a:gdLst/>
            <a:ahLst/>
            <a:cxnLst/>
            <a:rect l="0" t="0" r="0" b="0"/>
            <a:pathLst>
              <a:path w="464345" h="328613">
                <a:moveTo>
                  <a:pt x="0" y="314325"/>
                </a:moveTo>
                <a:lnTo>
                  <a:pt x="0" y="307181"/>
                </a:lnTo>
                <a:lnTo>
                  <a:pt x="0" y="314325"/>
                </a:lnTo>
                <a:lnTo>
                  <a:pt x="0" y="314325"/>
                </a:lnTo>
                <a:lnTo>
                  <a:pt x="7144" y="321468"/>
                </a:lnTo>
                <a:lnTo>
                  <a:pt x="14288" y="328612"/>
                </a:lnTo>
                <a:lnTo>
                  <a:pt x="21432" y="328612"/>
                </a:lnTo>
                <a:lnTo>
                  <a:pt x="28575" y="328612"/>
                </a:lnTo>
                <a:lnTo>
                  <a:pt x="35719" y="328612"/>
                </a:lnTo>
                <a:lnTo>
                  <a:pt x="42863" y="328612"/>
                </a:lnTo>
                <a:lnTo>
                  <a:pt x="57150" y="328612"/>
                </a:lnTo>
                <a:lnTo>
                  <a:pt x="64294" y="328612"/>
                </a:lnTo>
                <a:lnTo>
                  <a:pt x="71438" y="328612"/>
                </a:lnTo>
                <a:lnTo>
                  <a:pt x="85725" y="321468"/>
                </a:lnTo>
                <a:lnTo>
                  <a:pt x="92869" y="321468"/>
                </a:lnTo>
                <a:lnTo>
                  <a:pt x="100013" y="314325"/>
                </a:lnTo>
                <a:lnTo>
                  <a:pt x="107157" y="300037"/>
                </a:lnTo>
                <a:lnTo>
                  <a:pt x="114300" y="292893"/>
                </a:lnTo>
                <a:lnTo>
                  <a:pt x="128588" y="285750"/>
                </a:lnTo>
                <a:lnTo>
                  <a:pt x="135732" y="278606"/>
                </a:lnTo>
                <a:lnTo>
                  <a:pt x="135732" y="264318"/>
                </a:lnTo>
                <a:lnTo>
                  <a:pt x="142875" y="257175"/>
                </a:lnTo>
                <a:lnTo>
                  <a:pt x="142875" y="242887"/>
                </a:lnTo>
                <a:lnTo>
                  <a:pt x="150019" y="228600"/>
                </a:lnTo>
                <a:lnTo>
                  <a:pt x="150019" y="221456"/>
                </a:lnTo>
                <a:lnTo>
                  <a:pt x="157163" y="214312"/>
                </a:lnTo>
                <a:lnTo>
                  <a:pt x="157163" y="200025"/>
                </a:lnTo>
                <a:lnTo>
                  <a:pt x="157163" y="192881"/>
                </a:lnTo>
                <a:lnTo>
                  <a:pt x="157163" y="192881"/>
                </a:lnTo>
                <a:lnTo>
                  <a:pt x="157163" y="178593"/>
                </a:lnTo>
                <a:lnTo>
                  <a:pt x="157163" y="171450"/>
                </a:lnTo>
                <a:lnTo>
                  <a:pt x="157163" y="171450"/>
                </a:lnTo>
                <a:lnTo>
                  <a:pt x="157163" y="164306"/>
                </a:lnTo>
                <a:lnTo>
                  <a:pt x="150019" y="150018"/>
                </a:lnTo>
                <a:lnTo>
                  <a:pt x="150019" y="150018"/>
                </a:lnTo>
                <a:lnTo>
                  <a:pt x="142875" y="142875"/>
                </a:lnTo>
                <a:lnTo>
                  <a:pt x="142875" y="135731"/>
                </a:lnTo>
                <a:lnTo>
                  <a:pt x="135732" y="128587"/>
                </a:lnTo>
                <a:lnTo>
                  <a:pt x="135732" y="128587"/>
                </a:lnTo>
                <a:lnTo>
                  <a:pt x="128588" y="114300"/>
                </a:lnTo>
                <a:lnTo>
                  <a:pt x="121444" y="114300"/>
                </a:lnTo>
                <a:lnTo>
                  <a:pt x="114300" y="114300"/>
                </a:lnTo>
                <a:lnTo>
                  <a:pt x="114300" y="114300"/>
                </a:lnTo>
                <a:lnTo>
                  <a:pt x="107157" y="107156"/>
                </a:lnTo>
                <a:lnTo>
                  <a:pt x="100013" y="107156"/>
                </a:lnTo>
                <a:lnTo>
                  <a:pt x="92869" y="107156"/>
                </a:lnTo>
                <a:lnTo>
                  <a:pt x="85725" y="107156"/>
                </a:lnTo>
                <a:lnTo>
                  <a:pt x="85725" y="114300"/>
                </a:lnTo>
                <a:lnTo>
                  <a:pt x="78582" y="121443"/>
                </a:lnTo>
                <a:lnTo>
                  <a:pt x="71438" y="121443"/>
                </a:lnTo>
                <a:lnTo>
                  <a:pt x="71438" y="128587"/>
                </a:lnTo>
                <a:lnTo>
                  <a:pt x="64294" y="142875"/>
                </a:lnTo>
                <a:lnTo>
                  <a:pt x="64294" y="142875"/>
                </a:lnTo>
                <a:lnTo>
                  <a:pt x="57150" y="157162"/>
                </a:lnTo>
                <a:lnTo>
                  <a:pt x="57150" y="171450"/>
                </a:lnTo>
                <a:lnTo>
                  <a:pt x="57150" y="178593"/>
                </a:lnTo>
                <a:lnTo>
                  <a:pt x="57150" y="192881"/>
                </a:lnTo>
                <a:lnTo>
                  <a:pt x="57150" y="207168"/>
                </a:lnTo>
                <a:lnTo>
                  <a:pt x="64294" y="221456"/>
                </a:lnTo>
                <a:lnTo>
                  <a:pt x="64294" y="235743"/>
                </a:lnTo>
                <a:lnTo>
                  <a:pt x="71438" y="257175"/>
                </a:lnTo>
                <a:lnTo>
                  <a:pt x="78582" y="271462"/>
                </a:lnTo>
                <a:lnTo>
                  <a:pt x="85725" y="278606"/>
                </a:lnTo>
                <a:lnTo>
                  <a:pt x="92869" y="285750"/>
                </a:lnTo>
                <a:lnTo>
                  <a:pt x="100013" y="300037"/>
                </a:lnTo>
                <a:lnTo>
                  <a:pt x="107157" y="300037"/>
                </a:lnTo>
                <a:lnTo>
                  <a:pt x="114300" y="307181"/>
                </a:lnTo>
                <a:lnTo>
                  <a:pt x="121444" y="314325"/>
                </a:lnTo>
                <a:lnTo>
                  <a:pt x="128588" y="314325"/>
                </a:lnTo>
                <a:lnTo>
                  <a:pt x="142875" y="307181"/>
                </a:lnTo>
                <a:lnTo>
                  <a:pt x="150019" y="307181"/>
                </a:lnTo>
                <a:lnTo>
                  <a:pt x="157163" y="300037"/>
                </a:lnTo>
                <a:lnTo>
                  <a:pt x="164307" y="285750"/>
                </a:lnTo>
                <a:lnTo>
                  <a:pt x="178594" y="278606"/>
                </a:lnTo>
                <a:lnTo>
                  <a:pt x="178594" y="271462"/>
                </a:lnTo>
                <a:lnTo>
                  <a:pt x="185738" y="257175"/>
                </a:lnTo>
                <a:lnTo>
                  <a:pt x="192882" y="242887"/>
                </a:lnTo>
                <a:lnTo>
                  <a:pt x="200025" y="228600"/>
                </a:lnTo>
                <a:lnTo>
                  <a:pt x="207169" y="207168"/>
                </a:lnTo>
                <a:lnTo>
                  <a:pt x="207169" y="185737"/>
                </a:lnTo>
                <a:lnTo>
                  <a:pt x="207169" y="171450"/>
                </a:lnTo>
                <a:lnTo>
                  <a:pt x="214313" y="157162"/>
                </a:lnTo>
                <a:lnTo>
                  <a:pt x="214313" y="135731"/>
                </a:lnTo>
                <a:lnTo>
                  <a:pt x="214313" y="128587"/>
                </a:lnTo>
                <a:lnTo>
                  <a:pt x="214313" y="121443"/>
                </a:lnTo>
                <a:lnTo>
                  <a:pt x="214313" y="107156"/>
                </a:lnTo>
                <a:lnTo>
                  <a:pt x="214313" y="100012"/>
                </a:lnTo>
                <a:lnTo>
                  <a:pt x="214313" y="100012"/>
                </a:lnTo>
                <a:lnTo>
                  <a:pt x="214313" y="100012"/>
                </a:lnTo>
                <a:lnTo>
                  <a:pt x="214313" y="100012"/>
                </a:lnTo>
                <a:lnTo>
                  <a:pt x="214313" y="100012"/>
                </a:lnTo>
                <a:lnTo>
                  <a:pt x="214313" y="100012"/>
                </a:lnTo>
                <a:lnTo>
                  <a:pt x="214313" y="100012"/>
                </a:lnTo>
                <a:lnTo>
                  <a:pt x="221457" y="100012"/>
                </a:lnTo>
                <a:lnTo>
                  <a:pt x="221457" y="107156"/>
                </a:lnTo>
                <a:lnTo>
                  <a:pt x="228600" y="107156"/>
                </a:lnTo>
                <a:lnTo>
                  <a:pt x="228600" y="114300"/>
                </a:lnTo>
                <a:lnTo>
                  <a:pt x="235744" y="121443"/>
                </a:lnTo>
                <a:lnTo>
                  <a:pt x="242888" y="128587"/>
                </a:lnTo>
                <a:lnTo>
                  <a:pt x="250032" y="135731"/>
                </a:lnTo>
                <a:lnTo>
                  <a:pt x="257175" y="142875"/>
                </a:lnTo>
                <a:lnTo>
                  <a:pt x="271463" y="150018"/>
                </a:lnTo>
                <a:lnTo>
                  <a:pt x="278607" y="157162"/>
                </a:lnTo>
                <a:lnTo>
                  <a:pt x="285750" y="164306"/>
                </a:lnTo>
                <a:lnTo>
                  <a:pt x="300038" y="171450"/>
                </a:lnTo>
                <a:lnTo>
                  <a:pt x="307182" y="171450"/>
                </a:lnTo>
                <a:lnTo>
                  <a:pt x="314325" y="171450"/>
                </a:lnTo>
                <a:lnTo>
                  <a:pt x="321469" y="171450"/>
                </a:lnTo>
                <a:lnTo>
                  <a:pt x="321469" y="164306"/>
                </a:lnTo>
                <a:lnTo>
                  <a:pt x="328613" y="164306"/>
                </a:lnTo>
                <a:lnTo>
                  <a:pt x="335757" y="164306"/>
                </a:lnTo>
                <a:lnTo>
                  <a:pt x="342900" y="150018"/>
                </a:lnTo>
                <a:lnTo>
                  <a:pt x="342900" y="142875"/>
                </a:lnTo>
                <a:lnTo>
                  <a:pt x="342900" y="135731"/>
                </a:lnTo>
                <a:lnTo>
                  <a:pt x="342900" y="121443"/>
                </a:lnTo>
                <a:lnTo>
                  <a:pt x="342900" y="107156"/>
                </a:lnTo>
                <a:lnTo>
                  <a:pt x="342900" y="100012"/>
                </a:lnTo>
                <a:lnTo>
                  <a:pt x="342900" y="85725"/>
                </a:lnTo>
                <a:lnTo>
                  <a:pt x="342900" y="64293"/>
                </a:lnTo>
                <a:lnTo>
                  <a:pt x="342900" y="57150"/>
                </a:lnTo>
                <a:lnTo>
                  <a:pt x="342900" y="42862"/>
                </a:lnTo>
                <a:lnTo>
                  <a:pt x="342900" y="28575"/>
                </a:lnTo>
                <a:lnTo>
                  <a:pt x="342900" y="21431"/>
                </a:lnTo>
                <a:lnTo>
                  <a:pt x="350044" y="14287"/>
                </a:lnTo>
                <a:lnTo>
                  <a:pt x="350044" y="7143"/>
                </a:lnTo>
                <a:lnTo>
                  <a:pt x="350044" y="7143"/>
                </a:lnTo>
                <a:lnTo>
                  <a:pt x="357188" y="7143"/>
                </a:lnTo>
                <a:lnTo>
                  <a:pt x="364332" y="0"/>
                </a:lnTo>
                <a:lnTo>
                  <a:pt x="371475" y="0"/>
                </a:lnTo>
                <a:lnTo>
                  <a:pt x="378619" y="7143"/>
                </a:lnTo>
                <a:lnTo>
                  <a:pt x="385763" y="14287"/>
                </a:lnTo>
                <a:lnTo>
                  <a:pt x="392907" y="14287"/>
                </a:lnTo>
                <a:lnTo>
                  <a:pt x="407194" y="28575"/>
                </a:lnTo>
                <a:lnTo>
                  <a:pt x="414338" y="35718"/>
                </a:lnTo>
                <a:lnTo>
                  <a:pt x="428625" y="42862"/>
                </a:lnTo>
                <a:lnTo>
                  <a:pt x="435769" y="42862"/>
                </a:lnTo>
                <a:lnTo>
                  <a:pt x="442913" y="57150"/>
                </a:lnTo>
                <a:lnTo>
                  <a:pt x="450057" y="57150"/>
                </a:lnTo>
                <a:lnTo>
                  <a:pt x="457200" y="64293"/>
                </a:lnTo>
                <a:lnTo>
                  <a:pt x="464344" y="71437"/>
                </a:lnTo>
                <a:lnTo>
                  <a:pt x="464344" y="714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reeform 102"/>
          <p:cNvSpPr/>
          <p:nvPr/>
        </p:nvSpPr>
        <p:spPr>
          <a:xfrm>
            <a:off x="7915275" y="5536406"/>
            <a:ext cx="28576" cy="21433"/>
          </a:xfrm>
          <a:custGeom>
            <a:avLst/>
            <a:gdLst/>
            <a:ahLst/>
            <a:cxnLst/>
            <a:rect l="0" t="0" r="0" b="0"/>
            <a:pathLst>
              <a:path w="28576" h="21433">
                <a:moveTo>
                  <a:pt x="28575" y="21432"/>
                </a:moveTo>
                <a:lnTo>
                  <a:pt x="21431" y="14288"/>
                </a:lnTo>
                <a:lnTo>
                  <a:pt x="14288" y="14288"/>
                </a:lnTo>
                <a:lnTo>
                  <a:pt x="7144" y="14288"/>
                </a:lnTo>
                <a:lnTo>
                  <a:pt x="7144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Freeform 103"/>
          <p:cNvSpPr/>
          <p:nvPr/>
        </p:nvSpPr>
        <p:spPr>
          <a:xfrm>
            <a:off x="8036719" y="5172075"/>
            <a:ext cx="428626" cy="450057"/>
          </a:xfrm>
          <a:custGeom>
            <a:avLst/>
            <a:gdLst/>
            <a:ahLst/>
            <a:cxnLst/>
            <a:rect l="0" t="0" r="0" b="0"/>
            <a:pathLst>
              <a:path w="428626" h="450057">
                <a:moveTo>
                  <a:pt x="14287" y="314325"/>
                </a:moveTo>
                <a:lnTo>
                  <a:pt x="21431" y="300038"/>
                </a:lnTo>
                <a:lnTo>
                  <a:pt x="28575" y="292894"/>
                </a:lnTo>
                <a:lnTo>
                  <a:pt x="35719" y="278606"/>
                </a:lnTo>
                <a:lnTo>
                  <a:pt x="35719" y="271463"/>
                </a:lnTo>
                <a:lnTo>
                  <a:pt x="35719" y="271463"/>
                </a:lnTo>
                <a:lnTo>
                  <a:pt x="42862" y="264319"/>
                </a:lnTo>
                <a:lnTo>
                  <a:pt x="42862" y="264319"/>
                </a:lnTo>
                <a:lnTo>
                  <a:pt x="42862" y="264319"/>
                </a:lnTo>
                <a:lnTo>
                  <a:pt x="42862" y="257175"/>
                </a:lnTo>
                <a:lnTo>
                  <a:pt x="35719" y="257175"/>
                </a:lnTo>
                <a:lnTo>
                  <a:pt x="35719" y="257175"/>
                </a:lnTo>
                <a:lnTo>
                  <a:pt x="35719" y="264319"/>
                </a:lnTo>
                <a:lnTo>
                  <a:pt x="28575" y="264319"/>
                </a:lnTo>
                <a:lnTo>
                  <a:pt x="28575" y="271463"/>
                </a:lnTo>
                <a:lnTo>
                  <a:pt x="21431" y="285750"/>
                </a:lnTo>
                <a:lnTo>
                  <a:pt x="14287" y="292894"/>
                </a:lnTo>
                <a:lnTo>
                  <a:pt x="7144" y="314325"/>
                </a:lnTo>
                <a:lnTo>
                  <a:pt x="7144" y="335756"/>
                </a:lnTo>
                <a:lnTo>
                  <a:pt x="7144" y="342900"/>
                </a:lnTo>
                <a:lnTo>
                  <a:pt x="0" y="364331"/>
                </a:lnTo>
                <a:lnTo>
                  <a:pt x="7144" y="385763"/>
                </a:lnTo>
                <a:lnTo>
                  <a:pt x="7144" y="400050"/>
                </a:lnTo>
                <a:lnTo>
                  <a:pt x="14287" y="407194"/>
                </a:lnTo>
                <a:lnTo>
                  <a:pt x="21431" y="421481"/>
                </a:lnTo>
                <a:lnTo>
                  <a:pt x="28575" y="435769"/>
                </a:lnTo>
                <a:lnTo>
                  <a:pt x="35719" y="442913"/>
                </a:lnTo>
                <a:lnTo>
                  <a:pt x="35719" y="450056"/>
                </a:lnTo>
                <a:lnTo>
                  <a:pt x="50006" y="450056"/>
                </a:lnTo>
                <a:lnTo>
                  <a:pt x="57150" y="450056"/>
                </a:lnTo>
                <a:lnTo>
                  <a:pt x="64294" y="442913"/>
                </a:lnTo>
                <a:lnTo>
                  <a:pt x="71437" y="442913"/>
                </a:lnTo>
                <a:lnTo>
                  <a:pt x="71437" y="435769"/>
                </a:lnTo>
                <a:lnTo>
                  <a:pt x="78581" y="421481"/>
                </a:lnTo>
                <a:lnTo>
                  <a:pt x="85725" y="421481"/>
                </a:lnTo>
                <a:lnTo>
                  <a:pt x="85725" y="400050"/>
                </a:lnTo>
                <a:lnTo>
                  <a:pt x="92869" y="385763"/>
                </a:lnTo>
                <a:lnTo>
                  <a:pt x="92869" y="371475"/>
                </a:lnTo>
                <a:lnTo>
                  <a:pt x="92869" y="357188"/>
                </a:lnTo>
                <a:lnTo>
                  <a:pt x="92869" y="335756"/>
                </a:lnTo>
                <a:lnTo>
                  <a:pt x="92869" y="321469"/>
                </a:lnTo>
                <a:lnTo>
                  <a:pt x="92869" y="300038"/>
                </a:lnTo>
                <a:lnTo>
                  <a:pt x="85725" y="271463"/>
                </a:lnTo>
                <a:lnTo>
                  <a:pt x="85725" y="250031"/>
                </a:lnTo>
                <a:lnTo>
                  <a:pt x="78581" y="221456"/>
                </a:lnTo>
                <a:lnTo>
                  <a:pt x="71437" y="192881"/>
                </a:lnTo>
                <a:lnTo>
                  <a:pt x="71437" y="171450"/>
                </a:lnTo>
                <a:lnTo>
                  <a:pt x="64294" y="150019"/>
                </a:lnTo>
                <a:lnTo>
                  <a:pt x="57150" y="128588"/>
                </a:lnTo>
                <a:lnTo>
                  <a:pt x="50006" y="107156"/>
                </a:lnTo>
                <a:lnTo>
                  <a:pt x="42862" y="100013"/>
                </a:lnTo>
                <a:lnTo>
                  <a:pt x="35719" y="85725"/>
                </a:lnTo>
                <a:lnTo>
                  <a:pt x="35719" y="78581"/>
                </a:lnTo>
                <a:lnTo>
                  <a:pt x="28575" y="71438"/>
                </a:lnTo>
                <a:lnTo>
                  <a:pt x="28575" y="71438"/>
                </a:lnTo>
                <a:lnTo>
                  <a:pt x="21431" y="64294"/>
                </a:lnTo>
                <a:lnTo>
                  <a:pt x="21431" y="64294"/>
                </a:lnTo>
                <a:lnTo>
                  <a:pt x="21431" y="64294"/>
                </a:lnTo>
                <a:lnTo>
                  <a:pt x="21431" y="64294"/>
                </a:lnTo>
                <a:lnTo>
                  <a:pt x="21431" y="64294"/>
                </a:lnTo>
                <a:lnTo>
                  <a:pt x="21431" y="78581"/>
                </a:lnTo>
                <a:lnTo>
                  <a:pt x="21431" y="85725"/>
                </a:lnTo>
                <a:lnTo>
                  <a:pt x="21431" y="92869"/>
                </a:lnTo>
                <a:lnTo>
                  <a:pt x="28575" y="114300"/>
                </a:lnTo>
                <a:lnTo>
                  <a:pt x="28575" y="128588"/>
                </a:lnTo>
                <a:lnTo>
                  <a:pt x="35719" y="150019"/>
                </a:lnTo>
                <a:lnTo>
                  <a:pt x="42862" y="171450"/>
                </a:lnTo>
                <a:lnTo>
                  <a:pt x="50006" y="192881"/>
                </a:lnTo>
                <a:lnTo>
                  <a:pt x="64294" y="214313"/>
                </a:lnTo>
                <a:lnTo>
                  <a:pt x="71437" y="235744"/>
                </a:lnTo>
                <a:lnTo>
                  <a:pt x="85725" y="257175"/>
                </a:lnTo>
                <a:lnTo>
                  <a:pt x="100012" y="271463"/>
                </a:lnTo>
                <a:lnTo>
                  <a:pt x="114300" y="285750"/>
                </a:lnTo>
                <a:lnTo>
                  <a:pt x="128587" y="292894"/>
                </a:lnTo>
                <a:lnTo>
                  <a:pt x="135731" y="300038"/>
                </a:lnTo>
                <a:lnTo>
                  <a:pt x="150019" y="300038"/>
                </a:lnTo>
                <a:lnTo>
                  <a:pt x="157162" y="307181"/>
                </a:lnTo>
                <a:lnTo>
                  <a:pt x="164306" y="307181"/>
                </a:lnTo>
                <a:lnTo>
                  <a:pt x="171450" y="300038"/>
                </a:lnTo>
                <a:lnTo>
                  <a:pt x="178594" y="300038"/>
                </a:lnTo>
                <a:lnTo>
                  <a:pt x="185737" y="292894"/>
                </a:lnTo>
                <a:lnTo>
                  <a:pt x="192881" y="278606"/>
                </a:lnTo>
                <a:lnTo>
                  <a:pt x="200025" y="271463"/>
                </a:lnTo>
                <a:lnTo>
                  <a:pt x="207169" y="264319"/>
                </a:lnTo>
                <a:lnTo>
                  <a:pt x="207169" y="250031"/>
                </a:lnTo>
                <a:lnTo>
                  <a:pt x="207169" y="228600"/>
                </a:lnTo>
                <a:lnTo>
                  <a:pt x="207169" y="214313"/>
                </a:lnTo>
                <a:lnTo>
                  <a:pt x="207169" y="200025"/>
                </a:lnTo>
                <a:lnTo>
                  <a:pt x="207169" y="178594"/>
                </a:lnTo>
                <a:lnTo>
                  <a:pt x="207169" y="164306"/>
                </a:lnTo>
                <a:lnTo>
                  <a:pt x="200025" y="150019"/>
                </a:lnTo>
                <a:lnTo>
                  <a:pt x="200025" y="128588"/>
                </a:lnTo>
                <a:lnTo>
                  <a:pt x="192881" y="114300"/>
                </a:lnTo>
                <a:lnTo>
                  <a:pt x="192881" y="114300"/>
                </a:lnTo>
                <a:lnTo>
                  <a:pt x="185737" y="100013"/>
                </a:lnTo>
                <a:lnTo>
                  <a:pt x="178594" y="100013"/>
                </a:lnTo>
                <a:lnTo>
                  <a:pt x="178594" y="100013"/>
                </a:lnTo>
                <a:lnTo>
                  <a:pt x="171450" y="100013"/>
                </a:lnTo>
                <a:lnTo>
                  <a:pt x="164306" y="92869"/>
                </a:lnTo>
                <a:lnTo>
                  <a:pt x="157162" y="100013"/>
                </a:lnTo>
                <a:lnTo>
                  <a:pt x="157162" y="107156"/>
                </a:lnTo>
                <a:lnTo>
                  <a:pt x="150019" y="107156"/>
                </a:lnTo>
                <a:lnTo>
                  <a:pt x="150019" y="121444"/>
                </a:lnTo>
                <a:lnTo>
                  <a:pt x="150019" y="142875"/>
                </a:lnTo>
                <a:lnTo>
                  <a:pt x="150019" y="157163"/>
                </a:lnTo>
                <a:lnTo>
                  <a:pt x="150019" y="171450"/>
                </a:lnTo>
                <a:lnTo>
                  <a:pt x="157162" y="192881"/>
                </a:lnTo>
                <a:lnTo>
                  <a:pt x="164306" y="207169"/>
                </a:lnTo>
                <a:lnTo>
                  <a:pt x="171450" y="221456"/>
                </a:lnTo>
                <a:lnTo>
                  <a:pt x="185737" y="235744"/>
                </a:lnTo>
                <a:lnTo>
                  <a:pt x="192881" y="250031"/>
                </a:lnTo>
                <a:lnTo>
                  <a:pt x="207169" y="257175"/>
                </a:lnTo>
                <a:lnTo>
                  <a:pt x="221456" y="264319"/>
                </a:lnTo>
                <a:lnTo>
                  <a:pt x="235744" y="264319"/>
                </a:lnTo>
                <a:lnTo>
                  <a:pt x="242887" y="264319"/>
                </a:lnTo>
                <a:lnTo>
                  <a:pt x="250031" y="264319"/>
                </a:lnTo>
                <a:lnTo>
                  <a:pt x="264319" y="257175"/>
                </a:lnTo>
                <a:lnTo>
                  <a:pt x="271462" y="250031"/>
                </a:lnTo>
                <a:lnTo>
                  <a:pt x="285750" y="235744"/>
                </a:lnTo>
                <a:lnTo>
                  <a:pt x="285750" y="235744"/>
                </a:lnTo>
                <a:lnTo>
                  <a:pt x="292894" y="221456"/>
                </a:lnTo>
                <a:lnTo>
                  <a:pt x="300037" y="207169"/>
                </a:lnTo>
                <a:lnTo>
                  <a:pt x="307181" y="200025"/>
                </a:lnTo>
                <a:lnTo>
                  <a:pt x="307181" y="185738"/>
                </a:lnTo>
                <a:lnTo>
                  <a:pt x="307181" y="164306"/>
                </a:lnTo>
                <a:lnTo>
                  <a:pt x="307181" y="157163"/>
                </a:lnTo>
                <a:lnTo>
                  <a:pt x="307181" y="142875"/>
                </a:lnTo>
                <a:lnTo>
                  <a:pt x="307181" y="121444"/>
                </a:lnTo>
                <a:lnTo>
                  <a:pt x="300037" y="100013"/>
                </a:lnTo>
                <a:lnTo>
                  <a:pt x="300037" y="85725"/>
                </a:lnTo>
                <a:lnTo>
                  <a:pt x="300037" y="64294"/>
                </a:lnTo>
                <a:lnTo>
                  <a:pt x="292894" y="50006"/>
                </a:lnTo>
                <a:lnTo>
                  <a:pt x="292894" y="42863"/>
                </a:lnTo>
                <a:lnTo>
                  <a:pt x="292894" y="28575"/>
                </a:lnTo>
                <a:lnTo>
                  <a:pt x="292894" y="14288"/>
                </a:lnTo>
                <a:lnTo>
                  <a:pt x="292894" y="14288"/>
                </a:lnTo>
                <a:lnTo>
                  <a:pt x="300037" y="7144"/>
                </a:lnTo>
                <a:lnTo>
                  <a:pt x="300037" y="0"/>
                </a:lnTo>
                <a:lnTo>
                  <a:pt x="300037" y="0"/>
                </a:lnTo>
                <a:lnTo>
                  <a:pt x="307181" y="0"/>
                </a:lnTo>
                <a:lnTo>
                  <a:pt x="307181" y="0"/>
                </a:lnTo>
                <a:lnTo>
                  <a:pt x="314325" y="0"/>
                </a:lnTo>
                <a:lnTo>
                  <a:pt x="321469" y="7144"/>
                </a:lnTo>
                <a:lnTo>
                  <a:pt x="328612" y="7144"/>
                </a:lnTo>
                <a:lnTo>
                  <a:pt x="342900" y="14288"/>
                </a:lnTo>
                <a:lnTo>
                  <a:pt x="350044" y="21431"/>
                </a:lnTo>
                <a:lnTo>
                  <a:pt x="364331" y="35719"/>
                </a:lnTo>
                <a:lnTo>
                  <a:pt x="371475" y="35719"/>
                </a:lnTo>
                <a:lnTo>
                  <a:pt x="392906" y="50006"/>
                </a:lnTo>
                <a:lnTo>
                  <a:pt x="400050" y="50006"/>
                </a:lnTo>
                <a:lnTo>
                  <a:pt x="414337" y="50006"/>
                </a:lnTo>
                <a:lnTo>
                  <a:pt x="428625" y="42863"/>
                </a:lnTo>
                <a:lnTo>
                  <a:pt x="428625" y="428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Freeform 104"/>
          <p:cNvSpPr/>
          <p:nvPr/>
        </p:nvSpPr>
        <p:spPr>
          <a:xfrm>
            <a:off x="8443913" y="4950619"/>
            <a:ext cx="314326" cy="235745"/>
          </a:xfrm>
          <a:custGeom>
            <a:avLst/>
            <a:gdLst/>
            <a:ahLst/>
            <a:cxnLst/>
            <a:rect l="0" t="0" r="0" b="0"/>
            <a:pathLst>
              <a:path w="314326" h="235745">
                <a:moveTo>
                  <a:pt x="28575" y="107156"/>
                </a:moveTo>
                <a:lnTo>
                  <a:pt x="28575" y="107156"/>
                </a:lnTo>
                <a:lnTo>
                  <a:pt x="21431" y="92869"/>
                </a:lnTo>
                <a:lnTo>
                  <a:pt x="14287" y="85725"/>
                </a:lnTo>
                <a:lnTo>
                  <a:pt x="14287" y="85725"/>
                </a:lnTo>
                <a:lnTo>
                  <a:pt x="7143" y="78581"/>
                </a:lnTo>
                <a:lnTo>
                  <a:pt x="7143" y="78581"/>
                </a:lnTo>
                <a:lnTo>
                  <a:pt x="7143" y="78581"/>
                </a:lnTo>
                <a:lnTo>
                  <a:pt x="0" y="78581"/>
                </a:lnTo>
                <a:lnTo>
                  <a:pt x="0" y="85725"/>
                </a:lnTo>
                <a:lnTo>
                  <a:pt x="0" y="92869"/>
                </a:lnTo>
                <a:lnTo>
                  <a:pt x="7143" y="107156"/>
                </a:lnTo>
                <a:lnTo>
                  <a:pt x="7143" y="114300"/>
                </a:lnTo>
                <a:lnTo>
                  <a:pt x="14287" y="135731"/>
                </a:lnTo>
                <a:lnTo>
                  <a:pt x="21431" y="150019"/>
                </a:lnTo>
                <a:lnTo>
                  <a:pt x="28575" y="157162"/>
                </a:lnTo>
                <a:lnTo>
                  <a:pt x="35718" y="178594"/>
                </a:lnTo>
                <a:lnTo>
                  <a:pt x="50006" y="200025"/>
                </a:lnTo>
                <a:lnTo>
                  <a:pt x="57150" y="207169"/>
                </a:lnTo>
                <a:lnTo>
                  <a:pt x="71437" y="221456"/>
                </a:lnTo>
                <a:lnTo>
                  <a:pt x="85725" y="228600"/>
                </a:lnTo>
                <a:lnTo>
                  <a:pt x="100012" y="228600"/>
                </a:lnTo>
                <a:lnTo>
                  <a:pt x="107156" y="228600"/>
                </a:lnTo>
                <a:lnTo>
                  <a:pt x="121443" y="235744"/>
                </a:lnTo>
                <a:lnTo>
                  <a:pt x="128587" y="228600"/>
                </a:lnTo>
                <a:lnTo>
                  <a:pt x="135731" y="214312"/>
                </a:lnTo>
                <a:lnTo>
                  <a:pt x="150018" y="214312"/>
                </a:lnTo>
                <a:lnTo>
                  <a:pt x="157162" y="200025"/>
                </a:lnTo>
                <a:lnTo>
                  <a:pt x="164306" y="185737"/>
                </a:lnTo>
                <a:lnTo>
                  <a:pt x="164306" y="171450"/>
                </a:lnTo>
                <a:lnTo>
                  <a:pt x="171450" y="164306"/>
                </a:lnTo>
                <a:lnTo>
                  <a:pt x="178593" y="150019"/>
                </a:lnTo>
                <a:lnTo>
                  <a:pt x="178593" y="135731"/>
                </a:lnTo>
                <a:lnTo>
                  <a:pt x="185737" y="121444"/>
                </a:lnTo>
                <a:lnTo>
                  <a:pt x="185737" y="107156"/>
                </a:lnTo>
                <a:lnTo>
                  <a:pt x="185737" y="85725"/>
                </a:lnTo>
                <a:lnTo>
                  <a:pt x="185737" y="78581"/>
                </a:lnTo>
                <a:lnTo>
                  <a:pt x="185737" y="57150"/>
                </a:lnTo>
                <a:lnTo>
                  <a:pt x="178593" y="35719"/>
                </a:lnTo>
                <a:lnTo>
                  <a:pt x="178593" y="28575"/>
                </a:lnTo>
                <a:lnTo>
                  <a:pt x="171450" y="21431"/>
                </a:lnTo>
                <a:lnTo>
                  <a:pt x="164306" y="7144"/>
                </a:lnTo>
                <a:lnTo>
                  <a:pt x="157162" y="0"/>
                </a:lnTo>
                <a:lnTo>
                  <a:pt x="150018" y="0"/>
                </a:lnTo>
                <a:lnTo>
                  <a:pt x="142875" y="0"/>
                </a:lnTo>
                <a:lnTo>
                  <a:pt x="135731" y="0"/>
                </a:lnTo>
                <a:lnTo>
                  <a:pt x="128587" y="14287"/>
                </a:lnTo>
                <a:lnTo>
                  <a:pt x="128587" y="21431"/>
                </a:lnTo>
                <a:lnTo>
                  <a:pt x="128587" y="28575"/>
                </a:lnTo>
                <a:lnTo>
                  <a:pt x="128587" y="50006"/>
                </a:lnTo>
                <a:lnTo>
                  <a:pt x="128587" y="64294"/>
                </a:lnTo>
                <a:lnTo>
                  <a:pt x="135731" y="78581"/>
                </a:lnTo>
                <a:lnTo>
                  <a:pt x="142875" y="100012"/>
                </a:lnTo>
                <a:lnTo>
                  <a:pt x="157162" y="121444"/>
                </a:lnTo>
                <a:lnTo>
                  <a:pt x="164306" y="128587"/>
                </a:lnTo>
                <a:lnTo>
                  <a:pt x="178593" y="142875"/>
                </a:lnTo>
                <a:lnTo>
                  <a:pt x="192881" y="157162"/>
                </a:lnTo>
                <a:lnTo>
                  <a:pt x="200025" y="157162"/>
                </a:lnTo>
                <a:lnTo>
                  <a:pt x="221456" y="157162"/>
                </a:lnTo>
                <a:lnTo>
                  <a:pt x="235743" y="157162"/>
                </a:lnTo>
                <a:lnTo>
                  <a:pt x="242887" y="150019"/>
                </a:lnTo>
                <a:lnTo>
                  <a:pt x="257175" y="135731"/>
                </a:lnTo>
                <a:lnTo>
                  <a:pt x="271462" y="128587"/>
                </a:lnTo>
                <a:lnTo>
                  <a:pt x="278606" y="114300"/>
                </a:lnTo>
                <a:lnTo>
                  <a:pt x="292893" y="92869"/>
                </a:lnTo>
                <a:lnTo>
                  <a:pt x="300037" y="71437"/>
                </a:lnTo>
                <a:lnTo>
                  <a:pt x="314325" y="50006"/>
                </a:lnTo>
                <a:lnTo>
                  <a:pt x="314325" y="500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Freeform 105"/>
          <p:cNvSpPr/>
          <p:nvPr/>
        </p:nvSpPr>
        <p:spPr>
          <a:xfrm>
            <a:off x="8758238" y="4529138"/>
            <a:ext cx="78582" cy="700088"/>
          </a:xfrm>
          <a:custGeom>
            <a:avLst/>
            <a:gdLst/>
            <a:ahLst/>
            <a:cxnLst/>
            <a:rect l="0" t="0" r="0" b="0"/>
            <a:pathLst>
              <a:path w="78582" h="700088">
                <a:moveTo>
                  <a:pt x="7143" y="0"/>
                </a:move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0" y="14287"/>
                </a:lnTo>
                <a:lnTo>
                  <a:pt x="7143" y="28575"/>
                </a:lnTo>
                <a:lnTo>
                  <a:pt x="7143" y="42862"/>
                </a:lnTo>
                <a:lnTo>
                  <a:pt x="7143" y="64293"/>
                </a:lnTo>
                <a:lnTo>
                  <a:pt x="7143" y="92868"/>
                </a:lnTo>
                <a:lnTo>
                  <a:pt x="7143" y="121443"/>
                </a:lnTo>
                <a:lnTo>
                  <a:pt x="14287" y="157162"/>
                </a:lnTo>
                <a:lnTo>
                  <a:pt x="21431" y="200025"/>
                </a:lnTo>
                <a:lnTo>
                  <a:pt x="21431" y="242887"/>
                </a:lnTo>
                <a:lnTo>
                  <a:pt x="28575" y="292893"/>
                </a:lnTo>
                <a:lnTo>
                  <a:pt x="28575" y="342900"/>
                </a:lnTo>
                <a:lnTo>
                  <a:pt x="35718" y="392906"/>
                </a:lnTo>
                <a:lnTo>
                  <a:pt x="50006" y="435768"/>
                </a:lnTo>
                <a:lnTo>
                  <a:pt x="57150" y="478631"/>
                </a:lnTo>
                <a:lnTo>
                  <a:pt x="64293" y="514350"/>
                </a:lnTo>
                <a:lnTo>
                  <a:pt x="64293" y="550068"/>
                </a:lnTo>
                <a:lnTo>
                  <a:pt x="71437" y="578643"/>
                </a:lnTo>
                <a:lnTo>
                  <a:pt x="71437" y="607218"/>
                </a:lnTo>
                <a:lnTo>
                  <a:pt x="78581" y="628650"/>
                </a:lnTo>
                <a:lnTo>
                  <a:pt x="71437" y="650081"/>
                </a:lnTo>
                <a:lnTo>
                  <a:pt x="71437" y="664368"/>
                </a:lnTo>
                <a:lnTo>
                  <a:pt x="71437" y="700087"/>
                </a:lnTo>
                <a:lnTo>
                  <a:pt x="71437" y="7000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Freeform 106"/>
          <p:cNvSpPr/>
          <p:nvPr/>
        </p:nvSpPr>
        <p:spPr>
          <a:xfrm>
            <a:off x="8172450" y="5757863"/>
            <a:ext cx="171451" cy="400051"/>
          </a:xfrm>
          <a:custGeom>
            <a:avLst/>
            <a:gdLst/>
            <a:ahLst/>
            <a:cxnLst/>
            <a:rect l="0" t="0" r="0" b="0"/>
            <a:pathLst>
              <a:path w="171451" h="400051">
                <a:moveTo>
                  <a:pt x="35719" y="128587"/>
                </a:moveTo>
                <a:lnTo>
                  <a:pt x="28575" y="135731"/>
                </a:lnTo>
                <a:lnTo>
                  <a:pt x="28575" y="150018"/>
                </a:lnTo>
                <a:lnTo>
                  <a:pt x="28575" y="164306"/>
                </a:lnTo>
                <a:lnTo>
                  <a:pt x="35719" y="178593"/>
                </a:lnTo>
                <a:lnTo>
                  <a:pt x="42863" y="192881"/>
                </a:lnTo>
                <a:lnTo>
                  <a:pt x="50006" y="214312"/>
                </a:lnTo>
                <a:lnTo>
                  <a:pt x="64294" y="242887"/>
                </a:lnTo>
                <a:lnTo>
                  <a:pt x="78581" y="257175"/>
                </a:lnTo>
                <a:lnTo>
                  <a:pt x="100013" y="285750"/>
                </a:lnTo>
                <a:lnTo>
                  <a:pt x="114300" y="307181"/>
                </a:lnTo>
                <a:lnTo>
                  <a:pt x="128588" y="328612"/>
                </a:lnTo>
                <a:lnTo>
                  <a:pt x="142875" y="350043"/>
                </a:lnTo>
                <a:lnTo>
                  <a:pt x="157163" y="364331"/>
                </a:lnTo>
                <a:lnTo>
                  <a:pt x="164306" y="378618"/>
                </a:lnTo>
                <a:lnTo>
                  <a:pt x="164306" y="385762"/>
                </a:lnTo>
                <a:lnTo>
                  <a:pt x="171450" y="392906"/>
                </a:lnTo>
                <a:lnTo>
                  <a:pt x="171450" y="400050"/>
                </a:lnTo>
                <a:lnTo>
                  <a:pt x="171450" y="392906"/>
                </a:lnTo>
                <a:lnTo>
                  <a:pt x="171450" y="400050"/>
                </a:lnTo>
                <a:lnTo>
                  <a:pt x="171450" y="400050"/>
                </a:lnTo>
                <a:lnTo>
                  <a:pt x="164306" y="400050"/>
                </a:lnTo>
                <a:lnTo>
                  <a:pt x="164306" y="392906"/>
                </a:lnTo>
                <a:lnTo>
                  <a:pt x="157163" y="392906"/>
                </a:lnTo>
                <a:lnTo>
                  <a:pt x="150019" y="385762"/>
                </a:lnTo>
                <a:lnTo>
                  <a:pt x="135731" y="371475"/>
                </a:lnTo>
                <a:lnTo>
                  <a:pt x="121444" y="357187"/>
                </a:lnTo>
                <a:lnTo>
                  <a:pt x="114300" y="342900"/>
                </a:lnTo>
                <a:lnTo>
                  <a:pt x="100013" y="321468"/>
                </a:lnTo>
                <a:lnTo>
                  <a:pt x="85725" y="300037"/>
                </a:lnTo>
                <a:lnTo>
                  <a:pt x="71438" y="278606"/>
                </a:lnTo>
                <a:lnTo>
                  <a:pt x="57150" y="250031"/>
                </a:lnTo>
                <a:lnTo>
                  <a:pt x="42863" y="221456"/>
                </a:lnTo>
                <a:lnTo>
                  <a:pt x="28575" y="192881"/>
                </a:lnTo>
                <a:lnTo>
                  <a:pt x="14288" y="164306"/>
                </a:lnTo>
                <a:lnTo>
                  <a:pt x="7144" y="135731"/>
                </a:lnTo>
                <a:lnTo>
                  <a:pt x="0" y="121443"/>
                </a:lnTo>
                <a:lnTo>
                  <a:pt x="0" y="100012"/>
                </a:lnTo>
                <a:lnTo>
                  <a:pt x="0" y="78581"/>
                </a:lnTo>
                <a:lnTo>
                  <a:pt x="0" y="64293"/>
                </a:lnTo>
                <a:lnTo>
                  <a:pt x="7144" y="50006"/>
                </a:lnTo>
                <a:lnTo>
                  <a:pt x="7144" y="28575"/>
                </a:lnTo>
                <a:lnTo>
                  <a:pt x="14288" y="21431"/>
                </a:lnTo>
                <a:lnTo>
                  <a:pt x="28575" y="14287"/>
                </a:lnTo>
                <a:lnTo>
                  <a:pt x="35719" y="0"/>
                </a:lnTo>
                <a:lnTo>
                  <a:pt x="42863" y="0"/>
                </a:lnTo>
                <a:lnTo>
                  <a:pt x="50006" y="0"/>
                </a:lnTo>
                <a:lnTo>
                  <a:pt x="64294" y="7143"/>
                </a:lnTo>
                <a:lnTo>
                  <a:pt x="71438" y="14287"/>
                </a:lnTo>
                <a:lnTo>
                  <a:pt x="78581" y="28575"/>
                </a:lnTo>
                <a:lnTo>
                  <a:pt x="92869" y="35718"/>
                </a:lnTo>
                <a:lnTo>
                  <a:pt x="100013" y="42862"/>
                </a:lnTo>
                <a:lnTo>
                  <a:pt x="100013" y="57150"/>
                </a:lnTo>
                <a:lnTo>
                  <a:pt x="107156" y="71437"/>
                </a:lnTo>
                <a:lnTo>
                  <a:pt x="114300" y="85725"/>
                </a:lnTo>
                <a:lnTo>
                  <a:pt x="114300" y="100012"/>
                </a:lnTo>
                <a:lnTo>
                  <a:pt x="114300" y="121443"/>
                </a:lnTo>
                <a:lnTo>
                  <a:pt x="107156" y="135731"/>
                </a:lnTo>
                <a:lnTo>
                  <a:pt x="107156" y="157162"/>
                </a:lnTo>
                <a:lnTo>
                  <a:pt x="100013" y="178593"/>
                </a:lnTo>
                <a:lnTo>
                  <a:pt x="100013" y="192881"/>
                </a:lnTo>
                <a:lnTo>
                  <a:pt x="92869" y="207168"/>
                </a:lnTo>
                <a:lnTo>
                  <a:pt x="85725" y="228600"/>
                </a:lnTo>
                <a:lnTo>
                  <a:pt x="78581" y="235743"/>
                </a:lnTo>
                <a:lnTo>
                  <a:pt x="71438" y="242887"/>
                </a:lnTo>
                <a:lnTo>
                  <a:pt x="64294" y="250031"/>
                </a:lnTo>
                <a:lnTo>
                  <a:pt x="57150" y="257175"/>
                </a:lnTo>
                <a:lnTo>
                  <a:pt x="50006" y="257175"/>
                </a:lnTo>
                <a:lnTo>
                  <a:pt x="50006" y="257175"/>
                </a:lnTo>
                <a:lnTo>
                  <a:pt x="42863" y="264318"/>
                </a:lnTo>
                <a:lnTo>
                  <a:pt x="42863" y="2643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Freeform 107"/>
          <p:cNvSpPr/>
          <p:nvPr/>
        </p:nvSpPr>
        <p:spPr>
          <a:xfrm>
            <a:off x="8301038" y="5529263"/>
            <a:ext cx="271463" cy="335757"/>
          </a:xfrm>
          <a:custGeom>
            <a:avLst/>
            <a:gdLst/>
            <a:ahLst/>
            <a:cxnLst/>
            <a:rect l="0" t="0" r="0" b="0"/>
            <a:pathLst>
              <a:path w="271463" h="335757">
                <a:moveTo>
                  <a:pt x="0" y="271462"/>
                </a:moveTo>
                <a:lnTo>
                  <a:pt x="7143" y="264318"/>
                </a:lnTo>
                <a:lnTo>
                  <a:pt x="21431" y="278606"/>
                </a:lnTo>
                <a:lnTo>
                  <a:pt x="35718" y="278606"/>
                </a:lnTo>
                <a:lnTo>
                  <a:pt x="42862" y="285750"/>
                </a:lnTo>
                <a:lnTo>
                  <a:pt x="57150" y="300037"/>
                </a:lnTo>
                <a:lnTo>
                  <a:pt x="64293" y="307181"/>
                </a:lnTo>
                <a:lnTo>
                  <a:pt x="71437" y="314325"/>
                </a:lnTo>
                <a:lnTo>
                  <a:pt x="78581" y="321468"/>
                </a:lnTo>
                <a:lnTo>
                  <a:pt x="85725" y="328612"/>
                </a:lnTo>
                <a:lnTo>
                  <a:pt x="92868" y="328612"/>
                </a:lnTo>
                <a:lnTo>
                  <a:pt x="92868" y="328612"/>
                </a:lnTo>
                <a:lnTo>
                  <a:pt x="92868" y="335756"/>
                </a:lnTo>
                <a:lnTo>
                  <a:pt x="92868" y="328612"/>
                </a:lnTo>
                <a:lnTo>
                  <a:pt x="92868" y="335756"/>
                </a:lnTo>
                <a:lnTo>
                  <a:pt x="92868" y="335756"/>
                </a:lnTo>
                <a:lnTo>
                  <a:pt x="92868" y="335756"/>
                </a:lnTo>
                <a:lnTo>
                  <a:pt x="92868" y="335756"/>
                </a:lnTo>
                <a:lnTo>
                  <a:pt x="92868" y="335756"/>
                </a:lnTo>
                <a:lnTo>
                  <a:pt x="92868" y="328612"/>
                </a:lnTo>
                <a:lnTo>
                  <a:pt x="85725" y="321468"/>
                </a:lnTo>
                <a:lnTo>
                  <a:pt x="85725" y="314325"/>
                </a:lnTo>
                <a:lnTo>
                  <a:pt x="78581" y="307181"/>
                </a:lnTo>
                <a:lnTo>
                  <a:pt x="71437" y="285750"/>
                </a:lnTo>
                <a:lnTo>
                  <a:pt x="64293" y="271462"/>
                </a:lnTo>
                <a:lnTo>
                  <a:pt x="57150" y="257175"/>
                </a:lnTo>
                <a:lnTo>
                  <a:pt x="50006" y="228600"/>
                </a:lnTo>
                <a:lnTo>
                  <a:pt x="50006" y="214312"/>
                </a:lnTo>
                <a:lnTo>
                  <a:pt x="42862" y="200025"/>
                </a:lnTo>
                <a:lnTo>
                  <a:pt x="42862" y="185737"/>
                </a:lnTo>
                <a:lnTo>
                  <a:pt x="42862" y="164306"/>
                </a:lnTo>
                <a:lnTo>
                  <a:pt x="50006" y="157162"/>
                </a:lnTo>
                <a:lnTo>
                  <a:pt x="50006" y="142875"/>
                </a:lnTo>
                <a:lnTo>
                  <a:pt x="57150" y="128587"/>
                </a:lnTo>
                <a:lnTo>
                  <a:pt x="57150" y="121443"/>
                </a:lnTo>
                <a:lnTo>
                  <a:pt x="64293" y="114300"/>
                </a:lnTo>
                <a:lnTo>
                  <a:pt x="71437" y="107156"/>
                </a:lnTo>
                <a:lnTo>
                  <a:pt x="78581" y="100012"/>
                </a:lnTo>
                <a:lnTo>
                  <a:pt x="85725" y="100012"/>
                </a:lnTo>
                <a:lnTo>
                  <a:pt x="92868" y="92868"/>
                </a:lnTo>
                <a:lnTo>
                  <a:pt x="100012" y="92868"/>
                </a:lnTo>
                <a:lnTo>
                  <a:pt x="107156" y="100012"/>
                </a:lnTo>
                <a:lnTo>
                  <a:pt x="121443" y="107156"/>
                </a:lnTo>
                <a:lnTo>
                  <a:pt x="128587" y="114300"/>
                </a:lnTo>
                <a:lnTo>
                  <a:pt x="135731" y="128587"/>
                </a:lnTo>
                <a:lnTo>
                  <a:pt x="150018" y="142875"/>
                </a:lnTo>
                <a:lnTo>
                  <a:pt x="157162" y="150018"/>
                </a:lnTo>
                <a:lnTo>
                  <a:pt x="171450" y="164306"/>
                </a:lnTo>
                <a:lnTo>
                  <a:pt x="178593" y="178593"/>
                </a:lnTo>
                <a:lnTo>
                  <a:pt x="185737" y="185737"/>
                </a:lnTo>
                <a:lnTo>
                  <a:pt x="192881" y="200025"/>
                </a:lnTo>
                <a:lnTo>
                  <a:pt x="207168" y="207168"/>
                </a:lnTo>
                <a:lnTo>
                  <a:pt x="214312" y="207168"/>
                </a:lnTo>
                <a:lnTo>
                  <a:pt x="221456" y="207168"/>
                </a:lnTo>
                <a:lnTo>
                  <a:pt x="228600" y="214312"/>
                </a:lnTo>
                <a:lnTo>
                  <a:pt x="235743" y="207168"/>
                </a:lnTo>
                <a:lnTo>
                  <a:pt x="235743" y="207168"/>
                </a:lnTo>
                <a:lnTo>
                  <a:pt x="242887" y="207168"/>
                </a:lnTo>
                <a:lnTo>
                  <a:pt x="250031" y="200025"/>
                </a:lnTo>
                <a:lnTo>
                  <a:pt x="250031" y="192881"/>
                </a:lnTo>
                <a:lnTo>
                  <a:pt x="257175" y="185737"/>
                </a:lnTo>
                <a:lnTo>
                  <a:pt x="264318" y="178593"/>
                </a:lnTo>
                <a:lnTo>
                  <a:pt x="264318" y="164306"/>
                </a:lnTo>
                <a:lnTo>
                  <a:pt x="264318" y="157162"/>
                </a:lnTo>
                <a:lnTo>
                  <a:pt x="271462" y="150018"/>
                </a:lnTo>
                <a:lnTo>
                  <a:pt x="271462" y="128587"/>
                </a:lnTo>
                <a:lnTo>
                  <a:pt x="264318" y="114300"/>
                </a:lnTo>
                <a:lnTo>
                  <a:pt x="264318" y="100012"/>
                </a:lnTo>
                <a:lnTo>
                  <a:pt x="257175" y="85725"/>
                </a:lnTo>
                <a:lnTo>
                  <a:pt x="250031" y="64293"/>
                </a:lnTo>
                <a:lnTo>
                  <a:pt x="242887" y="57150"/>
                </a:lnTo>
                <a:lnTo>
                  <a:pt x="235743" y="42862"/>
                </a:lnTo>
                <a:lnTo>
                  <a:pt x="228600" y="21431"/>
                </a:lnTo>
                <a:lnTo>
                  <a:pt x="214312" y="14287"/>
                </a:lnTo>
                <a:lnTo>
                  <a:pt x="207168" y="14287"/>
                </a:lnTo>
                <a:lnTo>
                  <a:pt x="192881" y="0"/>
                </a:lnTo>
                <a:lnTo>
                  <a:pt x="185737" y="0"/>
                </a:lnTo>
                <a:lnTo>
                  <a:pt x="171450" y="7143"/>
                </a:lnTo>
                <a:lnTo>
                  <a:pt x="164306" y="14287"/>
                </a:lnTo>
                <a:lnTo>
                  <a:pt x="150018" y="14287"/>
                </a:lnTo>
                <a:lnTo>
                  <a:pt x="142875" y="35718"/>
                </a:lnTo>
                <a:lnTo>
                  <a:pt x="135731" y="42862"/>
                </a:lnTo>
                <a:lnTo>
                  <a:pt x="135731" y="57150"/>
                </a:lnTo>
                <a:lnTo>
                  <a:pt x="128587" y="71437"/>
                </a:lnTo>
                <a:lnTo>
                  <a:pt x="128587" y="92868"/>
                </a:lnTo>
                <a:lnTo>
                  <a:pt x="128587" y="928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reeform 108"/>
          <p:cNvSpPr/>
          <p:nvPr/>
        </p:nvSpPr>
        <p:spPr>
          <a:xfrm>
            <a:off x="8493919" y="5357813"/>
            <a:ext cx="221457" cy="250032"/>
          </a:xfrm>
          <a:custGeom>
            <a:avLst/>
            <a:gdLst/>
            <a:ahLst/>
            <a:cxnLst/>
            <a:rect l="0" t="0" r="0" b="0"/>
            <a:pathLst>
              <a:path w="221457" h="250032">
                <a:moveTo>
                  <a:pt x="0" y="192881"/>
                </a:moveTo>
                <a:lnTo>
                  <a:pt x="0" y="185737"/>
                </a:lnTo>
                <a:lnTo>
                  <a:pt x="7144" y="164306"/>
                </a:lnTo>
                <a:lnTo>
                  <a:pt x="21431" y="150018"/>
                </a:lnTo>
                <a:lnTo>
                  <a:pt x="28575" y="150018"/>
                </a:lnTo>
                <a:lnTo>
                  <a:pt x="35719" y="135731"/>
                </a:lnTo>
                <a:lnTo>
                  <a:pt x="42862" y="128587"/>
                </a:lnTo>
                <a:lnTo>
                  <a:pt x="50006" y="135731"/>
                </a:lnTo>
                <a:lnTo>
                  <a:pt x="64294" y="135731"/>
                </a:lnTo>
                <a:lnTo>
                  <a:pt x="71437" y="142875"/>
                </a:lnTo>
                <a:lnTo>
                  <a:pt x="78581" y="157162"/>
                </a:lnTo>
                <a:lnTo>
                  <a:pt x="85725" y="164306"/>
                </a:lnTo>
                <a:lnTo>
                  <a:pt x="100012" y="178593"/>
                </a:lnTo>
                <a:lnTo>
                  <a:pt x="107156" y="192881"/>
                </a:lnTo>
                <a:lnTo>
                  <a:pt x="121444" y="214312"/>
                </a:lnTo>
                <a:lnTo>
                  <a:pt x="128587" y="221456"/>
                </a:lnTo>
                <a:lnTo>
                  <a:pt x="142875" y="228600"/>
                </a:lnTo>
                <a:lnTo>
                  <a:pt x="150019" y="242887"/>
                </a:lnTo>
                <a:lnTo>
                  <a:pt x="164306" y="242887"/>
                </a:lnTo>
                <a:lnTo>
                  <a:pt x="171450" y="242887"/>
                </a:lnTo>
                <a:lnTo>
                  <a:pt x="178594" y="250031"/>
                </a:lnTo>
                <a:lnTo>
                  <a:pt x="185737" y="242887"/>
                </a:lnTo>
                <a:lnTo>
                  <a:pt x="192881" y="235743"/>
                </a:lnTo>
                <a:lnTo>
                  <a:pt x="200025" y="235743"/>
                </a:lnTo>
                <a:lnTo>
                  <a:pt x="207169" y="228600"/>
                </a:lnTo>
                <a:lnTo>
                  <a:pt x="207169" y="214312"/>
                </a:lnTo>
                <a:lnTo>
                  <a:pt x="214312" y="207168"/>
                </a:lnTo>
                <a:lnTo>
                  <a:pt x="214312" y="192881"/>
                </a:lnTo>
                <a:lnTo>
                  <a:pt x="221456" y="178593"/>
                </a:lnTo>
                <a:lnTo>
                  <a:pt x="221456" y="164306"/>
                </a:lnTo>
                <a:lnTo>
                  <a:pt x="214312" y="150018"/>
                </a:lnTo>
                <a:lnTo>
                  <a:pt x="214312" y="128587"/>
                </a:lnTo>
                <a:lnTo>
                  <a:pt x="207169" y="107156"/>
                </a:lnTo>
                <a:lnTo>
                  <a:pt x="200025" y="92868"/>
                </a:lnTo>
                <a:lnTo>
                  <a:pt x="192881" y="71437"/>
                </a:lnTo>
                <a:lnTo>
                  <a:pt x="185737" y="50006"/>
                </a:lnTo>
                <a:lnTo>
                  <a:pt x="171450" y="28575"/>
                </a:lnTo>
                <a:lnTo>
                  <a:pt x="164306" y="21431"/>
                </a:lnTo>
                <a:lnTo>
                  <a:pt x="150019" y="7143"/>
                </a:lnTo>
                <a:lnTo>
                  <a:pt x="142875" y="0"/>
                </a:lnTo>
                <a:lnTo>
                  <a:pt x="128587" y="0"/>
                </a:lnTo>
                <a:lnTo>
                  <a:pt x="121444" y="0"/>
                </a:lnTo>
                <a:lnTo>
                  <a:pt x="114300" y="0"/>
                </a:lnTo>
                <a:lnTo>
                  <a:pt x="107156" y="14287"/>
                </a:lnTo>
                <a:lnTo>
                  <a:pt x="100012" y="28575"/>
                </a:lnTo>
                <a:lnTo>
                  <a:pt x="92869" y="35718"/>
                </a:lnTo>
                <a:lnTo>
                  <a:pt x="92869" y="64293"/>
                </a:lnTo>
                <a:lnTo>
                  <a:pt x="92869" y="92868"/>
                </a:lnTo>
                <a:lnTo>
                  <a:pt x="92869" y="928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Freeform 109"/>
          <p:cNvSpPr/>
          <p:nvPr/>
        </p:nvSpPr>
        <p:spPr>
          <a:xfrm>
            <a:off x="8693944" y="5207794"/>
            <a:ext cx="171451" cy="457201"/>
          </a:xfrm>
          <a:custGeom>
            <a:avLst/>
            <a:gdLst/>
            <a:ahLst/>
            <a:cxnLst/>
            <a:rect l="0" t="0" r="0" b="0"/>
            <a:pathLst>
              <a:path w="171451" h="457201">
                <a:moveTo>
                  <a:pt x="0" y="57150"/>
                </a:moveTo>
                <a:lnTo>
                  <a:pt x="0" y="42862"/>
                </a:lnTo>
                <a:lnTo>
                  <a:pt x="0" y="21431"/>
                </a:lnTo>
                <a:lnTo>
                  <a:pt x="0" y="14287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28575"/>
                </a:lnTo>
                <a:lnTo>
                  <a:pt x="0" y="42862"/>
                </a:lnTo>
                <a:lnTo>
                  <a:pt x="0" y="64294"/>
                </a:lnTo>
                <a:lnTo>
                  <a:pt x="7144" y="92869"/>
                </a:lnTo>
                <a:lnTo>
                  <a:pt x="14287" y="128587"/>
                </a:lnTo>
                <a:lnTo>
                  <a:pt x="21431" y="157162"/>
                </a:lnTo>
                <a:lnTo>
                  <a:pt x="35719" y="200025"/>
                </a:lnTo>
                <a:lnTo>
                  <a:pt x="50006" y="235744"/>
                </a:lnTo>
                <a:lnTo>
                  <a:pt x="71437" y="271462"/>
                </a:lnTo>
                <a:lnTo>
                  <a:pt x="92869" y="307181"/>
                </a:lnTo>
                <a:lnTo>
                  <a:pt x="114300" y="342900"/>
                </a:lnTo>
                <a:lnTo>
                  <a:pt x="128587" y="364331"/>
                </a:lnTo>
                <a:lnTo>
                  <a:pt x="142875" y="385762"/>
                </a:lnTo>
                <a:lnTo>
                  <a:pt x="157162" y="407194"/>
                </a:lnTo>
                <a:lnTo>
                  <a:pt x="164306" y="421481"/>
                </a:lnTo>
                <a:lnTo>
                  <a:pt x="164306" y="428625"/>
                </a:lnTo>
                <a:lnTo>
                  <a:pt x="171450" y="442912"/>
                </a:lnTo>
                <a:lnTo>
                  <a:pt x="171450" y="450056"/>
                </a:lnTo>
                <a:lnTo>
                  <a:pt x="171450" y="450056"/>
                </a:lnTo>
                <a:lnTo>
                  <a:pt x="171450" y="457200"/>
                </a:lnTo>
                <a:lnTo>
                  <a:pt x="171450" y="457200"/>
                </a:lnTo>
                <a:lnTo>
                  <a:pt x="171450" y="457200"/>
                </a:lnTo>
                <a:lnTo>
                  <a:pt x="164306" y="457200"/>
                </a:lnTo>
                <a:lnTo>
                  <a:pt x="164306" y="457200"/>
                </a:lnTo>
                <a:lnTo>
                  <a:pt x="157162" y="450056"/>
                </a:lnTo>
                <a:lnTo>
                  <a:pt x="150019" y="442912"/>
                </a:lnTo>
                <a:lnTo>
                  <a:pt x="142875" y="435769"/>
                </a:lnTo>
                <a:lnTo>
                  <a:pt x="135731" y="421481"/>
                </a:lnTo>
                <a:lnTo>
                  <a:pt x="128587" y="400050"/>
                </a:lnTo>
                <a:lnTo>
                  <a:pt x="121444" y="378619"/>
                </a:lnTo>
                <a:lnTo>
                  <a:pt x="107156" y="350044"/>
                </a:lnTo>
                <a:lnTo>
                  <a:pt x="107156" y="314325"/>
                </a:lnTo>
                <a:lnTo>
                  <a:pt x="100012" y="285750"/>
                </a:lnTo>
                <a:lnTo>
                  <a:pt x="100012" y="242887"/>
                </a:lnTo>
                <a:lnTo>
                  <a:pt x="100012" y="242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Freeform 110"/>
          <p:cNvSpPr/>
          <p:nvPr/>
        </p:nvSpPr>
        <p:spPr>
          <a:xfrm>
            <a:off x="7572375" y="3714750"/>
            <a:ext cx="1500189" cy="1421607"/>
          </a:xfrm>
          <a:custGeom>
            <a:avLst/>
            <a:gdLst/>
            <a:ahLst/>
            <a:cxnLst/>
            <a:rect l="0" t="0" r="0" b="0"/>
            <a:pathLst>
              <a:path w="1500189" h="1421607">
                <a:moveTo>
                  <a:pt x="7144" y="1421606"/>
                </a:moveTo>
                <a:lnTo>
                  <a:pt x="0" y="1414463"/>
                </a:lnTo>
                <a:lnTo>
                  <a:pt x="0" y="1414463"/>
                </a:lnTo>
                <a:lnTo>
                  <a:pt x="7144" y="1407319"/>
                </a:lnTo>
                <a:lnTo>
                  <a:pt x="7144" y="1400175"/>
                </a:lnTo>
                <a:lnTo>
                  <a:pt x="14288" y="1400175"/>
                </a:lnTo>
                <a:lnTo>
                  <a:pt x="21431" y="1385888"/>
                </a:lnTo>
                <a:lnTo>
                  <a:pt x="28575" y="1378744"/>
                </a:lnTo>
                <a:lnTo>
                  <a:pt x="35719" y="1371600"/>
                </a:lnTo>
                <a:lnTo>
                  <a:pt x="50006" y="1364456"/>
                </a:lnTo>
                <a:lnTo>
                  <a:pt x="64294" y="1343025"/>
                </a:lnTo>
                <a:lnTo>
                  <a:pt x="78581" y="1335881"/>
                </a:lnTo>
                <a:lnTo>
                  <a:pt x="100013" y="1321594"/>
                </a:lnTo>
                <a:lnTo>
                  <a:pt x="114300" y="1307306"/>
                </a:lnTo>
                <a:lnTo>
                  <a:pt x="135731" y="1285875"/>
                </a:lnTo>
                <a:lnTo>
                  <a:pt x="157163" y="1271588"/>
                </a:lnTo>
                <a:lnTo>
                  <a:pt x="178594" y="1243013"/>
                </a:lnTo>
                <a:lnTo>
                  <a:pt x="200025" y="1221581"/>
                </a:lnTo>
                <a:lnTo>
                  <a:pt x="228600" y="1200150"/>
                </a:lnTo>
                <a:lnTo>
                  <a:pt x="250031" y="1171575"/>
                </a:lnTo>
                <a:lnTo>
                  <a:pt x="278606" y="1143000"/>
                </a:lnTo>
                <a:lnTo>
                  <a:pt x="307181" y="1114425"/>
                </a:lnTo>
                <a:lnTo>
                  <a:pt x="335756" y="1078706"/>
                </a:lnTo>
                <a:lnTo>
                  <a:pt x="357188" y="1035844"/>
                </a:lnTo>
                <a:lnTo>
                  <a:pt x="392906" y="1000125"/>
                </a:lnTo>
                <a:lnTo>
                  <a:pt x="428625" y="957263"/>
                </a:lnTo>
                <a:lnTo>
                  <a:pt x="457200" y="914400"/>
                </a:lnTo>
                <a:lnTo>
                  <a:pt x="492919" y="871538"/>
                </a:lnTo>
                <a:lnTo>
                  <a:pt x="528638" y="828675"/>
                </a:lnTo>
                <a:lnTo>
                  <a:pt x="564356" y="778669"/>
                </a:lnTo>
                <a:lnTo>
                  <a:pt x="600075" y="735806"/>
                </a:lnTo>
                <a:lnTo>
                  <a:pt x="642938" y="692944"/>
                </a:lnTo>
                <a:lnTo>
                  <a:pt x="685800" y="635794"/>
                </a:lnTo>
                <a:lnTo>
                  <a:pt x="728663" y="585788"/>
                </a:lnTo>
                <a:lnTo>
                  <a:pt x="778669" y="542925"/>
                </a:lnTo>
                <a:lnTo>
                  <a:pt x="821531" y="492919"/>
                </a:lnTo>
                <a:lnTo>
                  <a:pt x="871538" y="442913"/>
                </a:lnTo>
                <a:lnTo>
                  <a:pt x="921544" y="400050"/>
                </a:lnTo>
                <a:lnTo>
                  <a:pt x="971550" y="350044"/>
                </a:lnTo>
                <a:lnTo>
                  <a:pt x="1028700" y="300038"/>
                </a:lnTo>
                <a:lnTo>
                  <a:pt x="1078706" y="264319"/>
                </a:lnTo>
                <a:lnTo>
                  <a:pt x="1135856" y="221456"/>
                </a:lnTo>
                <a:lnTo>
                  <a:pt x="1185863" y="178594"/>
                </a:lnTo>
                <a:lnTo>
                  <a:pt x="1235869" y="150019"/>
                </a:lnTo>
                <a:lnTo>
                  <a:pt x="1285875" y="121444"/>
                </a:lnTo>
                <a:lnTo>
                  <a:pt x="1328738" y="92869"/>
                </a:lnTo>
                <a:lnTo>
                  <a:pt x="1371600" y="71438"/>
                </a:lnTo>
                <a:lnTo>
                  <a:pt x="1407319" y="57150"/>
                </a:lnTo>
                <a:lnTo>
                  <a:pt x="1435894" y="35719"/>
                </a:lnTo>
                <a:lnTo>
                  <a:pt x="1464469" y="21431"/>
                </a:lnTo>
                <a:lnTo>
                  <a:pt x="1500188" y="0"/>
                </a:lnTo>
                <a:lnTo>
                  <a:pt x="150018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Freeform 111"/>
          <p:cNvSpPr/>
          <p:nvPr/>
        </p:nvSpPr>
        <p:spPr>
          <a:xfrm>
            <a:off x="6815138" y="4893469"/>
            <a:ext cx="607219" cy="792957"/>
          </a:xfrm>
          <a:custGeom>
            <a:avLst/>
            <a:gdLst/>
            <a:ahLst/>
            <a:cxnLst/>
            <a:rect l="0" t="0" r="0" b="0"/>
            <a:pathLst>
              <a:path w="607219" h="792957">
                <a:moveTo>
                  <a:pt x="607218" y="0"/>
                </a:moveTo>
                <a:lnTo>
                  <a:pt x="592931" y="0"/>
                </a:lnTo>
                <a:lnTo>
                  <a:pt x="578643" y="14287"/>
                </a:lnTo>
                <a:lnTo>
                  <a:pt x="571500" y="28575"/>
                </a:lnTo>
                <a:lnTo>
                  <a:pt x="557212" y="42862"/>
                </a:lnTo>
                <a:lnTo>
                  <a:pt x="542925" y="57150"/>
                </a:lnTo>
                <a:lnTo>
                  <a:pt x="521493" y="71437"/>
                </a:lnTo>
                <a:lnTo>
                  <a:pt x="507206" y="92869"/>
                </a:lnTo>
                <a:lnTo>
                  <a:pt x="492918" y="121444"/>
                </a:lnTo>
                <a:lnTo>
                  <a:pt x="471487" y="142875"/>
                </a:lnTo>
                <a:lnTo>
                  <a:pt x="450056" y="164306"/>
                </a:lnTo>
                <a:lnTo>
                  <a:pt x="435768" y="192881"/>
                </a:lnTo>
                <a:lnTo>
                  <a:pt x="414337" y="221456"/>
                </a:lnTo>
                <a:lnTo>
                  <a:pt x="400050" y="242887"/>
                </a:lnTo>
                <a:lnTo>
                  <a:pt x="378618" y="278606"/>
                </a:lnTo>
                <a:lnTo>
                  <a:pt x="364331" y="300037"/>
                </a:lnTo>
                <a:lnTo>
                  <a:pt x="350043" y="328612"/>
                </a:lnTo>
                <a:lnTo>
                  <a:pt x="335756" y="357187"/>
                </a:lnTo>
                <a:lnTo>
                  <a:pt x="321468" y="378619"/>
                </a:lnTo>
                <a:lnTo>
                  <a:pt x="300037" y="392906"/>
                </a:lnTo>
                <a:lnTo>
                  <a:pt x="292893" y="414337"/>
                </a:lnTo>
                <a:lnTo>
                  <a:pt x="278606" y="435769"/>
                </a:lnTo>
                <a:lnTo>
                  <a:pt x="264318" y="450056"/>
                </a:lnTo>
                <a:lnTo>
                  <a:pt x="257175" y="464344"/>
                </a:lnTo>
                <a:lnTo>
                  <a:pt x="242887" y="471487"/>
                </a:lnTo>
                <a:lnTo>
                  <a:pt x="235743" y="478631"/>
                </a:lnTo>
                <a:lnTo>
                  <a:pt x="221456" y="478631"/>
                </a:lnTo>
                <a:lnTo>
                  <a:pt x="221456" y="478631"/>
                </a:lnTo>
                <a:lnTo>
                  <a:pt x="214312" y="485775"/>
                </a:lnTo>
                <a:lnTo>
                  <a:pt x="200025" y="478631"/>
                </a:lnTo>
                <a:lnTo>
                  <a:pt x="192881" y="478631"/>
                </a:lnTo>
                <a:lnTo>
                  <a:pt x="185737" y="478631"/>
                </a:lnTo>
                <a:lnTo>
                  <a:pt x="185737" y="471487"/>
                </a:lnTo>
                <a:lnTo>
                  <a:pt x="178593" y="471487"/>
                </a:lnTo>
                <a:lnTo>
                  <a:pt x="171450" y="471487"/>
                </a:lnTo>
                <a:lnTo>
                  <a:pt x="171450" y="471487"/>
                </a:lnTo>
                <a:lnTo>
                  <a:pt x="164306" y="464344"/>
                </a:lnTo>
                <a:lnTo>
                  <a:pt x="157162" y="464344"/>
                </a:lnTo>
                <a:lnTo>
                  <a:pt x="157162" y="464344"/>
                </a:lnTo>
                <a:lnTo>
                  <a:pt x="150018" y="464344"/>
                </a:lnTo>
                <a:lnTo>
                  <a:pt x="150018" y="464344"/>
                </a:lnTo>
                <a:lnTo>
                  <a:pt x="150018" y="471487"/>
                </a:lnTo>
                <a:lnTo>
                  <a:pt x="142875" y="471487"/>
                </a:lnTo>
                <a:lnTo>
                  <a:pt x="142875" y="478631"/>
                </a:lnTo>
                <a:lnTo>
                  <a:pt x="135731" y="492919"/>
                </a:lnTo>
                <a:lnTo>
                  <a:pt x="128587" y="500062"/>
                </a:lnTo>
                <a:lnTo>
                  <a:pt x="121443" y="514350"/>
                </a:lnTo>
                <a:lnTo>
                  <a:pt x="114300" y="535781"/>
                </a:lnTo>
                <a:lnTo>
                  <a:pt x="114300" y="550069"/>
                </a:lnTo>
                <a:lnTo>
                  <a:pt x="100012" y="564356"/>
                </a:lnTo>
                <a:lnTo>
                  <a:pt x="92868" y="585787"/>
                </a:lnTo>
                <a:lnTo>
                  <a:pt x="85725" y="600075"/>
                </a:lnTo>
                <a:lnTo>
                  <a:pt x="78581" y="614362"/>
                </a:lnTo>
                <a:lnTo>
                  <a:pt x="78581" y="635794"/>
                </a:lnTo>
                <a:lnTo>
                  <a:pt x="71437" y="650081"/>
                </a:lnTo>
                <a:lnTo>
                  <a:pt x="64293" y="664369"/>
                </a:lnTo>
                <a:lnTo>
                  <a:pt x="57150" y="678656"/>
                </a:lnTo>
                <a:lnTo>
                  <a:pt x="50006" y="700087"/>
                </a:lnTo>
                <a:lnTo>
                  <a:pt x="42862" y="707231"/>
                </a:lnTo>
                <a:lnTo>
                  <a:pt x="42862" y="721519"/>
                </a:lnTo>
                <a:lnTo>
                  <a:pt x="35718" y="735806"/>
                </a:lnTo>
                <a:lnTo>
                  <a:pt x="35718" y="742950"/>
                </a:lnTo>
                <a:lnTo>
                  <a:pt x="28575" y="750094"/>
                </a:lnTo>
                <a:lnTo>
                  <a:pt x="21431" y="757237"/>
                </a:lnTo>
                <a:lnTo>
                  <a:pt x="21431" y="764381"/>
                </a:lnTo>
                <a:lnTo>
                  <a:pt x="14287" y="764381"/>
                </a:lnTo>
                <a:lnTo>
                  <a:pt x="7143" y="771525"/>
                </a:lnTo>
                <a:lnTo>
                  <a:pt x="7143" y="778669"/>
                </a:lnTo>
                <a:lnTo>
                  <a:pt x="7143" y="778669"/>
                </a:lnTo>
                <a:lnTo>
                  <a:pt x="7143" y="778669"/>
                </a:lnTo>
                <a:lnTo>
                  <a:pt x="7143" y="785812"/>
                </a:lnTo>
                <a:lnTo>
                  <a:pt x="7143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0" y="785812"/>
                </a:lnTo>
                <a:lnTo>
                  <a:pt x="7143" y="785812"/>
                </a:lnTo>
                <a:lnTo>
                  <a:pt x="7143" y="785812"/>
                </a:lnTo>
                <a:lnTo>
                  <a:pt x="7143" y="785812"/>
                </a:lnTo>
                <a:lnTo>
                  <a:pt x="7143" y="785812"/>
                </a:lnTo>
                <a:lnTo>
                  <a:pt x="7143" y="785812"/>
                </a:lnTo>
                <a:lnTo>
                  <a:pt x="7143" y="785812"/>
                </a:lnTo>
                <a:lnTo>
                  <a:pt x="14287" y="785812"/>
                </a:lnTo>
                <a:lnTo>
                  <a:pt x="14287" y="785812"/>
                </a:lnTo>
                <a:lnTo>
                  <a:pt x="21431" y="785812"/>
                </a:lnTo>
                <a:lnTo>
                  <a:pt x="21431" y="785812"/>
                </a:lnTo>
                <a:lnTo>
                  <a:pt x="28575" y="792956"/>
                </a:lnTo>
                <a:lnTo>
                  <a:pt x="35718" y="792956"/>
                </a:lnTo>
                <a:lnTo>
                  <a:pt x="35718" y="792956"/>
                </a:lnTo>
                <a:lnTo>
                  <a:pt x="42862" y="792956"/>
                </a:lnTo>
                <a:lnTo>
                  <a:pt x="50006" y="792956"/>
                </a:lnTo>
                <a:lnTo>
                  <a:pt x="57150" y="792956"/>
                </a:lnTo>
                <a:lnTo>
                  <a:pt x="64293" y="792956"/>
                </a:lnTo>
                <a:lnTo>
                  <a:pt x="71437" y="792956"/>
                </a:lnTo>
                <a:lnTo>
                  <a:pt x="78581" y="785812"/>
                </a:lnTo>
                <a:lnTo>
                  <a:pt x="92868" y="785812"/>
                </a:lnTo>
                <a:lnTo>
                  <a:pt x="107156" y="785812"/>
                </a:lnTo>
                <a:lnTo>
                  <a:pt x="114300" y="778669"/>
                </a:lnTo>
                <a:lnTo>
                  <a:pt x="128587" y="771525"/>
                </a:lnTo>
                <a:lnTo>
                  <a:pt x="135731" y="771525"/>
                </a:lnTo>
                <a:lnTo>
                  <a:pt x="150018" y="757237"/>
                </a:lnTo>
                <a:lnTo>
                  <a:pt x="157162" y="757237"/>
                </a:lnTo>
                <a:lnTo>
                  <a:pt x="164306" y="757237"/>
                </a:lnTo>
                <a:lnTo>
                  <a:pt x="178593" y="742950"/>
                </a:lnTo>
                <a:lnTo>
                  <a:pt x="185737" y="735806"/>
                </a:lnTo>
                <a:lnTo>
                  <a:pt x="185737" y="735806"/>
                </a:lnTo>
                <a:lnTo>
                  <a:pt x="192881" y="728662"/>
                </a:lnTo>
                <a:lnTo>
                  <a:pt x="200025" y="714375"/>
                </a:lnTo>
                <a:lnTo>
                  <a:pt x="200025" y="714375"/>
                </a:lnTo>
                <a:lnTo>
                  <a:pt x="207168" y="707231"/>
                </a:lnTo>
                <a:lnTo>
                  <a:pt x="207168" y="700087"/>
                </a:lnTo>
                <a:lnTo>
                  <a:pt x="207168" y="692944"/>
                </a:lnTo>
                <a:lnTo>
                  <a:pt x="200025" y="692944"/>
                </a:lnTo>
                <a:lnTo>
                  <a:pt x="200025" y="678656"/>
                </a:lnTo>
                <a:lnTo>
                  <a:pt x="192881" y="671512"/>
                </a:lnTo>
                <a:lnTo>
                  <a:pt x="185737" y="664369"/>
                </a:lnTo>
                <a:lnTo>
                  <a:pt x="178593" y="650081"/>
                </a:lnTo>
                <a:lnTo>
                  <a:pt x="171450" y="635794"/>
                </a:lnTo>
                <a:lnTo>
                  <a:pt x="157162" y="635794"/>
                </a:lnTo>
                <a:lnTo>
                  <a:pt x="150018" y="621506"/>
                </a:lnTo>
                <a:lnTo>
                  <a:pt x="142875" y="607219"/>
                </a:lnTo>
                <a:lnTo>
                  <a:pt x="128587" y="600075"/>
                </a:lnTo>
                <a:lnTo>
                  <a:pt x="114300" y="592931"/>
                </a:lnTo>
                <a:lnTo>
                  <a:pt x="107156" y="571500"/>
                </a:lnTo>
                <a:lnTo>
                  <a:pt x="92868" y="564356"/>
                </a:lnTo>
                <a:lnTo>
                  <a:pt x="85725" y="550069"/>
                </a:lnTo>
                <a:lnTo>
                  <a:pt x="78581" y="535781"/>
                </a:lnTo>
                <a:lnTo>
                  <a:pt x="64293" y="528637"/>
                </a:lnTo>
                <a:lnTo>
                  <a:pt x="57150" y="514350"/>
                </a:lnTo>
                <a:lnTo>
                  <a:pt x="50006" y="500062"/>
                </a:lnTo>
                <a:lnTo>
                  <a:pt x="42862" y="485775"/>
                </a:lnTo>
                <a:lnTo>
                  <a:pt x="42862" y="478631"/>
                </a:lnTo>
                <a:lnTo>
                  <a:pt x="42862" y="471487"/>
                </a:lnTo>
                <a:lnTo>
                  <a:pt x="35718" y="457200"/>
                </a:lnTo>
                <a:lnTo>
                  <a:pt x="35718" y="435769"/>
                </a:lnTo>
                <a:lnTo>
                  <a:pt x="35718" y="4357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Freeform 112"/>
          <p:cNvSpPr/>
          <p:nvPr/>
        </p:nvSpPr>
        <p:spPr>
          <a:xfrm>
            <a:off x="5793581" y="5243513"/>
            <a:ext cx="121445" cy="414338"/>
          </a:xfrm>
          <a:custGeom>
            <a:avLst/>
            <a:gdLst/>
            <a:ahLst/>
            <a:cxnLst/>
            <a:rect l="0" t="0" r="0" b="0"/>
            <a:pathLst>
              <a:path w="121445" h="414338">
                <a:moveTo>
                  <a:pt x="21432" y="0"/>
                </a:moveTo>
                <a:lnTo>
                  <a:pt x="14288" y="7143"/>
                </a:lnTo>
                <a:lnTo>
                  <a:pt x="14288" y="7143"/>
                </a:lnTo>
                <a:lnTo>
                  <a:pt x="14288" y="7143"/>
                </a:lnTo>
                <a:lnTo>
                  <a:pt x="14288" y="7143"/>
                </a:lnTo>
                <a:lnTo>
                  <a:pt x="14288" y="14287"/>
                </a:lnTo>
                <a:lnTo>
                  <a:pt x="14288" y="28575"/>
                </a:lnTo>
                <a:lnTo>
                  <a:pt x="14288" y="35718"/>
                </a:lnTo>
                <a:lnTo>
                  <a:pt x="14288" y="42862"/>
                </a:lnTo>
                <a:lnTo>
                  <a:pt x="14288" y="57150"/>
                </a:lnTo>
                <a:lnTo>
                  <a:pt x="7144" y="78581"/>
                </a:lnTo>
                <a:lnTo>
                  <a:pt x="7144" y="92868"/>
                </a:lnTo>
                <a:lnTo>
                  <a:pt x="7144" y="114300"/>
                </a:lnTo>
                <a:lnTo>
                  <a:pt x="0" y="135731"/>
                </a:lnTo>
                <a:lnTo>
                  <a:pt x="0" y="157162"/>
                </a:lnTo>
                <a:lnTo>
                  <a:pt x="0" y="178593"/>
                </a:lnTo>
                <a:lnTo>
                  <a:pt x="0" y="207168"/>
                </a:lnTo>
                <a:lnTo>
                  <a:pt x="0" y="228600"/>
                </a:lnTo>
                <a:lnTo>
                  <a:pt x="0" y="250031"/>
                </a:lnTo>
                <a:lnTo>
                  <a:pt x="0" y="271462"/>
                </a:lnTo>
                <a:lnTo>
                  <a:pt x="7144" y="300037"/>
                </a:lnTo>
                <a:lnTo>
                  <a:pt x="14288" y="314325"/>
                </a:lnTo>
                <a:lnTo>
                  <a:pt x="21432" y="335756"/>
                </a:lnTo>
                <a:lnTo>
                  <a:pt x="28575" y="357187"/>
                </a:lnTo>
                <a:lnTo>
                  <a:pt x="35719" y="371475"/>
                </a:lnTo>
                <a:lnTo>
                  <a:pt x="50007" y="385762"/>
                </a:lnTo>
                <a:lnTo>
                  <a:pt x="64294" y="400050"/>
                </a:lnTo>
                <a:lnTo>
                  <a:pt x="78582" y="407193"/>
                </a:lnTo>
                <a:lnTo>
                  <a:pt x="92869" y="407193"/>
                </a:lnTo>
                <a:lnTo>
                  <a:pt x="121444" y="414337"/>
                </a:lnTo>
                <a:lnTo>
                  <a:pt x="121444" y="4143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Freeform 113"/>
          <p:cNvSpPr/>
          <p:nvPr/>
        </p:nvSpPr>
        <p:spPr>
          <a:xfrm>
            <a:off x="5915025" y="5472113"/>
            <a:ext cx="192882" cy="185738"/>
          </a:xfrm>
          <a:custGeom>
            <a:avLst/>
            <a:gdLst/>
            <a:ahLst/>
            <a:cxnLst/>
            <a:rect l="0" t="0" r="0" b="0"/>
            <a:pathLst>
              <a:path w="192882" h="185738">
                <a:moveTo>
                  <a:pt x="142875" y="57150"/>
                </a:moveTo>
                <a:lnTo>
                  <a:pt x="142875" y="50006"/>
                </a:lnTo>
                <a:lnTo>
                  <a:pt x="135731" y="35718"/>
                </a:lnTo>
                <a:lnTo>
                  <a:pt x="135731" y="28575"/>
                </a:lnTo>
                <a:lnTo>
                  <a:pt x="128588" y="14287"/>
                </a:lnTo>
                <a:lnTo>
                  <a:pt x="121444" y="14287"/>
                </a:lnTo>
                <a:lnTo>
                  <a:pt x="114300" y="7143"/>
                </a:lnTo>
                <a:lnTo>
                  <a:pt x="107156" y="0"/>
                </a:lnTo>
                <a:lnTo>
                  <a:pt x="100013" y="0"/>
                </a:lnTo>
                <a:lnTo>
                  <a:pt x="92869" y="0"/>
                </a:lnTo>
                <a:lnTo>
                  <a:pt x="85725" y="7143"/>
                </a:lnTo>
                <a:lnTo>
                  <a:pt x="71438" y="14287"/>
                </a:lnTo>
                <a:lnTo>
                  <a:pt x="57150" y="28575"/>
                </a:lnTo>
                <a:lnTo>
                  <a:pt x="42863" y="35718"/>
                </a:lnTo>
                <a:lnTo>
                  <a:pt x="28575" y="50006"/>
                </a:lnTo>
                <a:lnTo>
                  <a:pt x="21431" y="71437"/>
                </a:lnTo>
                <a:lnTo>
                  <a:pt x="14288" y="85725"/>
                </a:lnTo>
                <a:lnTo>
                  <a:pt x="7144" y="92868"/>
                </a:lnTo>
                <a:lnTo>
                  <a:pt x="0" y="114300"/>
                </a:lnTo>
                <a:lnTo>
                  <a:pt x="0" y="121443"/>
                </a:lnTo>
                <a:lnTo>
                  <a:pt x="0" y="128587"/>
                </a:lnTo>
                <a:lnTo>
                  <a:pt x="0" y="135731"/>
                </a:lnTo>
                <a:lnTo>
                  <a:pt x="7144" y="150018"/>
                </a:lnTo>
                <a:lnTo>
                  <a:pt x="14288" y="150018"/>
                </a:lnTo>
                <a:lnTo>
                  <a:pt x="21431" y="150018"/>
                </a:lnTo>
                <a:lnTo>
                  <a:pt x="28575" y="157162"/>
                </a:lnTo>
                <a:lnTo>
                  <a:pt x="35719" y="150018"/>
                </a:lnTo>
                <a:lnTo>
                  <a:pt x="50006" y="150018"/>
                </a:lnTo>
                <a:lnTo>
                  <a:pt x="57150" y="150018"/>
                </a:lnTo>
                <a:lnTo>
                  <a:pt x="71438" y="142875"/>
                </a:lnTo>
                <a:lnTo>
                  <a:pt x="78581" y="128587"/>
                </a:lnTo>
                <a:lnTo>
                  <a:pt x="92869" y="121443"/>
                </a:lnTo>
                <a:lnTo>
                  <a:pt x="100013" y="114300"/>
                </a:lnTo>
                <a:lnTo>
                  <a:pt x="107156" y="100012"/>
                </a:lnTo>
                <a:lnTo>
                  <a:pt x="114300" y="100012"/>
                </a:lnTo>
                <a:lnTo>
                  <a:pt x="114300" y="100012"/>
                </a:lnTo>
                <a:lnTo>
                  <a:pt x="121444" y="92868"/>
                </a:lnTo>
                <a:lnTo>
                  <a:pt x="121444" y="92868"/>
                </a:lnTo>
                <a:lnTo>
                  <a:pt x="121444" y="100012"/>
                </a:lnTo>
                <a:lnTo>
                  <a:pt x="121444" y="92868"/>
                </a:lnTo>
                <a:lnTo>
                  <a:pt x="121444" y="92868"/>
                </a:lnTo>
                <a:lnTo>
                  <a:pt x="121444" y="100012"/>
                </a:lnTo>
                <a:lnTo>
                  <a:pt x="121444" y="100012"/>
                </a:lnTo>
                <a:lnTo>
                  <a:pt x="121444" y="107156"/>
                </a:lnTo>
                <a:lnTo>
                  <a:pt x="121444" y="121443"/>
                </a:lnTo>
                <a:lnTo>
                  <a:pt x="121444" y="128587"/>
                </a:lnTo>
                <a:lnTo>
                  <a:pt x="121444" y="135731"/>
                </a:lnTo>
                <a:lnTo>
                  <a:pt x="128588" y="150018"/>
                </a:lnTo>
                <a:lnTo>
                  <a:pt x="135731" y="164306"/>
                </a:lnTo>
                <a:lnTo>
                  <a:pt x="142875" y="164306"/>
                </a:lnTo>
                <a:lnTo>
                  <a:pt x="142875" y="178593"/>
                </a:lnTo>
                <a:lnTo>
                  <a:pt x="157163" y="185737"/>
                </a:lnTo>
                <a:lnTo>
                  <a:pt x="164306" y="185737"/>
                </a:lnTo>
                <a:lnTo>
                  <a:pt x="171450" y="185737"/>
                </a:lnTo>
                <a:lnTo>
                  <a:pt x="178594" y="185737"/>
                </a:lnTo>
                <a:lnTo>
                  <a:pt x="192881" y="185737"/>
                </a:lnTo>
                <a:lnTo>
                  <a:pt x="192881" y="1857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Freeform 114"/>
          <p:cNvSpPr/>
          <p:nvPr/>
        </p:nvSpPr>
        <p:spPr>
          <a:xfrm>
            <a:off x="6143625" y="5529263"/>
            <a:ext cx="157164" cy="135732"/>
          </a:xfrm>
          <a:custGeom>
            <a:avLst/>
            <a:gdLst/>
            <a:ahLst/>
            <a:cxnLst/>
            <a:rect l="0" t="0" r="0" b="0"/>
            <a:pathLst>
              <a:path w="157164" h="135732">
                <a:moveTo>
                  <a:pt x="7144" y="0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14287"/>
                </a:lnTo>
                <a:lnTo>
                  <a:pt x="7144" y="21431"/>
                </a:lnTo>
                <a:lnTo>
                  <a:pt x="0" y="28575"/>
                </a:lnTo>
                <a:lnTo>
                  <a:pt x="0" y="42862"/>
                </a:lnTo>
                <a:lnTo>
                  <a:pt x="7144" y="57150"/>
                </a:lnTo>
                <a:lnTo>
                  <a:pt x="7144" y="71437"/>
                </a:lnTo>
                <a:lnTo>
                  <a:pt x="7144" y="85725"/>
                </a:lnTo>
                <a:lnTo>
                  <a:pt x="14288" y="100012"/>
                </a:lnTo>
                <a:lnTo>
                  <a:pt x="21431" y="107156"/>
                </a:lnTo>
                <a:lnTo>
                  <a:pt x="21431" y="121443"/>
                </a:lnTo>
                <a:lnTo>
                  <a:pt x="28575" y="128587"/>
                </a:lnTo>
                <a:lnTo>
                  <a:pt x="35719" y="128587"/>
                </a:lnTo>
                <a:lnTo>
                  <a:pt x="42863" y="128587"/>
                </a:lnTo>
                <a:lnTo>
                  <a:pt x="42863" y="135731"/>
                </a:lnTo>
                <a:lnTo>
                  <a:pt x="50006" y="135731"/>
                </a:lnTo>
                <a:lnTo>
                  <a:pt x="50006" y="128587"/>
                </a:lnTo>
                <a:lnTo>
                  <a:pt x="50006" y="128587"/>
                </a:lnTo>
                <a:lnTo>
                  <a:pt x="57150" y="121443"/>
                </a:lnTo>
                <a:lnTo>
                  <a:pt x="57150" y="107156"/>
                </a:lnTo>
                <a:lnTo>
                  <a:pt x="57150" y="100012"/>
                </a:lnTo>
                <a:lnTo>
                  <a:pt x="64294" y="85725"/>
                </a:lnTo>
                <a:lnTo>
                  <a:pt x="64294" y="64293"/>
                </a:lnTo>
                <a:lnTo>
                  <a:pt x="64294" y="57150"/>
                </a:lnTo>
                <a:lnTo>
                  <a:pt x="64294" y="50006"/>
                </a:lnTo>
                <a:lnTo>
                  <a:pt x="64294" y="35718"/>
                </a:lnTo>
                <a:lnTo>
                  <a:pt x="64294" y="35718"/>
                </a:lnTo>
                <a:lnTo>
                  <a:pt x="64294" y="35718"/>
                </a:lnTo>
                <a:lnTo>
                  <a:pt x="64294" y="35718"/>
                </a:lnTo>
                <a:lnTo>
                  <a:pt x="64294" y="28575"/>
                </a:lnTo>
                <a:lnTo>
                  <a:pt x="64294" y="35718"/>
                </a:lnTo>
                <a:lnTo>
                  <a:pt x="71438" y="42862"/>
                </a:lnTo>
                <a:lnTo>
                  <a:pt x="71438" y="42862"/>
                </a:lnTo>
                <a:lnTo>
                  <a:pt x="71438" y="50006"/>
                </a:lnTo>
                <a:lnTo>
                  <a:pt x="78581" y="64293"/>
                </a:lnTo>
                <a:lnTo>
                  <a:pt x="85725" y="71437"/>
                </a:lnTo>
                <a:lnTo>
                  <a:pt x="92869" y="78581"/>
                </a:lnTo>
                <a:lnTo>
                  <a:pt x="100013" y="92868"/>
                </a:lnTo>
                <a:lnTo>
                  <a:pt x="107156" y="100012"/>
                </a:lnTo>
                <a:lnTo>
                  <a:pt x="121444" y="100012"/>
                </a:lnTo>
                <a:lnTo>
                  <a:pt x="128588" y="114300"/>
                </a:lnTo>
                <a:lnTo>
                  <a:pt x="135731" y="114300"/>
                </a:lnTo>
                <a:lnTo>
                  <a:pt x="142875" y="114300"/>
                </a:lnTo>
                <a:lnTo>
                  <a:pt x="142875" y="121443"/>
                </a:lnTo>
                <a:lnTo>
                  <a:pt x="150019" y="121443"/>
                </a:lnTo>
                <a:lnTo>
                  <a:pt x="157163" y="121443"/>
                </a:lnTo>
                <a:lnTo>
                  <a:pt x="157163" y="121443"/>
                </a:lnTo>
                <a:lnTo>
                  <a:pt x="157163" y="121443"/>
                </a:lnTo>
                <a:lnTo>
                  <a:pt x="157163" y="121443"/>
                </a:lnTo>
                <a:lnTo>
                  <a:pt x="157163" y="114300"/>
                </a:lnTo>
                <a:lnTo>
                  <a:pt x="157163" y="107156"/>
                </a:lnTo>
                <a:lnTo>
                  <a:pt x="157163" y="100012"/>
                </a:lnTo>
                <a:lnTo>
                  <a:pt x="157163" y="78581"/>
                </a:lnTo>
                <a:lnTo>
                  <a:pt x="157163" y="64293"/>
                </a:lnTo>
                <a:lnTo>
                  <a:pt x="157163" y="50006"/>
                </a:lnTo>
                <a:lnTo>
                  <a:pt x="157163" y="21431"/>
                </a:lnTo>
                <a:lnTo>
                  <a:pt x="157163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Freeform 115"/>
          <p:cNvSpPr/>
          <p:nvPr/>
        </p:nvSpPr>
        <p:spPr>
          <a:xfrm>
            <a:off x="6415088" y="5457825"/>
            <a:ext cx="92869" cy="257176"/>
          </a:xfrm>
          <a:custGeom>
            <a:avLst/>
            <a:gdLst/>
            <a:ahLst/>
            <a:cxnLst/>
            <a:rect l="0" t="0" r="0" b="0"/>
            <a:pathLst>
              <a:path w="92869" h="257176">
                <a:moveTo>
                  <a:pt x="71437" y="7144"/>
                </a:moveTo>
                <a:lnTo>
                  <a:pt x="71437" y="7144"/>
                </a:lnTo>
                <a:lnTo>
                  <a:pt x="71437" y="7144"/>
                </a:lnTo>
                <a:lnTo>
                  <a:pt x="71437" y="0"/>
                </a:lnTo>
                <a:lnTo>
                  <a:pt x="64293" y="0"/>
                </a:lnTo>
                <a:lnTo>
                  <a:pt x="64293" y="7144"/>
                </a:lnTo>
                <a:lnTo>
                  <a:pt x="57150" y="7144"/>
                </a:lnTo>
                <a:lnTo>
                  <a:pt x="50006" y="7144"/>
                </a:lnTo>
                <a:lnTo>
                  <a:pt x="42862" y="7144"/>
                </a:lnTo>
                <a:lnTo>
                  <a:pt x="35718" y="7144"/>
                </a:lnTo>
                <a:lnTo>
                  <a:pt x="28575" y="7144"/>
                </a:lnTo>
                <a:lnTo>
                  <a:pt x="21431" y="14288"/>
                </a:lnTo>
                <a:lnTo>
                  <a:pt x="14287" y="14288"/>
                </a:lnTo>
                <a:lnTo>
                  <a:pt x="14287" y="14288"/>
                </a:lnTo>
                <a:lnTo>
                  <a:pt x="7143" y="21431"/>
                </a:lnTo>
                <a:lnTo>
                  <a:pt x="7143" y="28575"/>
                </a:lnTo>
                <a:lnTo>
                  <a:pt x="0" y="28575"/>
                </a:lnTo>
                <a:lnTo>
                  <a:pt x="0" y="42863"/>
                </a:lnTo>
                <a:lnTo>
                  <a:pt x="7143" y="57150"/>
                </a:lnTo>
                <a:lnTo>
                  <a:pt x="7143" y="64294"/>
                </a:lnTo>
                <a:lnTo>
                  <a:pt x="14287" y="78581"/>
                </a:lnTo>
                <a:lnTo>
                  <a:pt x="21431" y="92869"/>
                </a:lnTo>
                <a:lnTo>
                  <a:pt x="28575" y="107156"/>
                </a:lnTo>
                <a:lnTo>
                  <a:pt x="35718" y="121444"/>
                </a:lnTo>
                <a:lnTo>
                  <a:pt x="50006" y="142875"/>
                </a:lnTo>
                <a:lnTo>
                  <a:pt x="57150" y="164306"/>
                </a:lnTo>
                <a:lnTo>
                  <a:pt x="71437" y="171450"/>
                </a:lnTo>
                <a:lnTo>
                  <a:pt x="78581" y="192881"/>
                </a:lnTo>
                <a:lnTo>
                  <a:pt x="85725" y="200025"/>
                </a:lnTo>
                <a:lnTo>
                  <a:pt x="85725" y="214313"/>
                </a:lnTo>
                <a:lnTo>
                  <a:pt x="85725" y="221456"/>
                </a:lnTo>
                <a:lnTo>
                  <a:pt x="92868" y="228600"/>
                </a:lnTo>
                <a:lnTo>
                  <a:pt x="92868" y="235744"/>
                </a:lnTo>
                <a:lnTo>
                  <a:pt x="85725" y="235744"/>
                </a:lnTo>
                <a:lnTo>
                  <a:pt x="85725" y="242888"/>
                </a:lnTo>
                <a:lnTo>
                  <a:pt x="85725" y="242888"/>
                </a:lnTo>
                <a:lnTo>
                  <a:pt x="78581" y="242888"/>
                </a:lnTo>
                <a:lnTo>
                  <a:pt x="71437" y="250031"/>
                </a:lnTo>
                <a:lnTo>
                  <a:pt x="64293" y="250031"/>
                </a:lnTo>
                <a:lnTo>
                  <a:pt x="57150" y="250031"/>
                </a:lnTo>
                <a:lnTo>
                  <a:pt x="50006" y="250031"/>
                </a:lnTo>
                <a:lnTo>
                  <a:pt x="42862" y="250031"/>
                </a:lnTo>
                <a:lnTo>
                  <a:pt x="28575" y="257175"/>
                </a:lnTo>
                <a:lnTo>
                  <a:pt x="28575" y="2571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054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will understand key facts about </a:t>
            </a:r>
            <a:r>
              <a:rPr lang="en-GB" b="1" dirty="0" err="1" smtClean="0">
                <a:solidFill>
                  <a:srgbClr val="002060"/>
                </a:solidFill>
              </a:rPr>
              <a:t>Malala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Yousafzai</a:t>
            </a:r>
            <a:r>
              <a:rPr lang="en-GB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6057900" y="2700338"/>
            <a:ext cx="1700214" cy="71438"/>
          </a:xfrm>
          <a:custGeom>
            <a:avLst/>
            <a:gdLst/>
            <a:ahLst/>
            <a:cxnLst/>
            <a:rect l="0" t="0" r="0" b="0"/>
            <a:pathLst>
              <a:path w="1700214" h="71438">
                <a:moveTo>
                  <a:pt x="0" y="0"/>
                </a:moveTo>
                <a:lnTo>
                  <a:pt x="7144" y="0"/>
                </a:lnTo>
                <a:lnTo>
                  <a:pt x="28575" y="7143"/>
                </a:lnTo>
                <a:lnTo>
                  <a:pt x="50006" y="14287"/>
                </a:lnTo>
                <a:lnTo>
                  <a:pt x="71438" y="14287"/>
                </a:lnTo>
                <a:lnTo>
                  <a:pt x="92869" y="14287"/>
                </a:lnTo>
                <a:lnTo>
                  <a:pt x="121444" y="21431"/>
                </a:lnTo>
                <a:lnTo>
                  <a:pt x="142875" y="28575"/>
                </a:lnTo>
                <a:lnTo>
                  <a:pt x="164306" y="28575"/>
                </a:lnTo>
                <a:lnTo>
                  <a:pt x="192881" y="42862"/>
                </a:lnTo>
                <a:lnTo>
                  <a:pt x="228600" y="42862"/>
                </a:lnTo>
                <a:lnTo>
                  <a:pt x="250031" y="42862"/>
                </a:lnTo>
                <a:lnTo>
                  <a:pt x="278606" y="50006"/>
                </a:lnTo>
                <a:lnTo>
                  <a:pt x="314325" y="57150"/>
                </a:lnTo>
                <a:lnTo>
                  <a:pt x="342900" y="57150"/>
                </a:lnTo>
                <a:lnTo>
                  <a:pt x="378619" y="57150"/>
                </a:lnTo>
                <a:lnTo>
                  <a:pt x="407194" y="64293"/>
                </a:lnTo>
                <a:lnTo>
                  <a:pt x="442913" y="64293"/>
                </a:lnTo>
                <a:lnTo>
                  <a:pt x="485775" y="64293"/>
                </a:lnTo>
                <a:lnTo>
                  <a:pt x="521494" y="64293"/>
                </a:lnTo>
                <a:lnTo>
                  <a:pt x="557213" y="71437"/>
                </a:lnTo>
                <a:lnTo>
                  <a:pt x="592931" y="64293"/>
                </a:lnTo>
                <a:lnTo>
                  <a:pt x="628650" y="64293"/>
                </a:lnTo>
                <a:lnTo>
                  <a:pt x="664369" y="64293"/>
                </a:lnTo>
                <a:lnTo>
                  <a:pt x="707231" y="64293"/>
                </a:lnTo>
                <a:lnTo>
                  <a:pt x="742950" y="64293"/>
                </a:lnTo>
                <a:lnTo>
                  <a:pt x="785813" y="64293"/>
                </a:lnTo>
                <a:lnTo>
                  <a:pt x="828675" y="64293"/>
                </a:lnTo>
                <a:lnTo>
                  <a:pt x="864394" y="57150"/>
                </a:lnTo>
                <a:lnTo>
                  <a:pt x="907256" y="64293"/>
                </a:lnTo>
                <a:lnTo>
                  <a:pt x="950119" y="57150"/>
                </a:lnTo>
                <a:lnTo>
                  <a:pt x="992981" y="57150"/>
                </a:lnTo>
                <a:lnTo>
                  <a:pt x="1035844" y="57150"/>
                </a:lnTo>
                <a:lnTo>
                  <a:pt x="1085850" y="50006"/>
                </a:lnTo>
                <a:lnTo>
                  <a:pt x="1128713" y="50006"/>
                </a:lnTo>
                <a:lnTo>
                  <a:pt x="1178719" y="50006"/>
                </a:lnTo>
                <a:lnTo>
                  <a:pt x="1228725" y="50006"/>
                </a:lnTo>
                <a:lnTo>
                  <a:pt x="1271588" y="42862"/>
                </a:lnTo>
                <a:lnTo>
                  <a:pt x="1314450" y="42862"/>
                </a:lnTo>
                <a:lnTo>
                  <a:pt x="1357313" y="42862"/>
                </a:lnTo>
                <a:lnTo>
                  <a:pt x="1400175" y="42862"/>
                </a:lnTo>
                <a:lnTo>
                  <a:pt x="1435894" y="42862"/>
                </a:lnTo>
                <a:lnTo>
                  <a:pt x="1478756" y="42862"/>
                </a:lnTo>
                <a:lnTo>
                  <a:pt x="1514475" y="42862"/>
                </a:lnTo>
                <a:lnTo>
                  <a:pt x="1543050" y="42862"/>
                </a:lnTo>
                <a:lnTo>
                  <a:pt x="1564481" y="50006"/>
                </a:lnTo>
                <a:lnTo>
                  <a:pt x="1593056" y="42862"/>
                </a:lnTo>
                <a:lnTo>
                  <a:pt x="1614488" y="42862"/>
                </a:lnTo>
                <a:lnTo>
                  <a:pt x="1635919" y="50006"/>
                </a:lnTo>
                <a:lnTo>
                  <a:pt x="1657350" y="50006"/>
                </a:lnTo>
                <a:lnTo>
                  <a:pt x="1671638" y="42862"/>
                </a:lnTo>
                <a:lnTo>
                  <a:pt x="1678781" y="42862"/>
                </a:lnTo>
                <a:lnTo>
                  <a:pt x="1700213" y="42862"/>
                </a:lnTo>
                <a:lnTo>
                  <a:pt x="1700213" y="428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3393281" y="3307556"/>
            <a:ext cx="2786064" cy="164308"/>
          </a:xfrm>
          <a:custGeom>
            <a:avLst/>
            <a:gdLst/>
            <a:ahLst/>
            <a:cxnLst/>
            <a:rect l="0" t="0" r="0" b="0"/>
            <a:pathLst>
              <a:path w="2786064" h="164308">
                <a:moveTo>
                  <a:pt x="7144" y="157163"/>
                </a:moveTo>
                <a:lnTo>
                  <a:pt x="0" y="157163"/>
                </a:lnTo>
                <a:lnTo>
                  <a:pt x="0" y="157163"/>
                </a:lnTo>
                <a:lnTo>
                  <a:pt x="0" y="157163"/>
                </a:lnTo>
                <a:lnTo>
                  <a:pt x="7144" y="164307"/>
                </a:lnTo>
                <a:lnTo>
                  <a:pt x="14288" y="157163"/>
                </a:lnTo>
                <a:lnTo>
                  <a:pt x="14288" y="157163"/>
                </a:lnTo>
                <a:lnTo>
                  <a:pt x="28575" y="164307"/>
                </a:lnTo>
                <a:lnTo>
                  <a:pt x="35719" y="157163"/>
                </a:lnTo>
                <a:lnTo>
                  <a:pt x="50007" y="157163"/>
                </a:lnTo>
                <a:lnTo>
                  <a:pt x="64294" y="157163"/>
                </a:lnTo>
                <a:lnTo>
                  <a:pt x="71438" y="157163"/>
                </a:lnTo>
                <a:lnTo>
                  <a:pt x="92869" y="150019"/>
                </a:lnTo>
                <a:lnTo>
                  <a:pt x="107157" y="150019"/>
                </a:lnTo>
                <a:lnTo>
                  <a:pt x="121444" y="157163"/>
                </a:lnTo>
                <a:lnTo>
                  <a:pt x="142875" y="150019"/>
                </a:lnTo>
                <a:lnTo>
                  <a:pt x="157163" y="150019"/>
                </a:lnTo>
                <a:lnTo>
                  <a:pt x="178594" y="157163"/>
                </a:lnTo>
                <a:lnTo>
                  <a:pt x="200025" y="157163"/>
                </a:lnTo>
                <a:lnTo>
                  <a:pt x="221457" y="157163"/>
                </a:lnTo>
                <a:lnTo>
                  <a:pt x="242888" y="157163"/>
                </a:lnTo>
                <a:lnTo>
                  <a:pt x="264319" y="157163"/>
                </a:lnTo>
                <a:lnTo>
                  <a:pt x="285750" y="150019"/>
                </a:lnTo>
                <a:lnTo>
                  <a:pt x="314325" y="157163"/>
                </a:lnTo>
                <a:lnTo>
                  <a:pt x="335757" y="157163"/>
                </a:lnTo>
                <a:lnTo>
                  <a:pt x="364332" y="157163"/>
                </a:lnTo>
                <a:lnTo>
                  <a:pt x="392907" y="157163"/>
                </a:lnTo>
                <a:lnTo>
                  <a:pt x="414338" y="164307"/>
                </a:lnTo>
                <a:lnTo>
                  <a:pt x="442913" y="157163"/>
                </a:lnTo>
                <a:lnTo>
                  <a:pt x="471488" y="157163"/>
                </a:lnTo>
                <a:lnTo>
                  <a:pt x="500063" y="164307"/>
                </a:lnTo>
                <a:lnTo>
                  <a:pt x="528638" y="157163"/>
                </a:lnTo>
                <a:lnTo>
                  <a:pt x="557213" y="157163"/>
                </a:lnTo>
                <a:lnTo>
                  <a:pt x="592932" y="157163"/>
                </a:lnTo>
                <a:lnTo>
                  <a:pt x="621507" y="150019"/>
                </a:lnTo>
                <a:lnTo>
                  <a:pt x="657225" y="150019"/>
                </a:lnTo>
                <a:lnTo>
                  <a:pt x="692944" y="150019"/>
                </a:lnTo>
                <a:lnTo>
                  <a:pt x="728663" y="150019"/>
                </a:lnTo>
                <a:lnTo>
                  <a:pt x="764382" y="142875"/>
                </a:lnTo>
                <a:lnTo>
                  <a:pt x="800100" y="135732"/>
                </a:lnTo>
                <a:lnTo>
                  <a:pt x="842963" y="135732"/>
                </a:lnTo>
                <a:lnTo>
                  <a:pt x="878682" y="135732"/>
                </a:lnTo>
                <a:lnTo>
                  <a:pt x="914400" y="128588"/>
                </a:lnTo>
                <a:lnTo>
                  <a:pt x="957263" y="135732"/>
                </a:lnTo>
                <a:lnTo>
                  <a:pt x="992982" y="128588"/>
                </a:lnTo>
                <a:lnTo>
                  <a:pt x="1028700" y="128588"/>
                </a:lnTo>
                <a:lnTo>
                  <a:pt x="1071563" y="128588"/>
                </a:lnTo>
                <a:lnTo>
                  <a:pt x="1107282" y="128588"/>
                </a:lnTo>
                <a:lnTo>
                  <a:pt x="1150144" y="121444"/>
                </a:lnTo>
                <a:lnTo>
                  <a:pt x="1193007" y="121444"/>
                </a:lnTo>
                <a:lnTo>
                  <a:pt x="1235869" y="121444"/>
                </a:lnTo>
                <a:lnTo>
                  <a:pt x="1278732" y="121444"/>
                </a:lnTo>
                <a:lnTo>
                  <a:pt x="1314450" y="121444"/>
                </a:lnTo>
                <a:lnTo>
                  <a:pt x="1357313" y="121444"/>
                </a:lnTo>
                <a:lnTo>
                  <a:pt x="1400175" y="114300"/>
                </a:lnTo>
                <a:lnTo>
                  <a:pt x="1443038" y="107157"/>
                </a:lnTo>
                <a:lnTo>
                  <a:pt x="1485900" y="107157"/>
                </a:lnTo>
                <a:lnTo>
                  <a:pt x="1528763" y="107157"/>
                </a:lnTo>
                <a:lnTo>
                  <a:pt x="1571625" y="100013"/>
                </a:lnTo>
                <a:lnTo>
                  <a:pt x="1614488" y="107157"/>
                </a:lnTo>
                <a:lnTo>
                  <a:pt x="1657350" y="100013"/>
                </a:lnTo>
                <a:lnTo>
                  <a:pt x="1700213" y="100013"/>
                </a:lnTo>
                <a:lnTo>
                  <a:pt x="1743075" y="100013"/>
                </a:lnTo>
                <a:lnTo>
                  <a:pt x="1785938" y="100013"/>
                </a:lnTo>
                <a:lnTo>
                  <a:pt x="1828800" y="92869"/>
                </a:lnTo>
                <a:lnTo>
                  <a:pt x="1864519" y="100013"/>
                </a:lnTo>
                <a:lnTo>
                  <a:pt x="1907382" y="100013"/>
                </a:lnTo>
                <a:lnTo>
                  <a:pt x="1950244" y="92869"/>
                </a:lnTo>
                <a:lnTo>
                  <a:pt x="1993107" y="92869"/>
                </a:lnTo>
                <a:lnTo>
                  <a:pt x="2028825" y="92869"/>
                </a:lnTo>
                <a:lnTo>
                  <a:pt x="2071688" y="92869"/>
                </a:lnTo>
                <a:lnTo>
                  <a:pt x="2107407" y="85725"/>
                </a:lnTo>
                <a:lnTo>
                  <a:pt x="2150269" y="85725"/>
                </a:lnTo>
                <a:lnTo>
                  <a:pt x="2185988" y="85725"/>
                </a:lnTo>
                <a:lnTo>
                  <a:pt x="2228850" y="78582"/>
                </a:lnTo>
                <a:lnTo>
                  <a:pt x="2264569" y="71438"/>
                </a:lnTo>
                <a:lnTo>
                  <a:pt x="2307432" y="71438"/>
                </a:lnTo>
                <a:lnTo>
                  <a:pt x="2343150" y="64294"/>
                </a:lnTo>
                <a:lnTo>
                  <a:pt x="2378869" y="57150"/>
                </a:lnTo>
                <a:lnTo>
                  <a:pt x="2414588" y="57150"/>
                </a:lnTo>
                <a:lnTo>
                  <a:pt x="2457450" y="50007"/>
                </a:lnTo>
                <a:lnTo>
                  <a:pt x="2493169" y="42863"/>
                </a:lnTo>
                <a:lnTo>
                  <a:pt x="2521744" y="42863"/>
                </a:lnTo>
                <a:lnTo>
                  <a:pt x="2557463" y="35719"/>
                </a:lnTo>
                <a:lnTo>
                  <a:pt x="2586038" y="28575"/>
                </a:lnTo>
                <a:lnTo>
                  <a:pt x="2614613" y="28575"/>
                </a:lnTo>
                <a:lnTo>
                  <a:pt x="2643188" y="28575"/>
                </a:lnTo>
                <a:lnTo>
                  <a:pt x="2671763" y="21432"/>
                </a:lnTo>
                <a:lnTo>
                  <a:pt x="2693194" y="14288"/>
                </a:lnTo>
                <a:lnTo>
                  <a:pt x="2714625" y="14288"/>
                </a:lnTo>
                <a:lnTo>
                  <a:pt x="2728913" y="14288"/>
                </a:lnTo>
                <a:lnTo>
                  <a:pt x="2750344" y="7144"/>
                </a:lnTo>
                <a:lnTo>
                  <a:pt x="2757488" y="14288"/>
                </a:lnTo>
                <a:lnTo>
                  <a:pt x="2771775" y="14288"/>
                </a:lnTo>
                <a:lnTo>
                  <a:pt x="2778919" y="7144"/>
                </a:lnTo>
                <a:lnTo>
                  <a:pt x="2778919" y="14288"/>
                </a:lnTo>
                <a:lnTo>
                  <a:pt x="2786063" y="7144"/>
                </a:lnTo>
                <a:lnTo>
                  <a:pt x="2786063" y="7144"/>
                </a:lnTo>
                <a:lnTo>
                  <a:pt x="2786063" y="0"/>
                </a:lnTo>
                <a:lnTo>
                  <a:pt x="278606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3228975" y="2043113"/>
            <a:ext cx="3614739" cy="185738"/>
          </a:xfrm>
          <a:custGeom>
            <a:avLst/>
            <a:gdLst/>
            <a:ahLst/>
            <a:cxnLst/>
            <a:rect l="0" t="0" r="0" b="0"/>
            <a:pathLst>
              <a:path w="3614739" h="185738">
                <a:moveTo>
                  <a:pt x="0" y="14287"/>
                </a:moveTo>
                <a:lnTo>
                  <a:pt x="0" y="7143"/>
                </a:lnTo>
                <a:lnTo>
                  <a:pt x="0" y="7143"/>
                </a:lnTo>
                <a:lnTo>
                  <a:pt x="7144" y="0"/>
                </a:lnTo>
                <a:lnTo>
                  <a:pt x="14288" y="0"/>
                </a:lnTo>
                <a:lnTo>
                  <a:pt x="28575" y="7143"/>
                </a:lnTo>
                <a:lnTo>
                  <a:pt x="42863" y="0"/>
                </a:lnTo>
                <a:lnTo>
                  <a:pt x="57150" y="7143"/>
                </a:lnTo>
                <a:lnTo>
                  <a:pt x="71438" y="7143"/>
                </a:lnTo>
                <a:lnTo>
                  <a:pt x="85725" y="7143"/>
                </a:lnTo>
                <a:lnTo>
                  <a:pt x="107156" y="14287"/>
                </a:lnTo>
                <a:lnTo>
                  <a:pt x="128588" y="14287"/>
                </a:lnTo>
                <a:lnTo>
                  <a:pt x="142875" y="21431"/>
                </a:lnTo>
                <a:lnTo>
                  <a:pt x="164306" y="28575"/>
                </a:lnTo>
                <a:lnTo>
                  <a:pt x="185738" y="35718"/>
                </a:lnTo>
                <a:lnTo>
                  <a:pt x="200025" y="42862"/>
                </a:lnTo>
                <a:lnTo>
                  <a:pt x="221456" y="42862"/>
                </a:lnTo>
                <a:lnTo>
                  <a:pt x="242888" y="50006"/>
                </a:lnTo>
                <a:lnTo>
                  <a:pt x="271463" y="57150"/>
                </a:lnTo>
                <a:lnTo>
                  <a:pt x="292894" y="57150"/>
                </a:lnTo>
                <a:lnTo>
                  <a:pt x="314325" y="64293"/>
                </a:lnTo>
                <a:lnTo>
                  <a:pt x="342900" y="71437"/>
                </a:lnTo>
                <a:lnTo>
                  <a:pt x="364331" y="71437"/>
                </a:lnTo>
                <a:lnTo>
                  <a:pt x="392906" y="71437"/>
                </a:lnTo>
                <a:lnTo>
                  <a:pt x="421481" y="85725"/>
                </a:lnTo>
                <a:lnTo>
                  <a:pt x="450056" y="85725"/>
                </a:lnTo>
                <a:lnTo>
                  <a:pt x="485775" y="92868"/>
                </a:lnTo>
                <a:lnTo>
                  <a:pt x="514350" y="100012"/>
                </a:lnTo>
                <a:lnTo>
                  <a:pt x="550069" y="100012"/>
                </a:lnTo>
                <a:lnTo>
                  <a:pt x="585788" y="107156"/>
                </a:lnTo>
                <a:lnTo>
                  <a:pt x="614363" y="114300"/>
                </a:lnTo>
                <a:lnTo>
                  <a:pt x="650081" y="121443"/>
                </a:lnTo>
                <a:lnTo>
                  <a:pt x="692944" y="121443"/>
                </a:lnTo>
                <a:lnTo>
                  <a:pt x="728663" y="121443"/>
                </a:lnTo>
                <a:lnTo>
                  <a:pt x="764381" y="135731"/>
                </a:lnTo>
                <a:lnTo>
                  <a:pt x="807244" y="135731"/>
                </a:lnTo>
                <a:lnTo>
                  <a:pt x="850106" y="135731"/>
                </a:lnTo>
                <a:lnTo>
                  <a:pt x="885825" y="142875"/>
                </a:lnTo>
                <a:lnTo>
                  <a:pt x="928688" y="142875"/>
                </a:lnTo>
                <a:lnTo>
                  <a:pt x="971550" y="142875"/>
                </a:lnTo>
                <a:lnTo>
                  <a:pt x="1014413" y="150018"/>
                </a:lnTo>
                <a:lnTo>
                  <a:pt x="1057275" y="157162"/>
                </a:lnTo>
                <a:lnTo>
                  <a:pt x="1100138" y="157162"/>
                </a:lnTo>
                <a:lnTo>
                  <a:pt x="1143000" y="157162"/>
                </a:lnTo>
                <a:lnTo>
                  <a:pt x="1185863" y="164306"/>
                </a:lnTo>
                <a:lnTo>
                  <a:pt x="1228725" y="157162"/>
                </a:lnTo>
                <a:lnTo>
                  <a:pt x="1271588" y="157162"/>
                </a:lnTo>
                <a:lnTo>
                  <a:pt x="1314450" y="164306"/>
                </a:lnTo>
                <a:lnTo>
                  <a:pt x="1364456" y="164306"/>
                </a:lnTo>
                <a:lnTo>
                  <a:pt x="1407319" y="164306"/>
                </a:lnTo>
                <a:lnTo>
                  <a:pt x="1450181" y="164306"/>
                </a:lnTo>
                <a:lnTo>
                  <a:pt x="1500188" y="164306"/>
                </a:lnTo>
                <a:lnTo>
                  <a:pt x="1543050" y="164306"/>
                </a:lnTo>
                <a:lnTo>
                  <a:pt x="1585913" y="164306"/>
                </a:lnTo>
                <a:lnTo>
                  <a:pt x="1635919" y="164306"/>
                </a:lnTo>
                <a:lnTo>
                  <a:pt x="1678781" y="164306"/>
                </a:lnTo>
                <a:lnTo>
                  <a:pt x="1721644" y="164306"/>
                </a:lnTo>
                <a:lnTo>
                  <a:pt x="1764506" y="171450"/>
                </a:lnTo>
                <a:lnTo>
                  <a:pt x="1807369" y="171450"/>
                </a:lnTo>
                <a:lnTo>
                  <a:pt x="1850231" y="164306"/>
                </a:lnTo>
                <a:lnTo>
                  <a:pt x="1893094" y="171450"/>
                </a:lnTo>
                <a:lnTo>
                  <a:pt x="1943100" y="171450"/>
                </a:lnTo>
                <a:lnTo>
                  <a:pt x="1978819" y="171450"/>
                </a:lnTo>
                <a:lnTo>
                  <a:pt x="2021681" y="178593"/>
                </a:lnTo>
                <a:lnTo>
                  <a:pt x="2064544" y="178593"/>
                </a:lnTo>
                <a:lnTo>
                  <a:pt x="2107406" y="178593"/>
                </a:lnTo>
                <a:lnTo>
                  <a:pt x="2150269" y="178593"/>
                </a:lnTo>
                <a:lnTo>
                  <a:pt x="2193131" y="185737"/>
                </a:lnTo>
                <a:lnTo>
                  <a:pt x="2235994" y="178593"/>
                </a:lnTo>
                <a:lnTo>
                  <a:pt x="2278856" y="178593"/>
                </a:lnTo>
                <a:lnTo>
                  <a:pt x="2321719" y="185737"/>
                </a:lnTo>
                <a:lnTo>
                  <a:pt x="2364581" y="185737"/>
                </a:lnTo>
                <a:lnTo>
                  <a:pt x="2407444" y="178593"/>
                </a:lnTo>
                <a:lnTo>
                  <a:pt x="2450306" y="185737"/>
                </a:lnTo>
                <a:lnTo>
                  <a:pt x="2493169" y="185737"/>
                </a:lnTo>
                <a:lnTo>
                  <a:pt x="2543175" y="178593"/>
                </a:lnTo>
                <a:lnTo>
                  <a:pt x="2586038" y="178593"/>
                </a:lnTo>
                <a:lnTo>
                  <a:pt x="2628900" y="178593"/>
                </a:lnTo>
                <a:lnTo>
                  <a:pt x="2678906" y="178593"/>
                </a:lnTo>
                <a:lnTo>
                  <a:pt x="2721769" y="178593"/>
                </a:lnTo>
                <a:lnTo>
                  <a:pt x="2771775" y="178593"/>
                </a:lnTo>
                <a:lnTo>
                  <a:pt x="2821781" y="171450"/>
                </a:lnTo>
                <a:lnTo>
                  <a:pt x="2871788" y="171450"/>
                </a:lnTo>
                <a:lnTo>
                  <a:pt x="2921794" y="178593"/>
                </a:lnTo>
                <a:lnTo>
                  <a:pt x="2971800" y="171450"/>
                </a:lnTo>
                <a:lnTo>
                  <a:pt x="3021806" y="171450"/>
                </a:lnTo>
                <a:lnTo>
                  <a:pt x="3071813" y="171450"/>
                </a:lnTo>
                <a:lnTo>
                  <a:pt x="3121819" y="171450"/>
                </a:lnTo>
                <a:lnTo>
                  <a:pt x="3171825" y="171450"/>
                </a:lnTo>
                <a:lnTo>
                  <a:pt x="3214688" y="171450"/>
                </a:lnTo>
                <a:lnTo>
                  <a:pt x="3264694" y="171450"/>
                </a:lnTo>
                <a:lnTo>
                  <a:pt x="3307556" y="171450"/>
                </a:lnTo>
                <a:lnTo>
                  <a:pt x="3350419" y="171450"/>
                </a:lnTo>
                <a:lnTo>
                  <a:pt x="3386138" y="171450"/>
                </a:lnTo>
                <a:lnTo>
                  <a:pt x="3421856" y="164306"/>
                </a:lnTo>
                <a:lnTo>
                  <a:pt x="3457575" y="164306"/>
                </a:lnTo>
                <a:lnTo>
                  <a:pt x="3486150" y="164306"/>
                </a:lnTo>
                <a:lnTo>
                  <a:pt x="3514725" y="157162"/>
                </a:lnTo>
                <a:lnTo>
                  <a:pt x="3543300" y="150018"/>
                </a:lnTo>
                <a:lnTo>
                  <a:pt x="3564731" y="150018"/>
                </a:lnTo>
                <a:lnTo>
                  <a:pt x="3586163" y="142875"/>
                </a:lnTo>
                <a:lnTo>
                  <a:pt x="3614738" y="135731"/>
                </a:lnTo>
                <a:lnTo>
                  <a:pt x="3614738" y="1357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5129213" y="1128713"/>
            <a:ext cx="607219" cy="471488"/>
          </a:xfrm>
          <a:custGeom>
            <a:avLst/>
            <a:gdLst/>
            <a:ahLst/>
            <a:cxnLst/>
            <a:rect l="0" t="0" r="0" b="0"/>
            <a:pathLst>
              <a:path w="607219" h="471488">
                <a:moveTo>
                  <a:pt x="7143" y="250031"/>
                </a:moveTo>
                <a:lnTo>
                  <a:pt x="0" y="242887"/>
                </a:lnTo>
                <a:lnTo>
                  <a:pt x="0" y="242887"/>
                </a:lnTo>
                <a:lnTo>
                  <a:pt x="0" y="242887"/>
                </a:lnTo>
                <a:lnTo>
                  <a:pt x="0" y="242887"/>
                </a:lnTo>
                <a:lnTo>
                  <a:pt x="0" y="250031"/>
                </a:lnTo>
                <a:lnTo>
                  <a:pt x="0" y="250031"/>
                </a:lnTo>
                <a:lnTo>
                  <a:pt x="0" y="257175"/>
                </a:lnTo>
                <a:lnTo>
                  <a:pt x="7143" y="264318"/>
                </a:lnTo>
                <a:lnTo>
                  <a:pt x="14287" y="264318"/>
                </a:lnTo>
                <a:lnTo>
                  <a:pt x="14287" y="278606"/>
                </a:lnTo>
                <a:lnTo>
                  <a:pt x="21431" y="292893"/>
                </a:lnTo>
                <a:lnTo>
                  <a:pt x="28575" y="307181"/>
                </a:lnTo>
                <a:lnTo>
                  <a:pt x="35718" y="321468"/>
                </a:lnTo>
                <a:lnTo>
                  <a:pt x="50006" y="342900"/>
                </a:lnTo>
                <a:lnTo>
                  <a:pt x="57150" y="357187"/>
                </a:lnTo>
                <a:lnTo>
                  <a:pt x="64293" y="371475"/>
                </a:lnTo>
                <a:lnTo>
                  <a:pt x="71437" y="392906"/>
                </a:lnTo>
                <a:lnTo>
                  <a:pt x="78581" y="414337"/>
                </a:lnTo>
                <a:lnTo>
                  <a:pt x="85725" y="421481"/>
                </a:lnTo>
                <a:lnTo>
                  <a:pt x="92868" y="442912"/>
                </a:lnTo>
                <a:lnTo>
                  <a:pt x="100012" y="450056"/>
                </a:lnTo>
                <a:lnTo>
                  <a:pt x="107156" y="450056"/>
                </a:lnTo>
                <a:lnTo>
                  <a:pt x="114300" y="457200"/>
                </a:lnTo>
                <a:lnTo>
                  <a:pt x="121443" y="464343"/>
                </a:lnTo>
                <a:lnTo>
                  <a:pt x="121443" y="464343"/>
                </a:lnTo>
                <a:lnTo>
                  <a:pt x="121443" y="464343"/>
                </a:lnTo>
                <a:lnTo>
                  <a:pt x="121443" y="471487"/>
                </a:lnTo>
                <a:lnTo>
                  <a:pt x="121443" y="471487"/>
                </a:lnTo>
                <a:lnTo>
                  <a:pt x="121443" y="464343"/>
                </a:lnTo>
                <a:lnTo>
                  <a:pt x="128587" y="464343"/>
                </a:lnTo>
                <a:lnTo>
                  <a:pt x="128587" y="457200"/>
                </a:lnTo>
                <a:lnTo>
                  <a:pt x="128587" y="450056"/>
                </a:lnTo>
                <a:lnTo>
                  <a:pt x="128587" y="435768"/>
                </a:lnTo>
                <a:lnTo>
                  <a:pt x="128587" y="421481"/>
                </a:lnTo>
                <a:lnTo>
                  <a:pt x="128587" y="400050"/>
                </a:lnTo>
                <a:lnTo>
                  <a:pt x="128587" y="385762"/>
                </a:lnTo>
                <a:lnTo>
                  <a:pt x="128587" y="371475"/>
                </a:lnTo>
                <a:lnTo>
                  <a:pt x="135731" y="350043"/>
                </a:lnTo>
                <a:lnTo>
                  <a:pt x="135731" y="335756"/>
                </a:lnTo>
                <a:lnTo>
                  <a:pt x="135731" y="328612"/>
                </a:lnTo>
                <a:lnTo>
                  <a:pt x="142875" y="321468"/>
                </a:lnTo>
                <a:lnTo>
                  <a:pt x="142875" y="314325"/>
                </a:lnTo>
                <a:lnTo>
                  <a:pt x="150018" y="314325"/>
                </a:lnTo>
                <a:lnTo>
                  <a:pt x="157162" y="314325"/>
                </a:lnTo>
                <a:lnTo>
                  <a:pt x="157162" y="307181"/>
                </a:lnTo>
                <a:lnTo>
                  <a:pt x="164306" y="307181"/>
                </a:lnTo>
                <a:lnTo>
                  <a:pt x="171450" y="314325"/>
                </a:lnTo>
                <a:lnTo>
                  <a:pt x="178593" y="314325"/>
                </a:lnTo>
                <a:lnTo>
                  <a:pt x="185737" y="314325"/>
                </a:lnTo>
                <a:lnTo>
                  <a:pt x="200025" y="314325"/>
                </a:lnTo>
                <a:lnTo>
                  <a:pt x="207168" y="314325"/>
                </a:lnTo>
                <a:lnTo>
                  <a:pt x="221456" y="307181"/>
                </a:lnTo>
                <a:lnTo>
                  <a:pt x="228600" y="314325"/>
                </a:lnTo>
                <a:lnTo>
                  <a:pt x="235743" y="307181"/>
                </a:lnTo>
                <a:lnTo>
                  <a:pt x="242887" y="300037"/>
                </a:lnTo>
                <a:lnTo>
                  <a:pt x="257175" y="292893"/>
                </a:lnTo>
                <a:lnTo>
                  <a:pt x="264318" y="285750"/>
                </a:lnTo>
                <a:lnTo>
                  <a:pt x="264318" y="278606"/>
                </a:lnTo>
                <a:lnTo>
                  <a:pt x="271462" y="271462"/>
                </a:lnTo>
                <a:lnTo>
                  <a:pt x="278606" y="264318"/>
                </a:lnTo>
                <a:lnTo>
                  <a:pt x="278606" y="250031"/>
                </a:lnTo>
                <a:lnTo>
                  <a:pt x="285750" y="235743"/>
                </a:lnTo>
                <a:lnTo>
                  <a:pt x="285750" y="228600"/>
                </a:lnTo>
                <a:lnTo>
                  <a:pt x="285750" y="214312"/>
                </a:lnTo>
                <a:lnTo>
                  <a:pt x="285750" y="200025"/>
                </a:lnTo>
                <a:lnTo>
                  <a:pt x="285750" y="200025"/>
                </a:lnTo>
                <a:lnTo>
                  <a:pt x="278606" y="185737"/>
                </a:lnTo>
                <a:lnTo>
                  <a:pt x="271462" y="178593"/>
                </a:lnTo>
                <a:lnTo>
                  <a:pt x="264318" y="178593"/>
                </a:lnTo>
                <a:lnTo>
                  <a:pt x="257175" y="178593"/>
                </a:lnTo>
                <a:lnTo>
                  <a:pt x="250031" y="178593"/>
                </a:lnTo>
                <a:lnTo>
                  <a:pt x="235743" y="185737"/>
                </a:lnTo>
                <a:lnTo>
                  <a:pt x="228600" y="200025"/>
                </a:lnTo>
                <a:lnTo>
                  <a:pt x="228600" y="207168"/>
                </a:lnTo>
                <a:lnTo>
                  <a:pt x="221456" y="221456"/>
                </a:lnTo>
                <a:lnTo>
                  <a:pt x="214312" y="242887"/>
                </a:lnTo>
                <a:lnTo>
                  <a:pt x="214312" y="264318"/>
                </a:lnTo>
                <a:lnTo>
                  <a:pt x="214312" y="285750"/>
                </a:lnTo>
                <a:lnTo>
                  <a:pt x="214312" y="314325"/>
                </a:lnTo>
                <a:lnTo>
                  <a:pt x="221456" y="328612"/>
                </a:lnTo>
                <a:lnTo>
                  <a:pt x="228600" y="342900"/>
                </a:lnTo>
                <a:lnTo>
                  <a:pt x="228600" y="364331"/>
                </a:lnTo>
                <a:lnTo>
                  <a:pt x="242887" y="378618"/>
                </a:lnTo>
                <a:lnTo>
                  <a:pt x="250031" y="385762"/>
                </a:lnTo>
                <a:lnTo>
                  <a:pt x="264318" y="385762"/>
                </a:lnTo>
                <a:lnTo>
                  <a:pt x="271462" y="392906"/>
                </a:lnTo>
                <a:lnTo>
                  <a:pt x="285750" y="385762"/>
                </a:lnTo>
                <a:lnTo>
                  <a:pt x="292893" y="371475"/>
                </a:lnTo>
                <a:lnTo>
                  <a:pt x="300037" y="371475"/>
                </a:lnTo>
                <a:lnTo>
                  <a:pt x="314325" y="357187"/>
                </a:lnTo>
                <a:lnTo>
                  <a:pt x="321468" y="342900"/>
                </a:lnTo>
                <a:lnTo>
                  <a:pt x="328612" y="328612"/>
                </a:lnTo>
                <a:lnTo>
                  <a:pt x="328612" y="307181"/>
                </a:lnTo>
                <a:lnTo>
                  <a:pt x="335756" y="285750"/>
                </a:lnTo>
                <a:lnTo>
                  <a:pt x="335756" y="271462"/>
                </a:lnTo>
                <a:lnTo>
                  <a:pt x="335756" y="264318"/>
                </a:lnTo>
                <a:lnTo>
                  <a:pt x="335756" y="250031"/>
                </a:lnTo>
                <a:lnTo>
                  <a:pt x="335756" y="242887"/>
                </a:lnTo>
                <a:lnTo>
                  <a:pt x="335756" y="242887"/>
                </a:lnTo>
                <a:lnTo>
                  <a:pt x="342900" y="235743"/>
                </a:lnTo>
                <a:lnTo>
                  <a:pt x="342900" y="235743"/>
                </a:lnTo>
                <a:lnTo>
                  <a:pt x="342900" y="242887"/>
                </a:lnTo>
                <a:lnTo>
                  <a:pt x="342900" y="250031"/>
                </a:lnTo>
                <a:lnTo>
                  <a:pt x="342900" y="264318"/>
                </a:lnTo>
                <a:lnTo>
                  <a:pt x="342900" y="278606"/>
                </a:lnTo>
                <a:lnTo>
                  <a:pt x="350043" y="292893"/>
                </a:lnTo>
                <a:lnTo>
                  <a:pt x="357187" y="314325"/>
                </a:lnTo>
                <a:lnTo>
                  <a:pt x="364331" y="328612"/>
                </a:lnTo>
                <a:lnTo>
                  <a:pt x="364331" y="350043"/>
                </a:lnTo>
                <a:lnTo>
                  <a:pt x="371475" y="357187"/>
                </a:lnTo>
                <a:lnTo>
                  <a:pt x="371475" y="364331"/>
                </a:lnTo>
                <a:lnTo>
                  <a:pt x="378618" y="378618"/>
                </a:lnTo>
                <a:lnTo>
                  <a:pt x="378618" y="378618"/>
                </a:lnTo>
                <a:lnTo>
                  <a:pt x="378618" y="378618"/>
                </a:lnTo>
                <a:lnTo>
                  <a:pt x="378618" y="385762"/>
                </a:lnTo>
                <a:lnTo>
                  <a:pt x="385762" y="385762"/>
                </a:lnTo>
                <a:lnTo>
                  <a:pt x="385762" y="385762"/>
                </a:lnTo>
                <a:lnTo>
                  <a:pt x="385762" y="385762"/>
                </a:lnTo>
                <a:lnTo>
                  <a:pt x="385762" y="378618"/>
                </a:lnTo>
                <a:lnTo>
                  <a:pt x="378618" y="371475"/>
                </a:lnTo>
                <a:lnTo>
                  <a:pt x="378618" y="357187"/>
                </a:lnTo>
                <a:lnTo>
                  <a:pt x="371475" y="342900"/>
                </a:lnTo>
                <a:lnTo>
                  <a:pt x="371475" y="321468"/>
                </a:lnTo>
                <a:lnTo>
                  <a:pt x="371475" y="300037"/>
                </a:lnTo>
                <a:lnTo>
                  <a:pt x="364331" y="278606"/>
                </a:lnTo>
                <a:lnTo>
                  <a:pt x="364331" y="250031"/>
                </a:lnTo>
                <a:lnTo>
                  <a:pt x="357187" y="221456"/>
                </a:lnTo>
                <a:lnTo>
                  <a:pt x="357187" y="200025"/>
                </a:lnTo>
                <a:lnTo>
                  <a:pt x="357187" y="171450"/>
                </a:lnTo>
                <a:lnTo>
                  <a:pt x="364331" y="142875"/>
                </a:lnTo>
                <a:lnTo>
                  <a:pt x="364331" y="114300"/>
                </a:lnTo>
                <a:lnTo>
                  <a:pt x="371475" y="85725"/>
                </a:lnTo>
                <a:lnTo>
                  <a:pt x="378618" y="64293"/>
                </a:lnTo>
                <a:lnTo>
                  <a:pt x="385762" y="42862"/>
                </a:lnTo>
                <a:lnTo>
                  <a:pt x="392906" y="35718"/>
                </a:lnTo>
                <a:lnTo>
                  <a:pt x="400050" y="21431"/>
                </a:lnTo>
                <a:lnTo>
                  <a:pt x="407193" y="14287"/>
                </a:lnTo>
                <a:lnTo>
                  <a:pt x="414337" y="14287"/>
                </a:lnTo>
                <a:lnTo>
                  <a:pt x="421481" y="7143"/>
                </a:lnTo>
                <a:lnTo>
                  <a:pt x="421481" y="0"/>
                </a:lnTo>
                <a:lnTo>
                  <a:pt x="435768" y="7143"/>
                </a:lnTo>
                <a:lnTo>
                  <a:pt x="442912" y="14287"/>
                </a:lnTo>
                <a:lnTo>
                  <a:pt x="450056" y="14287"/>
                </a:lnTo>
                <a:lnTo>
                  <a:pt x="450056" y="28575"/>
                </a:lnTo>
                <a:lnTo>
                  <a:pt x="457200" y="42862"/>
                </a:lnTo>
                <a:lnTo>
                  <a:pt x="464343" y="57150"/>
                </a:lnTo>
                <a:lnTo>
                  <a:pt x="464343" y="78581"/>
                </a:lnTo>
                <a:lnTo>
                  <a:pt x="464343" y="107156"/>
                </a:lnTo>
                <a:lnTo>
                  <a:pt x="464343" y="135731"/>
                </a:lnTo>
                <a:lnTo>
                  <a:pt x="464343" y="164306"/>
                </a:lnTo>
                <a:lnTo>
                  <a:pt x="457200" y="200025"/>
                </a:lnTo>
                <a:lnTo>
                  <a:pt x="457200" y="228600"/>
                </a:lnTo>
                <a:lnTo>
                  <a:pt x="457200" y="257175"/>
                </a:lnTo>
                <a:lnTo>
                  <a:pt x="464343" y="285750"/>
                </a:lnTo>
                <a:lnTo>
                  <a:pt x="464343" y="307181"/>
                </a:lnTo>
                <a:lnTo>
                  <a:pt x="471487" y="321468"/>
                </a:lnTo>
                <a:lnTo>
                  <a:pt x="478631" y="342900"/>
                </a:lnTo>
                <a:lnTo>
                  <a:pt x="478631" y="357187"/>
                </a:lnTo>
                <a:lnTo>
                  <a:pt x="492918" y="357187"/>
                </a:lnTo>
                <a:lnTo>
                  <a:pt x="500062" y="364331"/>
                </a:lnTo>
                <a:lnTo>
                  <a:pt x="514350" y="371475"/>
                </a:lnTo>
                <a:lnTo>
                  <a:pt x="528637" y="371475"/>
                </a:lnTo>
                <a:lnTo>
                  <a:pt x="535781" y="364331"/>
                </a:lnTo>
                <a:lnTo>
                  <a:pt x="550068" y="364331"/>
                </a:lnTo>
                <a:lnTo>
                  <a:pt x="557212" y="350043"/>
                </a:lnTo>
                <a:lnTo>
                  <a:pt x="571500" y="342900"/>
                </a:lnTo>
                <a:lnTo>
                  <a:pt x="578643" y="328612"/>
                </a:lnTo>
                <a:lnTo>
                  <a:pt x="592931" y="321468"/>
                </a:lnTo>
                <a:lnTo>
                  <a:pt x="600075" y="307181"/>
                </a:lnTo>
                <a:lnTo>
                  <a:pt x="607218" y="300037"/>
                </a:lnTo>
                <a:lnTo>
                  <a:pt x="607218" y="292893"/>
                </a:lnTo>
                <a:lnTo>
                  <a:pt x="607218" y="285750"/>
                </a:lnTo>
                <a:lnTo>
                  <a:pt x="607218" y="278606"/>
                </a:lnTo>
                <a:lnTo>
                  <a:pt x="600075" y="278606"/>
                </a:lnTo>
                <a:lnTo>
                  <a:pt x="592931" y="271462"/>
                </a:lnTo>
                <a:lnTo>
                  <a:pt x="585787" y="264318"/>
                </a:lnTo>
                <a:lnTo>
                  <a:pt x="571500" y="264318"/>
                </a:lnTo>
                <a:lnTo>
                  <a:pt x="557212" y="264318"/>
                </a:lnTo>
                <a:lnTo>
                  <a:pt x="542925" y="264318"/>
                </a:lnTo>
                <a:lnTo>
                  <a:pt x="528637" y="278606"/>
                </a:lnTo>
                <a:lnTo>
                  <a:pt x="507206" y="285750"/>
                </a:lnTo>
                <a:lnTo>
                  <a:pt x="492918" y="300037"/>
                </a:lnTo>
                <a:lnTo>
                  <a:pt x="478631" y="314325"/>
                </a:lnTo>
                <a:lnTo>
                  <a:pt x="457200" y="342900"/>
                </a:lnTo>
                <a:lnTo>
                  <a:pt x="457200" y="34290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6215063" y="1271588"/>
            <a:ext cx="185738" cy="228601"/>
          </a:xfrm>
          <a:custGeom>
            <a:avLst/>
            <a:gdLst/>
            <a:ahLst/>
            <a:cxnLst/>
            <a:rect l="0" t="0" r="0" b="0"/>
            <a:pathLst>
              <a:path w="185738" h="228601">
                <a:moveTo>
                  <a:pt x="0" y="228600"/>
                </a:moveTo>
                <a:lnTo>
                  <a:pt x="0" y="228600"/>
                </a:lnTo>
                <a:lnTo>
                  <a:pt x="0" y="228600"/>
                </a:lnTo>
                <a:lnTo>
                  <a:pt x="7143" y="221456"/>
                </a:lnTo>
                <a:lnTo>
                  <a:pt x="7143" y="221456"/>
                </a:lnTo>
                <a:lnTo>
                  <a:pt x="14287" y="214312"/>
                </a:lnTo>
                <a:lnTo>
                  <a:pt x="14287" y="214312"/>
                </a:lnTo>
                <a:lnTo>
                  <a:pt x="21431" y="200025"/>
                </a:lnTo>
                <a:lnTo>
                  <a:pt x="28575" y="200025"/>
                </a:lnTo>
                <a:lnTo>
                  <a:pt x="35718" y="192881"/>
                </a:lnTo>
                <a:lnTo>
                  <a:pt x="50006" y="178593"/>
                </a:lnTo>
                <a:lnTo>
                  <a:pt x="57150" y="164306"/>
                </a:lnTo>
                <a:lnTo>
                  <a:pt x="64293" y="157162"/>
                </a:lnTo>
                <a:lnTo>
                  <a:pt x="71437" y="142875"/>
                </a:lnTo>
                <a:lnTo>
                  <a:pt x="85725" y="121443"/>
                </a:lnTo>
                <a:lnTo>
                  <a:pt x="100012" y="114300"/>
                </a:lnTo>
                <a:lnTo>
                  <a:pt x="107156" y="92868"/>
                </a:lnTo>
                <a:lnTo>
                  <a:pt x="121443" y="78581"/>
                </a:lnTo>
                <a:lnTo>
                  <a:pt x="135731" y="64293"/>
                </a:lnTo>
                <a:lnTo>
                  <a:pt x="142875" y="50006"/>
                </a:lnTo>
                <a:lnTo>
                  <a:pt x="157162" y="28575"/>
                </a:lnTo>
                <a:lnTo>
                  <a:pt x="171450" y="14287"/>
                </a:lnTo>
                <a:lnTo>
                  <a:pt x="185737" y="0"/>
                </a:lnTo>
                <a:lnTo>
                  <a:pt x="185737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6436519" y="992981"/>
            <a:ext cx="100013" cy="407195"/>
          </a:xfrm>
          <a:custGeom>
            <a:avLst/>
            <a:gdLst/>
            <a:ahLst/>
            <a:cxnLst/>
            <a:rect l="0" t="0" r="0" b="0"/>
            <a:pathLst>
              <a:path w="100013" h="407195">
                <a:moveTo>
                  <a:pt x="85725" y="21432"/>
                </a:moveTo>
                <a:lnTo>
                  <a:pt x="85725" y="21432"/>
                </a:lnTo>
                <a:lnTo>
                  <a:pt x="78581" y="14288"/>
                </a:lnTo>
                <a:lnTo>
                  <a:pt x="78581" y="14288"/>
                </a:lnTo>
                <a:lnTo>
                  <a:pt x="71437" y="7144"/>
                </a:lnTo>
                <a:lnTo>
                  <a:pt x="71437" y="0"/>
                </a:lnTo>
                <a:lnTo>
                  <a:pt x="64294" y="7144"/>
                </a:lnTo>
                <a:lnTo>
                  <a:pt x="64294" y="0"/>
                </a:lnTo>
                <a:lnTo>
                  <a:pt x="57150" y="0"/>
                </a:lnTo>
                <a:lnTo>
                  <a:pt x="50006" y="0"/>
                </a:lnTo>
                <a:lnTo>
                  <a:pt x="42862" y="14288"/>
                </a:lnTo>
                <a:lnTo>
                  <a:pt x="35719" y="14288"/>
                </a:lnTo>
                <a:lnTo>
                  <a:pt x="28575" y="21432"/>
                </a:lnTo>
                <a:lnTo>
                  <a:pt x="21431" y="42863"/>
                </a:lnTo>
                <a:lnTo>
                  <a:pt x="14287" y="57150"/>
                </a:lnTo>
                <a:lnTo>
                  <a:pt x="7144" y="78582"/>
                </a:lnTo>
                <a:lnTo>
                  <a:pt x="7144" y="100013"/>
                </a:lnTo>
                <a:lnTo>
                  <a:pt x="0" y="128588"/>
                </a:lnTo>
                <a:lnTo>
                  <a:pt x="0" y="157163"/>
                </a:lnTo>
                <a:lnTo>
                  <a:pt x="0" y="192882"/>
                </a:lnTo>
                <a:lnTo>
                  <a:pt x="0" y="221457"/>
                </a:lnTo>
                <a:lnTo>
                  <a:pt x="7144" y="250032"/>
                </a:lnTo>
                <a:lnTo>
                  <a:pt x="14287" y="285750"/>
                </a:lnTo>
                <a:lnTo>
                  <a:pt x="28575" y="307182"/>
                </a:lnTo>
                <a:lnTo>
                  <a:pt x="35719" y="321469"/>
                </a:lnTo>
                <a:lnTo>
                  <a:pt x="42862" y="342900"/>
                </a:lnTo>
                <a:lnTo>
                  <a:pt x="57150" y="364332"/>
                </a:lnTo>
                <a:lnTo>
                  <a:pt x="64294" y="371475"/>
                </a:lnTo>
                <a:lnTo>
                  <a:pt x="71437" y="378619"/>
                </a:lnTo>
                <a:lnTo>
                  <a:pt x="78581" y="392907"/>
                </a:lnTo>
                <a:lnTo>
                  <a:pt x="85725" y="392907"/>
                </a:lnTo>
                <a:lnTo>
                  <a:pt x="92869" y="392907"/>
                </a:lnTo>
                <a:lnTo>
                  <a:pt x="92869" y="400050"/>
                </a:lnTo>
                <a:lnTo>
                  <a:pt x="100012" y="400050"/>
                </a:lnTo>
                <a:lnTo>
                  <a:pt x="100012" y="400050"/>
                </a:lnTo>
                <a:lnTo>
                  <a:pt x="100012" y="400050"/>
                </a:lnTo>
                <a:lnTo>
                  <a:pt x="100012" y="407194"/>
                </a:lnTo>
                <a:lnTo>
                  <a:pt x="100012" y="407194"/>
                </a:lnTo>
                <a:lnTo>
                  <a:pt x="100012" y="407194"/>
                </a:lnTo>
                <a:lnTo>
                  <a:pt x="100012" y="407194"/>
                </a:lnTo>
                <a:lnTo>
                  <a:pt x="92869" y="400050"/>
                </a:lnTo>
                <a:lnTo>
                  <a:pt x="85725" y="392907"/>
                </a:lnTo>
                <a:lnTo>
                  <a:pt x="85725" y="392907"/>
                </a:lnTo>
                <a:lnTo>
                  <a:pt x="78581" y="378619"/>
                </a:lnTo>
                <a:lnTo>
                  <a:pt x="78581" y="364332"/>
                </a:lnTo>
                <a:lnTo>
                  <a:pt x="71437" y="350044"/>
                </a:lnTo>
                <a:lnTo>
                  <a:pt x="71437" y="335757"/>
                </a:lnTo>
                <a:lnTo>
                  <a:pt x="71437" y="314325"/>
                </a:lnTo>
                <a:lnTo>
                  <a:pt x="71437" y="300038"/>
                </a:lnTo>
                <a:lnTo>
                  <a:pt x="71437" y="292894"/>
                </a:lnTo>
                <a:lnTo>
                  <a:pt x="71437" y="271463"/>
                </a:lnTo>
                <a:lnTo>
                  <a:pt x="78581" y="242888"/>
                </a:lnTo>
                <a:lnTo>
                  <a:pt x="78581" y="24288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6543675" y="1150144"/>
            <a:ext cx="207170" cy="135732"/>
          </a:xfrm>
          <a:custGeom>
            <a:avLst/>
            <a:gdLst/>
            <a:ahLst/>
            <a:cxnLst/>
            <a:rect l="0" t="0" r="0" b="0"/>
            <a:pathLst>
              <a:path w="207170" h="135732">
                <a:moveTo>
                  <a:pt x="0" y="14287"/>
                </a:moveTo>
                <a:lnTo>
                  <a:pt x="0" y="14287"/>
                </a:lnTo>
                <a:lnTo>
                  <a:pt x="0" y="21431"/>
                </a:lnTo>
                <a:lnTo>
                  <a:pt x="0" y="28575"/>
                </a:lnTo>
                <a:lnTo>
                  <a:pt x="0" y="28575"/>
                </a:lnTo>
                <a:lnTo>
                  <a:pt x="0" y="35719"/>
                </a:lnTo>
                <a:lnTo>
                  <a:pt x="0" y="50006"/>
                </a:lnTo>
                <a:lnTo>
                  <a:pt x="7144" y="57150"/>
                </a:lnTo>
                <a:lnTo>
                  <a:pt x="14288" y="71437"/>
                </a:lnTo>
                <a:lnTo>
                  <a:pt x="14288" y="92869"/>
                </a:lnTo>
                <a:lnTo>
                  <a:pt x="21431" y="107156"/>
                </a:lnTo>
                <a:lnTo>
                  <a:pt x="28575" y="107156"/>
                </a:lnTo>
                <a:lnTo>
                  <a:pt x="35719" y="121444"/>
                </a:lnTo>
                <a:lnTo>
                  <a:pt x="35719" y="128587"/>
                </a:lnTo>
                <a:lnTo>
                  <a:pt x="42863" y="128587"/>
                </a:lnTo>
                <a:lnTo>
                  <a:pt x="50006" y="135731"/>
                </a:lnTo>
                <a:lnTo>
                  <a:pt x="57150" y="135731"/>
                </a:lnTo>
                <a:lnTo>
                  <a:pt x="64294" y="128587"/>
                </a:lnTo>
                <a:lnTo>
                  <a:pt x="71438" y="128587"/>
                </a:lnTo>
                <a:lnTo>
                  <a:pt x="71438" y="128587"/>
                </a:lnTo>
                <a:lnTo>
                  <a:pt x="78581" y="114300"/>
                </a:lnTo>
                <a:lnTo>
                  <a:pt x="78581" y="107156"/>
                </a:lnTo>
                <a:lnTo>
                  <a:pt x="78581" y="92869"/>
                </a:lnTo>
                <a:lnTo>
                  <a:pt x="85725" y="78581"/>
                </a:lnTo>
                <a:lnTo>
                  <a:pt x="85725" y="57150"/>
                </a:lnTo>
                <a:lnTo>
                  <a:pt x="78581" y="42862"/>
                </a:lnTo>
                <a:lnTo>
                  <a:pt x="78581" y="28575"/>
                </a:lnTo>
                <a:lnTo>
                  <a:pt x="78581" y="14287"/>
                </a:lnTo>
                <a:lnTo>
                  <a:pt x="78581" y="7144"/>
                </a:lnTo>
                <a:lnTo>
                  <a:pt x="78581" y="7144"/>
                </a:lnTo>
                <a:lnTo>
                  <a:pt x="78581" y="0"/>
                </a:lnTo>
                <a:lnTo>
                  <a:pt x="78581" y="0"/>
                </a:lnTo>
                <a:lnTo>
                  <a:pt x="78581" y="7144"/>
                </a:lnTo>
                <a:lnTo>
                  <a:pt x="85725" y="7144"/>
                </a:lnTo>
                <a:lnTo>
                  <a:pt x="85725" y="14287"/>
                </a:lnTo>
                <a:lnTo>
                  <a:pt x="92869" y="21431"/>
                </a:lnTo>
                <a:lnTo>
                  <a:pt x="92869" y="28575"/>
                </a:lnTo>
                <a:lnTo>
                  <a:pt x="100013" y="42862"/>
                </a:lnTo>
                <a:lnTo>
                  <a:pt x="107156" y="50006"/>
                </a:lnTo>
                <a:lnTo>
                  <a:pt x="114300" y="71437"/>
                </a:lnTo>
                <a:lnTo>
                  <a:pt x="121444" y="78581"/>
                </a:lnTo>
                <a:lnTo>
                  <a:pt x="135731" y="92869"/>
                </a:lnTo>
                <a:lnTo>
                  <a:pt x="135731" y="100012"/>
                </a:lnTo>
                <a:lnTo>
                  <a:pt x="142875" y="107156"/>
                </a:lnTo>
                <a:lnTo>
                  <a:pt x="157163" y="107156"/>
                </a:lnTo>
                <a:lnTo>
                  <a:pt x="164306" y="114300"/>
                </a:lnTo>
                <a:lnTo>
                  <a:pt x="171450" y="107156"/>
                </a:lnTo>
                <a:lnTo>
                  <a:pt x="178594" y="100012"/>
                </a:lnTo>
                <a:lnTo>
                  <a:pt x="185738" y="100012"/>
                </a:lnTo>
                <a:lnTo>
                  <a:pt x="185738" y="85725"/>
                </a:lnTo>
                <a:lnTo>
                  <a:pt x="200025" y="64294"/>
                </a:lnTo>
                <a:lnTo>
                  <a:pt x="207169" y="35719"/>
                </a:lnTo>
                <a:lnTo>
                  <a:pt x="207169" y="357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6722269" y="1000125"/>
            <a:ext cx="78582" cy="221457"/>
          </a:xfrm>
          <a:custGeom>
            <a:avLst/>
            <a:gdLst/>
            <a:ahLst/>
            <a:cxnLst/>
            <a:rect l="0" t="0" r="0" b="0"/>
            <a:pathLst>
              <a:path w="78582" h="221457">
                <a:moveTo>
                  <a:pt x="7144" y="0"/>
                </a:moveTo>
                <a:lnTo>
                  <a:pt x="7144" y="0"/>
                </a:lnTo>
                <a:lnTo>
                  <a:pt x="0" y="7144"/>
                </a:lnTo>
                <a:lnTo>
                  <a:pt x="0" y="14288"/>
                </a:lnTo>
                <a:lnTo>
                  <a:pt x="7144" y="35719"/>
                </a:lnTo>
                <a:lnTo>
                  <a:pt x="7144" y="50006"/>
                </a:lnTo>
                <a:lnTo>
                  <a:pt x="7144" y="71438"/>
                </a:lnTo>
                <a:lnTo>
                  <a:pt x="14287" y="100013"/>
                </a:lnTo>
                <a:lnTo>
                  <a:pt x="21431" y="121444"/>
                </a:lnTo>
                <a:lnTo>
                  <a:pt x="28575" y="150019"/>
                </a:lnTo>
                <a:lnTo>
                  <a:pt x="42862" y="171450"/>
                </a:lnTo>
                <a:lnTo>
                  <a:pt x="50006" y="185738"/>
                </a:lnTo>
                <a:lnTo>
                  <a:pt x="57150" y="192881"/>
                </a:lnTo>
                <a:lnTo>
                  <a:pt x="64294" y="200025"/>
                </a:lnTo>
                <a:lnTo>
                  <a:pt x="78581" y="221456"/>
                </a:lnTo>
                <a:lnTo>
                  <a:pt x="78581" y="22145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6729413" y="850106"/>
            <a:ext cx="464344" cy="307183"/>
          </a:xfrm>
          <a:custGeom>
            <a:avLst/>
            <a:gdLst/>
            <a:ahLst/>
            <a:cxnLst/>
            <a:rect l="0" t="0" r="0" b="0"/>
            <a:pathLst>
              <a:path w="464344" h="307183">
                <a:moveTo>
                  <a:pt x="0" y="292894"/>
                </a:moveTo>
                <a:lnTo>
                  <a:pt x="0" y="292894"/>
                </a:lnTo>
                <a:lnTo>
                  <a:pt x="0" y="292894"/>
                </a:lnTo>
                <a:lnTo>
                  <a:pt x="0" y="292894"/>
                </a:lnTo>
                <a:lnTo>
                  <a:pt x="0" y="285750"/>
                </a:lnTo>
                <a:lnTo>
                  <a:pt x="7143" y="292894"/>
                </a:lnTo>
                <a:lnTo>
                  <a:pt x="14287" y="285750"/>
                </a:lnTo>
                <a:lnTo>
                  <a:pt x="14287" y="278607"/>
                </a:lnTo>
                <a:lnTo>
                  <a:pt x="21431" y="271463"/>
                </a:lnTo>
                <a:lnTo>
                  <a:pt x="35718" y="264319"/>
                </a:lnTo>
                <a:lnTo>
                  <a:pt x="42862" y="250032"/>
                </a:lnTo>
                <a:lnTo>
                  <a:pt x="57150" y="235744"/>
                </a:lnTo>
                <a:lnTo>
                  <a:pt x="64293" y="221457"/>
                </a:lnTo>
                <a:lnTo>
                  <a:pt x="71437" y="207169"/>
                </a:lnTo>
                <a:lnTo>
                  <a:pt x="85725" y="192882"/>
                </a:lnTo>
                <a:lnTo>
                  <a:pt x="92868" y="185738"/>
                </a:lnTo>
                <a:lnTo>
                  <a:pt x="92868" y="178594"/>
                </a:lnTo>
                <a:lnTo>
                  <a:pt x="100012" y="171450"/>
                </a:lnTo>
                <a:lnTo>
                  <a:pt x="107156" y="171450"/>
                </a:lnTo>
                <a:lnTo>
                  <a:pt x="107156" y="164307"/>
                </a:lnTo>
                <a:lnTo>
                  <a:pt x="107156" y="164307"/>
                </a:lnTo>
                <a:lnTo>
                  <a:pt x="107156" y="171450"/>
                </a:lnTo>
                <a:lnTo>
                  <a:pt x="107156" y="171450"/>
                </a:lnTo>
                <a:lnTo>
                  <a:pt x="114300" y="178594"/>
                </a:lnTo>
                <a:lnTo>
                  <a:pt x="114300" y="192882"/>
                </a:lnTo>
                <a:lnTo>
                  <a:pt x="121443" y="207169"/>
                </a:lnTo>
                <a:lnTo>
                  <a:pt x="121443" y="221457"/>
                </a:lnTo>
                <a:lnTo>
                  <a:pt x="128587" y="242888"/>
                </a:lnTo>
                <a:lnTo>
                  <a:pt x="128587" y="257175"/>
                </a:lnTo>
                <a:lnTo>
                  <a:pt x="135731" y="271463"/>
                </a:lnTo>
                <a:lnTo>
                  <a:pt x="142875" y="278607"/>
                </a:lnTo>
                <a:lnTo>
                  <a:pt x="150018" y="292894"/>
                </a:lnTo>
                <a:lnTo>
                  <a:pt x="157162" y="300038"/>
                </a:lnTo>
                <a:lnTo>
                  <a:pt x="164306" y="300038"/>
                </a:lnTo>
                <a:lnTo>
                  <a:pt x="171450" y="300038"/>
                </a:lnTo>
                <a:lnTo>
                  <a:pt x="178593" y="307182"/>
                </a:lnTo>
                <a:lnTo>
                  <a:pt x="185737" y="300038"/>
                </a:lnTo>
                <a:lnTo>
                  <a:pt x="185737" y="292894"/>
                </a:lnTo>
                <a:lnTo>
                  <a:pt x="192881" y="285750"/>
                </a:lnTo>
                <a:lnTo>
                  <a:pt x="192881" y="271463"/>
                </a:lnTo>
                <a:lnTo>
                  <a:pt x="200025" y="257175"/>
                </a:lnTo>
                <a:lnTo>
                  <a:pt x="200025" y="242888"/>
                </a:lnTo>
                <a:lnTo>
                  <a:pt x="200025" y="221457"/>
                </a:lnTo>
                <a:lnTo>
                  <a:pt x="200025" y="200025"/>
                </a:lnTo>
                <a:lnTo>
                  <a:pt x="200025" y="185738"/>
                </a:lnTo>
                <a:lnTo>
                  <a:pt x="200025" y="171450"/>
                </a:lnTo>
                <a:lnTo>
                  <a:pt x="200025" y="157163"/>
                </a:lnTo>
                <a:lnTo>
                  <a:pt x="200025" y="150019"/>
                </a:lnTo>
                <a:lnTo>
                  <a:pt x="200025" y="150019"/>
                </a:lnTo>
                <a:lnTo>
                  <a:pt x="192881" y="142875"/>
                </a:lnTo>
                <a:lnTo>
                  <a:pt x="192881" y="142875"/>
                </a:lnTo>
                <a:lnTo>
                  <a:pt x="192881" y="150019"/>
                </a:lnTo>
                <a:lnTo>
                  <a:pt x="200025" y="142875"/>
                </a:lnTo>
                <a:lnTo>
                  <a:pt x="200025" y="150019"/>
                </a:lnTo>
                <a:lnTo>
                  <a:pt x="200025" y="157163"/>
                </a:lnTo>
                <a:lnTo>
                  <a:pt x="200025" y="164307"/>
                </a:lnTo>
                <a:lnTo>
                  <a:pt x="207168" y="171450"/>
                </a:lnTo>
                <a:lnTo>
                  <a:pt x="207168" y="192882"/>
                </a:lnTo>
                <a:lnTo>
                  <a:pt x="221456" y="214313"/>
                </a:lnTo>
                <a:lnTo>
                  <a:pt x="228600" y="221457"/>
                </a:lnTo>
                <a:lnTo>
                  <a:pt x="235743" y="242888"/>
                </a:lnTo>
                <a:lnTo>
                  <a:pt x="242887" y="257175"/>
                </a:lnTo>
                <a:lnTo>
                  <a:pt x="250031" y="264319"/>
                </a:lnTo>
                <a:lnTo>
                  <a:pt x="257175" y="271463"/>
                </a:lnTo>
                <a:lnTo>
                  <a:pt x="264318" y="278607"/>
                </a:lnTo>
                <a:lnTo>
                  <a:pt x="264318" y="278607"/>
                </a:lnTo>
                <a:lnTo>
                  <a:pt x="271462" y="278607"/>
                </a:lnTo>
                <a:lnTo>
                  <a:pt x="278606" y="285750"/>
                </a:lnTo>
                <a:lnTo>
                  <a:pt x="278606" y="285750"/>
                </a:lnTo>
                <a:lnTo>
                  <a:pt x="278606" y="278607"/>
                </a:lnTo>
                <a:lnTo>
                  <a:pt x="285750" y="278607"/>
                </a:lnTo>
                <a:lnTo>
                  <a:pt x="285750" y="278607"/>
                </a:lnTo>
                <a:lnTo>
                  <a:pt x="285750" y="271463"/>
                </a:lnTo>
                <a:lnTo>
                  <a:pt x="278606" y="264319"/>
                </a:lnTo>
                <a:lnTo>
                  <a:pt x="278606" y="257175"/>
                </a:lnTo>
                <a:lnTo>
                  <a:pt x="278606" y="242888"/>
                </a:lnTo>
                <a:lnTo>
                  <a:pt x="271462" y="228600"/>
                </a:lnTo>
                <a:lnTo>
                  <a:pt x="271462" y="214313"/>
                </a:lnTo>
                <a:lnTo>
                  <a:pt x="271462" y="207169"/>
                </a:lnTo>
                <a:lnTo>
                  <a:pt x="271462" y="192882"/>
                </a:lnTo>
                <a:lnTo>
                  <a:pt x="271462" y="192882"/>
                </a:lnTo>
                <a:lnTo>
                  <a:pt x="271462" y="192882"/>
                </a:lnTo>
                <a:lnTo>
                  <a:pt x="271462" y="192882"/>
                </a:lnTo>
                <a:lnTo>
                  <a:pt x="271462" y="192882"/>
                </a:lnTo>
                <a:lnTo>
                  <a:pt x="271462" y="192882"/>
                </a:lnTo>
                <a:lnTo>
                  <a:pt x="271462" y="192882"/>
                </a:lnTo>
                <a:lnTo>
                  <a:pt x="271462" y="207169"/>
                </a:lnTo>
                <a:lnTo>
                  <a:pt x="278606" y="214313"/>
                </a:lnTo>
                <a:lnTo>
                  <a:pt x="278606" y="221457"/>
                </a:lnTo>
                <a:lnTo>
                  <a:pt x="285750" y="235744"/>
                </a:lnTo>
                <a:lnTo>
                  <a:pt x="292893" y="242888"/>
                </a:lnTo>
                <a:lnTo>
                  <a:pt x="300037" y="250032"/>
                </a:lnTo>
                <a:lnTo>
                  <a:pt x="300037" y="257175"/>
                </a:lnTo>
                <a:lnTo>
                  <a:pt x="307181" y="264319"/>
                </a:lnTo>
                <a:lnTo>
                  <a:pt x="307181" y="271463"/>
                </a:lnTo>
                <a:lnTo>
                  <a:pt x="307181" y="271463"/>
                </a:lnTo>
                <a:lnTo>
                  <a:pt x="307181" y="271463"/>
                </a:lnTo>
                <a:lnTo>
                  <a:pt x="314325" y="271463"/>
                </a:lnTo>
                <a:lnTo>
                  <a:pt x="314325" y="271463"/>
                </a:lnTo>
                <a:lnTo>
                  <a:pt x="314325" y="271463"/>
                </a:lnTo>
                <a:lnTo>
                  <a:pt x="314325" y="271463"/>
                </a:lnTo>
                <a:lnTo>
                  <a:pt x="314325" y="271463"/>
                </a:lnTo>
                <a:lnTo>
                  <a:pt x="307181" y="257175"/>
                </a:lnTo>
                <a:lnTo>
                  <a:pt x="307181" y="250032"/>
                </a:lnTo>
                <a:lnTo>
                  <a:pt x="300037" y="235744"/>
                </a:lnTo>
                <a:lnTo>
                  <a:pt x="292893" y="221457"/>
                </a:lnTo>
                <a:lnTo>
                  <a:pt x="285750" y="214313"/>
                </a:lnTo>
                <a:lnTo>
                  <a:pt x="278606" y="200025"/>
                </a:lnTo>
                <a:lnTo>
                  <a:pt x="278606" y="185738"/>
                </a:lnTo>
                <a:lnTo>
                  <a:pt x="271462" y="178594"/>
                </a:lnTo>
                <a:lnTo>
                  <a:pt x="271462" y="178594"/>
                </a:lnTo>
                <a:lnTo>
                  <a:pt x="271462" y="164307"/>
                </a:lnTo>
                <a:lnTo>
                  <a:pt x="271462" y="164307"/>
                </a:lnTo>
                <a:lnTo>
                  <a:pt x="271462" y="164307"/>
                </a:lnTo>
                <a:lnTo>
                  <a:pt x="271462" y="164307"/>
                </a:lnTo>
                <a:lnTo>
                  <a:pt x="271462" y="157163"/>
                </a:lnTo>
                <a:lnTo>
                  <a:pt x="271462" y="157163"/>
                </a:lnTo>
                <a:lnTo>
                  <a:pt x="278606" y="150019"/>
                </a:lnTo>
                <a:lnTo>
                  <a:pt x="285750" y="142875"/>
                </a:lnTo>
                <a:lnTo>
                  <a:pt x="292893" y="142875"/>
                </a:lnTo>
                <a:lnTo>
                  <a:pt x="300037" y="135732"/>
                </a:lnTo>
                <a:lnTo>
                  <a:pt x="307181" y="128588"/>
                </a:lnTo>
                <a:lnTo>
                  <a:pt x="314325" y="121444"/>
                </a:lnTo>
                <a:lnTo>
                  <a:pt x="328612" y="114300"/>
                </a:lnTo>
                <a:lnTo>
                  <a:pt x="335756" y="107157"/>
                </a:lnTo>
                <a:lnTo>
                  <a:pt x="342900" y="92869"/>
                </a:lnTo>
                <a:lnTo>
                  <a:pt x="357187" y="85725"/>
                </a:lnTo>
                <a:lnTo>
                  <a:pt x="364331" y="78582"/>
                </a:lnTo>
                <a:lnTo>
                  <a:pt x="371475" y="64294"/>
                </a:lnTo>
                <a:lnTo>
                  <a:pt x="378618" y="57150"/>
                </a:lnTo>
                <a:lnTo>
                  <a:pt x="385762" y="50007"/>
                </a:lnTo>
                <a:lnTo>
                  <a:pt x="385762" y="35719"/>
                </a:lnTo>
                <a:lnTo>
                  <a:pt x="385762" y="28575"/>
                </a:lnTo>
                <a:lnTo>
                  <a:pt x="385762" y="21432"/>
                </a:lnTo>
                <a:lnTo>
                  <a:pt x="385762" y="7144"/>
                </a:lnTo>
                <a:lnTo>
                  <a:pt x="385762" y="7144"/>
                </a:lnTo>
                <a:lnTo>
                  <a:pt x="385762" y="7144"/>
                </a:lnTo>
                <a:lnTo>
                  <a:pt x="378618" y="0"/>
                </a:lnTo>
                <a:lnTo>
                  <a:pt x="371475" y="0"/>
                </a:lnTo>
                <a:lnTo>
                  <a:pt x="364331" y="7144"/>
                </a:lnTo>
                <a:lnTo>
                  <a:pt x="357187" y="7144"/>
                </a:lnTo>
                <a:lnTo>
                  <a:pt x="350043" y="14288"/>
                </a:lnTo>
                <a:lnTo>
                  <a:pt x="342900" y="28575"/>
                </a:lnTo>
                <a:lnTo>
                  <a:pt x="335756" y="35719"/>
                </a:lnTo>
                <a:lnTo>
                  <a:pt x="328612" y="50007"/>
                </a:lnTo>
                <a:lnTo>
                  <a:pt x="328612" y="71438"/>
                </a:lnTo>
                <a:lnTo>
                  <a:pt x="328612" y="92869"/>
                </a:lnTo>
                <a:lnTo>
                  <a:pt x="335756" y="107157"/>
                </a:lnTo>
                <a:lnTo>
                  <a:pt x="342900" y="128588"/>
                </a:lnTo>
                <a:lnTo>
                  <a:pt x="350043" y="150019"/>
                </a:lnTo>
                <a:lnTo>
                  <a:pt x="364331" y="164307"/>
                </a:lnTo>
                <a:lnTo>
                  <a:pt x="378618" y="171450"/>
                </a:lnTo>
                <a:lnTo>
                  <a:pt x="400050" y="192882"/>
                </a:lnTo>
                <a:lnTo>
                  <a:pt x="414337" y="192882"/>
                </a:lnTo>
                <a:lnTo>
                  <a:pt x="435768" y="192882"/>
                </a:lnTo>
                <a:lnTo>
                  <a:pt x="464343" y="192882"/>
                </a:lnTo>
                <a:lnTo>
                  <a:pt x="464343" y="19288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6886575" y="1243013"/>
            <a:ext cx="392907" cy="264319"/>
          </a:xfrm>
          <a:custGeom>
            <a:avLst/>
            <a:gdLst/>
            <a:ahLst/>
            <a:cxnLst/>
            <a:rect l="0" t="0" r="0" b="0"/>
            <a:pathLst>
              <a:path w="392907" h="264319">
                <a:moveTo>
                  <a:pt x="21431" y="14287"/>
                </a:moveTo>
                <a:lnTo>
                  <a:pt x="14288" y="28575"/>
                </a:lnTo>
                <a:lnTo>
                  <a:pt x="7144" y="28575"/>
                </a:lnTo>
                <a:lnTo>
                  <a:pt x="0" y="35718"/>
                </a:lnTo>
                <a:lnTo>
                  <a:pt x="0" y="35718"/>
                </a:lnTo>
                <a:lnTo>
                  <a:pt x="0" y="35718"/>
                </a:lnTo>
                <a:lnTo>
                  <a:pt x="0" y="50006"/>
                </a:lnTo>
                <a:lnTo>
                  <a:pt x="0" y="64293"/>
                </a:lnTo>
                <a:lnTo>
                  <a:pt x="7144" y="71437"/>
                </a:lnTo>
                <a:lnTo>
                  <a:pt x="14288" y="85725"/>
                </a:lnTo>
                <a:lnTo>
                  <a:pt x="21431" y="107156"/>
                </a:lnTo>
                <a:lnTo>
                  <a:pt x="28575" y="121443"/>
                </a:lnTo>
                <a:lnTo>
                  <a:pt x="35719" y="142875"/>
                </a:lnTo>
                <a:lnTo>
                  <a:pt x="42863" y="157162"/>
                </a:lnTo>
                <a:lnTo>
                  <a:pt x="57150" y="171450"/>
                </a:lnTo>
                <a:lnTo>
                  <a:pt x="64294" y="192881"/>
                </a:lnTo>
                <a:lnTo>
                  <a:pt x="71438" y="207168"/>
                </a:lnTo>
                <a:lnTo>
                  <a:pt x="78581" y="221456"/>
                </a:lnTo>
                <a:lnTo>
                  <a:pt x="78581" y="228600"/>
                </a:lnTo>
                <a:lnTo>
                  <a:pt x="85725" y="242887"/>
                </a:lnTo>
                <a:lnTo>
                  <a:pt x="85725" y="250031"/>
                </a:lnTo>
                <a:lnTo>
                  <a:pt x="85725" y="250031"/>
                </a:lnTo>
                <a:lnTo>
                  <a:pt x="92869" y="257175"/>
                </a:lnTo>
                <a:lnTo>
                  <a:pt x="92869" y="264318"/>
                </a:lnTo>
                <a:lnTo>
                  <a:pt x="92869" y="257175"/>
                </a:lnTo>
                <a:lnTo>
                  <a:pt x="92869" y="264318"/>
                </a:lnTo>
                <a:lnTo>
                  <a:pt x="92869" y="264318"/>
                </a:lnTo>
                <a:lnTo>
                  <a:pt x="92869" y="264318"/>
                </a:lnTo>
                <a:lnTo>
                  <a:pt x="92869" y="257175"/>
                </a:lnTo>
                <a:lnTo>
                  <a:pt x="85725" y="257175"/>
                </a:lnTo>
                <a:lnTo>
                  <a:pt x="85725" y="242887"/>
                </a:lnTo>
                <a:lnTo>
                  <a:pt x="78581" y="228600"/>
                </a:lnTo>
                <a:lnTo>
                  <a:pt x="78581" y="221456"/>
                </a:lnTo>
                <a:lnTo>
                  <a:pt x="78581" y="207168"/>
                </a:lnTo>
                <a:lnTo>
                  <a:pt x="78581" y="192881"/>
                </a:lnTo>
                <a:lnTo>
                  <a:pt x="78581" y="185737"/>
                </a:lnTo>
                <a:lnTo>
                  <a:pt x="85725" y="185737"/>
                </a:lnTo>
                <a:lnTo>
                  <a:pt x="92869" y="171450"/>
                </a:lnTo>
                <a:lnTo>
                  <a:pt x="100013" y="171450"/>
                </a:lnTo>
                <a:lnTo>
                  <a:pt x="107156" y="171450"/>
                </a:lnTo>
                <a:lnTo>
                  <a:pt x="114300" y="164306"/>
                </a:lnTo>
                <a:lnTo>
                  <a:pt x="121444" y="157162"/>
                </a:lnTo>
                <a:lnTo>
                  <a:pt x="128588" y="157162"/>
                </a:lnTo>
                <a:lnTo>
                  <a:pt x="142875" y="150018"/>
                </a:lnTo>
                <a:lnTo>
                  <a:pt x="150019" y="142875"/>
                </a:lnTo>
                <a:lnTo>
                  <a:pt x="157163" y="135731"/>
                </a:lnTo>
                <a:lnTo>
                  <a:pt x="164306" y="121443"/>
                </a:lnTo>
                <a:lnTo>
                  <a:pt x="171450" y="114300"/>
                </a:lnTo>
                <a:lnTo>
                  <a:pt x="178594" y="107156"/>
                </a:lnTo>
                <a:lnTo>
                  <a:pt x="185738" y="92868"/>
                </a:lnTo>
                <a:lnTo>
                  <a:pt x="185738" y="85725"/>
                </a:lnTo>
                <a:lnTo>
                  <a:pt x="192881" y="71437"/>
                </a:lnTo>
                <a:lnTo>
                  <a:pt x="192881" y="64293"/>
                </a:lnTo>
                <a:lnTo>
                  <a:pt x="192881" y="57150"/>
                </a:lnTo>
                <a:lnTo>
                  <a:pt x="185738" y="42862"/>
                </a:lnTo>
                <a:lnTo>
                  <a:pt x="185738" y="42862"/>
                </a:lnTo>
                <a:lnTo>
                  <a:pt x="185738" y="35718"/>
                </a:lnTo>
                <a:lnTo>
                  <a:pt x="178594" y="28575"/>
                </a:lnTo>
                <a:lnTo>
                  <a:pt x="171450" y="28575"/>
                </a:lnTo>
                <a:lnTo>
                  <a:pt x="164306" y="28575"/>
                </a:lnTo>
                <a:lnTo>
                  <a:pt x="157163" y="28575"/>
                </a:lnTo>
                <a:lnTo>
                  <a:pt x="150019" y="35718"/>
                </a:lnTo>
                <a:lnTo>
                  <a:pt x="150019" y="42862"/>
                </a:lnTo>
                <a:lnTo>
                  <a:pt x="142875" y="50006"/>
                </a:lnTo>
                <a:lnTo>
                  <a:pt x="142875" y="57150"/>
                </a:lnTo>
                <a:lnTo>
                  <a:pt x="142875" y="71437"/>
                </a:lnTo>
                <a:lnTo>
                  <a:pt x="142875" y="92868"/>
                </a:lnTo>
                <a:lnTo>
                  <a:pt x="150019" y="107156"/>
                </a:lnTo>
                <a:lnTo>
                  <a:pt x="150019" y="135731"/>
                </a:lnTo>
                <a:lnTo>
                  <a:pt x="164306" y="157162"/>
                </a:lnTo>
                <a:lnTo>
                  <a:pt x="171450" y="171450"/>
                </a:lnTo>
                <a:lnTo>
                  <a:pt x="185738" y="185737"/>
                </a:lnTo>
                <a:lnTo>
                  <a:pt x="192881" y="200025"/>
                </a:lnTo>
                <a:lnTo>
                  <a:pt x="207169" y="200025"/>
                </a:lnTo>
                <a:lnTo>
                  <a:pt x="221456" y="207168"/>
                </a:lnTo>
                <a:lnTo>
                  <a:pt x="228600" y="214312"/>
                </a:lnTo>
                <a:lnTo>
                  <a:pt x="242888" y="207168"/>
                </a:lnTo>
                <a:lnTo>
                  <a:pt x="250031" y="200025"/>
                </a:lnTo>
                <a:lnTo>
                  <a:pt x="257175" y="200025"/>
                </a:lnTo>
                <a:lnTo>
                  <a:pt x="264319" y="185737"/>
                </a:lnTo>
                <a:lnTo>
                  <a:pt x="271463" y="171450"/>
                </a:lnTo>
                <a:lnTo>
                  <a:pt x="278606" y="164306"/>
                </a:lnTo>
                <a:lnTo>
                  <a:pt x="285750" y="150018"/>
                </a:lnTo>
                <a:lnTo>
                  <a:pt x="285750" y="128587"/>
                </a:lnTo>
                <a:lnTo>
                  <a:pt x="285750" y="107156"/>
                </a:lnTo>
                <a:lnTo>
                  <a:pt x="285750" y="85725"/>
                </a:lnTo>
                <a:lnTo>
                  <a:pt x="278606" y="57150"/>
                </a:lnTo>
                <a:lnTo>
                  <a:pt x="278606" y="35718"/>
                </a:lnTo>
                <a:lnTo>
                  <a:pt x="278606" y="28575"/>
                </a:lnTo>
                <a:lnTo>
                  <a:pt x="278606" y="14287"/>
                </a:lnTo>
                <a:lnTo>
                  <a:pt x="278606" y="7143"/>
                </a:lnTo>
                <a:lnTo>
                  <a:pt x="278606" y="7143"/>
                </a:lnTo>
                <a:lnTo>
                  <a:pt x="278606" y="0"/>
                </a:lnTo>
                <a:lnTo>
                  <a:pt x="278606" y="0"/>
                </a:lnTo>
                <a:lnTo>
                  <a:pt x="285750" y="0"/>
                </a:lnTo>
                <a:lnTo>
                  <a:pt x="292894" y="7143"/>
                </a:lnTo>
                <a:lnTo>
                  <a:pt x="292894" y="14287"/>
                </a:lnTo>
                <a:lnTo>
                  <a:pt x="307181" y="21431"/>
                </a:lnTo>
                <a:lnTo>
                  <a:pt x="314325" y="35718"/>
                </a:lnTo>
                <a:lnTo>
                  <a:pt x="328613" y="42862"/>
                </a:lnTo>
                <a:lnTo>
                  <a:pt x="342900" y="57150"/>
                </a:lnTo>
                <a:lnTo>
                  <a:pt x="357188" y="71437"/>
                </a:lnTo>
                <a:lnTo>
                  <a:pt x="371475" y="85725"/>
                </a:lnTo>
                <a:lnTo>
                  <a:pt x="392906" y="100012"/>
                </a:lnTo>
                <a:lnTo>
                  <a:pt x="392906" y="10001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7250906" y="1071563"/>
            <a:ext cx="364333" cy="307182"/>
          </a:xfrm>
          <a:custGeom>
            <a:avLst/>
            <a:gdLst/>
            <a:ahLst/>
            <a:cxnLst/>
            <a:rect l="0" t="0" r="0" b="0"/>
            <a:pathLst>
              <a:path w="364333" h="307182">
                <a:moveTo>
                  <a:pt x="71438" y="28575"/>
                </a:moveTo>
                <a:lnTo>
                  <a:pt x="71438" y="35718"/>
                </a:lnTo>
                <a:lnTo>
                  <a:pt x="57150" y="28575"/>
                </a:lnTo>
                <a:lnTo>
                  <a:pt x="50007" y="35718"/>
                </a:lnTo>
                <a:lnTo>
                  <a:pt x="35719" y="42862"/>
                </a:lnTo>
                <a:lnTo>
                  <a:pt x="35719" y="42862"/>
                </a:lnTo>
                <a:lnTo>
                  <a:pt x="21432" y="50006"/>
                </a:lnTo>
                <a:lnTo>
                  <a:pt x="14288" y="64293"/>
                </a:lnTo>
                <a:lnTo>
                  <a:pt x="7144" y="71437"/>
                </a:lnTo>
                <a:lnTo>
                  <a:pt x="7144" y="78581"/>
                </a:lnTo>
                <a:lnTo>
                  <a:pt x="0" y="100012"/>
                </a:lnTo>
                <a:lnTo>
                  <a:pt x="0" y="107156"/>
                </a:lnTo>
                <a:lnTo>
                  <a:pt x="0" y="114300"/>
                </a:lnTo>
                <a:lnTo>
                  <a:pt x="0" y="128587"/>
                </a:lnTo>
                <a:lnTo>
                  <a:pt x="0" y="135731"/>
                </a:lnTo>
                <a:lnTo>
                  <a:pt x="7144" y="135731"/>
                </a:lnTo>
                <a:lnTo>
                  <a:pt x="7144" y="150018"/>
                </a:lnTo>
                <a:lnTo>
                  <a:pt x="14288" y="157162"/>
                </a:lnTo>
                <a:lnTo>
                  <a:pt x="21432" y="157162"/>
                </a:lnTo>
                <a:lnTo>
                  <a:pt x="35719" y="157162"/>
                </a:lnTo>
                <a:lnTo>
                  <a:pt x="42863" y="164306"/>
                </a:lnTo>
                <a:lnTo>
                  <a:pt x="57150" y="171450"/>
                </a:lnTo>
                <a:lnTo>
                  <a:pt x="64294" y="178593"/>
                </a:lnTo>
                <a:lnTo>
                  <a:pt x="78582" y="185737"/>
                </a:lnTo>
                <a:lnTo>
                  <a:pt x="92869" y="192881"/>
                </a:lnTo>
                <a:lnTo>
                  <a:pt x="100013" y="192881"/>
                </a:lnTo>
                <a:lnTo>
                  <a:pt x="114300" y="207168"/>
                </a:lnTo>
                <a:lnTo>
                  <a:pt x="121444" y="214312"/>
                </a:lnTo>
                <a:lnTo>
                  <a:pt x="128588" y="214312"/>
                </a:lnTo>
                <a:lnTo>
                  <a:pt x="135732" y="221456"/>
                </a:lnTo>
                <a:lnTo>
                  <a:pt x="135732" y="235743"/>
                </a:lnTo>
                <a:lnTo>
                  <a:pt x="142875" y="235743"/>
                </a:lnTo>
                <a:lnTo>
                  <a:pt x="142875" y="250031"/>
                </a:lnTo>
                <a:lnTo>
                  <a:pt x="142875" y="264318"/>
                </a:lnTo>
                <a:lnTo>
                  <a:pt x="142875" y="271462"/>
                </a:lnTo>
                <a:lnTo>
                  <a:pt x="142875" y="278606"/>
                </a:lnTo>
                <a:lnTo>
                  <a:pt x="142875" y="292893"/>
                </a:lnTo>
                <a:lnTo>
                  <a:pt x="142875" y="292893"/>
                </a:lnTo>
                <a:lnTo>
                  <a:pt x="135732" y="300037"/>
                </a:lnTo>
                <a:lnTo>
                  <a:pt x="135732" y="307181"/>
                </a:lnTo>
                <a:lnTo>
                  <a:pt x="128588" y="307181"/>
                </a:lnTo>
                <a:lnTo>
                  <a:pt x="128588" y="307181"/>
                </a:lnTo>
                <a:lnTo>
                  <a:pt x="121444" y="307181"/>
                </a:lnTo>
                <a:lnTo>
                  <a:pt x="121444" y="307181"/>
                </a:lnTo>
                <a:lnTo>
                  <a:pt x="121444" y="300037"/>
                </a:lnTo>
                <a:lnTo>
                  <a:pt x="121444" y="300037"/>
                </a:lnTo>
                <a:lnTo>
                  <a:pt x="121444" y="300037"/>
                </a:lnTo>
                <a:lnTo>
                  <a:pt x="128588" y="292893"/>
                </a:lnTo>
                <a:lnTo>
                  <a:pt x="128588" y="285750"/>
                </a:lnTo>
                <a:lnTo>
                  <a:pt x="135732" y="278606"/>
                </a:lnTo>
                <a:lnTo>
                  <a:pt x="142875" y="264318"/>
                </a:lnTo>
                <a:lnTo>
                  <a:pt x="142875" y="250031"/>
                </a:lnTo>
                <a:lnTo>
                  <a:pt x="150019" y="242887"/>
                </a:lnTo>
                <a:lnTo>
                  <a:pt x="164307" y="228600"/>
                </a:lnTo>
                <a:lnTo>
                  <a:pt x="178594" y="207168"/>
                </a:lnTo>
                <a:lnTo>
                  <a:pt x="185738" y="185737"/>
                </a:lnTo>
                <a:lnTo>
                  <a:pt x="200025" y="178593"/>
                </a:lnTo>
                <a:lnTo>
                  <a:pt x="207169" y="150018"/>
                </a:lnTo>
                <a:lnTo>
                  <a:pt x="221457" y="128587"/>
                </a:lnTo>
                <a:lnTo>
                  <a:pt x="235744" y="121443"/>
                </a:lnTo>
                <a:lnTo>
                  <a:pt x="242888" y="100012"/>
                </a:lnTo>
                <a:lnTo>
                  <a:pt x="250032" y="78581"/>
                </a:lnTo>
                <a:lnTo>
                  <a:pt x="257175" y="64293"/>
                </a:lnTo>
                <a:lnTo>
                  <a:pt x="264319" y="50006"/>
                </a:lnTo>
                <a:lnTo>
                  <a:pt x="264319" y="35718"/>
                </a:lnTo>
                <a:lnTo>
                  <a:pt x="264319" y="28575"/>
                </a:lnTo>
                <a:lnTo>
                  <a:pt x="264319" y="21431"/>
                </a:lnTo>
                <a:lnTo>
                  <a:pt x="257175" y="14287"/>
                </a:lnTo>
                <a:lnTo>
                  <a:pt x="257175" y="7143"/>
                </a:lnTo>
                <a:lnTo>
                  <a:pt x="250032" y="7143"/>
                </a:lnTo>
                <a:lnTo>
                  <a:pt x="242888" y="0"/>
                </a:lnTo>
                <a:lnTo>
                  <a:pt x="235744" y="0"/>
                </a:lnTo>
                <a:lnTo>
                  <a:pt x="221457" y="14287"/>
                </a:lnTo>
                <a:lnTo>
                  <a:pt x="214313" y="14287"/>
                </a:lnTo>
                <a:lnTo>
                  <a:pt x="214313" y="21431"/>
                </a:lnTo>
                <a:lnTo>
                  <a:pt x="207169" y="35718"/>
                </a:lnTo>
                <a:lnTo>
                  <a:pt x="200025" y="57150"/>
                </a:lnTo>
                <a:lnTo>
                  <a:pt x="192882" y="71437"/>
                </a:lnTo>
                <a:lnTo>
                  <a:pt x="192882" y="92868"/>
                </a:lnTo>
                <a:lnTo>
                  <a:pt x="192882" y="121443"/>
                </a:lnTo>
                <a:lnTo>
                  <a:pt x="192882" y="135731"/>
                </a:lnTo>
                <a:lnTo>
                  <a:pt x="200025" y="157162"/>
                </a:lnTo>
                <a:lnTo>
                  <a:pt x="207169" y="178593"/>
                </a:lnTo>
                <a:lnTo>
                  <a:pt x="214313" y="192881"/>
                </a:lnTo>
                <a:lnTo>
                  <a:pt x="228600" y="207168"/>
                </a:lnTo>
                <a:lnTo>
                  <a:pt x="242888" y="214312"/>
                </a:lnTo>
                <a:lnTo>
                  <a:pt x="257175" y="221456"/>
                </a:lnTo>
                <a:lnTo>
                  <a:pt x="271463" y="221456"/>
                </a:lnTo>
                <a:lnTo>
                  <a:pt x="292894" y="221456"/>
                </a:lnTo>
                <a:lnTo>
                  <a:pt x="314325" y="214312"/>
                </a:lnTo>
                <a:lnTo>
                  <a:pt x="335757" y="207168"/>
                </a:lnTo>
                <a:lnTo>
                  <a:pt x="364332" y="185737"/>
                </a:lnTo>
                <a:lnTo>
                  <a:pt x="364332" y="18573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6500813" y="2793206"/>
            <a:ext cx="35719" cy="1978820"/>
          </a:xfrm>
          <a:custGeom>
            <a:avLst/>
            <a:gdLst/>
            <a:ahLst/>
            <a:cxnLst/>
            <a:rect l="0" t="0" r="0" b="0"/>
            <a:pathLst>
              <a:path w="35719" h="1978820">
                <a:moveTo>
                  <a:pt x="0" y="0"/>
                </a:moveTo>
                <a:lnTo>
                  <a:pt x="0" y="7144"/>
                </a:lnTo>
                <a:lnTo>
                  <a:pt x="0" y="21432"/>
                </a:lnTo>
                <a:lnTo>
                  <a:pt x="0" y="35719"/>
                </a:lnTo>
                <a:lnTo>
                  <a:pt x="0" y="50007"/>
                </a:lnTo>
                <a:lnTo>
                  <a:pt x="0" y="57150"/>
                </a:lnTo>
                <a:lnTo>
                  <a:pt x="0" y="78582"/>
                </a:lnTo>
                <a:lnTo>
                  <a:pt x="7143" y="92869"/>
                </a:lnTo>
                <a:lnTo>
                  <a:pt x="7143" y="114300"/>
                </a:lnTo>
                <a:lnTo>
                  <a:pt x="7143" y="135732"/>
                </a:lnTo>
                <a:lnTo>
                  <a:pt x="7143" y="157163"/>
                </a:lnTo>
                <a:lnTo>
                  <a:pt x="14287" y="178594"/>
                </a:lnTo>
                <a:lnTo>
                  <a:pt x="14287" y="207169"/>
                </a:lnTo>
                <a:lnTo>
                  <a:pt x="21431" y="235744"/>
                </a:lnTo>
                <a:lnTo>
                  <a:pt x="21431" y="264319"/>
                </a:lnTo>
                <a:lnTo>
                  <a:pt x="21431" y="292894"/>
                </a:lnTo>
                <a:lnTo>
                  <a:pt x="21431" y="328613"/>
                </a:lnTo>
                <a:lnTo>
                  <a:pt x="28575" y="364332"/>
                </a:lnTo>
                <a:lnTo>
                  <a:pt x="28575" y="400050"/>
                </a:lnTo>
                <a:lnTo>
                  <a:pt x="28575" y="435769"/>
                </a:lnTo>
                <a:lnTo>
                  <a:pt x="28575" y="478632"/>
                </a:lnTo>
                <a:lnTo>
                  <a:pt x="28575" y="514350"/>
                </a:lnTo>
                <a:lnTo>
                  <a:pt x="28575" y="557213"/>
                </a:lnTo>
                <a:lnTo>
                  <a:pt x="28575" y="607219"/>
                </a:lnTo>
                <a:lnTo>
                  <a:pt x="28575" y="650082"/>
                </a:lnTo>
                <a:lnTo>
                  <a:pt x="28575" y="700088"/>
                </a:lnTo>
                <a:lnTo>
                  <a:pt x="28575" y="750094"/>
                </a:lnTo>
                <a:lnTo>
                  <a:pt x="28575" y="800100"/>
                </a:lnTo>
                <a:lnTo>
                  <a:pt x="28575" y="850107"/>
                </a:lnTo>
                <a:lnTo>
                  <a:pt x="21431" y="907257"/>
                </a:lnTo>
                <a:lnTo>
                  <a:pt x="21431" y="964407"/>
                </a:lnTo>
                <a:lnTo>
                  <a:pt x="21431" y="1014413"/>
                </a:lnTo>
                <a:lnTo>
                  <a:pt x="21431" y="1071563"/>
                </a:lnTo>
                <a:lnTo>
                  <a:pt x="21431" y="1135857"/>
                </a:lnTo>
                <a:lnTo>
                  <a:pt x="21431" y="1185863"/>
                </a:lnTo>
                <a:lnTo>
                  <a:pt x="21431" y="1243013"/>
                </a:lnTo>
                <a:lnTo>
                  <a:pt x="21431" y="1307307"/>
                </a:lnTo>
                <a:lnTo>
                  <a:pt x="21431" y="1357313"/>
                </a:lnTo>
                <a:lnTo>
                  <a:pt x="21431" y="1414463"/>
                </a:lnTo>
                <a:lnTo>
                  <a:pt x="21431" y="1478757"/>
                </a:lnTo>
                <a:lnTo>
                  <a:pt x="21431" y="1528763"/>
                </a:lnTo>
                <a:lnTo>
                  <a:pt x="28575" y="1578769"/>
                </a:lnTo>
                <a:lnTo>
                  <a:pt x="28575" y="1635919"/>
                </a:lnTo>
                <a:lnTo>
                  <a:pt x="28575" y="1685925"/>
                </a:lnTo>
                <a:lnTo>
                  <a:pt x="28575" y="1728788"/>
                </a:lnTo>
                <a:lnTo>
                  <a:pt x="28575" y="1771650"/>
                </a:lnTo>
                <a:lnTo>
                  <a:pt x="35718" y="1814513"/>
                </a:lnTo>
                <a:lnTo>
                  <a:pt x="35718" y="1850232"/>
                </a:lnTo>
                <a:lnTo>
                  <a:pt x="35718" y="1885950"/>
                </a:lnTo>
                <a:lnTo>
                  <a:pt x="35718" y="1921669"/>
                </a:lnTo>
                <a:lnTo>
                  <a:pt x="28575" y="1943100"/>
                </a:lnTo>
                <a:lnTo>
                  <a:pt x="28575" y="1978819"/>
                </a:lnTo>
                <a:lnTo>
                  <a:pt x="28575" y="19788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5579269" y="3393281"/>
            <a:ext cx="821532" cy="1628776"/>
          </a:xfrm>
          <a:custGeom>
            <a:avLst/>
            <a:gdLst/>
            <a:ahLst/>
            <a:cxnLst/>
            <a:rect l="0" t="0" r="0" b="0"/>
            <a:pathLst>
              <a:path w="821532" h="1628776">
                <a:moveTo>
                  <a:pt x="0" y="7144"/>
                </a:moveTo>
                <a:lnTo>
                  <a:pt x="0" y="0"/>
                </a:lnTo>
                <a:lnTo>
                  <a:pt x="7144" y="7144"/>
                </a:lnTo>
                <a:lnTo>
                  <a:pt x="7144" y="7144"/>
                </a:lnTo>
                <a:lnTo>
                  <a:pt x="14287" y="14288"/>
                </a:lnTo>
                <a:lnTo>
                  <a:pt x="14287" y="28575"/>
                </a:lnTo>
                <a:lnTo>
                  <a:pt x="21431" y="35719"/>
                </a:lnTo>
                <a:lnTo>
                  <a:pt x="28575" y="42863"/>
                </a:lnTo>
                <a:lnTo>
                  <a:pt x="28575" y="57150"/>
                </a:lnTo>
                <a:lnTo>
                  <a:pt x="35719" y="64294"/>
                </a:lnTo>
                <a:lnTo>
                  <a:pt x="42862" y="78582"/>
                </a:lnTo>
                <a:lnTo>
                  <a:pt x="50006" y="85725"/>
                </a:lnTo>
                <a:lnTo>
                  <a:pt x="64294" y="107157"/>
                </a:lnTo>
                <a:lnTo>
                  <a:pt x="71437" y="121444"/>
                </a:lnTo>
                <a:lnTo>
                  <a:pt x="78581" y="135732"/>
                </a:lnTo>
                <a:lnTo>
                  <a:pt x="92869" y="157163"/>
                </a:lnTo>
                <a:lnTo>
                  <a:pt x="100012" y="171450"/>
                </a:lnTo>
                <a:lnTo>
                  <a:pt x="107156" y="185738"/>
                </a:lnTo>
                <a:lnTo>
                  <a:pt x="121444" y="214313"/>
                </a:lnTo>
                <a:lnTo>
                  <a:pt x="135731" y="228600"/>
                </a:lnTo>
                <a:lnTo>
                  <a:pt x="142875" y="250032"/>
                </a:lnTo>
                <a:lnTo>
                  <a:pt x="157162" y="278607"/>
                </a:lnTo>
                <a:lnTo>
                  <a:pt x="171450" y="300038"/>
                </a:lnTo>
                <a:lnTo>
                  <a:pt x="178594" y="321469"/>
                </a:lnTo>
                <a:lnTo>
                  <a:pt x="192881" y="350044"/>
                </a:lnTo>
                <a:lnTo>
                  <a:pt x="207169" y="378619"/>
                </a:lnTo>
                <a:lnTo>
                  <a:pt x="221456" y="400050"/>
                </a:lnTo>
                <a:lnTo>
                  <a:pt x="235744" y="428625"/>
                </a:lnTo>
                <a:lnTo>
                  <a:pt x="250031" y="464344"/>
                </a:lnTo>
                <a:lnTo>
                  <a:pt x="271462" y="492919"/>
                </a:lnTo>
                <a:lnTo>
                  <a:pt x="285750" y="521494"/>
                </a:lnTo>
                <a:lnTo>
                  <a:pt x="300037" y="564357"/>
                </a:lnTo>
                <a:lnTo>
                  <a:pt x="314325" y="600075"/>
                </a:lnTo>
                <a:lnTo>
                  <a:pt x="335756" y="628650"/>
                </a:lnTo>
                <a:lnTo>
                  <a:pt x="350044" y="671513"/>
                </a:lnTo>
                <a:lnTo>
                  <a:pt x="371475" y="707232"/>
                </a:lnTo>
                <a:lnTo>
                  <a:pt x="385762" y="742950"/>
                </a:lnTo>
                <a:lnTo>
                  <a:pt x="407194" y="785813"/>
                </a:lnTo>
                <a:lnTo>
                  <a:pt x="421481" y="821532"/>
                </a:lnTo>
                <a:lnTo>
                  <a:pt x="442912" y="857250"/>
                </a:lnTo>
                <a:lnTo>
                  <a:pt x="457200" y="900113"/>
                </a:lnTo>
                <a:lnTo>
                  <a:pt x="478631" y="942975"/>
                </a:lnTo>
                <a:lnTo>
                  <a:pt x="492919" y="978694"/>
                </a:lnTo>
                <a:lnTo>
                  <a:pt x="514350" y="1021557"/>
                </a:lnTo>
                <a:lnTo>
                  <a:pt x="528637" y="1057275"/>
                </a:lnTo>
                <a:lnTo>
                  <a:pt x="557212" y="1092994"/>
                </a:lnTo>
                <a:lnTo>
                  <a:pt x="571500" y="1128713"/>
                </a:lnTo>
                <a:lnTo>
                  <a:pt x="592931" y="1164432"/>
                </a:lnTo>
                <a:lnTo>
                  <a:pt x="607219" y="1200150"/>
                </a:lnTo>
                <a:lnTo>
                  <a:pt x="628650" y="1228725"/>
                </a:lnTo>
                <a:lnTo>
                  <a:pt x="642937" y="1264444"/>
                </a:lnTo>
                <a:lnTo>
                  <a:pt x="657225" y="1293019"/>
                </a:lnTo>
                <a:lnTo>
                  <a:pt x="671512" y="1321594"/>
                </a:lnTo>
                <a:lnTo>
                  <a:pt x="685800" y="1343025"/>
                </a:lnTo>
                <a:lnTo>
                  <a:pt x="707231" y="1378744"/>
                </a:lnTo>
                <a:lnTo>
                  <a:pt x="721519" y="1400175"/>
                </a:lnTo>
                <a:lnTo>
                  <a:pt x="735806" y="1421607"/>
                </a:lnTo>
                <a:lnTo>
                  <a:pt x="750094" y="1450182"/>
                </a:lnTo>
                <a:lnTo>
                  <a:pt x="764381" y="1464469"/>
                </a:lnTo>
                <a:lnTo>
                  <a:pt x="771525" y="1478757"/>
                </a:lnTo>
                <a:lnTo>
                  <a:pt x="785812" y="1500188"/>
                </a:lnTo>
                <a:lnTo>
                  <a:pt x="792956" y="1521619"/>
                </a:lnTo>
                <a:lnTo>
                  <a:pt x="800100" y="1535907"/>
                </a:lnTo>
                <a:lnTo>
                  <a:pt x="807244" y="1550194"/>
                </a:lnTo>
                <a:lnTo>
                  <a:pt x="814387" y="1564482"/>
                </a:lnTo>
                <a:lnTo>
                  <a:pt x="814387" y="1578769"/>
                </a:lnTo>
                <a:lnTo>
                  <a:pt x="814387" y="1585913"/>
                </a:lnTo>
                <a:lnTo>
                  <a:pt x="821531" y="1600200"/>
                </a:lnTo>
                <a:lnTo>
                  <a:pt x="821531" y="1607344"/>
                </a:lnTo>
                <a:lnTo>
                  <a:pt x="821531" y="1607344"/>
                </a:lnTo>
                <a:lnTo>
                  <a:pt x="821531" y="1614488"/>
                </a:lnTo>
                <a:lnTo>
                  <a:pt x="821531" y="1614488"/>
                </a:lnTo>
                <a:lnTo>
                  <a:pt x="821531" y="1614488"/>
                </a:lnTo>
                <a:lnTo>
                  <a:pt x="821531" y="1614488"/>
                </a:lnTo>
                <a:lnTo>
                  <a:pt x="821531" y="1621632"/>
                </a:lnTo>
                <a:lnTo>
                  <a:pt x="821531" y="1614488"/>
                </a:lnTo>
                <a:lnTo>
                  <a:pt x="821531" y="1621632"/>
                </a:lnTo>
                <a:lnTo>
                  <a:pt x="821531" y="1621632"/>
                </a:lnTo>
                <a:lnTo>
                  <a:pt x="821531" y="1628775"/>
                </a:lnTo>
                <a:lnTo>
                  <a:pt x="821531" y="16287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6572250" y="2543175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5307806" y="3421856"/>
            <a:ext cx="7145" cy="7145"/>
          </a:xfrm>
          <a:custGeom>
            <a:avLst/>
            <a:gdLst/>
            <a:ahLst/>
            <a:cxnLst/>
            <a:rect l="0" t="0" r="0" b="0"/>
            <a:pathLst>
              <a:path w="7145" h="7145">
                <a:moveTo>
                  <a:pt x="7144" y="0"/>
                </a:moveTo>
                <a:lnTo>
                  <a:pt x="7144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6300788" y="5143500"/>
            <a:ext cx="314326" cy="400051"/>
          </a:xfrm>
          <a:custGeom>
            <a:avLst/>
            <a:gdLst/>
            <a:ahLst/>
            <a:cxnLst/>
            <a:rect l="0" t="0" r="0" b="0"/>
            <a:pathLst>
              <a:path w="314326" h="400051">
                <a:moveTo>
                  <a:pt x="0" y="150019"/>
                </a:moveTo>
                <a:lnTo>
                  <a:pt x="7143" y="157163"/>
                </a:lnTo>
                <a:lnTo>
                  <a:pt x="14287" y="185738"/>
                </a:lnTo>
                <a:lnTo>
                  <a:pt x="21431" y="207169"/>
                </a:lnTo>
                <a:lnTo>
                  <a:pt x="28575" y="228600"/>
                </a:lnTo>
                <a:lnTo>
                  <a:pt x="42862" y="250031"/>
                </a:lnTo>
                <a:lnTo>
                  <a:pt x="50006" y="271463"/>
                </a:lnTo>
                <a:lnTo>
                  <a:pt x="57150" y="285750"/>
                </a:lnTo>
                <a:lnTo>
                  <a:pt x="64293" y="307181"/>
                </a:lnTo>
                <a:lnTo>
                  <a:pt x="71437" y="321469"/>
                </a:lnTo>
                <a:lnTo>
                  <a:pt x="85725" y="328613"/>
                </a:lnTo>
                <a:lnTo>
                  <a:pt x="92868" y="342900"/>
                </a:lnTo>
                <a:lnTo>
                  <a:pt x="92868" y="364331"/>
                </a:lnTo>
                <a:lnTo>
                  <a:pt x="100012" y="371475"/>
                </a:lnTo>
                <a:lnTo>
                  <a:pt x="107156" y="378619"/>
                </a:lnTo>
                <a:lnTo>
                  <a:pt x="114300" y="392906"/>
                </a:lnTo>
                <a:lnTo>
                  <a:pt x="114300" y="392906"/>
                </a:lnTo>
                <a:lnTo>
                  <a:pt x="121443" y="392906"/>
                </a:lnTo>
                <a:lnTo>
                  <a:pt x="121443" y="400050"/>
                </a:lnTo>
                <a:lnTo>
                  <a:pt x="121443" y="400050"/>
                </a:lnTo>
                <a:lnTo>
                  <a:pt x="121443" y="400050"/>
                </a:lnTo>
                <a:lnTo>
                  <a:pt x="121443" y="400050"/>
                </a:lnTo>
                <a:lnTo>
                  <a:pt x="121443" y="385763"/>
                </a:lnTo>
                <a:lnTo>
                  <a:pt x="121443" y="371475"/>
                </a:lnTo>
                <a:lnTo>
                  <a:pt x="114300" y="357188"/>
                </a:lnTo>
                <a:lnTo>
                  <a:pt x="114300" y="342900"/>
                </a:lnTo>
                <a:lnTo>
                  <a:pt x="107156" y="321469"/>
                </a:lnTo>
                <a:lnTo>
                  <a:pt x="100012" y="292894"/>
                </a:lnTo>
                <a:lnTo>
                  <a:pt x="92868" y="271463"/>
                </a:lnTo>
                <a:lnTo>
                  <a:pt x="92868" y="242888"/>
                </a:lnTo>
                <a:lnTo>
                  <a:pt x="85725" y="214313"/>
                </a:lnTo>
                <a:lnTo>
                  <a:pt x="85725" y="185738"/>
                </a:lnTo>
                <a:lnTo>
                  <a:pt x="78581" y="157163"/>
                </a:lnTo>
                <a:lnTo>
                  <a:pt x="78581" y="121444"/>
                </a:lnTo>
                <a:lnTo>
                  <a:pt x="78581" y="100013"/>
                </a:lnTo>
                <a:lnTo>
                  <a:pt x="85725" y="71438"/>
                </a:lnTo>
                <a:lnTo>
                  <a:pt x="85725" y="42863"/>
                </a:lnTo>
                <a:lnTo>
                  <a:pt x="92868" y="28575"/>
                </a:lnTo>
                <a:lnTo>
                  <a:pt x="92868" y="14288"/>
                </a:lnTo>
                <a:lnTo>
                  <a:pt x="100012" y="7144"/>
                </a:lnTo>
                <a:lnTo>
                  <a:pt x="107156" y="0"/>
                </a:lnTo>
                <a:lnTo>
                  <a:pt x="114300" y="0"/>
                </a:lnTo>
                <a:lnTo>
                  <a:pt x="121443" y="7144"/>
                </a:lnTo>
                <a:lnTo>
                  <a:pt x="128587" y="7144"/>
                </a:lnTo>
                <a:lnTo>
                  <a:pt x="128587" y="21431"/>
                </a:lnTo>
                <a:lnTo>
                  <a:pt x="142875" y="35719"/>
                </a:lnTo>
                <a:lnTo>
                  <a:pt x="150018" y="50006"/>
                </a:lnTo>
                <a:lnTo>
                  <a:pt x="157162" y="78581"/>
                </a:lnTo>
                <a:lnTo>
                  <a:pt x="171450" y="107156"/>
                </a:lnTo>
                <a:lnTo>
                  <a:pt x="185737" y="128588"/>
                </a:lnTo>
                <a:lnTo>
                  <a:pt x="200025" y="150019"/>
                </a:lnTo>
                <a:lnTo>
                  <a:pt x="207168" y="178594"/>
                </a:lnTo>
                <a:lnTo>
                  <a:pt x="221456" y="192881"/>
                </a:lnTo>
                <a:lnTo>
                  <a:pt x="228600" y="214313"/>
                </a:lnTo>
                <a:lnTo>
                  <a:pt x="242887" y="235744"/>
                </a:lnTo>
                <a:lnTo>
                  <a:pt x="250031" y="242888"/>
                </a:lnTo>
                <a:lnTo>
                  <a:pt x="257175" y="250031"/>
                </a:lnTo>
                <a:lnTo>
                  <a:pt x="271462" y="264319"/>
                </a:lnTo>
                <a:lnTo>
                  <a:pt x="278606" y="271463"/>
                </a:lnTo>
                <a:lnTo>
                  <a:pt x="292893" y="264319"/>
                </a:lnTo>
                <a:lnTo>
                  <a:pt x="300037" y="264319"/>
                </a:lnTo>
                <a:lnTo>
                  <a:pt x="314325" y="264319"/>
                </a:lnTo>
                <a:lnTo>
                  <a:pt x="314325" y="2643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6636544" y="5100638"/>
            <a:ext cx="114301" cy="221457"/>
          </a:xfrm>
          <a:custGeom>
            <a:avLst/>
            <a:gdLst/>
            <a:ahLst/>
            <a:cxnLst/>
            <a:rect l="0" t="0" r="0" b="0"/>
            <a:pathLst>
              <a:path w="114301" h="221457">
                <a:moveTo>
                  <a:pt x="0" y="71437"/>
                </a:moveTo>
                <a:lnTo>
                  <a:pt x="0" y="64293"/>
                </a:lnTo>
                <a:lnTo>
                  <a:pt x="0" y="64293"/>
                </a:lnTo>
                <a:lnTo>
                  <a:pt x="0" y="64293"/>
                </a:lnTo>
                <a:lnTo>
                  <a:pt x="0" y="71437"/>
                </a:lnTo>
                <a:lnTo>
                  <a:pt x="0" y="85725"/>
                </a:lnTo>
                <a:lnTo>
                  <a:pt x="7144" y="92868"/>
                </a:lnTo>
                <a:lnTo>
                  <a:pt x="7144" y="100012"/>
                </a:lnTo>
                <a:lnTo>
                  <a:pt x="7144" y="121443"/>
                </a:lnTo>
                <a:lnTo>
                  <a:pt x="14287" y="135731"/>
                </a:lnTo>
                <a:lnTo>
                  <a:pt x="21431" y="150018"/>
                </a:lnTo>
                <a:lnTo>
                  <a:pt x="28575" y="171450"/>
                </a:lnTo>
                <a:lnTo>
                  <a:pt x="35719" y="185737"/>
                </a:lnTo>
                <a:lnTo>
                  <a:pt x="42862" y="200025"/>
                </a:lnTo>
                <a:lnTo>
                  <a:pt x="50006" y="207168"/>
                </a:lnTo>
                <a:lnTo>
                  <a:pt x="64294" y="221456"/>
                </a:lnTo>
                <a:lnTo>
                  <a:pt x="71437" y="221456"/>
                </a:lnTo>
                <a:lnTo>
                  <a:pt x="78581" y="221456"/>
                </a:lnTo>
                <a:lnTo>
                  <a:pt x="85725" y="221456"/>
                </a:lnTo>
                <a:lnTo>
                  <a:pt x="92869" y="221456"/>
                </a:lnTo>
                <a:lnTo>
                  <a:pt x="100012" y="207168"/>
                </a:lnTo>
                <a:lnTo>
                  <a:pt x="100012" y="207168"/>
                </a:lnTo>
                <a:lnTo>
                  <a:pt x="107156" y="200025"/>
                </a:lnTo>
                <a:lnTo>
                  <a:pt x="114300" y="185737"/>
                </a:lnTo>
                <a:lnTo>
                  <a:pt x="114300" y="178593"/>
                </a:lnTo>
                <a:lnTo>
                  <a:pt x="114300" y="171450"/>
                </a:lnTo>
                <a:lnTo>
                  <a:pt x="114300" y="150018"/>
                </a:lnTo>
                <a:lnTo>
                  <a:pt x="114300" y="142875"/>
                </a:lnTo>
                <a:lnTo>
                  <a:pt x="114300" y="128587"/>
                </a:lnTo>
                <a:lnTo>
                  <a:pt x="114300" y="107156"/>
                </a:lnTo>
                <a:lnTo>
                  <a:pt x="114300" y="92868"/>
                </a:lnTo>
                <a:lnTo>
                  <a:pt x="107156" y="78581"/>
                </a:lnTo>
                <a:lnTo>
                  <a:pt x="100012" y="57150"/>
                </a:lnTo>
                <a:lnTo>
                  <a:pt x="85725" y="42862"/>
                </a:lnTo>
                <a:lnTo>
                  <a:pt x="78581" y="28575"/>
                </a:lnTo>
                <a:lnTo>
                  <a:pt x="71437" y="14287"/>
                </a:lnTo>
                <a:lnTo>
                  <a:pt x="57150" y="7143"/>
                </a:lnTo>
                <a:lnTo>
                  <a:pt x="42862" y="0"/>
                </a:lnTo>
                <a:lnTo>
                  <a:pt x="35719" y="0"/>
                </a:lnTo>
                <a:lnTo>
                  <a:pt x="28575" y="0"/>
                </a:lnTo>
                <a:lnTo>
                  <a:pt x="14287" y="7143"/>
                </a:lnTo>
                <a:lnTo>
                  <a:pt x="14287" y="14287"/>
                </a:lnTo>
                <a:lnTo>
                  <a:pt x="7144" y="28575"/>
                </a:lnTo>
                <a:lnTo>
                  <a:pt x="0" y="42862"/>
                </a:lnTo>
                <a:lnTo>
                  <a:pt x="0" y="71437"/>
                </a:lnTo>
                <a:lnTo>
                  <a:pt x="7144" y="92868"/>
                </a:lnTo>
                <a:lnTo>
                  <a:pt x="7144" y="114300"/>
                </a:lnTo>
                <a:lnTo>
                  <a:pt x="14287" y="135731"/>
                </a:lnTo>
                <a:lnTo>
                  <a:pt x="21431" y="178593"/>
                </a:lnTo>
                <a:lnTo>
                  <a:pt x="21431" y="17859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6765131" y="4764881"/>
            <a:ext cx="557214" cy="514351"/>
          </a:xfrm>
          <a:custGeom>
            <a:avLst/>
            <a:gdLst/>
            <a:ahLst/>
            <a:cxnLst/>
            <a:rect l="0" t="0" r="0" b="0"/>
            <a:pathLst>
              <a:path w="557214" h="514351">
                <a:moveTo>
                  <a:pt x="0" y="235744"/>
                </a:moveTo>
                <a:lnTo>
                  <a:pt x="0" y="242888"/>
                </a:lnTo>
                <a:lnTo>
                  <a:pt x="0" y="235744"/>
                </a:lnTo>
                <a:lnTo>
                  <a:pt x="0" y="242888"/>
                </a:lnTo>
                <a:lnTo>
                  <a:pt x="0" y="257175"/>
                </a:lnTo>
                <a:lnTo>
                  <a:pt x="7144" y="264319"/>
                </a:lnTo>
                <a:lnTo>
                  <a:pt x="7144" y="285750"/>
                </a:lnTo>
                <a:lnTo>
                  <a:pt x="14288" y="307182"/>
                </a:lnTo>
                <a:lnTo>
                  <a:pt x="21432" y="321469"/>
                </a:lnTo>
                <a:lnTo>
                  <a:pt x="28575" y="350044"/>
                </a:lnTo>
                <a:lnTo>
                  <a:pt x="42863" y="385763"/>
                </a:lnTo>
                <a:lnTo>
                  <a:pt x="57150" y="414338"/>
                </a:lnTo>
                <a:lnTo>
                  <a:pt x="71438" y="435769"/>
                </a:lnTo>
                <a:lnTo>
                  <a:pt x="85725" y="464344"/>
                </a:lnTo>
                <a:lnTo>
                  <a:pt x="100013" y="485775"/>
                </a:lnTo>
                <a:lnTo>
                  <a:pt x="114300" y="500063"/>
                </a:lnTo>
                <a:lnTo>
                  <a:pt x="128588" y="514350"/>
                </a:lnTo>
                <a:lnTo>
                  <a:pt x="135732" y="514350"/>
                </a:lnTo>
                <a:lnTo>
                  <a:pt x="142875" y="514350"/>
                </a:lnTo>
                <a:lnTo>
                  <a:pt x="150019" y="514350"/>
                </a:lnTo>
                <a:lnTo>
                  <a:pt x="157163" y="514350"/>
                </a:lnTo>
                <a:lnTo>
                  <a:pt x="164307" y="500063"/>
                </a:lnTo>
                <a:lnTo>
                  <a:pt x="164307" y="492919"/>
                </a:lnTo>
                <a:lnTo>
                  <a:pt x="164307" y="478632"/>
                </a:lnTo>
                <a:lnTo>
                  <a:pt x="164307" y="457200"/>
                </a:lnTo>
                <a:lnTo>
                  <a:pt x="164307" y="428625"/>
                </a:lnTo>
                <a:lnTo>
                  <a:pt x="157163" y="407194"/>
                </a:lnTo>
                <a:lnTo>
                  <a:pt x="157163" y="378619"/>
                </a:lnTo>
                <a:lnTo>
                  <a:pt x="150019" y="350044"/>
                </a:lnTo>
                <a:lnTo>
                  <a:pt x="150019" y="321469"/>
                </a:lnTo>
                <a:lnTo>
                  <a:pt x="142875" y="292894"/>
                </a:lnTo>
                <a:lnTo>
                  <a:pt x="135732" y="264319"/>
                </a:lnTo>
                <a:lnTo>
                  <a:pt x="135732" y="250032"/>
                </a:lnTo>
                <a:lnTo>
                  <a:pt x="135732" y="242888"/>
                </a:lnTo>
                <a:lnTo>
                  <a:pt x="135732" y="235744"/>
                </a:lnTo>
                <a:lnTo>
                  <a:pt x="135732" y="235744"/>
                </a:lnTo>
                <a:lnTo>
                  <a:pt x="135732" y="242888"/>
                </a:lnTo>
                <a:lnTo>
                  <a:pt x="142875" y="242888"/>
                </a:lnTo>
                <a:lnTo>
                  <a:pt x="150019" y="257175"/>
                </a:lnTo>
                <a:lnTo>
                  <a:pt x="157163" y="285750"/>
                </a:lnTo>
                <a:lnTo>
                  <a:pt x="171450" y="307182"/>
                </a:lnTo>
                <a:lnTo>
                  <a:pt x="185738" y="328613"/>
                </a:lnTo>
                <a:lnTo>
                  <a:pt x="200025" y="357188"/>
                </a:lnTo>
                <a:lnTo>
                  <a:pt x="221457" y="385763"/>
                </a:lnTo>
                <a:lnTo>
                  <a:pt x="242888" y="400050"/>
                </a:lnTo>
                <a:lnTo>
                  <a:pt x="264319" y="421482"/>
                </a:lnTo>
                <a:lnTo>
                  <a:pt x="278607" y="435769"/>
                </a:lnTo>
                <a:lnTo>
                  <a:pt x="292894" y="435769"/>
                </a:lnTo>
                <a:lnTo>
                  <a:pt x="300038" y="442913"/>
                </a:lnTo>
                <a:lnTo>
                  <a:pt x="307182" y="442913"/>
                </a:lnTo>
                <a:lnTo>
                  <a:pt x="314325" y="435769"/>
                </a:lnTo>
                <a:lnTo>
                  <a:pt x="321469" y="421482"/>
                </a:lnTo>
                <a:lnTo>
                  <a:pt x="328613" y="414338"/>
                </a:lnTo>
                <a:lnTo>
                  <a:pt x="328613" y="392907"/>
                </a:lnTo>
                <a:lnTo>
                  <a:pt x="328613" y="371475"/>
                </a:lnTo>
                <a:lnTo>
                  <a:pt x="321469" y="342900"/>
                </a:lnTo>
                <a:lnTo>
                  <a:pt x="321469" y="314325"/>
                </a:lnTo>
                <a:lnTo>
                  <a:pt x="314325" y="278607"/>
                </a:lnTo>
                <a:lnTo>
                  <a:pt x="307182" y="242888"/>
                </a:lnTo>
                <a:lnTo>
                  <a:pt x="307182" y="207169"/>
                </a:lnTo>
                <a:lnTo>
                  <a:pt x="300038" y="164307"/>
                </a:lnTo>
                <a:lnTo>
                  <a:pt x="300038" y="121444"/>
                </a:lnTo>
                <a:lnTo>
                  <a:pt x="292894" y="85725"/>
                </a:lnTo>
                <a:lnTo>
                  <a:pt x="292894" y="57150"/>
                </a:lnTo>
                <a:lnTo>
                  <a:pt x="292894" y="35719"/>
                </a:lnTo>
                <a:lnTo>
                  <a:pt x="292894" y="21432"/>
                </a:lnTo>
                <a:lnTo>
                  <a:pt x="300038" y="14288"/>
                </a:lnTo>
                <a:lnTo>
                  <a:pt x="300038" y="0"/>
                </a:lnTo>
                <a:lnTo>
                  <a:pt x="307182" y="0"/>
                </a:lnTo>
                <a:lnTo>
                  <a:pt x="307182" y="7144"/>
                </a:lnTo>
                <a:lnTo>
                  <a:pt x="314325" y="7144"/>
                </a:lnTo>
                <a:lnTo>
                  <a:pt x="328613" y="21432"/>
                </a:lnTo>
                <a:lnTo>
                  <a:pt x="335757" y="42863"/>
                </a:lnTo>
                <a:lnTo>
                  <a:pt x="350044" y="64294"/>
                </a:lnTo>
                <a:lnTo>
                  <a:pt x="371475" y="85725"/>
                </a:lnTo>
                <a:lnTo>
                  <a:pt x="392907" y="121444"/>
                </a:lnTo>
                <a:lnTo>
                  <a:pt x="414338" y="150019"/>
                </a:lnTo>
                <a:lnTo>
                  <a:pt x="442913" y="171450"/>
                </a:lnTo>
                <a:lnTo>
                  <a:pt x="464344" y="200025"/>
                </a:lnTo>
                <a:lnTo>
                  <a:pt x="492919" y="221457"/>
                </a:lnTo>
                <a:lnTo>
                  <a:pt x="521494" y="235744"/>
                </a:lnTo>
                <a:lnTo>
                  <a:pt x="557213" y="250032"/>
                </a:lnTo>
                <a:lnTo>
                  <a:pt x="557213" y="25003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5822156" y="2078831"/>
            <a:ext cx="592933" cy="721520"/>
          </a:xfrm>
          <a:custGeom>
            <a:avLst/>
            <a:gdLst/>
            <a:ahLst/>
            <a:cxnLst/>
            <a:rect l="0" t="0" r="0" b="0"/>
            <a:pathLst>
              <a:path w="592933" h="721520">
                <a:moveTo>
                  <a:pt x="250032" y="64294"/>
                </a:moveTo>
                <a:lnTo>
                  <a:pt x="242888" y="64294"/>
                </a:lnTo>
                <a:lnTo>
                  <a:pt x="235744" y="50007"/>
                </a:lnTo>
                <a:lnTo>
                  <a:pt x="228600" y="50007"/>
                </a:lnTo>
                <a:lnTo>
                  <a:pt x="221457" y="50007"/>
                </a:lnTo>
                <a:lnTo>
                  <a:pt x="214313" y="42863"/>
                </a:lnTo>
                <a:lnTo>
                  <a:pt x="214313" y="50007"/>
                </a:lnTo>
                <a:lnTo>
                  <a:pt x="200025" y="57150"/>
                </a:lnTo>
                <a:lnTo>
                  <a:pt x="192882" y="57150"/>
                </a:lnTo>
                <a:lnTo>
                  <a:pt x="178594" y="64294"/>
                </a:lnTo>
                <a:lnTo>
                  <a:pt x="164307" y="78582"/>
                </a:lnTo>
                <a:lnTo>
                  <a:pt x="157163" y="85725"/>
                </a:lnTo>
                <a:lnTo>
                  <a:pt x="142875" y="92869"/>
                </a:lnTo>
                <a:lnTo>
                  <a:pt x="128588" y="114300"/>
                </a:lnTo>
                <a:lnTo>
                  <a:pt x="121444" y="121444"/>
                </a:lnTo>
                <a:lnTo>
                  <a:pt x="107157" y="135732"/>
                </a:lnTo>
                <a:lnTo>
                  <a:pt x="100013" y="150019"/>
                </a:lnTo>
                <a:lnTo>
                  <a:pt x="85725" y="171450"/>
                </a:lnTo>
                <a:lnTo>
                  <a:pt x="78582" y="185738"/>
                </a:lnTo>
                <a:lnTo>
                  <a:pt x="64294" y="207169"/>
                </a:lnTo>
                <a:lnTo>
                  <a:pt x="57150" y="228600"/>
                </a:lnTo>
                <a:lnTo>
                  <a:pt x="50007" y="242888"/>
                </a:lnTo>
                <a:lnTo>
                  <a:pt x="35719" y="264319"/>
                </a:lnTo>
                <a:lnTo>
                  <a:pt x="28575" y="285750"/>
                </a:lnTo>
                <a:lnTo>
                  <a:pt x="21432" y="307182"/>
                </a:lnTo>
                <a:lnTo>
                  <a:pt x="14288" y="328613"/>
                </a:lnTo>
                <a:lnTo>
                  <a:pt x="7144" y="350044"/>
                </a:lnTo>
                <a:lnTo>
                  <a:pt x="7144" y="371475"/>
                </a:lnTo>
                <a:lnTo>
                  <a:pt x="0" y="392907"/>
                </a:lnTo>
                <a:lnTo>
                  <a:pt x="0" y="407194"/>
                </a:lnTo>
                <a:lnTo>
                  <a:pt x="0" y="435769"/>
                </a:lnTo>
                <a:lnTo>
                  <a:pt x="0" y="450057"/>
                </a:lnTo>
                <a:lnTo>
                  <a:pt x="0" y="471488"/>
                </a:lnTo>
                <a:lnTo>
                  <a:pt x="7144" y="500063"/>
                </a:lnTo>
                <a:lnTo>
                  <a:pt x="14288" y="514350"/>
                </a:lnTo>
                <a:lnTo>
                  <a:pt x="21432" y="535782"/>
                </a:lnTo>
                <a:lnTo>
                  <a:pt x="28575" y="557213"/>
                </a:lnTo>
                <a:lnTo>
                  <a:pt x="42863" y="578644"/>
                </a:lnTo>
                <a:lnTo>
                  <a:pt x="50007" y="592932"/>
                </a:lnTo>
                <a:lnTo>
                  <a:pt x="64294" y="621507"/>
                </a:lnTo>
                <a:lnTo>
                  <a:pt x="78582" y="642938"/>
                </a:lnTo>
                <a:lnTo>
                  <a:pt x="92869" y="650082"/>
                </a:lnTo>
                <a:lnTo>
                  <a:pt x="114300" y="671513"/>
                </a:lnTo>
                <a:lnTo>
                  <a:pt x="135732" y="685800"/>
                </a:lnTo>
                <a:lnTo>
                  <a:pt x="157163" y="692944"/>
                </a:lnTo>
                <a:lnTo>
                  <a:pt x="178594" y="700088"/>
                </a:lnTo>
                <a:lnTo>
                  <a:pt x="200025" y="714375"/>
                </a:lnTo>
                <a:lnTo>
                  <a:pt x="221457" y="714375"/>
                </a:lnTo>
                <a:lnTo>
                  <a:pt x="242888" y="721519"/>
                </a:lnTo>
                <a:lnTo>
                  <a:pt x="264319" y="721519"/>
                </a:lnTo>
                <a:lnTo>
                  <a:pt x="285750" y="721519"/>
                </a:lnTo>
                <a:lnTo>
                  <a:pt x="307182" y="721519"/>
                </a:lnTo>
                <a:lnTo>
                  <a:pt x="328613" y="721519"/>
                </a:lnTo>
                <a:lnTo>
                  <a:pt x="357188" y="714375"/>
                </a:lnTo>
                <a:lnTo>
                  <a:pt x="371475" y="707232"/>
                </a:lnTo>
                <a:lnTo>
                  <a:pt x="392907" y="707232"/>
                </a:lnTo>
                <a:lnTo>
                  <a:pt x="414338" y="700088"/>
                </a:lnTo>
                <a:lnTo>
                  <a:pt x="428625" y="692944"/>
                </a:lnTo>
                <a:lnTo>
                  <a:pt x="450057" y="678657"/>
                </a:lnTo>
                <a:lnTo>
                  <a:pt x="464344" y="671513"/>
                </a:lnTo>
                <a:lnTo>
                  <a:pt x="485775" y="657225"/>
                </a:lnTo>
                <a:lnTo>
                  <a:pt x="500063" y="642938"/>
                </a:lnTo>
                <a:lnTo>
                  <a:pt x="514350" y="628650"/>
                </a:lnTo>
                <a:lnTo>
                  <a:pt x="528638" y="614363"/>
                </a:lnTo>
                <a:lnTo>
                  <a:pt x="535782" y="600075"/>
                </a:lnTo>
                <a:lnTo>
                  <a:pt x="550069" y="578644"/>
                </a:lnTo>
                <a:lnTo>
                  <a:pt x="557213" y="564357"/>
                </a:lnTo>
                <a:lnTo>
                  <a:pt x="571500" y="542925"/>
                </a:lnTo>
                <a:lnTo>
                  <a:pt x="571500" y="528638"/>
                </a:lnTo>
                <a:lnTo>
                  <a:pt x="578644" y="507207"/>
                </a:lnTo>
                <a:lnTo>
                  <a:pt x="585788" y="485775"/>
                </a:lnTo>
                <a:lnTo>
                  <a:pt x="592932" y="464344"/>
                </a:lnTo>
                <a:lnTo>
                  <a:pt x="592932" y="450057"/>
                </a:lnTo>
                <a:lnTo>
                  <a:pt x="592932" y="428625"/>
                </a:lnTo>
                <a:lnTo>
                  <a:pt x="592932" y="400050"/>
                </a:lnTo>
                <a:lnTo>
                  <a:pt x="592932" y="385763"/>
                </a:lnTo>
                <a:lnTo>
                  <a:pt x="592932" y="364332"/>
                </a:lnTo>
                <a:lnTo>
                  <a:pt x="592932" y="335757"/>
                </a:lnTo>
                <a:lnTo>
                  <a:pt x="585788" y="314325"/>
                </a:lnTo>
                <a:lnTo>
                  <a:pt x="578644" y="292894"/>
                </a:lnTo>
                <a:lnTo>
                  <a:pt x="571500" y="271463"/>
                </a:lnTo>
                <a:lnTo>
                  <a:pt x="564357" y="250032"/>
                </a:lnTo>
                <a:lnTo>
                  <a:pt x="550069" y="228600"/>
                </a:lnTo>
                <a:lnTo>
                  <a:pt x="542925" y="207169"/>
                </a:lnTo>
                <a:lnTo>
                  <a:pt x="535782" y="178594"/>
                </a:lnTo>
                <a:lnTo>
                  <a:pt x="521494" y="164307"/>
                </a:lnTo>
                <a:lnTo>
                  <a:pt x="507207" y="142875"/>
                </a:lnTo>
                <a:lnTo>
                  <a:pt x="500063" y="114300"/>
                </a:lnTo>
                <a:lnTo>
                  <a:pt x="485775" y="100013"/>
                </a:lnTo>
                <a:lnTo>
                  <a:pt x="471488" y="85725"/>
                </a:lnTo>
                <a:lnTo>
                  <a:pt x="457200" y="64294"/>
                </a:lnTo>
                <a:lnTo>
                  <a:pt x="435769" y="50007"/>
                </a:lnTo>
                <a:lnTo>
                  <a:pt x="421482" y="42863"/>
                </a:lnTo>
                <a:lnTo>
                  <a:pt x="407194" y="28575"/>
                </a:lnTo>
                <a:lnTo>
                  <a:pt x="385763" y="14288"/>
                </a:lnTo>
                <a:lnTo>
                  <a:pt x="364332" y="7144"/>
                </a:lnTo>
                <a:lnTo>
                  <a:pt x="342900" y="7144"/>
                </a:lnTo>
                <a:lnTo>
                  <a:pt x="314325" y="0"/>
                </a:lnTo>
                <a:lnTo>
                  <a:pt x="285750" y="0"/>
                </a:lnTo>
                <a:lnTo>
                  <a:pt x="257175" y="7144"/>
                </a:lnTo>
                <a:lnTo>
                  <a:pt x="221457" y="7144"/>
                </a:lnTo>
                <a:lnTo>
                  <a:pt x="192882" y="14288"/>
                </a:lnTo>
                <a:lnTo>
                  <a:pt x="150019" y="28575"/>
                </a:lnTo>
                <a:lnTo>
                  <a:pt x="121444" y="35719"/>
                </a:lnTo>
                <a:lnTo>
                  <a:pt x="64294" y="42863"/>
                </a:lnTo>
                <a:lnTo>
                  <a:pt x="64294" y="428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3114675" y="2678906"/>
            <a:ext cx="600076" cy="742951"/>
          </a:xfrm>
          <a:custGeom>
            <a:avLst/>
            <a:gdLst/>
            <a:ahLst/>
            <a:cxnLst/>
            <a:rect l="0" t="0" r="0" b="0"/>
            <a:pathLst>
              <a:path w="600076" h="742951">
                <a:moveTo>
                  <a:pt x="564356" y="157163"/>
                </a:moveTo>
                <a:lnTo>
                  <a:pt x="550069" y="142875"/>
                </a:lnTo>
                <a:lnTo>
                  <a:pt x="535781" y="135732"/>
                </a:lnTo>
                <a:lnTo>
                  <a:pt x="528638" y="121444"/>
                </a:lnTo>
                <a:lnTo>
                  <a:pt x="514350" y="121444"/>
                </a:lnTo>
                <a:lnTo>
                  <a:pt x="500063" y="121444"/>
                </a:lnTo>
                <a:lnTo>
                  <a:pt x="485775" y="107157"/>
                </a:lnTo>
                <a:lnTo>
                  <a:pt x="478631" y="107157"/>
                </a:lnTo>
                <a:lnTo>
                  <a:pt x="464344" y="107157"/>
                </a:lnTo>
                <a:lnTo>
                  <a:pt x="450056" y="100013"/>
                </a:lnTo>
                <a:lnTo>
                  <a:pt x="435769" y="100013"/>
                </a:lnTo>
                <a:lnTo>
                  <a:pt x="421481" y="100013"/>
                </a:lnTo>
                <a:lnTo>
                  <a:pt x="414338" y="92869"/>
                </a:lnTo>
                <a:lnTo>
                  <a:pt x="400050" y="92869"/>
                </a:lnTo>
                <a:lnTo>
                  <a:pt x="385763" y="92869"/>
                </a:lnTo>
                <a:lnTo>
                  <a:pt x="378619" y="92869"/>
                </a:lnTo>
                <a:lnTo>
                  <a:pt x="364331" y="85725"/>
                </a:lnTo>
                <a:lnTo>
                  <a:pt x="350044" y="85725"/>
                </a:lnTo>
                <a:lnTo>
                  <a:pt x="335756" y="92869"/>
                </a:lnTo>
                <a:lnTo>
                  <a:pt x="321469" y="92869"/>
                </a:lnTo>
                <a:lnTo>
                  <a:pt x="307181" y="100013"/>
                </a:lnTo>
                <a:lnTo>
                  <a:pt x="292894" y="107157"/>
                </a:lnTo>
                <a:lnTo>
                  <a:pt x="278606" y="107157"/>
                </a:lnTo>
                <a:lnTo>
                  <a:pt x="257175" y="114300"/>
                </a:lnTo>
                <a:lnTo>
                  <a:pt x="242888" y="128588"/>
                </a:lnTo>
                <a:lnTo>
                  <a:pt x="228600" y="135732"/>
                </a:lnTo>
                <a:lnTo>
                  <a:pt x="207169" y="142875"/>
                </a:lnTo>
                <a:lnTo>
                  <a:pt x="192881" y="157163"/>
                </a:lnTo>
                <a:lnTo>
                  <a:pt x="178594" y="164307"/>
                </a:lnTo>
                <a:lnTo>
                  <a:pt x="164306" y="171450"/>
                </a:lnTo>
                <a:lnTo>
                  <a:pt x="150019" y="185738"/>
                </a:lnTo>
                <a:lnTo>
                  <a:pt x="135731" y="200025"/>
                </a:lnTo>
                <a:lnTo>
                  <a:pt x="128588" y="214313"/>
                </a:lnTo>
                <a:lnTo>
                  <a:pt x="114300" y="228600"/>
                </a:lnTo>
                <a:lnTo>
                  <a:pt x="100013" y="250032"/>
                </a:lnTo>
                <a:lnTo>
                  <a:pt x="85725" y="264319"/>
                </a:lnTo>
                <a:lnTo>
                  <a:pt x="71438" y="278607"/>
                </a:lnTo>
                <a:lnTo>
                  <a:pt x="64294" y="300038"/>
                </a:lnTo>
                <a:lnTo>
                  <a:pt x="50006" y="314325"/>
                </a:lnTo>
                <a:lnTo>
                  <a:pt x="42863" y="328613"/>
                </a:lnTo>
                <a:lnTo>
                  <a:pt x="28575" y="350044"/>
                </a:lnTo>
                <a:lnTo>
                  <a:pt x="28575" y="371475"/>
                </a:lnTo>
                <a:lnTo>
                  <a:pt x="14288" y="385763"/>
                </a:lnTo>
                <a:lnTo>
                  <a:pt x="7144" y="407194"/>
                </a:lnTo>
                <a:lnTo>
                  <a:pt x="7144" y="428625"/>
                </a:lnTo>
                <a:lnTo>
                  <a:pt x="0" y="442913"/>
                </a:lnTo>
                <a:lnTo>
                  <a:pt x="0" y="457200"/>
                </a:lnTo>
                <a:lnTo>
                  <a:pt x="0" y="478632"/>
                </a:lnTo>
                <a:lnTo>
                  <a:pt x="0" y="500063"/>
                </a:lnTo>
                <a:lnTo>
                  <a:pt x="0" y="514350"/>
                </a:lnTo>
                <a:lnTo>
                  <a:pt x="0" y="535782"/>
                </a:lnTo>
                <a:lnTo>
                  <a:pt x="7144" y="550069"/>
                </a:lnTo>
                <a:lnTo>
                  <a:pt x="14288" y="564357"/>
                </a:lnTo>
                <a:lnTo>
                  <a:pt x="21431" y="578644"/>
                </a:lnTo>
                <a:lnTo>
                  <a:pt x="28575" y="592932"/>
                </a:lnTo>
                <a:lnTo>
                  <a:pt x="35719" y="607219"/>
                </a:lnTo>
                <a:lnTo>
                  <a:pt x="50006" y="621507"/>
                </a:lnTo>
                <a:lnTo>
                  <a:pt x="64294" y="635794"/>
                </a:lnTo>
                <a:lnTo>
                  <a:pt x="78581" y="642938"/>
                </a:lnTo>
                <a:lnTo>
                  <a:pt x="92869" y="657225"/>
                </a:lnTo>
                <a:lnTo>
                  <a:pt x="100013" y="671513"/>
                </a:lnTo>
                <a:lnTo>
                  <a:pt x="121444" y="678657"/>
                </a:lnTo>
                <a:lnTo>
                  <a:pt x="135731" y="685800"/>
                </a:lnTo>
                <a:lnTo>
                  <a:pt x="157163" y="700088"/>
                </a:lnTo>
                <a:lnTo>
                  <a:pt x="171450" y="714375"/>
                </a:lnTo>
                <a:lnTo>
                  <a:pt x="192881" y="714375"/>
                </a:lnTo>
                <a:lnTo>
                  <a:pt x="214313" y="728663"/>
                </a:lnTo>
                <a:lnTo>
                  <a:pt x="235744" y="735807"/>
                </a:lnTo>
                <a:lnTo>
                  <a:pt x="257175" y="735807"/>
                </a:lnTo>
                <a:lnTo>
                  <a:pt x="278606" y="735807"/>
                </a:lnTo>
                <a:lnTo>
                  <a:pt x="300038" y="742950"/>
                </a:lnTo>
                <a:lnTo>
                  <a:pt x="321469" y="735807"/>
                </a:lnTo>
                <a:lnTo>
                  <a:pt x="342900" y="735807"/>
                </a:lnTo>
                <a:lnTo>
                  <a:pt x="364331" y="735807"/>
                </a:lnTo>
                <a:lnTo>
                  <a:pt x="385763" y="728663"/>
                </a:lnTo>
                <a:lnTo>
                  <a:pt x="400050" y="714375"/>
                </a:lnTo>
                <a:lnTo>
                  <a:pt x="421481" y="714375"/>
                </a:lnTo>
                <a:lnTo>
                  <a:pt x="435769" y="700088"/>
                </a:lnTo>
                <a:lnTo>
                  <a:pt x="457200" y="685800"/>
                </a:lnTo>
                <a:lnTo>
                  <a:pt x="471488" y="671513"/>
                </a:lnTo>
                <a:lnTo>
                  <a:pt x="485775" y="664369"/>
                </a:lnTo>
                <a:lnTo>
                  <a:pt x="500063" y="642938"/>
                </a:lnTo>
                <a:lnTo>
                  <a:pt x="514350" y="628650"/>
                </a:lnTo>
                <a:lnTo>
                  <a:pt x="528638" y="614363"/>
                </a:lnTo>
                <a:lnTo>
                  <a:pt x="535781" y="600075"/>
                </a:lnTo>
                <a:lnTo>
                  <a:pt x="542925" y="571500"/>
                </a:lnTo>
                <a:lnTo>
                  <a:pt x="557213" y="557213"/>
                </a:lnTo>
                <a:lnTo>
                  <a:pt x="564356" y="535782"/>
                </a:lnTo>
                <a:lnTo>
                  <a:pt x="571500" y="507207"/>
                </a:lnTo>
                <a:lnTo>
                  <a:pt x="578644" y="485775"/>
                </a:lnTo>
                <a:lnTo>
                  <a:pt x="585788" y="457200"/>
                </a:lnTo>
                <a:lnTo>
                  <a:pt x="592931" y="428625"/>
                </a:lnTo>
                <a:lnTo>
                  <a:pt x="592931" y="400050"/>
                </a:lnTo>
                <a:lnTo>
                  <a:pt x="600075" y="371475"/>
                </a:lnTo>
                <a:lnTo>
                  <a:pt x="600075" y="342900"/>
                </a:lnTo>
                <a:lnTo>
                  <a:pt x="600075" y="314325"/>
                </a:lnTo>
                <a:lnTo>
                  <a:pt x="600075" y="285750"/>
                </a:lnTo>
                <a:lnTo>
                  <a:pt x="600075" y="257175"/>
                </a:lnTo>
                <a:lnTo>
                  <a:pt x="592931" y="228600"/>
                </a:lnTo>
                <a:lnTo>
                  <a:pt x="592931" y="207169"/>
                </a:lnTo>
                <a:lnTo>
                  <a:pt x="592931" y="178594"/>
                </a:lnTo>
                <a:lnTo>
                  <a:pt x="585788" y="150019"/>
                </a:lnTo>
                <a:lnTo>
                  <a:pt x="578644" y="128588"/>
                </a:lnTo>
                <a:lnTo>
                  <a:pt x="571500" y="107157"/>
                </a:lnTo>
                <a:lnTo>
                  <a:pt x="557213" y="85725"/>
                </a:lnTo>
                <a:lnTo>
                  <a:pt x="550069" y="71438"/>
                </a:lnTo>
                <a:lnTo>
                  <a:pt x="535781" y="50007"/>
                </a:lnTo>
                <a:lnTo>
                  <a:pt x="521494" y="35719"/>
                </a:lnTo>
                <a:lnTo>
                  <a:pt x="500063" y="21432"/>
                </a:lnTo>
                <a:lnTo>
                  <a:pt x="492919" y="14288"/>
                </a:lnTo>
                <a:lnTo>
                  <a:pt x="471488" y="7144"/>
                </a:lnTo>
                <a:lnTo>
                  <a:pt x="450056" y="0"/>
                </a:lnTo>
                <a:lnTo>
                  <a:pt x="428625" y="0"/>
                </a:lnTo>
                <a:lnTo>
                  <a:pt x="414338" y="7144"/>
                </a:lnTo>
                <a:lnTo>
                  <a:pt x="385763" y="7144"/>
                </a:lnTo>
                <a:lnTo>
                  <a:pt x="364331" y="14288"/>
                </a:lnTo>
                <a:lnTo>
                  <a:pt x="342900" y="21432"/>
                </a:lnTo>
                <a:lnTo>
                  <a:pt x="314325" y="35719"/>
                </a:lnTo>
                <a:lnTo>
                  <a:pt x="292894" y="50007"/>
                </a:lnTo>
                <a:lnTo>
                  <a:pt x="278606" y="71438"/>
                </a:lnTo>
                <a:lnTo>
                  <a:pt x="242888" y="100013"/>
                </a:lnTo>
                <a:lnTo>
                  <a:pt x="242888" y="10001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5579269" y="5164931"/>
            <a:ext cx="135732" cy="464345"/>
          </a:xfrm>
          <a:custGeom>
            <a:avLst/>
            <a:gdLst/>
            <a:ahLst/>
            <a:cxnLst/>
            <a:rect l="0" t="0" r="0" b="0"/>
            <a:pathLst>
              <a:path w="135732" h="464345">
                <a:moveTo>
                  <a:pt x="14287" y="257175"/>
                </a:moveTo>
                <a:lnTo>
                  <a:pt x="14287" y="257175"/>
                </a:lnTo>
                <a:lnTo>
                  <a:pt x="14287" y="264319"/>
                </a:lnTo>
                <a:lnTo>
                  <a:pt x="14287" y="264319"/>
                </a:lnTo>
                <a:lnTo>
                  <a:pt x="14287" y="271463"/>
                </a:lnTo>
                <a:lnTo>
                  <a:pt x="21431" y="278607"/>
                </a:lnTo>
                <a:lnTo>
                  <a:pt x="28575" y="292894"/>
                </a:lnTo>
                <a:lnTo>
                  <a:pt x="28575" y="300038"/>
                </a:lnTo>
                <a:lnTo>
                  <a:pt x="35719" y="314325"/>
                </a:lnTo>
                <a:lnTo>
                  <a:pt x="42862" y="328613"/>
                </a:lnTo>
                <a:lnTo>
                  <a:pt x="50006" y="342900"/>
                </a:lnTo>
                <a:lnTo>
                  <a:pt x="57150" y="364332"/>
                </a:lnTo>
                <a:lnTo>
                  <a:pt x="64294" y="385763"/>
                </a:lnTo>
                <a:lnTo>
                  <a:pt x="71437" y="400050"/>
                </a:lnTo>
                <a:lnTo>
                  <a:pt x="78581" y="407194"/>
                </a:lnTo>
                <a:lnTo>
                  <a:pt x="85725" y="428625"/>
                </a:lnTo>
                <a:lnTo>
                  <a:pt x="92869" y="442913"/>
                </a:lnTo>
                <a:lnTo>
                  <a:pt x="100012" y="450057"/>
                </a:lnTo>
                <a:lnTo>
                  <a:pt x="100012" y="457200"/>
                </a:lnTo>
                <a:lnTo>
                  <a:pt x="107156" y="464344"/>
                </a:lnTo>
                <a:lnTo>
                  <a:pt x="107156" y="464344"/>
                </a:lnTo>
                <a:lnTo>
                  <a:pt x="107156" y="464344"/>
                </a:lnTo>
                <a:lnTo>
                  <a:pt x="107156" y="464344"/>
                </a:lnTo>
                <a:lnTo>
                  <a:pt x="107156" y="464344"/>
                </a:lnTo>
                <a:lnTo>
                  <a:pt x="107156" y="464344"/>
                </a:lnTo>
                <a:lnTo>
                  <a:pt x="107156" y="464344"/>
                </a:lnTo>
                <a:lnTo>
                  <a:pt x="107156" y="457200"/>
                </a:lnTo>
                <a:lnTo>
                  <a:pt x="100012" y="450057"/>
                </a:lnTo>
                <a:lnTo>
                  <a:pt x="100012" y="442913"/>
                </a:lnTo>
                <a:lnTo>
                  <a:pt x="92869" y="435769"/>
                </a:lnTo>
                <a:lnTo>
                  <a:pt x="85725" y="421482"/>
                </a:lnTo>
                <a:lnTo>
                  <a:pt x="78581" y="414338"/>
                </a:lnTo>
                <a:lnTo>
                  <a:pt x="71437" y="400050"/>
                </a:lnTo>
                <a:lnTo>
                  <a:pt x="64294" y="378619"/>
                </a:lnTo>
                <a:lnTo>
                  <a:pt x="50006" y="364332"/>
                </a:lnTo>
                <a:lnTo>
                  <a:pt x="42862" y="342900"/>
                </a:lnTo>
                <a:lnTo>
                  <a:pt x="35719" y="321469"/>
                </a:lnTo>
                <a:lnTo>
                  <a:pt x="28575" y="300038"/>
                </a:lnTo>
                <a:lnTo>
                  <a:pt x="21431" y="285750"/>
                </a:lnTo>
                <a:lnTo>
                  <a:pt x="14287" y="264319"/>
                </a:lnTo>
                <a:lnTo>
                  <a:pt x="7144" y="235744"/>
                </a:lnTo>
                <a:lnTo>
                  <a:pt x="7144" y="221457"/>
                </a:lnTo>
                <a:lnTo>
                  <a:pt x="0" y="192882"/>
                </a:lnTo>
                <a:lnTo>
                  <a:pt x="0" y="164307"/>
                </a:lnTo>
                <a:lnTo>
                  <a:pt x="0" y="150019"/>
                </a:lnTo>
                <a:lnTo>
                  <a:pt x="0" y="128588"/>
                </a:lnTo>
                <a:lnTo>
                  <a:pt x="0" y="100013"/>
                </a:lnTo>
                <a:lnTo>
                  <a:pt x="0" y="85725"/>
                </a:lnTo>
                <a:lnTo>
                  <a:pt x="7144" y="71438"/>
                </a:lnTo>
                <a:lnTo>
                  <a:pt x="14287" y="50007"/>
                </a:lnTo>
                <a:lnTo>
                  <a:pt x="21431" y="35719"/>
                </a:lnTo>
                <a:lnTo>
                  <a:pt x="28575" y="28575"/>
                </a:lnTo>
                <a:lnTo>
                  <a:pt x="42862" y="14288"/>
                </a:lnTo>
                <a:lnTo>
                  <a:pt x="57150" y="7144"/>
                </a:lnTo>
                <a:lnTo>
                  <a:pt x="64294" y="7144"/>
                </a:lnTo>
                <a:lnTo>
                  <a:pt x="71437" y="0"/>
                </a:lnTo>
                <a:lnTo>
                  <a:pt x="85725" y="0"/>
                </a:lnTo>
                <a:lnTo>
                  <a:pt x="92869" y="0"/>
                </a:lnTo>
                <a:lnTo>
                  <a:pt x="107156" y="0"/>
                </a:lnTo>
                <a:lnTo>
                  <a:pt x="114300" y="0"/>
                </a:lnTo>
                <a:lnTo>
                  <a:pt x="121444" y="7144"/>
                </a:lnTo>
                <a:lnTo>
                  <a:pt x="128587" y="14288"/>
                </a:lnTo>
                <a:lnTo>
                  <a:pt x="135731" y="21432"/>
                </a:lnTo>
                <a:lnTo>
                  <a:pt x="135731" y="21432"/>
                </a:lnTo>
                <a:lnTo>
                  <a:pt x="135731" y="35719"/>
                </a:lnTo>
                <a:lnTo>
                  <a:pt x="135731" y="50007"/>
                </a:lnTo>
                <a:lnTo>
                  <a:pt x="135731" y="57150"/>
                </a:lnTo>
                <a:lnTo>
                  <a:pt x="135731" y="78582"/>
                </a:lnTo>
                <a:lnTo>
                  <a:pt x="128587" y="100013"/>
                </a:lnTo>
                <a:lnTo>
                  <a:pt x="114300" y="114300"/>
                </a:lnTo>
                <a:lnTo>
                  <a:pt x="107156" y="135732"/>
                </a:lnTo>
                <a:lnTo>
                  <a:pt x="92869" y="164307"/>
                </a:lnTo>
                <a:lnTo>
                  <a:pt x="85725" y="178594"/>
                </a:lnTo>
                <a:lnTo>
                  <a:pt x="64294" y="200025"/>
                </a:lnTo>
                <a:lnTo>
                  <a:pt x="57150" y="221457"/>
                </a:lnTo>
                <a:lnTo>
                  <a:pt x="50006" y="235744"/>
                </a:lnTo>
                <a:lnTo>
                  <a:pt x="35719" y="250032"/>
                </a:lnTo>
                <a:lnTo>
                  <a:pt x="28575" y="264319"/>
                </a:lnTo>
                <a:lnTo>
                  <a:pt x="21431" y="271463"/>
                </a:lnTo>
                <a:lnTo>
                  <a:pt x="14287" y="271463"/>
                </a:lnTo>
                <a:lnTo>
                  <a:pt x="7144" y="271463"/>
                </a:lnTo>
                <a:lnTo>
                  <a:pt x="7144" y="2714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5722144" y="4972050"/>
            <a:ext cx="350045" cy="292895"/>
          </a:xfrm>
          <a:custGeom>
            <a:avLst/>
            <a:gdLst/>
            <a:ahLst/>
            <a:cxnLst/>
            <a:rect l="0" t="0" r="0" b="0"/>
            <a:pathLst>
              <a:path w="350045" h="292895">
                <a:moveTo>
                  <a:pt x="0" y="171450"/>
                </a:moveTo>
                <a:lnTo>
                  <a:pt x="7144" y="164306"/>
                </a:lnTo>
                <a:lnTo>
                  <a:pt x="14287" y="164306"/>
                </a:lnTo>
                <a:lnTo>
                  <a:pt x="21431" y="164306"/>
                </a:lnTo>
                <a:lnTo>
                  <a:pt x="28575" y="171450"/>
                </a:lnTo>
                <a:lnTo>
                  <a:pt x="42862" y="185738"/>
                </a:lnTo>
                <a:lnTo>
                  <a:pt x="50006" y="192881"/>
                </a:lnTo>
                <a:lnTo>
                  <a:pt x="64294" y="200025"/>
                </a:lnTo>
                <a:lnTo>
                  <a:pt x="71437" y="221456"/>
                </a:lnTo>
                <a:lnTo>
                  <a:pt x="78581" y="228600"/>
                </a:lnTo>
                <a:lnTo>
                  <a:pt x="85725" y="242888"/>
                </a:lnTo>
                <a:lnTo>
                  <a:pt x="92869" y="250031"/>
                </a:lnTo>
                <a:lnTo>
                  <a:pt x="100012" y="264319"/>
                </a:lnTo>
                <a:lnTo>
                  <a:pt x="107156" y="264319"/>
                </a:lnTo>
                <a:lnTo>
                  <a:pt x="107156" y="271463"/>
                </a:lnTo>
                <a:lnTo>
                  <a:pt x="114300" y="278606"/>
                </a:lnTo>
                <a:lnTo>
                  <a:pt x="121444" y="278606"/>
                </a:lnTo>
                <a:lnTo>
                  <a:pt x="121444" y="285750"/>
                </a:lnTo>
                <a:lnTo>
                  <a:pt x="121444" y="292894"/>
                </a:lnTo>
                <a:lnTo>
                  <a:pt x="121444" y="292894"/>
                </a:lnTo>
                <a:lnTo>
                  <a:pt x="121444" y="285750"/>
                </a:lnTo>
                <a:lnTo>
                  <a:pt x="121444" y="292894"/>
                </a:lnTo>
                <a:lnTo>
                  <a:pt x="121444" y="292894"/>
                </a:lnTo>
                <a:lnTo>
                  <a:pt x="121444" y="285750"/>
                </a:lnTo>
                <a:lnTo>
                  <a:pt x="121444" y="285750"/>
                </a:lnTo>
                <a:lnTo>
                  <a:pt x="114300" y="285750"/>
                </a:lnTo>
                <a:lnTo>
                  <a:pt x="107156" y="278606"/>
                </a:lnTo>
                <a:lnTo>
                  <a:pt x="100012" y="271463"/>
                </a:lnTo>
                <a:lnTo>
                  <a:pt x="100012" y="264319"/>
                </a:lnTo>
                <a:lnTo>
                  <a:pt x="92869" y="250031"/>
                </a:lnTo>
                <a:lnTo>
                  <a:pt x="85725" y="242888"/>
                </a:lnTo>
                <a:lnTo>
                  <a:pt x="78581" y="228600"/>
                </a:lnTo>
                <a:lnTo>
                  <a:pt x="78581" y="221456"/>
                </a:lnTo>
                <a:lnTo>
                  <a:pt x="71437" y="200025"/>
                </a:lnTo>
                <a:lnTo>
                  <a:pt x="71437" y="192881"/>
                </a:lnTo>
                <a:lnTo>
                  <a:pt x="71437" y="185738"/>
                </a:lnTo>
                <a:lnTo>
                  <a:pt x="64294" y="171450"/>
                </a:lnTo>
                <a:lnTo>
                  <a:pt x="64294" y="157163"/>
                </a:lnTo>
                <a:lnTo>
                  <a:pt x="64294" y="150019"/>
                </a:lnTo>
                <a:lnTo>
                  <a:pt x="71437" y="142875"/>
                </a:lnTo>
                <a:lnTo>
                  <a:pt x="71437" y="135731"/>
                </a:lnTo>
                <a:lnTo>
                  <a:pt x="71437" y="128588"/>
                </a:lnTo>
                <a:lnTo>
                  <a:pt x="78581" y="114300"/>
                </a:lnTo>
                <a:lnTo>
                  <a:pt x="85725" y="107156"/>
                </a:lnTo>
                <a:lnTo>
                  <a:pt x="92869" y="107156"/>
                </a:lnTo>
                <a:lnTo>
                  <a:pt x="100012" y="100013"/>
                </a:lnTo>
                <a:lnTo>
                  <a:pt x="100012" y="85725"/>
                </a:lnTo>
                <a:lnTo>
                  <a:pt x="114300" y="85725"/>
                </a:lnTo>
                <a:lnTo>
                  <a:pt x="121444" y="78581"/>
                </a:lnTo>
                <a:lnTo>
                  <a:pt x="128587" y="71438"/>
                </a:lnTo>
                <a:lnTo>
                  <a:pt x="135731" y="64294"/>
                </a:lnTo>
                <a:lnTo>
                  <a:pt x="142875" y="64294"/>
                </a:lnTo>
                <a:lnTo>
                  <a:pt x="150019" y="64294"/>
                </a:lnTo>
                <a:lnTo>
                  <a:pt x="157162" y="57150"/>
                </a:lnTo>
                <a:lnTo>
                  <a:pt x="171450" y="64294"/>
                </a:lnTo>
                <a:lnTo>
                  <a:pt x="171450" y="64294"/>
                </a:lnTo>
                <a:lnTo>
                  <a:pt x="185737" y="64294"/>
                </a:lnTo>
                <a:lnTo>
                  <a:pt x="192881" y="64294"/>
                </a:lnTo>
                <a:lnTo>
                  <a:pt x="200025" y="71438"/>
                </a:lnTo>
                <a:lnTo>
                  <a:pt x="207169" y="71438"/>
                </a:lnTo>
                <a:lnTo>
                  <a:pt x="207169" y="78581"/>
                </a:lnTo>
                <a:lnTo>
                  <a:pt x="214312" y="85725"/>
                </a:lnTo>
                <a:lnTo>
                  <a:pt x="221456" y="85725"/>
                </a:lnTo>
                <a:lnTo>
                  <a:pt x="221456" y="100013"/>
                </a:lnTo>
                <a:lnTo>
                  <a:pt x="228600" y="114300"/>
                </a:lnTo>
                <a:lnTo>
                  <a:pt x="235744" y="114300"/>
                </a:lnTo>
                <a:lnTo>
                  <a:pt x="235744" y="121444"/>
                </a:lnTo>
                <a:lnTo>
                  <a:pt x="242887" y="135731"/>
                </a:lnTo>
                <a:lnTo>
                  <a:pt x="250031" y="142875"/>
                </a:lnTo>
                <a:lnTo>
                  <a:pt x="250031" y="150019"/>
                </a:lnTo>
                <a:lnTo>
                  <a:pt x="257175" y="164306"/>
                </a:lnTo>
                <a:lnTo>
                  <a:pt x="264319" y="164306"/>
                </a:lnTo>
                <a:lnTo>
                  <a:pt x="271462" y="164306"/>
                </a:lnTo>
                <a:lnTo>
                  <a:pt x="278606" y="171450"/>
                </a:lnTo>
                <a:lnTo>
                  <a:pt x="285750" y="178594"/>
                </a:lnTo>
                <a:lnTo>
                  <a:pt x="292894" y="171450"/>
                </a:lnTo>
                <a:lnTo>
                  <a:pt x="300037" y="171450"/>
                </a:lnTo>
                <a:lnTo>
                  <a:pt x="307181" y="171450"/>
                </a:lnTo>
                <a:lnTo>
                  <a:pt x="314325" y="171450"/>
                </a:lnTo>
                <a:lnTo>
                  <a:pt x="321469" y="164306"/>
                </a:lnTo>
                <a:lnTo>
                  <a:pt x="328612" y="164306"/>
                </a:lnTo>
                <a:lnTo>
                  <a:pt x="335756" y="157163"/>
                </a:lnTo>
                <a:lnTo>
                  <a:pt x="335756" y="150019"/>
                </a:lnTo>
                <a:lnTo>
                  <a:pt x="342900" y="142875"/>
                </a:lnTo>
                <a:lnTo>
                  <a:pt x="342900" y="142875"/>
                </a:lnTo>
                <a:lnTo>
                  <a:pt x="350044" y="128588"/>
                </a:lnTo>
                <a:lnTo>
                  <a:pt x="350044" y="121444"/>
                </a:lnTo>
                <a:lnTo>
                  <a:pt x="350044" y="114300"/>
                </a:lnTo>
                <a:lnTo>
                  <a:pt x="350044" y="100013"/>
                </a:lnTo>
                <a:lnTo>
                  <a:pt x="350044" y="92869"/>
                </a:lnTo>
                <a:lnTo>
                  <a:pt x="350044" y="85725"/>
                </a:lnTo>
                <a:lnTo>
                  <a:pt x="342900" y="71438"/>
                </a:lnTo>
                <a:lnTo>
                  <a:pt x="342900" y="57150"/>
                </a:lnTo>
                <a:lnTo>
                  <a:pt x="335756" y="50006"/>
                </a:lnTo>
                <a:lnTo>
                  <a:pt x="335756" y="35719"/>
                </a:lnTo>
                <a:lnTo>
                  <a:pt x="328612" y="28575"/>
                </a:lnTo>
                <a:lnTo>
                  <a:pt x="321469" y="21431"/>
                </a:lnTo>
                <a:lnTo>
                  <a:pt x="314325" y="14288"/>
                </a:lnTo>
                <a:lnTo>
                  <a:pt x="307181" y="7144"/>
                </a:lnTo>
                <a:lnTo>
                  <a:pt x="300037" y="7144"/>
                </a:lnTo>
                <a:lnTo>
                  <a:pt x="292894" y="7144"/>
                </a:lnTo>
                <a:lnTo>
                  <a:pt x="278606" y="0"/>
                </a:lnTo>
                <a:lnTo>
                  <a:pt x="271462" y="0"/>
                </a:lnTo>
                <a:lnTo>
                  <a:pt x="257175" y="7144"/>
                </a:lnTo>
                <a:lnTo>
                  <a:pt x="250031" y="7144"/>
                </a:lnTo>
                <a:lnTo>
                  <a:pt x="242887" y="14288"/>
                </a:lnTo>
                <a:lnTo>
                  <a:pt x="228600" y="28575"/>
                </a:lnTo>
                <a:lnTo>
                  <a:pt x="221456" y="35719"/>
                </a:lnTo>
                <a:lnTo>
                  <a:pt x="214312" y="35719"/>
                </a:lnTo>
                <a:lnTo>
                  <a:pt x="207169" y="50006"/>
                </a:lnTo>
                <a:lnTo>
                  <a:pt x="207169" y="64294"/>
                </a:lnTo>
                <a:lnTo>
                  <a:pt x="200025" y="85725"/>
                </a:lnTo>
                <a:lnTo>
                  <a:pt x="200025" y="8572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6093619" y="4872038"/>
            <a:ext cx="85726" cy="307182"/>
          </a:xfrm>
          <a:custGeom>
            <a:avLst/>
            <a:gdLst/>
            <a:ahLst/>
            <a:cxnLst/>
            <a:rect l="0" t="0" r="0" b="0"/>
            <a:pathLst>
              <a:path w="85726" h="307182">
                <a:moveTo>
                  <a:pt x="0" y="200025"/>
                </a:moveTo>
                <a:lnTo>
                  <a:pt x="0" y="200025"/>
                </a:lnTo>
                <a:lnTo>
                  <a:pt x="7144" y="214312"/>
                </a:lnTo>
                <a:lnTo>
                  <a:pt x="14287" y="221456"/>
                </a:lnTo>
                <a:lnTo>
                  <a:pt x="21431" y="235743"/>
                </a:lnTo>
                <a:lnTo>
                  <a:pt x="28575" y="242887"/>
                </a:lnTo>
                <a:lnTo>
                  <a:pt x="35719" y="250031"/>
                </a:lnTo>
                <a:lnTo>
                  <a:pt x="42862" y="264318"/>
                </a:lnTo>
                <a:lnTo>
                  <a:pt x="50006" y="271462"/>
                </a:lnTo>
                <a:lnTo>
                  <a:pt x="57150" y="278606"/>
                </a:lnTo>
                <a:lnTo>
                  <a:pt x="64294" y="285750"/>
                </a:lnTo>
                <a:lnTo>
                  <a:pt x="71437" y="292893"/>
                </a:lnTo>
                <a:lnTo>
                  <a:pt x="71437" y="300037"/>
                </a:lnTo>
                <a:lnTo>
                  <a:pt x="78581" y="300037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7181"/>
                </a:lnTo>
                <a:lnTo>
                  <a:pt x="78581" y="300037"/>
                </a:lnTo>
                <a:lnTo>
                  <a:pt x="71437" y="292893"/>
                </a:lnTo>
                <a:lnTo>
                  <a:pt x="64294" y="285750"/>
                </a:lnTo>
                <a:lnTo>
                  <a:pt x="64294" y="271462"/>
                </a:lnTo>
                <a:lnTo>
                  <a:pt x="57150" y="264318"/>
                </a:lnTo>
                <a:lnTo>
                  <a:pt x="50006" y="250031"/>
                </a:lnTo>
                <a:lnTo>
                  <a:pt x="35719" y="235743"/>
                </a:lnTo>
                <a:lnTo>
                  <a:pt x="28575" y="214312"/>
                </a:lnTo>
                <a:lnTo>
                  <a:pt x="21431" y="200025"/>
                </a:lnTo>
                <a:lnTo>
                  <a:pt x="14287" y="185737"/>
                </a:lnTo>
                <a:lnTo>
                  <a:pt x="14287" y="164306"/>
                </a:lnTo>
                <a:lnTo>
                  <a:pt x="7144" y="150018"/>
                </a:lnTo>
                <a:lnTo>
                  <a:pt x="7144" y="135731"/>
                </a:lnTo>
                <a:lnTo>
                  <a:pt x="0" y="121443"/>
                </a:lnTo>
                <a:lnTo>
                  <a:pt x="0" y="107156"/>
                </a:lnTo>
                <a:lnTo>
                  <a:pt x="0" y="100012"/>
                </a:lnTo>
                <a:lnTo>
                  <a:pt x="0" y="85725"/>
                </a:lnTo>
                <a:lnTo>
                  <a:pt x="0" y="71437"/>
                </a:lnTo>
                <a:lnTo>
                  <a:pt x="0" y="64293"/>
                </a:lnTo>
                <a:lnTo>
                  <a:pt x="0" y="57150"/>
                </a:lnTo>
                <a:lnTo>
                  <a:pt x="7144" y="42862"/>
                </a:lnTo>
                <a:lnTo>
                  <a:pt x="14287" y="35718"/>
                </a:lnTo>
                <a:lnTo>
                  <a:pt x="21431" y="28575"/>
                </a:lnTo>
                <a:lnTo>
                  <a:pt x="28575" y="21431"/>
                </a:lnTo>
                <a:lnTo>
                  <a:pt x="35719" y="14287"/>
                </a:lnTo>
                <a:lnTo>
                  <a:pt x="42862" y="14287"/>
                </a:lnTo>
                <a:lnTo>
                  <a:pt x="50006" y="0"/>
                </a:lnTo>
                <a:lnTo>
                  <a:pt x="57150" y="0"/>
                </a:lnTo>
                <a:lnTo>
                  <a:pt x="64294" y="0"/>
                </a:lnTo>
                <a:lnTo>
                  <a:pt x="71437" y="0"/>
                </a:lnTo>
                <a:lnTo>
                  <a:pt x="71437" y="0"/>
                </a:lnTo>
                <a:lnTo>
                  <a:pt x="78581" y="0"/>
                </a:lnTo>
                <a:lnTo>
                  <a:pt x="78581" y="7143"/>
                </a:lnTo>
                <a:lnTo>
                  <a:pt x="85725" y="7143"/>
                </a:lnTo>
                <a:lnTo>
                  <a:pt x="85725" y="14287"/>
                </a:lnTo>
                <a:lnTo>
                  <a:pt x="85725" y="21431"/>
                </a:lnTo>
                <a:lnTo>
                  <a:pt x="78581" y="28575"/>
                </a:lnTo>
                <a:lnTo>
                  <a:pt x="78581" y="35718"/>
                </a:lnTo>
                <a:lnTo>
                  <a:pt x="78581" y="50006"/>
                </a:lnTo>
                <a:lnTo>
                  <a:pt x="71437" y="57150"/>
                </a:lnTo>
                <a:lnTo>
                  <a:pt x="64294" y="64293"/>
                </a:lnTo>
                <a:lnTo>
                  <a:pt x="57150" y="78581"/>
                </a:lnTo>
                <a:lnTo>
                  <a:pt x="50006" y="78581"/>
                </a:lnTo>
                <a:lnTo>
                  <a:pt x="50006" y="85725"/>
                </a:lnTo>
                <a:lnTo>
                  <a:pt x="42862" y="92868"/>
                </a:lnTo>
                <a:lnTo>
                  <a:pt x="35719" y="100012"/>
                </a:lnTo>
                <a:lnTo>
                  <a:pt x="35719" y="100012"/>
                </a:lnTo>
                <a:lnTo>
                  <a:pt x="28575" y="107156"/>
                </a:lnTo>
                <a:lnTo>
                  <a:pt x="21431" y="107156"/>
                </a:lnTo>
                <a:lnTo>
                  <a:pt x="14287" y="107156"/>
                </a:lnTo>
                <a:lnTo>
                  <a:pt x="14287" y="107156"/>
                </a:lnTo>
                <a:lnTo>
                  <a:pt x="14287" y="114300"/>
                </a:lnTo>
                <a:lnTo>
                  <a:pt x="14287" y="107156"/>
                </a:lnTo>
                <a:lnTo>
                  <a:pt x="14287" y="107156"/>
                </a:lnTo>
                <a:lnTo>
                  <a:pt x="14287" y="114300"/>
                </a:lnTo>
                <a:lnTo>
                  <a:pt x="14287" y="114300"/>
                </a:lnTo>
                <a:lnTo>
                  <a:pt x="7144" y="107156"/>
                </a:lnTo>
                <a:lnTo>
                  <a:pt x="7144" y="107156"/>
                </a:lnTo>
                <a:lnTo>
                  <a:pt x="14287" y="107156"/>
                </a:lnTo>
                <a:lnTo>
                  <a:pt x="14287" y="100012"/>
                </a:lnTo>
                <a:lnTo>
                  <a:pt x="14287" y="100012"/>
                </a:lnTo>
                <a:lnTo>
                  <a:pt x="21431" y="92868"/>
                </a:lnTo>
                <a:lnTo>
                  <a:pt x="21431" y="85725"/>
                </a:lnTo>
                <a:lnTo>
                  <a:pt x="28575" y="78581"/>
                </a:lnTo>
                <a:lnTo>
                  <a:pt x="28575" y="78581"/>
                </a:lnTo>
                <a:lnTo>
                  <a:pt x="35719" y="71437"/>
                </a:lnTo>
                <a:lnTo>
                  <a:pt x="35719" y="7143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6243638" y="4579144"/>
            <a:ext cx="228601" cy="328613"/>
          </a:xfrm>
          <a:custGeom>
            <a:avLst/>
            <a:gdLst/>
            <a:ahLst/>
            <a:cxnLst/>
            <a:rect l="0" t="0" r="0" b="0"/>
            <a:pathLst>
              <a:path w="228601" h="328613">
                <a:moveTo>
                  <a:pt x="7143" y="235744"/>
                </a:moveTo>
                <a:lnTo>
                  <a:pt x="0" y="235744"/>
                </a:lnTo>
                <a:lnTo>
                  <a:pt x="0" y="235744"/>
                </a:lnTo>
                <a:lnTo>
                  <a:pt x="0" y="235744"/>
                </a:lnTo>
                <a:lnTo>
                  <a:pt x="7143" y="242887"/>
                </a:lnTo>
                <a:lnTo>
                  <a:pt x="7143" y="242887"/>
                </a:lnTo>
                <a:lnTo>
                  <a:pt x="7143" y="242887"/>
                </a:lnTo>
                <a:lnTo>
                  <a:pt x="14287" y="242887"/>
                </a:lnTo>
                <a:lnTo>
                  <a:pt x="14287" y="242887"/>
                </a:lnTo>
                <a:lnTo>
                  <a:pt x="21431" y="242887"/>
                </a:lnTo>
                <a:lnTo>
                  <a:pt x="21431" y="242887"/>
                </a:lnTo>
                <a:lnTo>
                  <a:pt x="28575" y="242887"/>
                </a:lnTo>
                <a:lnTo>
                  <a:pt x="35718" y="242887"/>
                </a:lnTo>
                <a:lnTo>
                  <a:pt x="35718" y="242887"/>
                </a:lnTo>
                <a:lnTo>
                  <a:pt x="42862" y="242887"/>
                </a:lnTo>
                <a:lnTo>
                  <a:pt x="42862" y="228600"/>
                </a:lnTo>
                <a:lnTo>
                  <a:pt x="50006" y="228600"/>
                </a:lnTo>
                <a:lnTo>
                  <a:pt x="50006" y="228600"/>
                </a:lnTo>
                <a:lnTo>
                  <a:pt x="57150" y="221456"/>
                </a:lnTo>
                <a:lnTo>
                  <a:pt x="57150" y="214312"/>
                </a:lnTo>
                <a:lnTo>
                  <a:pt x="64293" y="214312"/>
                </a:lnTo>
                <a:lnTo>
                  <a:pt x="64293" y="207169"/>
                </a:lnTo>
                <a:lnTo>
                  <a:pt x="64293" y="200025"/>
                </a:lnTo>
                <a:lnTo>
                  <a:pt x="64293" y="192881"/>
                </a:lnTo>
                <a:lnTo>
                  <a:pt x="64293" y="192881"/>
                </a:lnTo>
                <a:lnTo>
                  <a:pt x="64293" y="185737"/>
                </a:lnTo>
                <a:lnTo>
                  <a:pt x="64293" y="178594"/>
                </a:lnTo>
                <a:lnTo>
                  <a:pt x="57150" y="178594"/>
                </a:lnTo>
                <a:lnTo>
                  <a:pt x="57150" y="171450"/>
                </a:lnTo>
                <a:lnTo>
                  <a:pt x="50006" y="171450"/>
                </a:lnTo>
                <a:lnTo>
                  <a:pt x="42862" y="171450"/>
                </a:lnTo>
                <a:lnTo>
                  <a:pt x="42862" y="171450"/>
                </a:lnTo>
                <a:lnTo>
                  <a:pt x="35718" y="171450"/>
                </a:lnTo>
                <a:lnTo>
                  <a:pt x="28575" y="178594"/>
                </a:lnTo>
                <a:lnTo>
                  <a:pt x="28575" y="178594"/>
                </a:lnTo>
                <a:lnTo>
                  <a:pt x="21431" y="185737"/>
                </a:lnTo>
                <a:lnTo>
                  <a:pt x="14287" y="192881"/>
                </a:lnTo>
                <a:lnTo>
                  <a:pt x="7143" y="200025"/>
                </a:lnTo>
                <a:lnTo>
                  <a:pt x="7143" y="207169"/>
                </a:lnTo>
                <a:lnTo>
                  <a:pt x="7143" y="214312"/>
                </a:lnTo>
                <a:lnTo>
                  <a:pt x="7143" y="228600"/>
                </a:lnTo>
                <a:lnTo>
                  <a:pt x="7143" y="235744"/>
                </a:lnTo>
                <a:lnTo>
                  <a:pt x="7143" y="250031"/>
                </a:lnTo>
                <a:lnTo>
                  <a:pt x="7143" y="264319"/>
                </a:lnTo>
                <a:lnTo>
                  <a:pt x="7143" y="278606"/>
                </a:lnTo>
                <a:lnTo>
                  <a:pt x="14287" y="285750"/>
                </a:lnTo>
                <a:lnTo>
                  <a:pt x="14287" y="300037"/>
                </a:lnTo>
                <a:lnTo>
                  <a:pt x="21431" y="307181"/>
                </a:lnTo>
                <a:lnTo>
                  <a:pt x="28575" y="314325"/>
                </a:lnTo>
                <a:lnTo>
                  <a:pt x="35718" y="314325"/>
                </a:lnTo>
                <a:lnTo>
                  <a:pt x="35718" y="321469"/>
                </a:lnTo>
                <a:lnTo>
                  <a:pt x="42862" y="321469"/>
                </a:lnTo>
                <a:lnTo>
                  <a:pt x="50006" y="328612"/>
                </a:lnTo>
                <a:lnTo>
                  <a:pt x="57150" y="328612"/>
                </a:lnTo>
                <a:lnTo>
                  <a:pt x="64293" y="328612"/>
                </a:lnTo>
                <a:lnTo>
                  <a:pt x="71437" y="328612"/>
                </a:lnTo>
                <a:lnTo>
                  <a:pt x="78581" y="328612"/>
                </a:lnTo>
                <a:lnTo>
                  <a:pt x="85725" y="321469"/>
                </a:lnTo>
                <a:lnTo>
                  <a:pt x="92868" y="314325"/>
                </a:lnTo>
                <a:lnTo>
                  <a:pt x="100012" y="307181"/>
                </a:lnTo>
                <a:lnTo>
                  <a:pt x="100012" y="300037"/>
                </a:lnTo>
                <a:lnTo>
                  <a:pt x="107156" y="285750"/>
                </a:lnTo>
                <a:lnTo>
                  <a:pt x="114300" y="271462"/>
                </a:lnTo>
                <a:lnTo>
                  <a:pt x="114300" y="264319"/>
                </a:lnTo>
                <a:lnTo>
                  <a:pt x="121443" y="242887"/>
                </a:lnTo>
                <a:lnTo>
                  <a:pt x="121443" y="221456"/>
                </a:lnTo>
                <a:lnTo>
                  <a:pt x="128587" y="214312"/>
                </a:lnTo>
                <a:lnTo>
                  <a:pt x="128587" y="192881"/>
                </a:lnTo>
                <a:lnTo>
                  <a:pt x="128587" y="178594"/>
                </a:lnTo>
                <a:lnTo>
                  <a:pt x="135731" y="171450"/>
                </a:lnTo>
                <a:lnTo>
                  <a:pt x="135731" y="164306"/>
                </a:lnTo>
                <a:lnTo>
                  <a:pt x="135731" y="157162"/>
                </a:lnTo>
                <a:lnTo>
                  <a:pt x="135731" y="150019"/>
                </a:lnTo>
                <a:lnTo>
                  <a:pt x="135731" y="150019"/>
                </a:lnTo>
                <a:lnTo>
                  <a:pt x="135731" y="142875"/>
                </a:lnTo>
                <a:lnTo>
                  <a:pt x="135731" y="142875"/>
                </a:lnTo>
                <a:lnTo>
                  <a:pt x="135731" y="150019"/>
                </a:lnTo>
                <a:lnTo>
                  <a:pt x="135731" y="142875"/>
                </a:lnTo>
                <a:lnTo>
                  <a:pt x="135731" y="142875"/>
                </a:lnTo>
                <a:lnTo>
                  <a:pt x="135731" y="157162"/>
                </a:lnTo>
                <a:lnTo>
                  <a:pt x="142875" y="157162"/>
                </a:lnTo>
                <a:lnTo>
                  <a:pt x="142875" y="164306"/>
                </a:lnTo>
                <a:lnTo>
                  <a:pt x="150018" y="178594"/>
                </a:lnTo>
                <a:lnTo>
                  <a:pt x="150018" y="185737"/>
                </a:lnTo>
                <a:lnTo>
                  <a:pt x="164306" y="192881"/>
                </a:lnTo>
                <a:lnTo>
                  <a:pt x="164306" y="207169"/>
                </a:lnTo>
                <a:lnTo>
                  <a:pt x="178593" y="221456"/>
                </a:lnTo>
                <a:lnTo>
                  <a:pt x="178593" y="221456"/>
                </a:lnTo>
                <a:lnTo>
                  <a:pt x="185737" y="228600"/>
                </a:lnTo>
                <a:lnTo>
                  <a:pt x="192881" y="235744"/>
                </a:lnTo>
                <a:lnTo>
                  <a:pt x="192881" y="242887"/>
                </a:lnTo>
                <a:lnTo>
                  <a:pt x="192881" y="235744"/>
                </a:lnTo>
                <a:lnTo>
                  <a:pt x="200025" y="242887"/>
                </a:lnTo>
                <a:lnTo>
                  <a:pt x="200025" y="242887"/>
                </a:lnTo>
                <a:lnTo>
                  <a:pt x="200025" y="242887"/>
                </a:lnTo>
                <a:lnTo>
                  <a:pt x="200025" y="242887"/>
                </a:lnTo>
                <a:lnTo>
                  <a:pt x="200025" y="242887"/>
                </a:lnTo>
                <a:lnTo>
                  <a:pt x="200025" y="235744"/>
                </a:lnTo>
                <a:lnTo>
                  <a:pt x="192881" y="228600"/>
                </a:lnTo>
                <a:lnTo>
                  <a:pt x="192881" y="221456"/>
                </a:lnTo>
                <a:lnTo>
                  <a:pt x="185737" y="207169"/>
                </a:lnTo>
                <a:lnTo>
                  <a:pt x="185737" y="200025"/>
                </a:lnTo>
                <a:lnTo>
                  <a:pt x="178593" y="185737"/>
                </a:lnTo>
                <a:lnTo>
                  <a:pt x="171450" y="178594"/>
                </a:lnTo>
                <a:lnTo>
                  <a:pt x="164306" y="157162"/>
                </a:lnTo>
                <a:lnTo>
                  <a:pt x="164306" y="150019"/>
                </a:lnTo>
                <a:lnTo>
                  <a:pt x="157162" y="135731"/>
                </a:lnTo>
                <a:lnTo>
                  <a:pt x="157162" y="114300"/>
                </a:lnTo>
                <a:lnTo>
                  <a:pt x="157162" y="107156"/>
                </a:lnTo>
                <a:lnTo>
                  <a:pt x="157162" y="92869"/>
                </a:lnTo>
                <a:lnTo>
                  <a:pt x="164306" y="71437"/>
                </a:lnTo>
                <a:lnTo>
                  <a:pt x="171450" y="57150"/>
                </a:lnTo>
                <a:lnTo>
                  <a:pt x="178593" y="50006"/>
                </a:lnTo>
                <a:lnTo>
                  <a:pt x="185737" y="35719"/>
                </a:lnTo>
                <a:lnTo>
                  <a:pt x="200025" y="21431"/>
                </a:lnTo>
                <a:lnTo>
                  <a:pt x="207168" y="14287"/>
                </a:lnTo>
                <a:lnTo>
                  <a:pt x="228600" y="0"/>
                </a:lnTo>
                <a:lnTo>
                  <a:pt x="22860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2593181" y="2057400"/>
            <a:ext cx="1550195" cy="821532"/>
          </a:xfrm>
          <a:custGeom>
            <a:avLst/>
            <a:gdLst/>
            <a:ahLst/>
            <a:cxnLst/>
            <a:rect l="0" t="0" r="0" b="0"/>
            <a:pathLst>
              <a:path w="1550195" h="821532">
                <a:moveTo>
                  <a:pt x="335757" y="750094"/>
                </a:moveTo>
                <a:lnTo>
                  <a:pt x="335757" y="750094"/>
                </a:lnTo>
                <a:lnTo>
                  <a:pt x="335757" y="750094"/>
                </a:lnTo>
                <a:lnTo>
                  <a:pt x="335757" y="750094"/>
                </a:lnTo>
                <a:lnTo>
                  <a:pt x="342900" y="742950"/>
                </a:lnTo>
                <a:lnTo>
                  <a:pt x="342900" y="742950"/>
                </a:lnTo>
                <a:lnTo>
                  <a:pt x="350044" y="742950"/>
                </a:lnTo>
                <a:lnTo>
                  <a:pt x="357188" y="735806"/>
                </a:lnTo>
                <a:lnTo>
                  <a:pt x="364332" y="728663"/>
                </a:lnTo>
                <a:lnTo>
                  <a:pt x="371475" y="728663"/>
                </a:lnTo>
                <a:lnTo>
                  <a:pt x="378619" y="721519"/>
                </a:lnTo>
                <a:lnTo>
                  <a:pt x="385763" y="714375"/>
                </a:lnTo>
                <a:lnTo>
                  <a:pt x="392907" y="714375"/>
                </a:lnTo>
                <a:lnTo>
                  <a:pt x="407194" y="714375"/>
                </a:lnTo>
                <a:lnTo>
                  <a:pt x="414338" y="707231"/>
                </a:lnTo>
                <a:lnTo>
                  <a:pt x="428625" y="707231"/>
                </a:lnTo>
                <a:lnTo>
                  <a:pt x="442913" y="707231"/>
                </a:lnTo>
                <a:lnTo>
                  <a:pt x="457200" y="700088"/>
                </a:lnTo>
                <a:lnTo>
                  <a:pt x="471488" y="700088"/>
                </a:lnTo>
                <a:lnTo>
                  <a:pt x="485775" y="700088"/>
                </a:lnTo>
                <a:lnTo>
                  <a:pt x="500063" y="700088"/>
                </a:lnTo>
                <a:lnTo>
                  <a:pt x="514350" y="692944"/>
                </a:lnTo>
                <a:lnTo>
                  <a:pt x="535782" y="692944"/>
                </a:lnTo>
                <a:lnTo>
                  <a:pt x="550069" y="692944"/>
                </a:lnTo>
                <a:lnTo>
                  <a:pt x="571500" y="692944"/>
                </a:lnTo>
                <a:lnTo>
                  <a:pt x="585788" y="692944"/>
                </a:lnTo>
                <a:lnTo>
                  <a:pt x="607219" y="692944"/>
                </a:lnTo>
                <a:lnTo>
                  <a:pt x="628650" y="685800"/>
                </a:lnTo>
                <a:lnTo>
                  <a:pt x="650082" y="685800"/>
                </a:lnTo>
                <a:lnTo>
                  <a:pt x="671513" y="685800"/>
                </a:lnTo>
                <a:lnTo>
                  <a:pt x="692944" y="678656"/>
                </a:lnTo>
                <a:lnTo>
                  <a:pt x="714375" y="678656"/>
                </a:lnTo>
                <a:lnTo>
                  <a:pt x="735807" y="685800"/>
                </a:lnTo>
                <a:lnTo>
                  <a:pt x="764382" y="678656"/>
                </a:lnTo>
                <a:lnTo>
                  <a:pt x="785813" y="678656"/>
                </a:lnTo>
                <a:lnTo>
                  <a:pt x="807244" y="678656"/>
                </a:lnTo>
                <a:lnTo>
                  <a:pt x="835819" y="678656"/>
                </a:lnTo>
                <a:lnTo>
                  <a:pt x="864394" y="678656"/>
                </a:lnTo>
                <a:lnTo>
                  <a:pt x="885825" y="678656"/>
                </a:lnTo>
                <a:lnTo>
                  <a:pt x="907257" y="678656"/>
                </a:lnTo>
                <a:lnTo>
                  <a:pt x="935832" y="678656"/>
                </a:lnTo>
                <a:lnTo>
                  <a:pt x="957263" y="678656"/>
                </a:lnTo>
                <a:lnTo>
                  <a:pt x="985838" y="685800"/>
                </a:lnTo>
                <a:lnTo>
                  <a:pt x="1014413" y="678656"/>
                </a:lnTo>
                <a:lnTo>
                  <a:pt x="1042988" y="678656"/>
                </a:lnTo>
                <a:lnTo>
                  <a:pt x="1064419" y="685800"/>
                </a:lnTo>
                <a:lnTo>
                  <a:pt x="1085850" y="692944"/>
                </a:lnTo>
                <a:lnTo>
                  <a:pt x="1114425" y="692944"/>
                </a:lnTo>
                <a:lnTo>
                  <a:pt x="1135857" y="692944"/>
                </a:lnTo>
                <a:lnTo>
                  <a:pt x="1164432" y="700088"/>
                </a:lnTo>
                <a:lnTo>
                  <a:pt x="1185863" y="692944"/>
                </a:lnTo>
                <a:lnTo>
                  <a:pt x="1207294" y="700088"/>
                </a:lnTo>
                <a:lnTo>
                  <a:pt x="1228725" y="700088"/>
                </a:lnTo>
                <a:lnTo>
                  <a:pt x="1250157" y="700088"/>
                </a:lnTo>
                <a:lnTo>
                  <a:pt x="1264444" y="707231"/>
                </a:lnTo>
                <a:lnTo>
                  <a:pt x="1285875" y="714375"/>
                </a:lnTo>
                <a:lnTo>
                  <a:pt x="1307307" y="707231"/>
                </a:lnTo>
                <a:lnTo>
                  <a:pt x="1321594" y="707231"/>
                </a:lnTo>
                <a:lnTo>
                  <a:pt x="1343025" y="714375"/>
                </a:lnTo>
                <a:lnTo>
                  <a:pt x="1357313" y="714375"/>
                </a:lnTo>
                <a:lnTo>
                  <a:pt x="1371600" y="714375"/>
                </a:lnTo>
                <a:lnTo>
                  <a:pt x="1385888" y="721519"/>
                </a:lnTo>
                <a:lnTo>
                  <a:pt x="1407319" y="721519"/>
                </a:lnTo>
                <a:lnTo>
                  <a:pt x="1414463" y="721519"/>
                </a:lnTo>
                <a:lnTo>
                  <a:pt x="1428750" y="721519"/>
                </a:lnTo>
                <a:lnTo>
                  <a:pt x="1443038" y="721519"/>
                </a:lnTo>
                <a:lnTo>
                  <a:pt x="1450182" y="721519"/>
                </a:lnTo>
                <a:lnTo>
                  <a:pt x="1471613" y="721519"/>
                </a:lnTo>
                <a:lnTo>
                  <a:pt x="1478757" y="728663"/>
                </a:lnTo>
                <a:lnTo>
                  <a:pt x="1485900" y="728663"/>
                </a:lnTo>
                <a:lnTo>
                  <a:pt x="1500188" y="721519"/>
                </a:lnTo>
                <a:lnTo>
                  <a:pt x="1507332" y="728663"/>
                </a:lnTo>
                <a:lnTo>
                  <a:pt x="1514475" y="728663"/>
                </a:lnTo>
                <a:lnTo>
                  <a:pt x="1521619" y="721519"/>
                </a:lnTo>
                <a:lnTo>
                  <a:pt x="1528763" y="721519"/>
                </a:lnTo>
                <a:lnTo>
                  <a:pt x="1535907" y="728663"/>
                </a:lnTo>
                <a:lnTo>
                  <a:pt x="1535907" y="721519"/>
                </a:lnTo>
                <a:lnTo>
                  <a:pt x="1543050" y="728663"/>
                </a:lnTo>
                <a:lnTo>
                  <a:pt x="1543050" y="728663"/>
                </a:lnTo>
                <a:lnTo>
                  <a:pt x="1550194" y="728663"/>
                </a:lnTo>
                <a:lnTo>
                  <a:pt x="1550194" y="721519"/>
                </a:lnTo>
                <a:lnTo>
                  <a:pt x="1550194" y="728663"/>
                </a:lnTo>
                <a:lnTo>
                  <a:pt x="1550194" y="728663"/>
                </a:lnTo>
                <a:lnTo>
                  <a:pt x="1550194" y="721519"/>
                </a:lnTo>
                <a:lnTo>
                  <a:pt x="1550194" y="728663"/>
                </a:lnTo>
                <a:lnTo>
                  <a:pt x="1550194" y="728663"/>
                </a:lnTo>
                <a:lnTo>
                  <a:pt x="1550194" y="721519"/>
                </a:lnTo>
                <a:lnTo>
                  <a:pt x="1550194" y="721519"/>
                </a:lnTo>
                <a:lnTo>
                  <a:pt x="1550194" y="728663"/>
                </a:lnTo>
                <a:lnTo>
                  <a:pt x="1550194" y="721519"/>
                </a:lnTo>
                <a:lnTo>
                  <a:pt x="1550194" y="721519"/>
                </a:lnTo>
                <a:lnTo>
                  <a:pt x="1550194" y="721519"/>
                </a:lnTo>
                <a:lnTo>
                  <a:pt x="1550194" y="721519"/>
                </a:lnTo>
                <a:lnTo>
                  <a:pt x="1550194" y="714375"/>
                </a:lnTo>
                <a:lnTo>
                  <a:pt x="1550194" y="714375"/>
                </a:lnTo>
                <a:lnTo>
                  <a:pt x="1550194" y="707231"/>
                </a:lnTo>
                <a:lnTo>
                  <a:pt x="1543050" y="700088"/>
                </a:lnTo>
                <a:lnTo>
                  <a:pt x="1543050" y="700088"/>
                </a:lnTo>
                <a:lnTo>
                  <a:pt x="1543050" y="700088"/>
                </a:lnTo>
                <a:lnTo>
                  <a:pt x="1543050" y="692944"/>
                </a:lnTo>
                <a:lnTo>
                  <a:pt x="1543050" y="685800"/>
                </a:lnTo>
                <a:lnTo>
                  <a:pt x="1543050" y="678656"/>
                </a:lnTo>
                <a:lnTo>
                  <a:pt x="1543050" y="671513"/>
                </a:lnTo>
                <a:lnTo>
                  <a:pt x="1543050" y="664369"/>
                </a:lnTo>
                <a:lnTo>
                  <a:pt x="1543050" y="657225"/>
                </a:lnTo>
                <a:lnTo>
                  <a:pt x="1543050" y="650081"/>
                </a:lnTo>
                <a:lnTo>
                  <a:pt x="1543050" y="635794"/>
                </a:lnTo>
                <a:lnTo>
                  <a:pt x="1543050" y="628650"/>
                </a:lnTo>
                <a:lnTo>
                  <a:pt x="1543050" y="621506"/>
                </a:lnTo>
                <a:lnTo>
                  <a:pt x="1535907" y="607219"/>
                </a:lnTo>
                <a:lnTo>
                  <a:pt x="1535907" y="592931"/>
                </a:lnTo>
                <a:lnTo>
                  <a:pt x="1535907" y="585788"/>
                </a:lnTo>
                <a:lnTo>
                  <a:pt x="1535907" y="571500"/>
                </a:lnTo>
                <a:lnTo>
                  <a:pt x="1535907" y="564356"/>
                </a:lnTo>
                <a:lnTo>
                  <a:pt x="1535907" y="550069"/>
                </a:lnTo>
                <a:lnTo>
                  <a:pt x="1528763" y="535781"/>
                </a:lnTo>
                <a:lnTo>
                  <a:pt x="1528763" y="521494"/>
                </a:lnTo>
                <a:lnTo>
                  <a:pt x="1528763" y="514350"/>
                </a:lnTo>
                <a:lnTo>
                  <a:pt x="1521619" y="500063"/>
                </a:lnTo>
                <a:lnTo>
                  <a:pt x="1521619" y="478631"/>
                </a:lnTo>
                <a:lnTo>
                  <a:pt x="1521619" y="471488"/>
                </a:lnTo>
                <a:lnTo>
                  <a:pt x="1514475" y="457200"/>
                </a:lnTo>
                <a:lnTo>
                  <a:pt x="1514475" y="435769"/>
                </a:lnTo>
                <a:lnTo>
                  <a:pt x="1514475" y="428625"/>
                </a:lnTo>
                <a:lnTo>
                  <a:pt x="1507332" y="414338"/>
                </a:lnTo>
                <a:lnTo>
                  <a:pt x="1507332" y="400050"/>
                </a:lnTo>
                <a:lnTo>
                  <a:pt x="1507332" y="378619"/>
                </a:lnTo>
                <a:lnTo>
                  <a:pt x="1500188" y="371475"/>
                </a:lnTo>
                <a:lnTo>
                  <a:pt x="1500188" y="357188"/>
                </a:lnTo>
                <a:lnTo>
                  <a:pt x="1500188" y="335756"/>
                </a:lnTo>
                <a:lnTo>
                  <a:pt x="1493044" y="328613"/>
                </a:lnTo>
                <a:lnTo>
                  <a:pt x="1485900" y="314325"/>
                </a:lnTo>
                <a:lnTo>
                  <a:pt x="1485900" y="300038"/>
                </a:lnTo>
                <a:lnTo>
                  <a:pt x="1478757" y="285750"/>
                </a:lnTo>
                <a:lnTo>
                  <a:pt x="1478757" y="271463"/>
                </a:lnTo>
                <a:lnTo>
                  <a:pt x="1471613" y="257175"/>
                </a:lnTo>
                <a:lnTo>
                  <a:pt x="1471613" y="242888"/>
                </a:lnTo>
                <a:lnTo>
                  <a:pt x="1464469" y="235744"/>
                </a:lnTo>
                <a:lnTo>
                  <a:pt x="1457325" y="214313"/>
                </a:lnTo>
                <a:lnTo>
                  <a:pt x="1450182" y="207169"/>
                </a:lnTo>
                <a:lnTo>
                  <a:pt x="1443038" y="192881"/>
                </a:lnTo>
                <a:lnTo>
                  <a:pt x="1435894" y="185738"/>
                </a:lnTo>
                <a:lnTo>
                  <a:pt x="1428750" y="171450"/>
                </a:lnTo>
                <a:lnTo>
                  <a:pt x="1421607" y="164306"/>
                </a:lnTo>
                <a:lnTo>
                  <a:pt x="1414463" y="157163"/>
                </a:lnTo>
                <a:lnTo>
                  <a:pt x="1407319" y="142875"/>
                </a:lnTo>
                <a:lnTo>
                  <a:pt x="1400175" y="135731"/>
                </a:lnTo>
                <a:lnTo>
                  <a:pt x="1385888" y="128588"/>
                </a:lnTo>
                <a:lnTo>
                  <a:pt x="1378744" y="114300"/>
                </a:lnTo>
                <a:lnTo>
                  <a:pt x="1371600" y="107156"/>
                </a:lnTo>
                <a:lnTo>
                  <a:pt x="1357313" y="107156"/>
                </a:lnTo>
                <a:lnTo>
                  <a:pt x="1343025" y="92869"/>
                </a:lnTo>
                <a:lnTo>
                  <a:pt x="1335882" y="85725"/>
                </a:lnTo>
                <a:lnTo>
                  <a:pt x="1321594" y="85725"/>
                </a:lnTo>
                <a:lnTo>
                  <a:pt x="1307307" y="78581"/>
                </a:lnTo>
                <a:lnTo>
                  <a:pt x="1285875" y="71438"/>
                </a:lnTo>
                <a:lnTo>
                  <a:pt x="1271588" y="64294"/>
                </a:lnTo>
                <a:lnTo>
                  <a:pt x="1257300" y="64294"/>
                </a:lnTo>
                <a:lnTo>
                  <a:pt x="1235869" y="57150"/>
                </a:lnTo>
                <a:lnTo>
                  <a:pt x="1221582" y="50006"/>
                </a:lnTo>
                <a:lnTo>
                  <a:pt x="1200150" y="50006"/>
                </a:lnTo>
                <a:lnTo>
                  <a:pt x="1185863" y="42863"/>
                </a:lnTo>
                <a:lnTo>
                  <a:pt x="1164432" y="42863"/>
                </a:lnTo>
                <a:lnTo>
                  <a:pt x="1143000" y="42863"/>
                </a:lnTo>
                <a:lnTo>
                  <a:pt x="1121569" y="35719"/>
                </a:lnTo>
                <a:lnTo>
                  <a:pt x="1100138" y="28575"/>
                </a:lnTo>
                <a:lnTo>
                  <a:pt x="1078707" y="35719"/>
                </a:lnTo>
                <a:lnTo>
                  <a:pt x="1050132" y="28575"/>
                </a:lnTo>
                <a:lnTo>
                  <a:pt x="1028700" y="28575"/>
                </a:lnTo>
                <a:lnTo>
                  <a:pt x="1007269" y="28575"/>
                </a:lnTo>
                <a:lnTo>
                  <a:pt x="978694" y="28575"/>
                </a:lnTo>
                <a:lnTo>
                  <a:pt x="950119" y="28575"/>
                </a:lnTo>
                <a:lnTo>
                  <a:pt x="921544" y="28575"/>
                </a:lnTo>
                <a:lnTo>
                  <a:pt x="900113" y="28575"/>
                </a:lnTo>
                <a:lnTo>
                  <a:pt x="871538" y="21431"/>
                </a:lnTo>
                <a:lnTo>
                  <a:pt x="842963" y="21431"/>
                </a:lnTo>
                <a:lnTo>
                  <a:pt x="814388" y="28575"/>
                </a:lnTo>
                <a:lnTo>
                  <a:pt x="785813" y="21431"/>
                </a:lnTo>
                <a:lnTo>
                  <a:pt x="757238" y="21431"/>
                </a:lnTo>
                <a:lnTo>
                  <a:pt x="728663" y="21431"/>
                </a:lnTo>
                <a:lnTo>
                  <a:pt x="700088" y="21431"/>
                </a:lnTo>
                <a:lnTo>
                  <a:pt x="664369" y="21431"/>
                </a:lnTo>
                <a:lnTo>
                  <a:pt x="642938" y="21431"/>
                </a:lnTo>
                <a:lnTo>
                  <a:pt x="614363" y="21431"/>
                </a:lnTo>
                <a:lnTo>
                  <a:pt x="585788" y="14288"/>
                </a:lnTo>
                <a:lnTo>
                  <a:pt x="557213" y="14288"/>
                </a:lnTo>
                <a:lnTo>
                  <a:pt x="528638" y="14288"/>
                </a:lnTo>
                <a:lnTo>
                  <a:pt x="507207" y="7144"/>
                </a:lnTo>
                <a:lnTo>
                  <a:pt x="478632" y="7144"/>
                </a:lnTo>
                <a:lnTo>
                  <a:pt x="457200" y="7144"/>
                </a:lnTo>
                <a:lnTo>
                  <a:pt x="428625" y="7144"/>
                </a:lnTo>
                <a:lnTo>
                  <a:pt x="407194" y="0"/>
                </a:lnTo>
                <a:lnTo>
                  <a:pt x="385763" y="7144"/>
                </a:lnTo>
                <a:lnTo>
                  <a:pt x="364332" y="0"/>
                </a:lnTo>
                <a:lnTo>
                  <a:pt x="342900" y="0"/>
                </a:lnTo>
                <a:lnTo>
                  <a:pt x="328613" y="0"/>
                </a:lnTo>
                <a:lnTo>
                  <a:pt x="307182" y="7144"/>
                </a:lnTo>
                <a:lnTo>
                  <a:pt x="292894" y="7144"/>
                </a:lnTo>
                <a:lnTo>
                  <a:pt x="271463" y="7144"/>
                </a:lnTo>
                <a:lnTo>
                  <a:pt x="257175" y="14288"/>
                </a:lnTo>
                <a:lnTo>
                  <a:pt x="242888" y="14288"/>
                </a:lnTo>
                <a:lnTo>
                  <a:pt x="228600" y="21431"/>
                </a:lnTo>
                <a:lnTo>
                  <a:pt x="214313" y="28575"/>
                </a:lnTo>
                <a:lnTo>
                  <a:pt x="200025" y="28575"/>
                </a:lnTo>
                <a:lnTo>
                  <a:pt x="192882" y="35719"/>
                </a:lnTo>
                <a:lnTo>
                  <a:pt x="178594" y="42863"/>
                </a:lnTo>
                <a:lnTo>
                  <a:pt x="171450" y="50006"/>
                </a:lnTo>
                <a:lnTo>
                  <a:pt x="157163" y="57150"/>
                </a:lnTo>
                <a:lnTo>
                  <a:pt x="157163" y="64294"/>
                </a:lnTo>
                <a:lnTo>
                  <a:pt x="150019" y="71438"/>
                </a:lnTo>
                <a:lnTo>
                  <a:pt x="142875" y="78581"/>
                </a:lnTo>
                <a:lnTo>
                  <a:pt x="135732" y="85725"/>
                </a:lnTo>
                <a:lnTo>
                  <a:pt x="128588" y="107156"/>
                </a:lnTo>
                <a:lnTo>
                  <a:pt x="121444" y="114300"/>
                </a:lnTo>
                <a:lnTo>
                  <a:pt x="121444" y="128588"/>
                </a:lnTo>
                <a:lnTo>
                  <a:pt x="114300" y="142875"/>
                </a:lnTo>
                <a:lnTo>
                  <a:pt x="107157" y="157163"/>
                </a:lnTo>
                <a:lnTo>
                  <a:pt x="107157" y="171450"/>
                </a:lnTo>
                <a:lnTo>
                  <a:pt x="100013" y="192881"/>
                </a:lnTo>
                <a:lnTo>
                  <a:pt x="100013" y="207169"/>
                </a:lnTo>
                <a:lnTo>
                  <a:pt x="92869" y="221456"/>
                </a:lnTo>
                <a:lnTo>
                  <a:pt x="92869" y="242888"/>
                </a:lnTo>
                <a:lnTo>
                  <a:pt x="85725" y="264319"/>
                </a:lnTo>
                <a:lnTo>
                  <a:pt x="78582" y="278606"/>
                </a:lnTo>
                <a:lnTo>
                  <a:pt x="71438" y="300038"/>
                </a:lnTo>
                <a:lnTo>
                  <a:pt x="64294" y="328613"/>
                </a:lnTo>
                <a:lnTo>
                  <a:pt x="57150" y="350044"/>
                </a:lnTo>
                <a:lnTo>
                  <a:pt x="50007" y="371475"/>
                </a:lnTo>
                <a:lnTo>
                  <a:pt x="50007" y="400050"/>
                </a:lnTo>
                <a:lnTo>
                  <a:pt x="42863" y="421481"/>
                </a:lnTo>
                <a:lnTo>
                  <a:pt x="28575" y="442913"/>
                </a:lnTo>
                <a:lnTo>
                  <a:pt x="21432" y="478631"/>
                </a:lnTo>
                <a:lnTo>
                  <a:pt x="14288" y="500063"/>
                </a:lnTo>
                <a:lnTo>
                  <a:pt x="14288" y="528638"/>
                </a:lnTo>
                <a:lnTo>
                  <a:pt x="7144" y="550069"/>
                </a:lnTo>
                <a:lnTo>
                  <a:pt x="7144" y="585788"/>
                </a:lnTo>
                <a:lnTo>
                  <a:pt x="7144" y="607219"/>
                </a:lnTo>
                <a:lnTo>
                  <a:pt x="0" y="628650"/>
                </a:lnTo>
                <a:lnTo>
                  <a:pt x="0" y="657225"/>
                </a:lnTo>
                <a:lnTo>
                  <a:pt x="0" y="678656"/>
                </a:lnTo>
                <a:lnTo>
                  <a:pt x="0" y="692944"/>
                </a:lnTo>
                <a:lnTo>
                  <a:pt x="0" y="714375"/>
                </a:lnTo>
                <a:lnTo>
                  <a:pt x="0" y="728663"/>
                </a:lnTo>
                <a:lnTo>
                  <a:pt x="7144" y="742950"/>
                </a:lnTo>
                <a:lnTo>
                  <a:pt x="7144" y="757238"/>
                </a:lnTo>
                <a:lnTo>
                  <a:pt x="7144" y="771525"/>
                </a:lnTo>
                <a:lnTo>
                  <a:pt x="14288" y="778669"/>
                </a:lnTo>
                <a:lnTo>
                  <a:pt x="14288" y="785813"/>
                </a:lnTo>
                <a:lnTo>
                  <a:pt x="14288" y="800100"/>
                </a:lnTo>
                <a:lnTo>
                  <a:pt x="21432" y="800100"/>
                </a:lnTo>
                <a:lnTo>
                  <a:pt x="21432" y="807244"/>
                </a:lnTo>
                <a:lnTo>
                  <a:pt x="28575" y="814388"/>
                </a:lnTo>
                <a:lnTo>
                  <a:pt x="35719" y="814388"/>
                </a:lnTo>
                <a:lnTo>
                  <a:pt x="35719" y="814388"/>
                </a:lnTo>
                <a:lnTo>
                  <a:pt x="42863" y="821531"/>
                </a:lnTo>
                <a:lnTo>
                  <a:pt x="50007" y="821531"/>
                </a:lnTo>
                <a:lnTo>
                  <a:pt x="64294" y="821531"/>
                </a:lnTo>
                <a:lnTo>
                  <a:pt x="71438" y="821531"/>
                </a:lnTo>
                <a:lnTo>
                  <a:pt x="85725" y="821531"/>
                </a:lnTo>
                <a:lnTo>
                  <a:pt x="100013" y="814388"/>
                </a:lnTo>
                <a:lnTo>
                  <a:pt x="121444" y="807244"/>
                </a:lnTo>
                <a:lnTo>
                  <a:pt x="142875" y="807244"/>
                </a:lnTo>
                <a:lnTo>
                  <a:pt x="164307" y="800100"/>
                </a:lnTo>
                <a:lnTo>
                  <a:pt x="192882" y="785813"/>
                </a:lnTo>
                <a:lnTo>
                  <a:pt x="221457" y="785813"/>
                </a:lnTo>
                <a:lnTo>
                  <a:pt x="250032" y="778669"/>
                </a:lnTo>
                <a:lnTo>
                  <a:pt x="278607" y="764381"/>
                </a:lnTo>
                <a:lnTo>
                  <a:pt x="307182" y="757238"/>
                </a:lnTo>
                <a:lnTo>
                  <a:pt x="335757" y="750094"/>
                </a:lnTo>
                <a:lnTo>
                  <a:pt x="364332" y="742950"/>
                </a:lnTo>
                <a:lnTo>
                  <a:pt x="392907" y="735806"/>
                </a:lnTo>
                <a:lnTo>
                  <a:pt x="421482" y="735806"/>
                </a:lnTo>
                <a:lnTo>
                  <a:pt x="442913" y="728663"/>
                </a:lnTo>
                <a:lnTo>
                  <a:pt x="471488" y="721519"/>
                </a:lnTo>
                <a:lnTo>
                  <a:pt x="492919" y="721519"/>
                </a:lnTo>
                <a:lnTo>
                  <a:pt x="514350" y="714375"/>
                </a:lnTo>
                <a:lnTo>
                  <a:pt x="535782" y="714375"/>
                </a:lnTo>
                <a:lnTo>
                  <a:pt x="550069" y="714375"/>
                </a:lnTo>
                <a:lnTo>
                  <a:pt x="564357" y="714375"/>
                </a:lnTo>
                <a:lnTo>
                  <a:pt x="578644" y="707231"/>
                </a:lnTo>
                <a:lnTo>
                  <a:pt x="585788" y="714375"/>
                </a:lnTo>
                <a:lnTo>
                  <a:pt x="592932" y="714375"/>
                </a:lnTo>
                <a:lnTo>
                  <a:pt x="600075" y="714375"/>
                </a:lnTo>
                <a:lnTo>
                  <a:pt x="607219" y="714375"/>
                </a:lnTo>
                <a:lnTo>
                  <a:pt x="607219" y="714375"/>
                </a:lnTo>
                <a:lnTo>
                  <a:pt x="607219" y="714375"/>
                </a:lnTo>
                <a:lnTo>
                  <a:pt x="607219" y="714375"/>
                </a:lnTo>
                <a:lnTo>
                  <a:pt x="607219" y="707231"/>
                </a:lnTo>
                <a:lnTo>
                  <a:pt x="607219" y="7072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2778919" y="2607469"/>
            <a:ext cx="314326" cy="1885951"/>
          </a:xfrm>
          <a:custGeom>
            <a:avLst/>
            <a:gdLst/>
            <a:ahLst/>
            <a:cxnLst/>
            <a:rect l="0" t="0" r="0" b="0"/>
            <a:pathLst>
              <a:path w="314326" h="1885951">
                <a:moveTo>
                  <a:pt x="314325" y="7144"/>
                </a:moveTo>
                <a:lnTo>
                  <a:pt x="314325" y="0"/>
                </a:lnTo>
                <a:lnTo>
                  <a:pt x="307181" y="7144"/>
                </a:lnTo>
                <a:lnTo>
                  <a:pt x="307181" y="14287"/>
                </a:lnTo>
                <a:lnTo>
                  <a:pt x="300037" y="14287"/>
                </a:lnTo>
                <a:lnTo>
                  <a:pt x="292894" y="14287"/>
                </a:lnTo>
                <a:lnTo>
                  <a:pt x="292894" y="14287"/>
                </a:lnTo>
                <a:lnTo>
                  <a:pt x="292894" y="21431"/>
                </a:lnTo>
                <a:lnTo>
                  <a:pt x="285750" y="28575"/>
                </a:lnTo>
                <a:lnTo>
                  <a:pt x="285750" y="35719"/>
                </a:lnTo>
                <a:lnTo>
                  <a:pt x="278606" y="35719"/>
                </a:lnTo>
                <a:lnTo>
                  <a:pt x="271462" y="42862"/>
                </a:lnTo>
                <a:lnTo>
                  <a:pt x="271462" y="57150"/>
                </a:lnTo>
                <a:lnTo>
                  <a:pt x="264319" y="64294"/>
                </a:lnTo>
                <a:lnTo>
                  <a:pt x="257175" y="78581"/>
                </a:lnTo>
                <a:lnTo>
                  <a:pt x="250031" y="92869"/>
                </a:lnTo>
                <a:lnTo>
                  <a:pt x="242887" y="107156"/>
                </a:lnTo>
                <a:lnTo>
                  <a:pt x="235744" y="121444"/>
                </a:lnTo>
                <a:lnTo>
                  <a:pt x="228600" y="142875"/>
                </a:lnTo>
                <a:lnTo>
                  <a:pt x="221456" y="157162"/>
                </a:lnTo>
                <a:lnTo>
                  <a:pt x="214312" y="178594"/>
                </a:lnTo>
                <a:lnTo>
                  <a:pt x="207169" y="200025"/>
                </a:lnTo>
                <a:lnTo>
                  <a:pt x="200025" y="228600"/>
                </a:lnTo>
                <a:lnTo>
                  <a:pt x="192881" y="250031"/>
                </a:lnTo>
                <a:lnTo>
                  <a:pt x="185737" y="271462"/>
                </a:lnTo>
                <a:lnTo>
                  <a:pt x="178594" y="300037"/>
                </a:lnTo>
                <a:lnTo>
                  <a:pt x="171450" y="328612"/>
                </a:lnTo>
                <a:lnTo>
                  <a:pt x="164306" y="357187"/>
                </a:lnTo>
                <a:lnTo>
                  <a:pt x="150019" y="392906"/>
                </a:lnTo>
                <a:lnTo>
                  <a:pt x="150019" y="421481"/>
                </a:lnTo>
                <a:lnTo>
                  <a:pt x="135731" y="450056"/>
                </a:lnTo>
                <a:lnTo>
                  <a:pt x="128587" y="485775"/>
                </a:lnTo>
                <a:lnTo>
                  <a:pt x="121444" y="521494"/>
                </a:lnTo>
                <a:lnTo>
                  <a:pt x="114300" y="557212"/>
                </a:lnTo>
                <a:lnTo>
                  <a:pt x="100012" y="600075"/>
                </a:lnTo>
                <a:lnTo>
                  <a:pt x="92869" y="635794"/>
                </a:lnTo>
                <a:lnTo>
                  <a:pt x="85725" y="671512"/>
                </a:lnTo>
                <a:lnTo>
                  <a:pt x="78581" y="714375"/>
                </a:lnTo>
                <a:lnTo>
                  <a:pt x="64294" y="757237"/>
                </a:lnTo>
                <a:lnTo>
                  <a:pt x="57150" y="800100"/>
                </a:lnTo>
                <a:lnTo>
                  <a:pt x="50006" y="835819"/>
                </a:lnTo>
                <a:lnTo>
                  <a:pt x="42862" y="885825"/>
                </a:lnTo>
                <a:lnTo>
                  <a:pt x="35719" y="928687"/>
                </a:lnTo>
                <a:lnTo>
                  <a:pt x="28575" y="971550"/>
                </a:lnTo>
                <a:lnTo>
                  <a:pt x="21431" y="1021556"/>
                </a:lnTo>
                <a:lnTo>
                  <a:pt x="14287" y="1064419"/>
                </a:lnTo>
                <a:lnTo>
                  <a:pt x="7144" y="1100137"/>
                </a:lnTo>
                <a:lnTo>
                  <a:pt x="7144" y="1143000"/>
                </a:lnTo>
                <a:lnTo>
                  <a:pt x="7144" y="1193006"/>
                </a:lnTo>
                <a:lnTo>
                  <a:pt x="7144" y="1228725"/>
                </a:lnTo>
                <a:lnTo>
                  <a:pt x="7144" y="1271587"/>
                </a:lnTo>
                <a:lnTo>
                  <a:pt x="0" y="1314450"/>
                </a:lnTo>
                <a:lnTo>
                  <a:pt x="0" y="1350169"/>
                </a:lnTo>
                <a:lnTo>
                  <a:pt x="0" y="1385887"/>
                </a:lnTo>
                <a:lnTo>
                  <a:pt x="0" y="1421606"/>
                </a:lnTo>
                <a:lnTo>
                  <a:pt x="0" y="1457325"/>
                </a:lnTo>
                <a:lnTo>
                  <a:pt x="0" y="1493044"/>
                </a:lnTo>
                <a:lnTo>
                  <a:pt x="0" y="1528762"/>
                </a:lnTo>
                <a:lnTo>
                  <a:pt x="0" y="1557337"/>
                </a:lnTo>
                <a:lnTo>
                  <a:pt x="0" y="1585912"/>
                </a:lnTo>
                <a:lnTo>
                  <a:pt x="0" y="1621631"/>
                </a:lnTo>
                <a:lnTo>
                  <a:pt x="0" y="1650206"/>
                </a:lnTo>
                <a:lnTo>
                  <a:pt x="0" y="1671637"/>
                </a:lnTo>
                <a:lnTo>
                  <a:pt x="0" y="1693069"/>
                </a:lnTo>
                <a:lnTo>
                  <a:pt x="0" y="1721644"/>
                </a:lnTo>
                <a:lnTo>
                  <a:pt x="7144" y="1743075"/>
                </a:lnTo>
                <a:lnTo>
                  <a:pt x="7144" y="1757362"/>
                </a:lnTo>
                <a:lnTo>
                  <a:pt x="7144" y="1778794"/>
                </a:lnTo>
                <a:lnTo>
                  <a:pt x="7144" y="1793081"/>
                </a:lnTo>
                <a:lnTo>
                  <a:pt x="7144" y="1807369"/>
                </a:lnTo>
                <a:lnTo>
                  <a:pt x="7144" y="1821656"/>
                </a:lnTo>
                <a:lnTo>
                  <a:pt x="7144" y="1835944"/>
                </a:lnTo>
                <a:lnTo>
                  <a:pt x="7144" y="1843087"/>
                </a:lnTo>
                <a:lnTo>
                  <a:pt x="7144" y="1850231"/>
                </a:lnTo>
                <a:lnTo>
                  <a:pt x="14287" y="1864519"/>
                </a:lnTo>
                <a:lnTo>
                  <a:pt x="14287" y="1864519"/>
                </a:lnTo>
                <a:lnTo>
                  <a:pt x="14287" y="1871662"/>
                </a:lnTo>
                <a:lnTo>
                  <a:pt x="14287" y="1878806"/>
                </a:lnTo>
                <a:lnTo>
                  <a:pt x="21431" y="1878806"/>
                </a:lnTo>
                <a:lnTo>
                  <a:pt x="21431" y="1878806"/>
                </a:lnTo>
                <a:lnTo>
                  <a:pt x="21431" y="1885950"/>
                </a:lnTo>
                <a:lnTo>
                  <a:pt x="21431" y="1885950"/>
                </a:lnTo>
                <a:lnTo>
                  <a:pt x="21431" y="1885950"/>
                </a:lnTo>
                <a:lnTo>
                  <a:pt x="21431" y="1885950"/>
                </a:lnTo>
                <a:lnTo>
                  <a:pt x="28575" y="1885950"/>
                </a:lnTo>
                <a:lnTo>
                  <a:pt x="28575" y="1885950"/>
                </a:lnTo>
                <a:lnTo>
                  <a:pt x="28575" y="1885950"/>
                </a:lnTo>
                <a:lnTo>
                  <a:pt x="28575" y="1885950"/>
                </a:lnTo>
                <a:lnTo>
                  <a:pt x="28575" y="1885950"/>
                </a:lnTo>
                <a:lnTo>
                  <a:pt x="28575" y="1885950"/>
                </a:lnTo>
                <a:lnTo>
                  <a:pt x="28575" y="1878806"/>
                </a:lnTo>
                <a:lnTo>
                  <a:pt x="28575" y="187880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2686050" y="4679156"/>
            <a:ext cx="271464" cy="285751"/>
          </a:xfrm>
          <a:custGeom>
            <a:avLst/>
            <a:gdLst/>
            <a:ahLst/>
            <a:cxnLst/>
            <a:rect l="0" t="0" r="0" b="0"/>
            <a:pathLst>
              <a:path w="271464" h="285751">
                <a:moveTo>
                  <a:pt x="21431" y="64294"/>
                </a:moveTo>
                <a:lnTo>
                  <a:pt x="14288" y="64294"/>
                </a:lnTo>
                <a:lnTo>
                  <a:pt x="7144" y="64294"/>
                </a:lnTo>
                <a:lnTo>
                  <a:pt x="7144" y="64294"/>
                </a:lnTo>
                <a:lnTo>
                  <a:pt x="7144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85725"/>
                </a:lnTo>
                <a:lnTo>
                  <a:pt x="14288" y="100013"/>
                </a:lnTo>
                <a:lnTo>
                  <a:pt x="21431" y="121444"/>
                </a:lnTo>
                <a:lnTo>
                  <a:pt x="28575" y="135732"/>
                </a:lnTo>
                <a:lnTo>
                  <a:pt x="35719" y="164307"/>
                </a:lnTo>
                <a:lnTo>
                  <a:pt x="42863" y="185738"/>
                </a:lnTo>
                <a:lnTo>
                  <a:pt x="50006" y="200025"/>
                </a:lnTo>
                <a:lnTo>
                  <a:pt x="64294" y="221457"/>
                </a:lnTo>
                <a:lnTo>
                  <a:pt x="64294" y="235744"/>
                </a:lnTo>
                <a:lnTo>
                  <a:pt x="71438" y="242888"/>
                </a:lnTo>
                <a:lnTo>
                  <a:pt x="78581" y="250032"/>
                </a:lnTo>
                <a:lnTo>
                  <a:pt x="85725" y="264319"/>
                </a:lnTo>
                <a:lnTo>
                  <a:pt x="85725" y="271463"/>
                </a:lnTo>
                <a:lnTo>
                  <a:pt x="85725" y="271463"/>
                </a:lnTo>
                <a:lnTo>
                  <a:pt x="92869" y="278607"/>
                </a:lnTo>
                <a:lnTo>
                  <a:pt x="92869" y="278607"/>
                </a:lnTo>
                <a:lnTo>
                  <a:pt x="92869" y="278607"/>
                </a:lnTo>
                <a:lnTo>
                  <a:pt x="92869" y="278607"/>
                </a:lnTo>
                <a:lnTo>
                  <a:pt x="100013" y="285750"/>
                </a:lnTo>
                <a:lnTo>
                  <a:pt x="100013" y="278607"/>
                </a:lnTo>
                <a:lnTo>
                  <a:pt x="92869" y="278607"/>
                </a:lnTo>
                <a:lnTo>
                  <a:pt x="92869" y="278607"/>
                </a:lnTo>
                <a:lnTo>
                  <a:pt x="85725" y="271463"/>
                </a:lnTo>
                <a:lnTo>
                  <a:pt x="85725" y="257175"/>
                </a:lnTo>
                <a:lnTo>
                  <a:pt x="78581" y="250032"/>
                </a:lnTo>
                <a:lnTo>
                  <a:pt x="71438" y="228600"/>
                </a:lnTo>
                <a:lnTo>
                  <a:pt x="64294" y="214313"/>
                </a:lnTo>
                <a:lnTo>
                  <a:pt x="57150" y="200025"/>
                </a:lnTo>
                <a:lnTo>
                  <a:pt x="50006" y="178594"/>
                </a:lnTo>
                <a:lnTo>
                  <a:pt x="42863" y="150019"/>
                </a:lnTo>
                <a:lnTo>
                  <a:pt x="35719" y="128588"/>
                </a:lnTo>
                <a:lnTo>
                  <a:pt x="28575" y="107157"/>
                </a:lnTo>
                <a:lnTo>
                  <a:pt x="28575" y="78582"/>
                </a:lnTo>
                <a:lnTo>
                  <a:pt x="21431" y="57150"/>
                </a:lnTo>
                <a:lnTo>
                  <a:pt x="21431" y="42863"/>
                </a:lnTo>
                <a:lnTo>
                  <a:pt x="21431" y="28575"/>
                </a:lnTo>
                <a:lnTo>
                  <a:pt x="21431" y="14288"/>
                </a:lnTo>
                <a:lnTo>
                  <a:pt x="28575" y="14288"/>
                </a:lnTo>
                <a:lnTo>
                  <a:pt x="28575" y="7144"/>
                </a:lnTo>
                <a:lnTo>
                  <a:pt x="35719" y="0"/>
                </a:lnTo>
                <a:lnTo>
                  <a:pt x="42863" y="7144"/>
                </a:lnTo>
                <a:lnTo>
                  <a:pt x="50006" y="14288"/>
                </a:lnTo>
                <a:lnTo>
                  <a:pt x="64294" y="14288"/>
                </a:lnTo>
                <a:lnTo>
                  <a:pt x="71438" y="35719"/>
                </a:lnTo>
                <a:lnTo>
                  <a:pt x="85725" y="57150"/>
                </a:lnTo>
                <a:lnTo>
                  <a:pt x="107156" y="78582"/>
                </a:lnTo>
                <a:lnTo>
                  <a:pt x="121444" y="100013"/>
                </a:lnTo>
                <a:lnTo>
                  <a:pt x="135731" y="128588"/>
                </a:lnTo>
                <a:lnTo>
                  <a:pt x="157163" y="150019"/>
                </a:lnTo>
                <a:lnTo>
                  <a:pt x="178594" y="171450"/>
                </a:lnTo>
                <a:lnTo>
                  <a:pt x="192881" y="192882"/>
                </a:lnTo>
                <a:lnTo>
                  <a:pt x="200025" y="200025"/>
                </a:lnTo>
                <a:lnTo>
                  <a:pt x="214313" y="214313"/>
                </a:lnTo>
                <a:lnTo>
                  <a:pt x="221456" y="221457"/>
                </a:lnTo>
                <a:lnTo>
                  <a:pt x="228600" y="228600"/>
                </a:lnTo>
                <a:lnTo>
                  <a:pt x="242888" y="221457"/>
                </a:lnTo>
                <a:lnTo>
                  <a:pt x="250031" y="228600"/>
                </a:lnTo>
                <a:lnTo>
                  <a:pt x="257175" y="228600"/>
                </a:lnTo>
                <a:lnTo>
                  <a:pt x="271463" y="235744"/>
                </a:lnTo>
                <a:lnTo>
                  <a:pt x="271463" y="2357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2957513" y="4564856"/>
            <a:ext cx="128588" cy="214314"/>
          </a:xfrm>
          <a:custGeom>
            <a:avLst/>
            <a:gdLst/>
            <a:ahLst/>
            <a:cxnLst/>
            <a:rect l="0" t="0" r="0" b="0"/>
            <a:pathLst>
              <a:path w="128588" h="214314">
                <a:moveTo>
                  <a:pt x="7143" y="121444"/>
                </a:moveTo>
                <a:lnTo>
                  <a:pt x="7143" y="121444"/>
                </a:lnTo>
                <a:lnTo>
                  <a:pt x="7143" y="128588"/>
                </a:lnTo>
                <a:lnTo>
                  <a:pt x="14287" y="135732"/>
                </a:lnTo>
                <a:lnTo>
                  <a:pt x="21431" y="150019"/>
                </a:lnTo>
                <a:lnTo>
                  <a:pt x="28575" y="164307"/>
                </a:lnTo>
                <a:lnTo>
                  <a:pt x="35718" y="171450"/>
                </a:lnTo>
                <a:lnTo>
                  <a:pt x="42862" y="185738"/>
                </a:lnTo>
                <a:lnTo>
                  <a:pt x="50006" y="200025"/>
                </a:lnTo>
                <a:lnTo>
                  <a:pt x="57150" y="200025"/>
                </a:lnTo>
                <a:lnTo>
                  <a:pt x="64293" y="207169"/>
                </a:lnTo>
                <a:lnTo>
                  <a:pt x="78581" y="214313"/>
                </a:lnTo>
                <a:lnTo>
                  <a:pt x="85725" y="214313"/>
                </a:lnTo>
                <a:lnTo>
                  <a:pt x="92868" y="214313"/>
                </a:lnTo>
                <a:lnTo>
                  <a:pt x="100012" y="214313"/>
                </a:lnTo>
                <a:lnTo>
                  <a:pt x="107156" y="207169"/>
                </a:lnTo>
                <a:lnTo>
                  <a:pt x="114300" y="200025"/>
                </a:lnTo>
                <a:lnTo>
                  <a:pt x="114300" y="192882"/>
                </a:lnTo>
                <a:lnTo>
                  <a:pt x="121443" y="185738"/>
                </a:lnTo>
                <a:lnTo>
                  <a:pt x="128587" y="171450"/>
                </a:lnTo>
                <a:lnTo>
                  <a:pt x="128587" y="157163"/>
                </a:lnTo>
                <a:lnTo>
                  <a:pt x="128587" y="150019"/>
                </a:lnTo>
                <a:lnTo>
                  <a:pt x="128587" y="121444"/>
                </a:lnTo>
                <a:lnTo>
                  <a:pt x="121443" y="100013"/>
                </a:lnTo>
                <a:lnTo>
                  <a:pt x="121443" y="85725"/>
                </a:lnTo>
                <a:lnTo>
                  <a:pt x="114300" y="64294"/>
                </a:lnTo>
                <a:lnTo>
                  <a:pt x="107156" y="50007"/>
                </a:lnTo>
                <a:lnTo>
                  <a:pt x="100012" y="35719"/>
                </a:lnTo>
                <a:lnTo>
                  <a:pt x="85725" y="21432"/>
                </a:lnTo>
                <a:lnTo>
                  <a:pt x="78581" y="14288"/>
                </a:lnTo>
                <a:lnTo>
                  <a:pt x="64293" y="7144"/>
                </a:lnTo>
                <a:lnTo>
                  <a:pt x="57150" y="7144"/>
                </a:lnTo>
                <a:lnTo>
                  <a:pt x="42862" y="0"/>
                </a:lnTo>
                <a:lnTo>
                  <a:pt x="28575" y="0"/>
                </a:lnTo>
                <a:lnTo>
                  <a:pt x="21431" y="14288"/>
                </a:lnTo>
                <a:lnTo>
                  <a:pt x="7143" y="21432"/>
                </a:lnTo>
                <a:lnTo>
                  <a:pt x="7143" y="42863"/>
                </a:lnTo>
                <a:lnTo>
                  <a:pt x="0" y="71438"/>
                </a:lnTo>
                <a:lnTo>
                  <a:pt x="0" y="92869"/>
                </a:lnTo>
                <a:lnTo>
                  <a:pt x="0" y="121444"/>
                </a:lnTo>
                <a:lnTo>
                  <a:pt x="0" y="142875"/>
                </a:lnTo>
                <a:lnTo>
                  <a:pt x="7143" y="164307"/>
                </a:lnTo>
                <a:lnTo>
                  <a:pt x="14287" y="200025"/>
                </a:lnTo>
                <a:lnTo>
                  <a:pt x="14287" y="20002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3086100" y="4436269"/>
            <a:ext cx="607220" cy="335757"/>
          </a:xfrm>
          <a:custGeom>
            <a:avLst/>
            <a:gdLst/>
            <a:ahLst/>
            <a:cxnLst/>
            <a:rect l="0" t="0" r="0" b="0"/>
            <a:pathLst>
              <a:path w="607220" h="335757">
                <a:moveTo>
                  <a:pt x="0" y="107156"/>
                </a:moveTo>
                <a:lnTo>
                  <a:pt x="0" y="100012"/>
                </a:lnTo>
                <a:lnTo>
                  <a:pt x="0" y="107156"/>
                </a:lnTo>
                <a:lnTo>
                  <a:pt x="0" y="107156"/>
                </a:lnTo>
                <a:lnTo>
                  <a:pt x="0" y="114300"/>
                </a:lnTo>
                <a:lnTo>
                  <a:pt x="7144" y="135731"/>
                </a:lnTo>
                <a:lnTo>
                  <a:pt x="14288" y="150019"/>
                </a:lnTo>
                <a:lnTo>
                  <a:pt x="21431" y="171450"/>
                </a:lnTo>
                <a:lnTo>
                  <a:pt x="28575" y="200025"/>
                </a:lnTo>
                <a:lnTo>
                  <a:pt x="35719" y="228600"/>
                </a:lnTo>
                <a:lnTo>
                  <a:pt x="57150" y="250031"/>
                </a:lnTo>
                <a:lnTo>
                  <a:pt x="71438" y="278606"/>
                </a:lnTo>
                <a:lnTo>
                  <a:pt x="85725" y="307181"/>
                </a:lnTo>
                <a:lnTo>
                  <a:pt x="92869" y="321469"/>
                </a:lnTo>
                <a:lnTo>
                  <a:pt x="107156" y="328612"/>
                </a:lnTo>
                <a:lnTo>
                  <a:pt x="114300" y="335756"/>
                </a:lnTo>
                <a:lnTo>
                  <a:pt x="128588" y="335756"/>
                </a:lnTo>
                <a:lnTo>
                  <a:pt x="128588" y="335756"/>
                </a:lnTo>
                <a:lnTo>
                  <a:pt x="142875" y="335756"/>
                </a:lnTo>
                <a:lnTo>
                  <a:pt x="150019" y="328612"/>
                </a:lnTo>
                <a:lnTo>
                  <a:pt x="150019" y="314325"/>
                </a:lnTo>
                <a:lnTo>
                  <a:pt x="157163" y="300037"/>
                </a:lnTo>
                <a:lnTo>
                  <a:pt x="157163" y="285750"/>
                </a:lnTo>
                <a:lnTo>
                  <a:pt x="157163" y="264319"/>
                </a:lnTo>
                <a:lnTo>
                  <a:pt x="150019" y="235744"/>
                </a:lnTo>
                <a:lnTo>
                  <a:pt x="150019" y="214312"/>
                </a:lnTo>
                <a:lnTo>
                  <a:pt x="142875" y="178594"/>
                </a:lnTo>
                <a:lnTo>
                  <a:pt x="142875" y="150019"/>
                </a:lnTo>
                <a:lnTo>
                  <a:pt x="135731" y="128587"/>
                </a:lnTo>
                <a:lnTo>
                  <a:pt x="135731" y="100012"/>
                </a:lnTo>
                <a:lnTo>
                  <a:pt x="128588" y="78581"/>
                </a:lnTo>
                <a:lnTo>
                  <a:pt x="128588" y="71437"/>
                </a:lnTo>
                <a:lnTo>
                  <a:pt x="128588" y="64294"/>
                </a:lnTo>
                <a:lnTo>
                  <a:pt x="128588" y="57150"/>
                </a:lnTo>
                <a:lnTo>
                  <a:pt x="128588" y="57150"/>
                </a:lnTo>
                <a:lnTo>
                  <a:pt x="128588" y="57150"/>
                </a:lnTo>
                <a:lnTo>
                  <a:pt x="128588" y="57150"/>
                </a:lnTo>
                <a:lnTo>
                  <a:pt x="135731" y="64294"/>
                </a:lnTo>
                <a:lnTo>
                  <a:pt x="142875" y="85725"/>
                </a:lnTo>
                <a:lnTo>
                  <a:pt x="150019" y="100012"/>
                </a:lnTo>
                <a:lnTo>
                  <a:pt x="164306" y="121444"/>
                </a:lnTo>
                <a:lnTo>
                  <a:pt x="178594" y="150019"/>
                </a:lnTo>
                <a:lnTo>
                  <a:pt x="192881" y="178594"/>
                </a:lnTo>
                <a:lnTo>
                  <a:pt x="214313" y="200025"/>
                </a:lnTo>
                <a:lnTo>
                  <a:pt x="228600" y="228600"/>
                </a:lnTo>
                <a:lnTo>
                  <a:pt x="242888" y="242887"/>
                </a:lnTo>
                <a:lnTo>
                  <a:pt x="257175" y="250031"/>
                </a:lnTo>
                <a:lnTo>
                  <a:pt x="271463" y="264319"/>
                </a:lnTo>
                <a:lnTo>
                  <a:pt x="285750" y="271462"/>
                </a:lnTo>
                <a:lnTo>
                  <a:pt x="292894" y="264319"/>
                </a:lnTo>
                <a:lnTo>
                  <a:pt x="307181" y="271462"/>
                </a:lnTo>
                <a:lnTo>
                  <a:pt x="314325" y="271462"/>
                </a:lnTo>
                <a:lnTo>
                  <a:pt x="321469" y="264319"/>
                </a:lnTo>
                <a:lnTo>
                  <a:pt x="328613" y="257175"/>
                </a:lnTo>
                <a:lnTo>
                  <a:pt x="328613" y="257175"/>
                </a:lnTo>
                <a:lnTo>
                  <a:pt x="335756" y="250031"/>
                </a:lnTo>
                <a:lnTo>
                  <a:pt x="335756" y="242887"/>
                </a:lnTo>
                <a:lnTo>
                  <a:pt x="335756" y="235744"/>
                </a:lnTo>
                <a:lnTo>
                  <a:pt x="335756" y="228600"/>
                </a:lnTo>
                <a:lnTo>
                  <a:pt x="335756" y="214312"/>
                </a:lnTo>
                <a:lnTo>
                  <a:pt x="335756" y="200025"/>
                </a:lnTo>
                <a:lnTo>
                  <a:pt x="328613" y="185737"/>
                </a:lnTo>
                <a:lnTo>
                  <a:pt x="328613" y="164306"/>
                </a:lnTo>
                <a:lnTo>
                  <a:pt x="321469" y="150019"/>
                </a:lnTo>
                <a:lnTo>
                  <a:pt x="321469" y="128587"/>
                </a:lnTo>
                <a:lnTo>
                  <a:pt x="321469" y="107156"/>
                </a:lnTo>
                <a:lnTo>
                  <a:pt x="314325" y="85725"/>
                </a:lnTo>
                <a:lnTo>
                  <a:pt x="314325" y="78581"/>
                </a:lnTo>
                <a:lnTo>
                  <a:pt x="314325" y="64294"/>
                </a:lnTo>
                <a:lnTo>
                  <a:pt x="314325" y="42862"/>
                </a:lnTo>
                <a:lnTo>
                  <a:pt x="314325" y="42862"/>
                </a:lnTo>
                <a:lnTo>
                  <a:pt x="321469" y="28575"/>
                </a:lnTo>
                <a:lnTo>
                  <a:pt x="321469" y="21431"/>
                </a:lnTo>
                <a:lnTo>
                  <a:pt x="321469" y="21431"/>
                </a:lnTo>
                <a:lnTo>
                  <a:pt x="321469" y="14287"/>
                </a:lnTo>
                <a:lnTo>
                  <a:pt x="328613" y="7144"/>
                </a:lnTo>
                <a:lnTo>
                  <a:pt x="328613" y="7144"/>
                </a:lnTo>
                <a:lnTo>
                  <a:pt x="328613" y="7144"/>
                </a:lnTo>
                <a:lnTo>
                  <a:pt x="335756" y="0"/>
                </a:lnTo>
                <a:lnTo>
                  <a:pt x="342900" y="0"/>
                </a:lnTo>
                <a:lnTo>
                  <a:pt x="342900" y="0"/>
                </a:lnTo>
                <a:lnTo>
                  <a:pt x="350044" y="0"/>
                </a:lnTo>
                <a:lnTo>
                  <a:pt x="357188" y="7144"/>
                </a:lnTo>
                <a:lnTo>
                  <a:pt x="364331" y="21431"/>
                </a:lnTo>
                <a:lnTo>
                  <a:pt x="378619" y="35719"/>
                </a:lnTo>
                <a:lnTo>
                  <a:pt x="392906" y="50006"/>
                </a:lnTo>
                <a:lnTo>
                  <a:pt x="414338" y="71437"/>
                </a:lnTo>
                <a:lnTo>
                  <a:pt x="428625" y="92869"/>
                </a:lnTo>
                <a:lnTo>
                  <a:pt x="450056" y="114300"/>
                </a:lnTo>
                <a:lnTo>
                  <a:pt x="464344" y="135731"/>
                </a:lnTo>
                <a:lnTo>
                  <a:pt x="485775" y="164306"/>
                </a:lnTo>
                <a:lnTo>
                  <a:pt x="500063" y="185737"/>
                </a:lnTo>
                <a:lnTo>
                  <a:pt x="521494" y="207169"/>
                </a:lnTo>
                <a:lnTo>
                  <a:pt x="535781" y="228600"/>
                </a:lnTo>
                <a:lnTo>
                  <a:pt x="557213" y="242887"/>
                </a:lnTo>
                <a:lnTo>
                  <a:pt x="571500" y="250031"/>
                </a:lnTo>
                <a:lnTo>
                  <a:pt x="578644" y="264319"/>
                </a:lnTo>
                <a:lnTo>
                  <a:pt x="592931" y="271462"/>
                </a:lnTo>
                <a:lnTo>
                  <a:pt x="607219" y="278606"/>
                </a:lnTo>
                <a:lnTo>
                  <a:pt x="607219" y="27860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3536156" y="2071688"/>
            <a:ext cx="592933" cy="721519"/>
          </a:xfrm>
          <a:custGeom>
            <a:avLst/>
            <a:gdLst/>
            <a:ahLst/>
            <a:cxnLst/>
            <a:rect l="0" t="0" r="0" b="0"/>
            <a:pathLst>
              <a:path w="592933" h="721519">
                <a:moveTo>
                  <a:pt x="314325" y="171450"/>
                </a:moveTo>
                <a:lnTo>
                  <a:pt x="300038" y="157162"/>
                </a:lnTo>
                <a:lnTo>
                  <a:pt x="285750" y="164306"/>
                </a:lnTo>
                <a:lnTo>
                  <a:pt x="264319" y="157162"/>
                </a:lnTo>
                <a:lnTo>
                  <a:pt x="250032" y="157162"/>
                </a:lnTo>
                <a:lnTo>
                  <a:pt x="235744" y="171450"/>
                </a:lnTo>
                <a:lnTo>
                  <a:pt x="214313" y="178593"/>
                </a:lnTo>
                <a:lnTo>
                  <a:pt x="207169" y="185737"/>
                </a:lnTo>
                <a:lnTo>
                  <a:pt x="185738" y="200025"/>
                </a:lnTo>
                <a:lnTo>
                  <a:pt x="178594" y="214312"/>
                </a:lnTo>
                <a:lnTo>
                  <a:pt x="164307" y="228600"/>
                </a:lnTo>
                <a:lnTo>
                  <a:pt x="150019" y="250031"/>
                </a:lnTo>
                <a:lnTo>
                  <a:pt x="142875" y="271462"/>
                </a:lnTo>
                <a:lnTo>
                  <a:pt x="135732" y="285750"/>
                </a:lnTo>
                <a:lnTo>
                  <a:pt x="135732" y="307181"/>
                </a:lnTo>
                <a:lnTo>
                  <a:pt x="128588" y="335756"/>
                </a:lnTo>
                <a:lnTo>
                  <a:pt x="128588" y="364331"/>
                </a:lnTo>
                <a:lnTo>
                  <a:pt x="128588" y="385762"/>
                </a:lnTo>
                <a:lnTo>
                  <a:pt x="135732" y="414337"/>
                </a:lnTo>
                <a:lnTo>
                  <a:pt x="135732" y="450056"/>
                </a:lnTo>
                <a:lnTo>
                  <a:pt x="142875" y="478631"/>
                </a:lnTo>
                <a:lnTo>
                  <a:pt x="142875" y="507206"/>
                </a:lnTo>
                <a:lnTo>
                  <a:pt x="157163" y="542925"/>
                </a:lnTo>
                <a:lnTo>
                  <a:pt x="164307" y="564356"/>
                </a:lnTo>
                <a:lnTo>
                  <a:pt x="171450" y="592931"/>
                </a:lnTo>
                <a:lnTo>
                  <a:pt x="178594" y="621506"/>
                </a:lnTo>
                <a:lnTo>
                  <a:pt x="192882" y="642937"/>
                </a:lnTo>
                <a:lnTo>
                  <a:pt x="207169" y="657225"/>
                </a:lnTo>
                <a:lnTo>
                  <a:pt x="221457" y="685800"/>
                </a:lnTo>
                <a:lnTo>
                  <a:pt x="242888" y="692943"/>
                </a:lnTo>
                <a:lnTo>
                  <a:pt x="257175" y="700087"/>
                </a:lnTo>
                <a:lnTo>
                  <a:pt x="278607" y="714375"/>
                </a:lnTo>
                <a:lnTo>
                  <a:pt x="292894" y="721518"/>
                </a:lnTo>
                <a:lnTo>
                  <a:pt x="307182" y="721518"/>
                </a:lnTo>
                <a:lnTo>
                  <a:pt x="328613" y="721518"/>
                </a:lnTo>
                <a:lnTo>
                  <a:pt x="342900" y="721518"/>
                </a:lnTo>
                <a:lnTo>
                  <a:pt x="357188" y="721518"/>
                </a:lnTo>
                <a:lnTo>
                  <a:pt x="371475" y="714375"/>
                </a:lnTo>
                <a:lnTo>
                  <a:pt x="392907" y="714375"/>
                </a:lnTo>
                <a:lnTo>
                  <a:pt x="407194" y="700087"/>
                </a:lnTo>
                <a:lnTo>
                  <a:pt x="421482" y="685800"/>
                </a:lnTo>
                <a:lnTo>
                  <a:pt x="435769" y="678656"/>
                </a:lnTo>
                <a:lnTo>
                  <a:pt x="450057" y="657225"/>
                </a:lnTo>
                <a:lnTo>
                  <a:pt x="464344" y="635793"/>
                </a:lnTo>
                <a:lnTo>
                  <a:pt x="478632" y="621506"/>
                </a:lnTo>
                <a:lnTo>
                  <a:pt x="492919" y="600075"/>
                </a:lnTo>
                <a:lnTo>
                  <a:pt x="507207" y="571500"/>
                </a:lnTo>
                <a:lnTo>
                  <a:pt x="521494" y="542925"/>
                </a:lnTo>
                <a:lnTo>
                  <a:pt x="535782" y="521493"/>
                </a:lnTo>
                <a:lnTo>
                  <a:pt x="542925" y="492918"/>
                </a:lnTo>
                <a:lnTo>
                  <a:pt x="557213" y="464343"/>
                </a:lnTo>
                <a:lnTo>
                  <a:pt x="564357" y="435768"/>
                </a:lnTo>
                <a:lnTo>
                  <a:pt x="571500" y="407193"/>
                </a:lnTo>
                <a:lnTo>
                  <a:pt x="578644" y="371475"/>
                </a:lnTo>
                <a:lnTo>
                  <a:pt x="585788" y="350043"/>
                </a:lnTo>
                <a:lnTo>
                  <a:pt x="585788" y="314325"/>
                </a:lnTo>
                <a:lnTo>
                  <a:pt x="592932" y="285750"/>
                </a:lnTo>
                <a:lnTo>
                  <a:pt x="592932" y="257175"/>
                </a:lnTo>
                <a:lnTo>
                  <a:pt x="592932" y="235743"/>
                </a:lnTo>
                <a:lnTo>
                  <a:pt x="585788" y="200025"/>
                </a:lnTo>
                <a:lnTo>
                  <a:pt x="578644" y="178593"/>
                </a:lnTo>
                <a:lnTo>
                  <a:pt x="571500" y="157162"/>
                </a:lnTo>
                <a:lnTo>
                  <a:pt x="564357" y="128587"/>
                </a:lnTo>
                <a:lnTo>
                  <a:pt x="550069" y="100012"/>
                </a:lnTo>
                <a:lnTo>
                  <a:pt x="535782" y="85725"/>
                </a:lnTo>
                <a:lnTo>
                  <a:pt x="521494" y="64293"/>
                </a:lnTo>
                <a:lnTo>
                  <a:pt x="507207" y="42862"/>
                </a:lnTo>
                <a:lnTo>
                  <a:pt x="492919" y="35718"/>
                </a:lnTo>
                <a:lnTo>
                  <a:pt x="471488" y="21431"/>
                </a:lnTo>
                <a:lnTo>
                  <a:pt x="457200" y="14287"/>
                </a:lnTo>
                <a:lnTo>
                  <a:pt x="435769" y="7143"/>
                </a:lnTo>
                <a:lnTo>
                  <a:pt x="414338" y="0"/>
                </a:lnTo>
                <a:lnTo>
                  <a:pt x="392907" y="0"/>
                </a:lnTo>
                <a:lnTo>
                  <a:pt x="364332" y="0"/>
                </a:lnTo>
                <a:lnTo>
                  <a:pt x="335757" y="7143"/>
                </a:lnTo>
                <a:lnTo>
                  <a:pt x="314325" y="21431"/>
                </a:lnTo>
                <a:lnTo>
                  <a:pt x="285750" y="28575"/>
                </a:lnTo>
                <a:lnTo>
                  <a:pt x="250032" y="50006"/>
                </a:lnTo>
                <a:lnTo>
                  <a:pt x="221457" y="71437"/>
                </a:lnTo>
                <a:lnTo>
                  <a:pt x="192882" y="85725"/>
                </a:lnTo>
                <a:lnTo>
                  <a:pt x="164307" y="114300"/>
                </a:lnTo>
                <a:lnTo>
                  <a:pt x="142875" y="142875"/>
                </a:lnTo>
                <a:lnTo>
                  <a:pt x="114300" y="164306"/>
                </a:lnTo>
                <a:lnTo>
                  <a:pt x="92869" y="200025"/>
                </a:lnTo>
                <a:lnTo>
                  <a:pt x="78582" y="228600"/>
                </a:lnTo>
                <a:lnTo>
                  <a:pt x="64294" y="257175"/>
                </a:lnTo>
                <a:lnTo>
                  <a:pt x="42863" y="292893"/>
                </a:lnTo>
                <a:lnTo>
                  <a:pt x="28575" y="335756"/>
                </a:lnTo>
                <a:lnTo>
                  <a:pt x="14288" y="371475"/>
                </a:lnTo>
                <a:lnTo>
                  <a:pt x="0" y="428625"/>
                </a:lnTo>
                <a:lnTo>
                  <a:pt x="0" y="42862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1921669" y="4607719"/>
            <a:ext cx="164307" cy="464345"/>
          </a:xfrm>
          <a:custGeom>
            <a:avLst/>
            <a:gdLst/>
            <a:ahLst/>
            <a:cxnLst/>
            <a:rect l="0" t="0" r="0" b="0"/>
            <a:pathLst>
              <a:path w="164307" h="464345">
                <a:moveTo>
                  <a:pt x="7144" y="214312"/>
                </a:moveTo>
                <a:lnTo>
                  <a:pt x="0" y="214312"/>
                </a:lnTo>
                <a:lnTo>
                  <a:pt x="0" y="221456"/>
                </a:lnTo>
                <a:lnTo>
                  <a:pt x="0" y="221456"/>
                </a:lnTo>
                <a:lnTo>
                  <a:pt x="7144" y="228600"/>
                </a:lnTo>
                <a:lnTo>
                  <a:pt x="7144" y="228600"/>
                </a:lnTo>
                <a:lnTo>
                  <a:pt x="14287" y="242887"/>
                </a:lnTo>
                <a:lnTo>
                  <a:pt x="28575" y="250031"/>
                </a:lnTo>
                <a:lnTo>
                  <a:pt x="35719" y="264319"/>
                </a:lnTo>
                <a:lnTo>
                  <a:pt x="42862" y="285750"/>
                </a:lnTo>
                <a:lnTo>
                  <a:pt x="57150" y="300037"/>
                </a:lnTo>
                <a:lnTo>
                  <a:pt x="71437" y="321469"/>
                </a:lnTo>
                <a:lnTo>
                  <a:pt x="85725" y="350044"/>
                </a:lnTo>
                <a:lnTo>
                  <a:pt x="100012" y="371475"/>
                </a:lnTo>
                <a:lnTo>
                  <a:pt x="114300" y="392906"/>
                </a:lnTo>
                <a:lnTo>
                  <a:pt x="128587" y="407194"/>
                </a:lnTo>
                <a:lnTo>
                  <a:pt x="135731" y="428625"/>
                </a:lnTo>
                <a:lnTo>
                  <a:pt x="150019" y="442912"/>
                </a:lnTo>
                <a:lnTo>
                  <a:pt x="150019" y="450056"/>
                </a:lnTo>
                <a:lnTo>
                  <a:pt x="157162" y="457200"/>
                </a:lnTo>
                <a:lnTo>
                  <a:pt x="157162" y="464344"/>
                </a:lnTo>
                <a:lnTo>
                  <a:pt x="164306" y="457200"/>
                </a:lnTo>
                <a:lnTo>
                  <a:pt x="164306" y="464344"/>
                </a:lnTo>
                <a:lnTo>
                  <a:pt x="164306" y="464344"/>
                </a:lnTo>
                <a:lnTo>
                  <a:pt x="164306" y="457200"/>
                </a:lnTo>
                <a:lnTo>
                  <a:pt x="157162" y="457200"/>
                </a:lnTo>
                <a:lnTo>
                  <a:pt x="150019" y="450056"/>
                </a:lnTo>
                <a:lnTo>
                  <a:pt x="142875" y="442912"/>
                </a:lnTo>
                <a:lnTo>
                  <a:pt x="135731" y="428625"/>
                </a:lnTo>
                <a:lnTo>
                  <a:pt x="128587" y="421481"/>
                </a:lnTo>
                <a:lnTo>
                  <a:pt x="121444" y="407194"/>
                </a:lnTo>
                <a:lnTo>
                  <a:pt x="114300" y="385762"/>
                </a:lnTo>
                <a:lnTo>
                  <a:pt x="100012" y="371475"/>
                </a:lnTo>
                <a:lnTo>
                  <a:pt x="85725" y="350044"/>
                </a:lnTo>
                <a:lnTo>
                  <a:pt x="78581" y="328612"/>
                </a:lnTo>
                <a:lnTo>
                  <a:pt x="64294" y="307181"/>
                </a:lnTo>
                <a:lnTo>
                  <a:pt x="57150" y="285750"/>
                </a:lnTo>
                <a:lnTo>
                  <a:pt x="42862" y="257175"/>
                </a:lnTo>
                <a:lnTo>
                  <a:pt x="35719" y="235744"/>
                </a:lnTo>
                <a:lnTo>
                  <a:pt x="28575" y="214312"/>
                </a:lnTo>
                <a:lnTo>
                  <a:pt x="21431" y="185737"/>
                </a:lnTo>
                <a:lnTo>
                  <a:pt x="14287" y="157162"/>
                </a:lnTo>
                <a:lnTo>
                  <a:pt x="7144" y="142875"/>
                </a:lnTo>
                <a:lnTo>
                  <a:pt x="7144" y="114300"/>
                </a:lnTo>
                <a:lnTo>
                  <a:pt x="7144" y="92869"/>
                </a:lnTo>
                <a:lnTo>
                  <a:pt x="7144" y="78581"/>
                </a:lnTo>
                <a:lnTo>
                  <a:pt x="7144" y="64294"/>
                </a:lnTo>
                <a:lnTo>
                  <a:pt x="14287" y="42862"/>
                </a:lnTo>
                <a:lnTo>
                  <a:pt x="21431" y="28575"/>
                </a:lnTo>
                <a:lnTo>
                  <a:pt x="28575" y="21431"/>
                </a:lnTo>
                <a:lnTo>
                  <a:pt x="35719" y="14287"/>
                </a:lnTo>
                <a:lnTo>
                  <a:pt x="50006" y="7144"/>
                </a:lnTo>
                <a:lnTo>
                  <a:pt x="64294" y="7144"/>
                </a:lnTo>
                <a:lnTo>
                  <a:pt x="71437" y="0"/>
                </a:lnTo>
                <a:lnTo>
                  <a:pt x="85725" y="0"/>
                </a:lnTo>
                <a:lnTo>
                  <a:pt x="92869" y="7144"/>
                </a:lnTo>
                <a:lnTo>
                  <a:pt x="100012" y="7144"/>
                </a:lnTo>
                <a:lnTo>
                  <a:pt x="114300" y="14287"/>
                </a:lnTo>
                <a:lnTo>
                  <a:pt x="114300" y="21431"/>
                </a:lnTo>
                <a:lnTo>
                  <a:pt x="121444" y="28575"/>
                </a:lnTo>
                <a:lnTo>
                  <a:pt x="121444" y="35719"/>
                </a:lnTo>
                <a:lnTo>
                  <a:pt x="121444" y="57150"/>
                </a:lnTo>
                <a:lnTo>
                  <a:pt x="121444" y="78581"/>
                </a:lnTo>
                <a:lnTo>
                  <a:pt x="121444" y="92869"/>
                </a:lnTo>
                <a:lnTo>
                  <a:pt x="114300" y="114300"/>
                </a:lnTo>
                <a:lnTo>
                  <a:pt x="107156" y="142875"/>
                </a:lnTo>
                <a:lnTo>
                  <a:pt x="92869" y="164306"/>
                </a:lnTo>
                <a:lnTo>
                  <a:pt x="85725" y="185737"/>
                </a:lnTo>
                <a:lnTo>
                  <a:pt x="78581" y="214312"/>
                </a:lnTo>
                <a:lnTo>
                  <a:pt x="71437" y="235744"/>
                </a:lnTo>
                <a:lnTo>
                  <a:pt x="57150" y="271462"/>
                </a:lnTo>
                <a:lnTo>
                  <a:pt x="57150" y="27146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2071688" y="4436269"/>
            <a:ext cx="171451" cy="350045"/>
          </a:xfrm>
          <a:custGeom>
            <a:avLst/>
            <a:gdLst/>
            <a:ahLst/>
            <a:cxnLst/>
            <a:rect l="0" t="0" r="0" b="0"/>
            <a:pathLst>
              <a:path w="171451" h="350045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14287"/>
                </a:lnTo>
                <a:lnTo>
                  <a:pt x="7143" y="21431"/>
                </a:lnTo>
                <a:lnTo>
                  <a:pt x="14287" y="35719"/>
                </a:lnTo>
                <a:lnTo>
                  <a:pt x="14287" y="57150"/>
                </a:lnTo>
                <a:lnTo>
                  <a:pt x="21431" y="71437"/>
                </a:lnTo>
                <a:lnTo>
                  <a:pt x="35718" y="100012"/>
                </a:lnTo>
                <a:lnTo>
                  <a:pt x="35718" y="128587"/>
                </a:lnTo>
                <a:lnTo>
                  <a:pt x="50006" y="150019"/>
                </a:lnTo>
                <a:lnTo>
                  <a:pt x="57150" y="178594"/>
                </a:lnTo>
                <a:lnTo>
                  <a:pt x="71437" y="207169"/>
                </a:lnTo>
                <a:lnTo>
                  <a:pt x="78581" y="228600"/>
                </a:lnTo>
                <a:lnTo>
                  <a:pt x="85725" y="250031"/>
                </a:lnTo>
                <a:lnTo>
                  <a:pt x="100012" y="278606"/>
                </a:lnTo>
                <a:lnTo>
                  <a:pt x="114300" y="292894"/>
                </a:lnTo>
                <a:lnTo>
                  <a:pt x="128587" y="307181"/>
                </a:lnTo>
                <a:lnTo>
                  <a:pt x="142875" y="321469"/>
                </a:lnTo>
                <a:lnTo>
                  <a:pt x="150018" y="328612"/>
                </a:lnTo>
                <a:lnTo>
                  <a:pt x="171450" y="350044"/>
                </a:lnTo>
                <a:lnTo>
                  <a:pt x="171450" y="35004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2271713" y="4486275"/>
            <a:ext cx="264319" cy="142876"/>
          </a:xfrm>
          <a:custGeom>
            <a:avLst/>
            <a:gdLst/>
            <a:ahLst/>
            <a:cxnLst/>
            <a:rect l="0" t="0" r="0" b="0"/>
            <a:pathLst>
              <a:path w="264319" h="142876">
                <a:moveTo>
                  <a:pt x="14287" y="64294"/>
                </a:moveTo>
                <a:lnTo>
                  <a:pt x="7143" y="57150"/>
                </a:lnTo>
                <a:lnTo>
                  <a:pt x="0" y="57150"/>
                </a:lnTo>
                <a:lnTo>
                  <a:pt x="0" y="50006"/>
                </a:lnTo>
                <a:lnTo>
                  <a:pt x="0" y="50006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7143" y="71438"/>
                </a:lnTo>
                <a:lnTo>
                  <a:pt x="14287" y="85725"/>
                </a:lnTo>
                <a:lnTo>
                  <a:pt x="14287" y="92869"/>
                </a:lnTo>
                <a:lnTo>
                  <a:pt x="28575" y="107156"/>
                </a:lnTo>
                <a:lnTo>
                  <a:pt x="35718" y="121444"/>
                </a:lnTo>
                <a:lnTo>
                  <a:pt x="50006" y="121444"/>
                </a:lnTo>
                <a:lnTo>
                  <a:pt x="57150" y="135731"/>
                </a:lnTo>
                <a:lnTo>
                  <a:pt x="64293" y="142875"/>
                </a:lnTo>
                <a:lnTo>
                  <a:pt x="78581" y="142875"/>
                </a:lnTo>
                <a:lnTo>
                  <a:pt x="85725" y="142875"/>
                </a:lnTo>
                <a:lnTo>
                  <a:pt x="92868" y="142875"/>
                </a:lnTo>
                <a:lnTo>
                  <a:pt x="100012" y="135731"/>
                </a:lnTo>
                <a:lnTo>
                  <a:pt x="107156" y="128588"/>
                </a:lnTo>
                <a:lnTo>
                  <a:pt x="114300" y="121444"/>
                </a:lnTo>
                <a:lnTo>
                  <a:pt x="121443" y="114300"/>
                </a:lnTo>
                <a:lnTo>
                  <a:pt x="121443" y="100013"/>
                </a:lnTo>
                <a:lnTo>
                  <a:pt x="128587" y="85725"/>
                </a:lnTo>
                <a:lnTo>
                  <a:pt x="128587" y="64294"/>
                </a:lnTo>
                <a:lnTo>
                  <a:pt x="135731" y="42863"/>
                </a:lnTo>
                <a:lnTo>
                  <a:pt x="135731" y="35719"/>
                </a:lnTo>
                <a:lnTo>
                  <a:pt x="135731" y="21431"/>
                </a:lnTo>
                <a:lnTo>
                  <a:pt x="135731" y="14288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0"/>
                </a:lnTo>
                <a:lnTo>
                  <a:pt x="135731" y="7144"/>
                </a:lnTo>
                <a:lnTo>
                  <a:pt x="142875" y="14288"/>
                </a:lnTo>
                <a:lnTo>
                  <a:pt x="150018" y="21431"/>
                </a:lnTo>
                <a:lnTo>
                  <a:pt x="150018" y="35719"/>
                </a:lnTo>
                <a:lnTo>
                  <a:pt x="157162" y="42863"/>
                </a:lnTo>
                <a:lnTo>
                  <a:pt x="164306" y="57150"/>
                </a:lnTo>
                <a:lnTo>
                  <a:pt x="178593" y="64294"/>
                </a:lnTo>
                <a:lnTo>
                  <a:pt x="185737" y="78581"/>
                </a:lnTo>
                <a:lnTo>
                  <a:pt x="192881" y="85725"/>
                </a:lnTo>
                <a:lnTo>
                  <a:pt x="200025" y="92869"/>
                </a:lnTo>
                <a:lnTo>
                  <a:pt x="214312" y="100013"/>
                </a:lnTo>
                <a:lnTo>
                  <a:pt x="221456" y="100013"/>
                </a:lnTo>
                <a:lnTo>
                  <a:pt x="228600" y="100013"/>
                </a:lnTo>
                <a:lnTo>
                  <a:pt x="242887" y="100013"/>
                </a:lnTo>
                <a:lnTo>
                  <a:pt x="250031" y="100013"/>
                </a:lnTo>
                <a:lnTo>
                  <a:pt x="257175" y="85725"/>
                </a:lnTo>
                <a:lnTo>
                  <a:pt x="264318" y="71438"/>
                </a:lnTo>
                <a:lnTo>
                  <a:pt x="264318" y="7143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2528888" y="4343400"/>
            <a:ext cx="71438" cy="178595"/>
          </a:xfrm>
          <a:custGeom>
            <a:avLst/>
            <a:gdLst/>
            <a:ahLst/>
            <a:cxnLst/>
            <a:rect l="0" t="0" r="0" b="0"/>
            <a:pathLst>
              <a:path w="71438" h="178595">
                <a:moveTo>
                  <a:pt x="0" y="64294"/>
                </a:moveTo>
                <a:lnTo>
                  <a:pt x="0" y="64294"/>
                </a:lnTo>
                <a:lnTo>
                  <a:pt x="0" y="71438"/>
                </a:lnTo>
                <a:lnTo>
                  <a:pt x="0" y="78581"/>
                </a:lnTo>
                <a:lnTo>
                  <a:pt x="7143" y="85725"/>
                </a:lnTo>
                <a:lnTo>
                  <a:pt x="7143" y="92869"/>
                </a:lnTo>
                <a:lnTo>
                  <a:pt x="7143" y="107156"/>
                </a:lnTo>
                <a:lnTo>
                  <a:pt x="21431" y="121444"/>
                </a:lnTo>
                <a:lnTo>
                  <a:pt x="28575" y="135731"/>
                </a:lnTo>
                <a:lnTo>
                  <a:pt x="35718" y="150019"/>
                </a:lnTo>
                <a:lnTo>
                  <a:pt x="42862" y="164306"/>
                </a:lnTo>
                <a:lnTo>
                  <a:pt x="50006" y="164306"/>
                </a:lnTo>
                <a:lnTo>
                  <a:pt x="57150" y="171450"/>
                </a:lnTo>
                <a:lnTo>
                  <a:pt x="64293" y="178594"/>
                </a:lnTo>
                <a:lnTo>
                  <a:pt x="71437" y="178594"/>
                </a:lnTo>
                <a:lnTo>
                  <a:pt x="71437" y="178594"/>
                </a:lnTo>
                <a:lnTo>
                  <a:pt x="71437" y="178594"/>
                </a:lnTo>
                <a:lnTo>
                  <a:pt x="71437" y="178594"/>
                </a:lnTo>
                <a:lnTo>
                  <a:pt x="71437" y="178594"/>
                </a:lnTo>
                <a:lnTo>
                  <a:pt x="71437" y="178594"/>
                </a:lnTo>
                <a:lnTo>
                  <a:pt x="71437" y="171450"/>
                </a:lnTo>
                <a:lnTo>
                  <a:pt x="64293" y="164306"/>
                </a:lnTo>
                <a:lnTo>
                  <a:pt x="57150" y="150019"/>
                </a:lnTo>
                <a:lnTo>
                  <a:pt x="50006" y="135731"/>
                </a:lnTo>
                <a:lnTo>
                  <a:pt x="42862" y="107156"/>
                </a:lnTo>
                <a:lnTo>
                  <a:pt x="35718" y="92869"/>
                </a:lnTo>
                <a:lnTo>
                  <a:pt x="35718" y="78581"/>
                </a:lnTo>
                <a:lnTo>
                  <a:pt x="28575" y="64294"/>
                </a:lnTo>
                <a:lnTo>
                  <a:pt x="28575" y="50006"/>
                </a:lnTo>
                <a:lnTo>
                  <a:pt x="28575" y="42863"/>
                </a:lnTo>
                <a:lnTo>
                  <a:pt x="35718" y="28575"/>
                </a:lnTo>
                <a:lnTo>
                  <a:pt x="42862" y="21431"/>
                </a:lnTo>
                <a:lnTo>
                  <a:pt x="50006" y="0"/>
                </a:lnTo>
                <a:lnTo>
                  <a:pt x="50006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2657475" y="3771900"/>
            <a:ext cx="485776" cy="685801"/>
          </a:xfrm>
          <a:custGeom>
            <a:avLst/>
            <a:gdLst/>
            <a:ahLst/>
            <a:cxnLst/>
            <a:rect l="0" t="0" r="0" b="0"/>
            <a:pathLst>
              <a:path w="485776" h="685801">
                <a:moveTo>
                  <a:pt x="92869" y="457200"/>
                </a:moveTo>
                <a:lnTo>
                  <a:pt x="92869" y="457200"/>
                </a:lnTo>
                <a:lnTo>
                  <a:pt x="85725" y="450056"/>
                </a:lnTo>
                <a:lnTo>
                  <a:pt x="78581" y="450056"/>
                </a:lnTo>
                <a:lnTo>
                  <a:pt x="78581" y="450056"/>
                </a:lnTo>
                <a:lnTo>
                  <a:pt x="71438" y="450056"/>
                </a:lnTo>
                <a:lnTo>
                  <a:pt x="64294" y="442913"/>
                </a:lnTo>
                <a:lnTo>
                  <a:pt x="57150" y="450056"/>
                </a:lnTo>
                <a:lnTo>
                  <a:pt x="50006" y="457200"/>
                </a:lnTo>
                <a:lnTo>
                  <a:pt x="35719" y="464344"/>
                </a:lnTo>
                <a:lnTo>
                  <a:pt x="28575" y="478631"/>
                </a:lnTo>
                <a:lnTo>
                  <a:pt x="21431" y="492919"/>
                </a:lnTo>
                <a:lnTo>
                  <a:pt x="14288" y="514350"/>
                </a:lnTo>
                <a:lnTo>
                  <a:pt x="7144" y="535781"/>
                </a:lnTo>
                <a:lnTo>
                  <a:pt x="0" y="557213"/>
                </a:lnTo>
                <a:lnTo>
                  <a:pt x="0" y="578644"/>
                </a:lnTo>
                <a:lnTo>
                  <a:pt x="0" y="600075"/>
                </a:lnTo>
                <a:lnTo>
                  <a:pt x="7144" y="621506"/>
                </a:lnTo>
                <a:lnTo>
                  <a:pt x="14288" y="642938"/>
                </a:lnTo>
                <a:lnTo>
                  <a:pt x="21431" y="650081"/>
                </a:lnTo>
                <a:lnTo>
                  <a:pt x="28575" y="671513"/>
                </a:lnTo>
                <a:lnTo>
                  <a:pt x="35719" y="678656"/>
                </a:lnTo>
                <a:lnTo>
                  <a:pt x="50006" y="678656"/>
                </a:lnTo>
                <a:lnTo>
                  <a:pt x="57150" y="678656"/>
                </a:lnTo>
                <a:lnTo>
                  <a:pt x="64294" y="685800"/>
                </a:lnTo>
                <a:lnTo>
                  <a:pt x="71438" y="678656"/>
                </a:lnTo>
                <a:lnTo>
                  <a:pt x="78581" y="671513"/>
                </a:lnTo>
                <a:lnTo>
                  <a:pt x="85725" y="671513"/>
                </a:lnTo>
                <a:lnTo>
                  <a:pt x="92869" y="664369"/>
                </a:lnTo>
                <a:lnTo>
                  <a:pt x="92869" y="650081"/>
                </a:lnTo>
                <a:lnTo>
                  <a:pt x="92869" y="635794"/>
                </a:lnTo>
                <a:lnTo>
                  <a:pt x="100013" y="614363"/>
                </a:lnTo>
                <a:lnTo>
                  <a:pt x="100013" y="585788"/>
                </a:lnTo>
                <a:lnTo>
                  <a:pt x="92869" y="564356"/>
                </a:lnTo>
                <a:lnTo>
                  <a:pt x="92869" y="542925"/>
                </a:lnTo>
                <a:lnTo>
                  <a:pt x="92869" y="521494"/>
                </a:lnTo>
                <a:lnTo>
                  <a:pt x="92869" y="507206"/>
                </a:lnTo>
                <a:lnTo>
                  <a:pt x="92869" y="492919"/>
                </a:lnTo>
                <a:lnTo>
                  <a:pt x="85725" y="485775"/>
                </a:lnTo>
                <a:lnTo>
                  <a:pt x="85725" y="485775"/>
                </a:lnTo>
                <a:lnTo>
                  <a:pt x="85725" y="485775"/>
                </a:lnTo>
                <a:lnTo>
                  <a:pt x="85725" y="485775"/>
                </a:lnTo>
                <a:lnTo>
                  <a:pt x="92869" y="485775"/>
                </a:lnTo>
                <a:lnTo>
                  <a:pt x="92869" y="485775"/>
                </a:lnTo>
                <a:lnTo>
                  <a:pt x="92869" y="492919"/>
                </a:lnTo>
                <a:lnTo>
                  <a:pt x="107156" y="500063"/>
                </a:lnTo>
                <a:lnTo>
                  <a:pt x="114300" y="507206"/>
                </a:lnTo>
                <a:lnTo>
                  <a:pt x="121444" y="514350"/>
                </a:lnTo>
                <a:lnTo>
                  <a:pt x="135731" y="521494"/>
                </a:lnTo>
                <a:lnTo>
                  <a:pt x="142875" y="521494"/>
                </a:lnTo>
                <a:lnTo>
                  <a:pt x="157163" y="528638"/>
                </a:lnTo>
                <a:lnTo>
                  <a:pt x="164306" y="521494"/>
                </a:lnTo>
                <a:lnTo>
                  <a:pt x="178594" y="521494"/>
                </a:lnTo>
                <a:lnTo>
                  <a:pt x="192881" y="514350"/>
                </a:lnTo>
                <a:lnTo>
                  <a:pt x="200025" y="507206"/>
                </a:lnTo>
                <a:lnTo>
                  <a:pt x="207169" y="492919"/>
                </a:lnTo>
                <a:lnTo>
                  <a:pt x="214313" y="478631"/>
                </a:lnTo>
                <a:lnTo>
                  <a:pt x="214313" y="457200"/>
                </a:lnTo>
                <a:lnTo>
                  <a:pt x="221456" y="421481"/>
                </a:lnTo>
                <a:lnTo>
                  <a:pt x="221456" y="392906"/>
                </a:lnTo>
                <a:lnTo>
                  <a:pt x="221456" y="357188"/>
                </a:lnTo>
                <a:lnTo>
                  <a:pt x="228600" y="314325"/>
                </a:lnTo>
                <a:lnTo>
                  <a:pt x="228600" y="278606"/>
                </a:lnTo>
                <a:lnTo>
                  <a:pt x="228600" y="242888"/>
                </a:lnTo>
                <a:lnTo>
                  <a:pt x="221456" y="200025"/>
                </a:lnTo>
                <a:lnTo>
                  <a:pt x="221456" y="157163"/>
                </a:lnTo>
                <a:lnTo>
                  <a:pt x="214313" y="121444"/>
                </a:lnTo>
                <a:lnTo>
                  <a:pt x="207169" y="92869"/>
                </a:lnTo>
                <a:lnTo>
                  <a:pt x="200025" y="57150"/>
                </a:lnTo>
                <a:lnTo>
                  <a:pt x="200025" y="42863"/>
                </a:lnTo>
                <a:lnTo>
                  <a:pt x="185738" y="28575"/>
                </a:lnTo>
                <a:lnTo>
                  <a:pt x="178594" y="14288"/>
                </a:lnTo>
                <a:lnTo>
                  <a:pt x="164306" y="7144"/>
                </a:lnTo>
                <a:lnTo>
                  <a:pt x="157163" y="0"/>
                </a:lnTo>
                <a:lnTo>
                  <a:pt x="150019" y="0"/>
                </a:lnTo>
                <a:lnTo>
                  <a:pt x="142875" y="0"/>
                </a:lnTo>
                <a:lnTo>
                  <a:pt x="135731" y="7144"/>
                </a:lnTo>
                <a:lnTo>
                  <a:pt x="128588" y="14288"/>
                </a:lnTo>
                <a:lnTo>
                  <a:pt x="128588" y="21431"/>
                </a:lnTo>
                <a:lnTo>
                  <a:pt x="128588" y="42863"/>
                </a:lnTo>
                <a:lnTo>
                  <a:pt x="128588" y="57150"/>
                </a:lnTo>
                <a:lnTo>
                  <a:pt x="135731" y="78581"/>
                </a:lnTo>
                <a:lnTo>
                  <a:pt x="142875" y="107156"/>
                </a:lnTo>
                <a:lnTo>
                  <a:pt x="164306" y="135731"/>
                </a:lnTo>
                <a:lnTo>
                  <a:pt x="178594" y="164306"/>
                </a:lnTo>
                <a:lnTo>
                  <a:pt x="200025" y="192881"/>
                </a:lnTo>
                <a:lnTo>
                  <a:pt x="221456" y="228600"/>
                </a:lnTo>
                <a:lnTo>
                  <a:pt x="250031" y="250031"/>
                </a:lnTo>
                <a:lnTo>
                  <a:pt x="278606" y="271463"/>
                </a:lnTo>
                <a:lnTo>
                  <a:pt x="314325" y="300038"/>
                </a:lnTo>
                <a:lnTo>
                  <a:pt x="342900" y="314325"/>
                </a:lnTo>
                <a:lnTo>
                  <a:pt x="378619" y="328613"/>
                </a:lnTo>
                <a:lnTo>
                  <a:pt x="407194" y="342900"/>
                </a:lnTo>
                <a:lnTo>
                  <a:pt x="442913" y="350044"/>
                </a:lnTo>
                <a:lnTo>
                  <a:pt x="485775" y="364331"/>
                </a:lnTo>
                <a:lnTo>
                  <a:pt x="485775" y="3643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776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www.youtube.com/watch?v=CXvs1vwiD0M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Watch and take notes on what you learn.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688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err="1" smtClean="0">
                <a:solidFill>
                  <a:srgbClr val="002060"/>
                </a:solidFill>
              </a:rPr>
              <a:t>Malala</a:t>
            </a:r>
            <a:r>
              <a:rPr lang="en-GB" b="1" u="sng" dirty="0" smtClean="0">
                <a:solidFill>
                  <a:srgbClr val="002060"/>
                </a:solidFill>
              </a:rPr>
              <a:t>: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Read through the profile of </a:t>
            </a:r>
            <a:r>
              <a:rPr lang="en-GB" dirty="0" err="1" smtClean="0">
                <a:solidFill>
                  <a:srgbClr val="002060"/>
                </a:solidFill>
              </a:rPr>
              <a:t>Malala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Jot down notes about what you learn about her.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01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err="1" smtClean="0">
                <a:solidFill>
                  <a:srgbClr val="002060"/>
                </a:solidFill>
              </a:rPr>
              <a:t>Malala</a:t>
            </a:r>
            <a:r>
              <a:rPr lang="en-GB" b="1" u="sng" dirty="0" smtClean="0">
                <a:solidFill>
                  <a:srgbClr val="002060"/>
                </a:solidFill>
              </a:rPr>
              <a:t>: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4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We will now read through the Guardian article about </a:t>
            </a:r>
            <a:r>
              <a:rPr lang="en-GB" dirty="0" err="1" smtClean="0">
                <a:solidFill>
                  <a:srgbClr val="002060"/>
                </a:solidFill>
              </a:rPr>
              <a:t>Malala’s</a:t>
            </a:r>
            <a:r>
              <a:rPr lang="en-GB" dirty="0" smtClean="0">
                <a:solidFill>
                  <a:srgbClr val="002060"/>
                </a:solidFill>
              </a:rPr>
              <a:t> work, which led to her being awarded the Nobel Peace Prize in 2014.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Note:</a:t>
            </a:r>
          </a:p>
          <a:p>
            <a:pPr lvl="1"/>
            <a:r>
              <a:rPr lang="en-GB" dirty="0" smtClean="0">
                <a:solidFill>
                  <a:srgbClr val="002060"/>
                </a:solidFill>
              </a:rPr>
              <a:t>New words you would like to learn</a:t>
            </a:r>
          </a:p>
          <a:p>
            <a:pPr lvl="1"/>
            <a:r>
              <a:rPr lang="en-GB" dirty="0" smtClean="0">
                <a:solidFill>
                  <a:srgbClr val="002060"/>
                </a:solidFill>
              </a:rPr>
              <a:t>What </a:t>
            </a:r>
            <a:r>
              <a:rPr lang="en-GB" dirty="0" err="1" smtClean="0">
                <a:solidFill>
                  <a:srgbClr val="002060"/>
                </a:solidFill>
              </a:rPr>
              <a:t>Malala</a:t>
            </a:r>
            <a:r>
              <a:rPr lang="en-GB" dirty="0" smtClean="0">
                <a:solidFill>
                  <a:srgbClr val="002060"/>
                </a:solidFill>
              </a:rPr>
              <a:t> has done to deserve the prize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3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New words: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6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What has </a:t>
            </a:r>
            <a:r>
              <a:rPr lang="en-GB" b="1" u="sng" dirty="0" err="1" smtClean="0">
                <a:solidFill>
                  <a:srgbClr val="002060"/>
                </a:solidFill>
              </a:rPr>
              <a:t>Malala</a:t>
            </a:r>
            <a:r>
              <a:rPr lang="en-GB" b="1" u="sng" dirty="0" smtClean="0">
                <a:solidFill>
                  <a:srgbClr val="002060"/>
                </a:solidFill>
              </a:rPr>
              <a:t> done?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12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Write a letter to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, congratulating her on her achievements and explaining what </a:t>
            </a:r>
            <a:r>
              <a:rPr lang="en-GB" sz="4000" b="1" dirty="0" smtClean="0">
                <a:solidFill>
                  <a:srgbClr val="002060"/>
                </a:solidFill>
              </a:rPr>
              <a:t>you</a:t>
            </a:r>
            <a:r>
              <a:rPr lang="en-GB" sz="4000" dirty="0" smtClean="0">
                <a:solidFill>
                  <a:srgbClr val="002060"/>
                </a:solidFill>
              </a:rPr>
              <a:t> aim to do with your life to make the world a better place.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381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Quiz: Question 1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Where is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 from?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7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Quiz: Question 2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 is the first ___ to win the Nobel Peace prize.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51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Quiz: Question 3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When was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 shot, where and by which organisation?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895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Quiz: Question 4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How old was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 when she wrote her anonymous diaries?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016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Quiz: Question 5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is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 trying to do?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06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Starter: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do you remember about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?</a:t>
            </a:r>
            <a:endParaRPr lang="en-GB" sz="40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www.glamour.com/images/inspired/2013/10/malala-yousafzai-1-mai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71795"/>
            <a:ext cx="5400600" cy="390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73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www.glamour.com/images/inspired/2013/10/malala-yousafzai-1-mai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0465"/>
            <a:ext cx="3068675" cy="22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320040" y="1478160"/>
              <a:ext cx="8451000" cy="4785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0680" y="1468800"/>
                <a:ext cx="8469720" cy="480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169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are exploring ideas about education for women.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97360" y="815400"/>
              <a:ext cx="7597440" cy="4199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000" y="806040"/>
                <a:ext cx="7616160" cy="421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3916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Mufti: Muslim </a:t>
            </a:r>
            <a:r>
              <a:rPr lang="en-GB" dirty="0">
                <a:solidFill>
                  <a:srgbClr val="002060"/>
                </a:solidFill>
              </a:rPr>
              <a:t>legal expert who is empowered to give rulings on religious </a:t>
            </a:r>
            <a:r>
              <a:rPr lang="en-GB" dirty="0" smtClean="0">
                <a:solidFill>
                  <a:srgbClr val="002060"/>
                </a:solidFill>
              </a:rPr>
              <a:t>matters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err="1" smtClean="0">
                <a:solidFill>
                  <a:srgbClr val="002060"/>
                </a:solidFill>
              </a:rPr>
              <a:t>Maulana</a:t>
            </a:r>
            <a:r>
              <a:rPr lang="en-GB" dirty="0" smtClean="0">
                <a:solidFill>
                  <a:srgbClr val="002060"/>
                </a:solidFill>
              </a:rPr>
              <a:t>: Muslim </a:t>
            </a:r>
            <a:r>
              <a:rPr lang="en-GB" dirty="0">
                <a:solidFill>
                  <a:srgbClr val="002060"/>
                </a:solidFill>
              </a:rPr>
              <a:t>man revered for his religious learning or piety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54960" y="2735640"/>
              <a:ext cx="3749400" cy="3490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45600" y="2726280"/>
                <a:ext cx="3768120" cy="350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6059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As we read, note any new words you learn in your exercise book.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16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How are women seen by some people in Pakistan?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What is education for women like in Pakistan?</a:t>
            </a:r>
            <a:endParaRPr lang="en-GB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27600" y="2560320"/>
              <a:ext cx="8367120" cy="3810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240" y="2550960"/>
                <a:ext cx="8385840" cy="382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990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Write a letter to </a:t>
            </a:r>
            <a:r>
              <a:rPr lang="en-GB" sz="4000" dirty="0" err="1" smtClean="0">
                <a:solidFill>
                  <a:srgbClr val="002060"/>
                </a:solidFill>
              </a:rPr>
              <a:t>Malala</a:t>
            </a:r>
            <a:r>
              <a:rPr lang="en-GB" sz="4000" dirty="0" smtClean="0">
                <a:solidFill>
                  <a:srgbClr val="002060"/>
                </a:solidFill>
              </a:rPr>
              <a:t> asking about education for women in Pakistan, and telling her about education in the UK.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98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/>
              <a:t>Today’s </a:t>
            </a:r>
            <a:r>
              <a:rPr lang="en-GB" b="1" dirty="0" err="1" smtClean="0"/>
              <a:t>DfE</a:t>
            </a:r>
            <a:r>
              <a:rPr lang="en-GB" b="1" dirty="0" smtClean="0"/>
              <a:t> study shows:</a:t>
            </a:r>
            <a:endParaRPr lang="en-GB" b="1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GB" dirty="0"/>
              <a:t>A</a:t>
            </a:r>
            <a:r>
              <a:rPr lang="en-GB" dirty="0" smtClean="0"/>
              <a:t>chieving </a:t>
            </a:r>
            <a:r>
              <a:rPr lang="en-GB" dirty="0"/>
              <a:t>5 A* to C GCSE grades, including the vital English and maths subjects, adds £80,000 to a student’s earnings over their lifetime</a:t>
            </a:r>
            <a:r>
              <a:rPr lang="en-GB"/>
              <a:t>. </a:t>
            </a:r>
            <a:endParaRPr lang="en-GB" smtClean="0"/>
          </a:p>
          <a:p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/>
              <a:t>further £60,000 is added to their wages if they go on to achieve at least 2 A levels</a:t>
            </a:r>
          </a:p>
        </p:txBody>
      </p:sp>
    </p:spTree>
    <p:extLst>
      <p:ext uri="{BB962C8B-B14F-4D97-AF65-F5344CB8AC3E}">
        <p14:creationId xmlns:p14="http://schemas.microsoft.com/office/powerpoint/2010/main" val="1043272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In the UK today, are women equal to men?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166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2.3.15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681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are women’s lives like in the UK today?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is positive?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is problematic?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166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2.3.15</a:t>
            </a:r>
            <a:endParaRPr lang="en-GB" dirty="0"/>
          </a:p>
        </p:txBody>
      </p:sp>
      <p:sp>
        <p:nvSpPr>
          <p:cNvPr id="5" name="Freeform 4"/>
          <p:cNvSpPr/>
          <p:nvPr/>
        </p:nvSpPr>
        <p:spPr>
          <a:xfrm>
            <a:off x="628650" y="3186113"/>
            <a:ext cx="200026" cy="14288"/>
          </a:xfrm>
          <a:custGeom>
            <a:avLst/>
            <a:gdLst/>
            <a:ahLst/>
            <a:cxnLst/>
            <a:rect l="0" t="0" r="0" b="0"/>
            <a:pathLst>
              <a:path w="200026" h="14288">
                <a:moveTo>
                  <a:pt x="0" y="14287"/>
                </a:moveTo>
                <a:lnTo>
                  <a:pt x="0" y="7143"/>
                </a:lnTo>
                <a:lnTo>
                  <a:pt x="7144" y="7143"/>
                </a:lnTo>
                <a:lnTo>
                  <a:pt x="21431" y="7143"/>
                </a:lnTo>
                <a:lnTo>
                  <a:pt x="35719" y="7143"/>
                </a:lnTo>
                <a:lnTo>
                  <a:pt x="50006" y="7143"/>
                </a:lnTo>
                <a:lnTo>
                  <a:pt x="71438" y="0"/>
                </a:lnTo>
                <a:lnTo>
                  <a:pt x="92869" y="0"/>
                </a:lnTo>
                <a:lnTo>
                  <a:pt x="114300" y="7143"/>
                </a:lnTo>
                <a:lnTo>
                  <a:pt x="142875" y="0"/>
                </a:lnTo>
                <a:lnTo>
                  <a:pt x="164306" y="0"/>
                </a:lnTo>
                <a:lnTo>
                  <a:pt x="200025" y="0"/>
                </a:lnTo>
                <a:lnTo>
                  <a:pt x="20002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178719" y="2964656"/>
            <a:ext cx="492920" cy="250033"/>
          </a:xfrm>
          <a:custGeom>
            <a:avLst/>
            <a:gdLst/>
            <a:ahLst/>
            <a:cxnLst/>
            <a:rect l="0" t="0" r="0" b="0"/>
            <a:pathLst>
              <a:path w="492920" h="250033">
                <a:moveTo>
                  <a:pt x="14287" y="0"/>
                </a:moveTo>
                <a:lnTo>
                  <a:pt x="14287" y="0"/>
                </a:lnTo>
                <a:lnTo>
                  <a:pt x="14287" y="0"/>
                </a:lnTo>
                <a:lnTo>
                  <a:pt x="14287" y="7144"/>
                </a:lnTo>
                <a:lnTo>
                  <a:pt x="14287" y="7144"/>
                </a:lnTo>
                <a:lnTo>
                  <a:pt x="14287" y="0"/>
                </a:lnTo>
                <a:lnTo>
                  <a:pt x="14287" y="0"/>
                </a:lnTo>
                <a:lnTo>
                  <a:pt x="14287" y="7144"/>
                </a:lnTo>
                <a:lnTo>
                  <a:pt x="14287" y="0"/>
                </a:lnTo>
                <a:lnTo>
                  <a:pt x="14287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7144" y="35719"/>
                </a:lnTo>
                <a:lnTo>
                  <a:pt x="7144" y="50007"/>
                </a:lnTo>
                <a:lnTo>
                  <a:pt x="7144" y="64294"/>
                </a:lnTo>
                <a:lnTo>
                  <a:pt x="7144" y="78582"/>
                </a:lnTo>
                <a:lnTo>
                  <a:pt x="0" y="92869"/>
                </a:lnTo>
                <a:lnTo>
                  <a:pt x="0" y="114300"/>
                </a:lnTo>
                <a:lnTo>
                  <a:pt x="0" y="135732"/>
                </a:lnTo>
                <a:lnTo>
                  <a:pt x="7144" y="150019"/>
                </a:lnTo>
                <a:lnTo>
                  <a:pt x="7144" y="171450"/>
                </a:lnTo>
                <a:lnTo>
                  <a:pt x="14287" y="185738"/>
                </a:lnTo>
                <a:lnTo>
                  <a:pt x="14287" y="200025"/>
                </a:lnTo>
                <a:lnTo>
                  <a:pt x="21431" y="221457"/>
                </a:lnTo>
                <a:lnTo>
                  <a:pt x="35719" y="228600"/>
                </a:lnTo>
                <a:lnTo>
                  <a:pt x="35719" y="235744"/>
                </a:lnTo>
                <a:lnTo>
                  <a:pt x="42862" y="250032"/>
                </a:lnTo>
                <a:lnTo>
                  <a:pt x="57150" y="250032"/>
                </a:lnTo>
                <a:lnTo>
                  <a:pt x="64294" y="250032"/>
                </a:lnTo>
                <a:lnTo>
                  <a:pt x="71437" y="250032"/>
                </a:lnTo>
                <a:lnTo>
                  <a:pt x="78581" y="250032"/>
                </a:lnTo>
                <a:lnTo>
                  <a:pt x="85725" y="250032"/>
                </a:lnTo>
                <a:lnTo>
                  <a:pt x="92869" y="242888"/>
                </a:lnTo>
                <a:lnTo>
                  <a:pt x="100012" y="242888"/>
                </a:lnTo>
                <a:lnTo>
                  <a:pt x="107156" y="228600"/>
                </a:lnTo>
                <a:lnTo>
                  <a:pt x="114300" y="221457"/>
                </a:lnTo>
                <a:lnTo>
                  <a:pt x="114300" y="214313"/>
                </a:lnTo>
                <a:lnTo>
                  <a:pt x="121444" y="200025"/>
                </a:lnTo>
                <a:lnTo>
                  <a:pt x="128587" y="192882"/>
                </a:lnTo>
                <a:lnTo>
                  <a:pt x="128587" y="178594"/>
                </a:lnTo>
                <a:lnTo>
                  <a:pt x="128587" y="164307"/>
                </a:lnTo>
                <a:lnTo>
                  <a:pt x="135731" y="150019"/>
                </a:lnTo>
                <a:lnTo>
                  <a:pt x="135731" y="142875"/>
                </a:lnTo>
                <a:lnTo>
                  <a:pt x="135731" y="142875"/>
                </a:lnTo>
                <a:lnTo>
                  <a:pt x="135731" y="135732"/>
                </a:lnTo>
                <a:lnTo>
                  <a:pt x="135731" y="135732"/>
                </a:lnTo>
                <a:lnTo>
                  <a:pt x="135731" y="135732"/>
                </a:lnTo>
                <a:lnTo>
                  <a:pt x="135731" y="135732"/>
                </a:lnTo>
                <a:lnTo>
                  <a:pt x="135731" y="128588"/>
                </a:lnTo>
                <a:lnTo>
                  <a:pt x="135731" y="135732"/>
                </a:lnTo>
                <a:lnTo>
                  <a:pt x="135731" y="135732"/>
                </a:lnTo>
                <a:lnTo>
                  <a:pt x="135731" y="135732"/>
                </a:lnTo>
                <a:lnTo>
                  <a:pt x="142875" y="142875"/>
                </a:lnTo>
                <a:lnTo>
                  <a:pt x="142875" y="142875"/>
                </a:lnTo>
                <a:lnTo>
                  <a:pt x="150019" y="150019"/>
                </a:lnTo>
                <a:lnTo>
                  <a:pt x="157162" y="157163"/>
                </a:lnTo>
                <a:lnTo>
                  <a:pt x="164306" y="171450"/>
                </a:lnTo>
                <a:lnTo>
                  <a:pt x="171450" y="178594"/>
                </a:lnTo>
                <a:lnTo>
                  <a:pt x="178594" y="185738"/>
                </a:lnTo>
                <a:lnTo>
                  <a:pt x="185737" y="192882"/>
                </a:lnTo>
                <a:lnTo>
                  <a:pt x="192881" y="192882"/>
                </a:lnTo>
                <a:lnTo>
                  <a:pt x="200025" y="200025"/>
                </a:lnTo>
                <a:lnTo>
                  <a:pt x="207169" y="200025"/>
                </a:lnTo>
                <a:lnTo>
                  <a:pt x="214312" y="200025"/>
                </a:lnTo>
                <a:lnTo>
                  <a:pt x="214312" y="200025"/>
                </a:lnTo>
                <a:lnTo>
                  <a:pt x="214312" y="200025"/>
                </a:lnTo>
                <a:lnTo>
                  <a:pt x="221456" y="207169"/>
                </a:lnTo>
                <a:lnTo>
                  <a:pt x="221456" y="200025"/>
                </a:lnTo>
                <a:lnTo>
                  <a:pt x="221456" y="200025"/>
                </a:lnTo>
                <a:lnTo>
                  <a:pt x="228600" y="200025"/>
                </a:lnTo>
                <a:lnTo>
                  <a:pt x="228600" y="200025"/>
                </a:lnTo>
                <a:lnTo>
                  <a:pt x="228600" y="192882"/>
                </a:lnTo>
                <a:lnTo>
                  <a:pt x="235744" y="192882"/>
                </a:lnTo>
                <a:lnTo>
                  <a:pt x="235744" y="192882"/>
                </a:lnTo>
                <a:lnTo>
                  <a:pt x="235744" y="185738"/>
                </a:lnTo>
                <a:lnTo>
                  <a:pt x="235744" y="178594"/>
                </a:lnTo>
                <a:lnTo>
                  <a:pt x="235744" y="171450"/>
                </a:lnTo>
                <a:lnTo>
                  <a:pt x="235744" y="164307"/>
                </a:lnTo>
                <a:lnTo>
                  <a:pt x="242887" y="157163"/>
                </a:lnTo>
                <a:lnTo>
                  <a:pt x="242887" y="150019"/>
                </a:lnTo>
                <a:lnTo>
                  <a:pt x="242887" y="135732"/>
                </a:lnTo>
                <a:lnTo>
                  <a:pt x="250031" y="128588"/>
                </a:lnTo>
                <a:lnTo>
                  <a:pt x="250031" y="121444"/>
                </a:lnTo>
                <a:lnTo>
                  <a:pt x="257175" y="114300"/>
                </a:lnTo>
                <a:lnTo>
                  <a:pt x="264319" y="100013"/>
                </a:lnTo>
                <a:lnTo>
                  <a:pt x="271462" y="92869"/>
                </a:lnTo>
                <a:lnTo>
                  <a:pt x="278606" y="78582"/>
                </a:lnTo>
                <a:lnTo>
                  <a:pt x="292894" y="71438"/>
                </a:lnTo>
                <a:lnTo>
                  <a:pt x="300037" y="64294"/>
                </a:lnTo>
                <a:lnTo>
                  <a:pt x="314325" y="57150"/>
                </a:lnTo>
                <a:lnTo>
                  <a:pt x="321469" y="50007"/>
                </a:lnTo>
                <a:lnTo>
                  <a:pt x="335756" y="50007"/>
                </a:lnTo>
                <a:lnTo>
                  <a:pt x="342900" y="50007"/>
                </a:lnTo>
                <a:lnTo>
                  <a:pt x="357187" y="50007"/>
                </a:lnTo>
                <a:lnTo>
                  <a:pt x="364331" y="57150"/>
                </a:lnTo>
                <a:lnTo>
                  <a:pt x="371475" y="64294"/>
                </a:lnTo>
                <a:lnTo>
                  <a:pt x="378619" y="71438"/>
                </a:lnTo>
                <a:lnTo>
                  <a:pt x="385762" y="78582"/>
                </a:lnTo>
                <a:lnTo>
                  <a:pt x="392906" y="92869"/>
                </a:lnTo>
                <a:lnTo>
                  <a:pt x="400050" y="100013"/>
                </a:lnTo>
                <a:lnTo>
                  <a:pt x="400050" y="114300"/>
                </a:lnTo>
                <a:lnTo>
                  <a:pt x="407194" y="128588"/>
                </a:lnTo>
                <a:lnTo>
                  <a:pt x="414337" y="142875"/>
                </a:lnTo>
                <a:lnTo>
                  <a:pt x="414337" y="150019"/>
                </a:lnTo>
                <a:lnTo>
                  <a:pt x="421481" y="157163"/>
                </a:lnTo>
                <a:lnTo>
                  <a:pt x="428625" y="171450"/>
                </a:lnTo>
                <a:lnTo>
                  <a:pt x="428625" y="171450"/>
                </a:lnTo>
                <a:lnTo>
                  <a:pt x="435769" y="178594"/>
                </a:lnTo>
                <a:lnTo>
                  <a:pt x="442912" y="185738"/>
                </a:lnTo>
                <a:lnTo>
                  <a:pt x="442912" y="185738"/>
                </a:lnTo>
                <a:lnTo>
                  <a:pt x="450056" y="185738"/>
                </a:lnTo>
                <a:lnTo>
                  <a:pt x="457200" y="192882"/>
                </a:lnTo>
                <a:lnTo>
                  <a:pt x="464344" y="185738"/>
                </a:lnTo>
                <a:lnTo>
                  <a:pt x="464344" y="185738"/>
                </a:lnTo>
                <a:lnTo>
                  <a:pt x="471487" y="178594"/>
                </a:lnTo>
                <a:lnTo>
                  <a:pt x="471487" y="178594"/>
                </a:lnTo>
                <a:lnTo>
                  <a:pt x="478631" y="171450"/>
                </a:lnTo>
                <a:lnTo>
                  <a:pt x="478631" y="171450"/>
                </a:lnTo>
                <a:lnTo>
                  <a:pt x="485775" y="164307"/>
                </a:lnTo>
                <a:lnTo>
                  <a:pt x="485775" y="157163"/>
                </a:lnTo>
                <a:lnTo>
                  <a:pt x="485775" y="142875"/>
                </a:lnTo>
                <a:lnTo>
                  <a:pt x="492919" y="135732"/>
                </a:lnTo>
                <a:lnTo>
                  <a:pt x="492919" y="121444"/>
                </a:lnTo>
                <a:lnTo>
                  <a:pt x="485775" y="107157"/>
                </a:lnTo>
                <a:lnTo>
                  <a:pt x="485775" y="100013"/>
                </a:lnTo>
                <a:lnTo>
                  <a:pt x="485775" y="85725"/>
                </a:lnTo>
                <a:lnTo>
                  <a:pt x="478631" y="71438"/>
                </a:lnTo>
                <a:lnTo>
                  <a:pt x="464344" y="57150"/>
                </a:lnTo>
                <a:lnTo>
                  <a:pt x="457200" y="42863"/>
                </a:lnTo>
                <a:lnTo>
                  <a:pt x="442912" y="35719"/>
                </a:lnTo>
                <a:lnTo>
                  <a:pt x="428625" y="21432"/>
                </a:lnTo>
                <a:lnTo>
                  <a:pt x="414337" y="21432"/>
                </a:lnTo>
                <a:lnTo>
                  <a:pt x="400050" y="21432"/>
                </a:lnTo>
                <a:lnTo>
                  <a:pt x="385762" y="14288"/>
                </a:lnTo>
                <a:lnTo>
                  <a:pt x="378619" y="21432"/>
                </a:lnTo>
                <a:lnTo>
                  <a:pt x="364331" y="21432"/>
                </a:lnTo>
                <a:lnTo>
                  <a:pt x="357187" y="28575"/>
                </a:lnTo>
                <a:lnTo>
                  <a:pt x="350044" y="35719"/>
                </a:lnTo>
                <a:lnTo>
                  <a:pt x="342900" y="42863"/>
                </a:lnTo>
                <a:lnTo>
                  <a:pt x="335756" y="64294"/>
                </a:lnTo>
                <a:lnTo>
                  <a:pt x="335756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721644" y="2943225"/>
            <a:ext cx="221457" cy="257176"/>
          </a:xfrm>
          <a:custGeom>
            <a:avLst/>
            <a:gdLst/>
            <a:ahLst/>
            <a:cxnLst/>
            <a:rect l="0" t="0" r="0" b="0"/>
            <a:pathLst>
              <a:path w="221457" h="257176">
                <a:moveTo>
                  <a:pt x="0" y="114300"/>
                </a:moveTo>
                <a:lnTo>
                  <a:pt x="0" y="121444"/>
                </a:lnTo>
                <a:lnTo>
                  <a:pt x="0" y="135731"/>
                </a:lnTo>
                <a:lnTo>
                  <a:pt x="0" y="150019"/>
                </a:lnTo>
                <a:lnTo>
                  <a:pt x="0" y="157163"/>
                </a:lnTo>
                <a:lnTo>
                  <a:pt x="0" y="171450"/>
                </a:lnTo>
                <a:lnTo>
                  <a:pt x="7144" y="185738"/>
                </a:lnTo>
                <a:lnTo>
                  <a:pt x="7144" y="192881"/>
                </a:lnTo>
                <a:lnTo>
                  <a:pt x="14287" y="200025"/>
                </a:lnTo>
                <a:lnTo>
                  <a:pt x="14287" y="214313"/>
                </a:lnTo>
                <a:lnTo>
                  <a:pt x="14287" y="221456"/>
                </a:lnTo>
                <a:lnTo>
                  <a:pt x="21431" y="221456"/>
                </a:lnTo>
                <a:lnTo>
                  <a:pt x="21431" y="221456"/>
                </a:lnTo>
                <a:lnTo>
                  <a:pt x="21431" y="228600"/>
                </a:lnTo>
                <a:lnTo>
                  <a:pt x="21431" y="228600"/>
                </a:lnTo>
                <a:lnTo>
                  <a:pt x="21431" y="228600"/>
                </a:lnTo>
                <a:lnTo>
                  <a:pt x="21431" y="235744"/>
                </a:lnTo>
                <a:lnTo>
                  <a:pt x="28575" y="235744"/>
                </a:lnTo>
                <a:lnTo>
                  <a:pt x="28575" y="228600"/>
                </a:lnTo>
                <a:lnTo>
                  <a:pt x="28575" y="235744"/>
                </a:lnTo>
                <a:lnTo>
                  <a:pt x="28575" y="228600"/>
                </a:lnTo>
                <a:lnTo>
                  <a:pt x="21431" y="221456"/>
                </a:lnTo>
                <a:lnTo>
                  <a:pt x="21431" y="221456"/>
                </a:lnTo>
                <a:lnTo>
                  <a:pt x="21431" y="214313"/>
                </a:lnTo>
                <a:lnTo>
                  <a:pt x="21431" y="192881"/>
                </a:lnTo>
                <a:lnTo>
                  <a:pt x="21431" y="178594"/>
                </a:lnTo>
                <a:lnTo>
                  <a:pt x="21431" y="164306"/>
                </a:lnTo>
                <a:lnTo>
                  <a:pt x="21431" y="142875"/>
                </a:lnTo>
                <a:lnTo>
                  <a:pt x="21431" y="128588"/>
                </a:lnTo>
                <a:lnTo>
                  <a:pt x="28575" y="114300"/>
                </a:lnTo>
                <a:lnTo>
                  <a:pt x="35719" y="100013"/>
                </a:lnTo>
                <a:lnTo>
                  <a:pt x="35719" y="78581"/>
                </a:lnTo>
                <a:lnTo>
                  <a:pt x="50006" y="64294"/>
                </a:lnTo>
                <a:lnTo>
                  <a:pt x="57150" y="57150"/>
                </a:lnTo>
                <a:lnTo>
                  <a:pt x="64294" y="35719"/>
                </a:lnTo>
                <a:lnTo>
                  <a:pt x="71437" y="28575"/>
                </a:lnTo>
                <a:lnTo>
                  <a:pt x="85725" y="21431"/>
                </a:lnTo>
                <a:lnTo>
                  <a:pt x="100012" y="14288"/>
                </a:lnTo>
                <a:lnTo>
                  <a:pt x="107156" y="7144"/>
                </a:lnTo>
                <a:lnTo>
                  <a:pt x="114300" y="7144"/>
                </a:lnTo>
                <a:lnTo>
                  <a:pt x="128587" y="0"/>
                </a:lnTo>
                <a:lnTo>
                  <a:pt x="135731" y="0"/>
                </a:lnTo>
                <a:lnTo>
                  <a:pt x="142875" y="7144"/>
                </a:lnTo>
                <a:lnTo>
                  <a:pt x="157162" y="7144"/>
                </a:lnTo>
                <a:lnTo>
                  <a:pt x="164306" y="7144"/>
                </a:lnTo>
                <a:lnTo>
                  <a:pt x="171450" y="21431"/>
                </a:lnTo>
                <a:lnTo>
                  <a:pt x="185737" y="21431"/>
                </a:lnTo>
                <a:lnTo>
                  <a:pt x="192881" y="28575"/>
                </a:lnTo>
                <a:lnTo>
                  <a:pt x="200025" y="35719"/>
                </a:lnTo>
                <a:lnTo>
                  <a:pt x="207169" y="50006"/>
                </a:lnTo>
                <a:lnTo>
                  <a:pt x="207169" y="57150"/>
                </a:lnTo>
                <a:lnTo>
                  <a:pt x="214312" y="64294"/>
                </a:lnTo>
                <a:lnTo>
                  <a:pt x="214312" y="85725"/>
                </a:lnTo>
                <a:lnTo>
                  <a:pt x="221456" y="92869"/>
                </a:lnTo>
                <a:lnTo>
                  <a:pt x="221456" y="107156"/>
                </a:lnTo>
                <a:lnTo>
                  <a:pt x="221456" y="128588"/>
                </a:lnTo>
                <a:lnTo>
                  <a:pt x="221456" y="142875"/>
                </a:lnTo>
                <a:lnTo>
                  <a:pt x="221456" y="157163"/>
                </a:lnTo>
                <a:lnTo>
                  <a:pt x="214312" y="171450"/>
                </a:lnTo>
                <a:lnTo>
                  <a:pt x="214312" y="185738"/>
                </a:lnTo>
                <a:lnTo>
                  <a:pt x="207169" y="192881"/>
                </a:lnTo>
                <a:lnTo>
                  <a:pt x="207169" y="207169"/>
                </a:lnTo>
                <a:lnTo>
                  <a:pt x="200025" y="221456"/>
                </a:lnTo>
                <a:lnTo>
                  <a:pt x="200025" y="228600"/>
                </a:lnTo>
                <a:lnTo>
                  <a:pt x="192881" y="235744"/>
                </a:lnTo>
                <a:lnTo>
                  <a:pt x="192881" y="242888"/>
                </a:lnTo>
                <a:lnTo>
                  <a:pt x="185737" y="250031"/>
                </a:lnTo>
                <a:lnTo>
                  <a:pt x="185737" y="257175"/>
                </a:lnTo>
                <a:lnTo>
                  <a:pt x="185737" y="2571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1907381" y="3000375"/>
            <a:ext cx="271464" cy="200026"/>
          </a:xfrm>
          <a:custGeom>
            <a:avLst/>
            <a:gdLst/>
            <a:ahLst/>
            <a:cxnLst/>
            <a:rect l="0" t="0" r="0" b="0"/>
            <a:pathLst>
              <a:path w="271464" h="200026">
                <a:moveTo>
                  <a:pt x="128588" y="7144"/>
                </a:moveTo>
                <a:lnTo>
                  <a:pt x="128588" y="0"/>
                </a:lnTo>
                <a:lnTo>
                  <a:pt x="128588" y="7144"/>
                </a:lnTo>
                <a:lnTo>
                  <a:pt x="121444" y="7144"/>
                </a:lnTo>
                <a:lnTo>
                  <a:pt x="114300" y="0"/>
                </a:lnTo>
                <a:lnTo>
                  <a:pt x="107157" y="7144"/>
                </a:lnTo>
                <a:lnTo>
                  <a:pt x="100013" y="14288"/>
                </a:lnTo>
                <a:lnTo>
                  <a:pt x="85725" y="14288"/>
                </a:lnTo>
                <a:lnTo>
                  <a:pt x="78582" y="21431"/>
                </a:lnTo>
                <a:lnTo>
                  <a:pt x="64294" y="35719"/>
                </a:lnTo>
                <a:lnTo>
                  <a:pt x="57150" y="35719"/>
                </a:lnTo>
                <a:lnTo>
                  <a:pt x="42863" y="42863"/>
                </a:lnTo>
                <a:lnTo>
                  <a:pt x="28575" y="57150"/>
                </a:lnTo>
                <a:lnTo>
                  <a:pt x="21432" y="64294"/>
                </a:lnTo>
                <a:lnTo>
                  <a:pt x="14288" y="71438"/>
                </a:lnTo>
                <a:lnTo>
                  <a:pt x="14288" y="78581"/>
                </a:lnTo>
                <a:lnTo>
                  <a:pt x="7144" y="85725"/>
                </a:lnTo>
                <a:lnTo>
                  <a:pt x="7144" y="92869"/>
                </a:lnTo>
                <a:lnTo>
                  <a:pt x="0" y="100013"/>
                </a:lnTo>
                <a:lnTo>
                  <a:pt x="7144" y="107156"/>
                </a:lnTo>
                <a:lnTo>
                  <a:pt x="7144" y="114300"/>
                </a:lnTo>
                <a:lnTo>
                  <a:pt x="14288" y="121444"/>
                </a:lnTo>
                <a:lnTo>
                  <a:pt x="14288" y="128588"/>
                </a:lnTo>
                <a:lnTo>
                  <a:pt x="21432" y="135731"/>
                </a:lnTo>
                <a:lnTo>
                  <a:pt x="35719" y="135731"/>
                </a:lnTo>
                <a:lnTo>
                  <a:pt x="50007" y="142875"/>
                </a:lnTo>
                <a:lnTo>
                  <a:pt x="64294" y="150019"/>
                </a:lnTo>
                <a:lnTo>
                  <a:pt x="78582" y="157163"/>
                </a:lnTo>
                <a:lnTo>
                  <a:pt x="92869" y="157163"/>
                </a:lnTo>
                <a:lnTo>
                  <a:pt x="114300" y="164306"/>
                </a:lnTo>
                <a:lnTo>
                  <a:pt x="128588" y="164306"/>
                </a:lnTo>
                <a:lnTo>
                  <a:pt x="150019" y="164306"/>
                </a:lnTo>
                <a:lnTo>
                  <a:pt x="164307" y="171450"/>
                </a:lnTo>
                <a:lnTo>
                  <a:pt x="178594" y="171450"/>
                </a:lnTo>
                <a:lnTo>
                  <a:pt x="200025" y="178594"/>
                </a:lnTo>
                <a:lnTo>
                  <a:pt x="214313" y="185738"/>
                </a:lnTo>
                <a:lnTo>
                  <a:pt x="228600" y="185738"/>
                </a:lnTo>
                <a:lnTo>
                  <a:pt x="235744" y="185738"/>
                </a:lnTo>
                <a:lnTo>
                  <a:pt x="242888" y="192881"/>
                </a:lnTo>
                <a:lnTo>
                  <a:pt x="257175" y="192881"/>
                </a:lnTo>
                <a:lnTo>
                  <a:pt x="257175" y="192881"/>
                </a:lnTo>
                <a:lnTo>
                  <a:pt x="264319" y="192881"/>
                </a:lnTo>
                <a:lnTo>
                  <a:pt x="271463" y="200025"/>
                </a:lnTo>
                <a:lnTo>
                  <a:pt x="271463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585788" y="3429000"/>
            <a:ext cx="307182" cy="64295"/>
          </a:xfrm>
          <a:custGeom>
            <a:avLst/>
            <a:gdLst/>
            <a:ahLst/>
            <a:cxnLst/>
            <a:rect l="0" t="0" r="0" b="0"/>
            <a:pathLst>
              <a:path w="307182" h="64295">
                <a:moveTo>
                  <a:pt x="0" y="57150"/>
                </a:moveTo>
                <a:lnTo>
                  <a:pt x="0" y="64294"/>
                </a:lnTo>
                <a:lnTo>
                  <a:pt x="7143" y="57150"/>
                </a:lnTo>
                <a:lnTo>
                  <a:pt x="14287" y="57150"/>
                </a:lnTo>
                <a:lnTo>
                  <a:pt x="21431" y="57150"/>
                </a:lnTo>
                <a:lnTo>
                  <a:pt x="28575" y="50006"/>
                </a:lnTo>
                <a:lnTo>
                  <a:pt x="42862" y="50006"/>
                </a:lnTo>
                <a:lnTo>
                  <a:pt x="57150" y="42863"/>
                </a:lnTo>
                <a:lnTo>
                  <a:pt x="71437" y="35719"/>
                </a:lnTo>
                <a:lnTo>
                  <a:pt x="92868" y="35719"/>
                </a:lnTo>
                <a:lnTo>
                  <a:pt x="107156" y="35719"/>
                </a:lnTo>
                <a:lnTo>
                  <a:pt x="128587" y="28575"/>
                </a:lnTo>
                <a:lnTo>
                  <a:pt x="150018" y="21431"/>
                </a:lnTo>
                <a:lnTo>
                  <a:pt x="171450" y="21431"/>
                </a:lnTo>
                <a:lnTo>
                  <a:pt x="192881" y="14288"/>
                </a:lnTo>
                <a:lnTo>
                  <a:pt x="214312" y="7144"/>
                </a:lnTo>
                <a:lnTo>
                  <a:pt x="235743" y="7144"/>
                </a:lnTo>
                <a:lnTo>
                  <a:pt x="257175" y="7144"/>
                </a:lnTo>
                <a:lnTo>
                  <a:pt x="271462" y="0"/>
                </a:lnTo>
                <a:lnTo>
                  <a:pt x="307181" y="0"/>
                </a:lnTo>
                <a:lnTo>
                  <a:pt x="30718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1107281" y="3371850"/>
            <a:ext cx="364333" cy="307182"/>
          </a:xfrm>
          <a:custGeom>
            <a:avLst/>
            <a:gdLst/>
            <a:ahLst/>
            <a:cxnLst/>
            <a:rect l="0" t="0" r="0" b="0"/>
            <a:pathLst>
              <a:path w="364333" h="307182">
                <a:moveTo>
                  <a:pt x="0" y="157163"/>
                </a:moveTo>
                <a:lnTo>
                  <a:pt x="0" y="150019"/>
                </a:lnTo>
                <a:lnTo>
                  <a:pt x="7144" y="150019"/>
                </a:lnTo>
                <a:lnTo>
                  <a:pt x="14288" y="150019"/>
                </a:lnTo>
                <a:lnTo>
                  <a:pt x="28575" y="150019"/>
                </a:lnTo>
                <a:lnTo>
                  <a:pt x="42863" y="142875"/>
                </a:lnTo>
                <a:lnTo>
                  <a:pt x="57150" y="135731"/>
                </a:lnTo>
                <a:lnTo>
                  <a:pt x="78582" y="142875"/>
                </a:lnTo>
                <a:lnTo>
                  <a:pt x="100013" y="135731"/>
                </a:lnTo>
                <a:lnTo>
                  <a:pt x="114300" y="128588"/>
                </a:lnTo>
                <a:lnTo>
                  <a:pt x="135732" y="121444"/>
                </a:lnTo>
                <a:lnTo>
                  <a:pt x="157163" y="114300"/>
                </a:lnTo>
                <a:lnTo>
                  <a:pt x="178594" y="107156"/>
                </a:lnTo>
                <a:lnTo>
                  <a:pt x="192882" y="100013"/>
                </a:lnTo>
                <a:lnTo>
                  <a:pt x="214313" y="92869"/>
                </a:lnTo>
                <a:lnTo>
                  <a:pt x="228600" y="85725"/>
                </a:lnTo>
                <a:lnTo>
                  <a:pt x="242888" y="71438"/>
                </a:lnTo>
                <a:lnTo>
                  <a:pt x="250032" y="71438"/>
                </a:lnTo>
                <a:lnTo>
                  <a:pt x="264319" y="64294"/>
                </a:lnTo>
                <a:lnTo>
                  <a:pt x="264319" y="57150"/>
                </a:lnTo>
                <a:lnTo>
                  <a:pt x="271463" y="57150"/>
                </a:lnTo>
                <a:lnTo>
                  <a:pt x="271463" y="50006"/>
                </a:lnTo>
                <a:lnTo>
                  <a:pt x="271463" y="35719"/>
                </a:lnTo>
                <a:lnTo>
                  <a:pt x="271463" y="28575"/>
                </a:lnTo>
                <a:lnTo>
                  <a:pt x="264319" y="28575"/>
                </a:lnTo>
                <a:lnTo>
                  <a:pt x="257175" y="14288"/>
                </a:lnTo>
                <a:lnTo>
                  <a:pt x="250032" y="7144"/>
                </a:lnTo>
                <a:lnTo>
                  <a:pt x="235744" y="7144"/>
                </a:lnTo>
                <a:lnTo>
                  <a:pt x="221457" y="7144"/>
                </a:lnTo>
                <a:lnTo>
                  <a:pt x="200025" y="0"/>
                </a:lnTo>
                <a:lnTo>
                  <a:pt x="178594" y="7144"/>
                </a:lnTo>
                <a:lnTo>
                  <a:pt x="164307" y="7144"/>
                </a:lnTo>
                <a:lnTo>
                  <a:pt x="142875" y="14288"/>
                </a:lnTo>
                <a:lnTo>
                  <a:pt x="121444" y="28575"/>
                </a:lnTo>
                <a:lnTo>
                  <a:pt x="100013" y="42863"/>
                </a:lnTo>
                <a:lnTo>
                  <a:pt x="78582" y="57150"/>
                </a:lnTo>
                <a:lnTo>
                  <a:pt x="57150" y="64294"/>
                </a:lnTo>
                <a:lnTo>
                  <a:pt x="42863" y="85725"/>
                </a:lnTo>
                <a:lnTo>
                  <a:pt x="35719" y="100013"/>
                </a:lnTo>
                <a:lnTo>
                  <a:pt x="21432" y="114300"/>
                </a:lnTo>
                <a:lnTo>
                  <a:pt x="14288" y="135731"/>
                </a:lnTo>
                <a:lnTo>
                  <a:pt x="7144" y="142875"/>
                </a:lnTo>
                <a:lnTo>
                  <a:pt x="7144" y="164306"/>
                </a:lnTo>
                <a:lnTo>
                  <a:pt x="7144" y="178594"/>
                </a:lnTo>
                <a:lnTo>
                  <a:pt x="14288" y="192881"/>
                </a:lnTo>
                <a:lnTo>
                  <a:pt x="21432" y="207169"/>
                </a:lnTo>
                <a:lnTo>
                  <a:pt x="28575" y="221456"/>
                </a:lnTo>
                <a:lnTo>
                  <a:pt x="35719" y="235744"/>
                </a:lnTo>
                <a:lnTo>
                  <a:pt x="50007" y="250031"/>
                </a:lnTo>
                <a:lnTo>
                  <a:pt x="64294" y="264319"/>
                </a:lnTo>
                <a:lnTo>
                  <a:pt x="78582" y="278606"/>
                </a:lnTo>
                <a:lnTo>
                  <a:pt x="100013" y="285750"/>
                </a:lnTo>
                <a:lnTo>
                  <a:pt x="121444" y="292894"/>
                </a:lnTo>
                <a:lnTo>
                  <a:pt x="142875" y="300038"/>
                </a:lnTo>
                <a:lnTo>
                  <a:pt x="164307" y="300038"/>
                </a:lnTo>
                <a:lnTo>
                  <a:pt x="185738" y="300038"/>
                </a:lnTo>
                <a:lnTo>
                  <a:pt x="214313" y="307181"/>
                </a:lnTo>
                <a:lnTo>
                  <a:pt x="235744" y="307181"/>
                </a:lnTo>
                <a:lnTo>
                  <a:pt x="257175" y="300038"/>
                </a:lnTo>
                <a:lnTo>
                  <a:pt x="285750" y="292894"/>
                </a:lnTo>
                <a:lnTo>
                  <a:pt x="307182" y="292894"/>
                </a:lnTo>
                <a:lnTo>
                  <a:pt x="328613" y="278606"/>
                </a:lnTo>
                <a:lnTo>
                  <a:pt x="364332" y="264319"/>
                </a:lnTo>
                <a:lnTo>
                  <a:pt x="364332" y="264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1407319" y="3278981"/>
            <a:ext cx="192882" cy="392908"/>
          </a:xfrm>
          <a:custGeom>
            <a:avLst/>
            <a:gdLst/>
            <a:ahLst/>
            <a:cxnLst/>
            <a:rect l="0" t="0" r="0" b="0"/>
            <a:pathLst>
              <a:path w="192882" h="392908">
                <a:moveTo>
                  <a:pt x="171450" y="292894"/>
                </a:moveTo>
                <a:lnTo>
                  <a:pt x="178594" y="278607"/>
                </a:lnTo>
                <a:lnTo>
                  <a:pt x="185737" y="264319"/>
                </a:lnTo>
                <a:lnTo>
                  <a:pt x="185737" y="250032"/>
                </a:lnTo>
                <a:lnTo>
                  <a:pt x="192881" y="242888"/>
                </a:lnTo>
                <a:lnTo>
                  <a:pt x="185737" y="235744"/>
                </a:lnTo>
                <a:lnTo>
                  <a:pt x="185737" y="228600"/>
                </a:lnTo>
                <a:lnTo>
                  <a:pt x="178594" y="214313"/>
                </a:lnTo>
                <a:lnTo>
                  <a:pt x="171450" y="207169"/>
                </a:lnTo>
                <a:lnTo>
                  <a:pt x="164306" y="200025"/>
                </a:lnTo>
                <a:lnTo>
                  <a:pt x="150019" y="200025"/>
                </a:lnTo>
                <a:lnTo>
                  <a:pt x="135731" y="200025"/>
                </a:lnTo>
                <a:lnTo>
                  <a:pt x="128587" y="200025"/>
                </a:lnTo>
                <a:lnTo>
                  <a:pt x="107156" y="200025"/>
                </a:lnTo>
                <a:lnTo>
                  <a:pt x="92869" y="207169"/>
                </a:lnTo>
                <a:lnTo>
                  <a:pt x="78581" y="214313"/>
                </a:lnTo>
                <a:lnTo>
                  <a:pt x="57150" y="228600"/>
                </a:lnTo>
                <a:lnTo>
                  <a:pt x="42862" y="242888"/>
                </a:lnTo>
                <a:lnTo>
                  <a:pt x="28575" y="257175"/>
                </a:lnTo>
                <a:lnTo>
                  <a:pt x="21431" y="264319"/>
                </a:lnTo>
                <a:lnTo>
                  <a:pt x="14287" y="285750"/>
                </a:lnTo>
                <a:lnTo>
                  <a:pt x="7144" y="307182"/>
                </a:lnTo>
                <a:lnTo>
                  <a:pt x="0" y="314325"/>
                </a:lnTo>
                <a:lnTo>
                  <a:pt x="0" y="328613"/>
                </a:lnTo>
                <a:lnTo>
                  <a:pt x="0" y="342900"/>
                </a:lnTo>
                <a:lnTo>
                  <a:pt x="0" y="357188"/>
                </a:lnTo>
                <a:lnTo>
                  <a:pt x="7144" y="364332"/>
                </a:lnTo>
                <a:lnTo>
                  <a:pt x="14287" y="378619"/>
                </a:lnTo>
                <a:lnTo>
                  <a:pt x="21431" y="385763"/>
                </a:lnTo>
                <a:lnTo>
                  <a:pt x="28575" y="385763"/>
                </a:lnTo>
                <a:lnTo>
                  <a:pt x="42862" y="385763"/>
                </a:lnTo>
                <a:lnTo>
                  <a:pt x="50006" y="392907"/>
                </a:lnTo>
                <a:lnTo>
                  <a:pt x="57150" y="392907"/>
                </a:lnTo>
                <a:lnTo>
                  <a:pt x="71437" y="392907"/>
                </a:lnTo>
                <a:lnTo>
                  <a:pt x="85725" y="385763"/>
                </a:lnTo>
                <a:lnTo>
                  <a:pt x="100012" y="378619"/>
                </a:lnTo>
                <a:lnTo>
                  <a:pt x="107156" y="371475"/>
                </a:lnTo>
                <a:lnTo>
                  <a:pt x="121444" y="364332"/>
                </a:lnTo>
                <a:lnTo>
                  <a:pt x="128587" y="357188"/>
                </a:lnTo>
                <a:lnTo>
                  <a:pt x="142875" y="342900"/>
                </a:lnTo>
                <a:lnTo>
                  <a:pt x="150019" y="335757"/>
                </a:lnTo>
                <a:lnTo>
                  <a:pt x="157162" y="321469"/>
                </a:lnTo>
                <a:lnTo>
                  <a:pt x="164306" y="300038"/>
                </a:lnTo>
                <a:lnTo>
                  <a:pt x="164306" y="285750"/>
                </a:lnTo>
                <a:lnTo>
                  <a:pt x="171450" y="264319"/>
                </a:lnTo>
                <a:lnTo>
                  <a:pt x="178594" y="242888"/>
                </a:lnTo>
                <a:lnTo>
                  <a:pt x="178594" y="221457"/>
                </a:lnTo>
                <a:lnTo>
                  <a:pt x="178594" y="207169"/>
                </a:lnTo>
                <a:lnTo>
                  <a:pt x="185737" y="185738"/>
                </a:lnTo>
                <a:lnTo>
                  <a:pt x="185737" y="157163"/>
                </a:lnTo>
                <a:lnTo>
                  <a:pt x="185737" y="142875"/>
                </a:lnTo>
                <a:lnTo>
                  <a:pt x="185737" y="121444"/>
                </a:lnTo>
                <a:lnTo>
                  <a:pt x="185737" y="100013"/>
                </a:lnTo>
                <a:lnTo>
                  <a:pt x="178594" y="85725"/>
                </a:lnTo>
                <a:lnTo>
                  <a:pt x="178594" y="71438"/>
                </a:lnTo>
                <a:lnTo>
                  <a:pt x="178594" y="50007"/>
                </a:lnTo>
                <a:lnTo>
                  <a:pt x="178594" y="42863"/>
                </a:lnTo>
                <a:lnTo>
                  <a:pt x="171450" y="35719"/>
                </a:lnTo>
                <a:lnTo>
                  <a:pt x="171450" y="21432"/>
                </a:lnTo>
                <a:lnTo>
                  <a:pt x="171450" y="14288"/>
                </a:lnTo>
                <a:lnTo>
                  <a:pt x="171450" y="14288"/>
                </a:lnTo>
                <a:lnTo>
                  <a:pt x="164306" y="7144"/>
                </a:lnTo>
                <a:lnTo>
                  <a:pt x="164306" y="0"/>
                </a:lnTo>
                <a:lnTo>
                  <a:pt x="164306" y="7144"/>
                </a:lnTo>
                <a:lnTo>
                  <a:pt x="164306" y="7144"/>
                </a:lnTo>
                <a:lnTo>
                  <a:pt x="164306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1707356" y="3421856"/>
            <a:ext cx="221458" cy="200026"/>
          </a:xfrm>
          <a:custGeom>
            <a:avLst/>
            <a:gdLst/>
            <a:ahLst/>
            <a:cxnLst/>
            <a:rect l="0" t="0" r="0" b="0"/>
            <a:pathLst>
              <a:path w="221458" h="200026">
                <a:moveTo>
                  <a:pt x="0" y="0"/>
                </a:moveTo>
                <a:lnTo>
                  <a:pt x="0" y="0"/>
                </a:lnTo>
                <a:lnTo>
                  <a:pt x="0" y="7144"/>
                </a:lnTo>
                <a:lnTo>
                  <a:pt x="0" y="21432"/>
                </a:lnTo>
                <a:lnTo>
                  <a:pt x="0" y="35719"/>
                </a:lnTo>
                <a:lnTo>
                  <a:pt x="0" y="50007"/>
                </a:lnTo>
                <a:lnTo>
                  <a:pt x="0" y="71438"/>
                </a:lnTo>
                <a:lnTo>
                  <a:pt x="0" y="85725"/>
                </a:lnTo>
                <a:lnTo>
                  <a:pt x="0" y="100013"/>
                </a:lnTo>
                <a:lnTo>
                  <a:pt x="0" y="121444"/>
                </a:lnTo>
                <a:lnTo>
                  <a:pt x="7144" y="135732"/>
                </a:lnTo>
                <a:lnTo>
                  <a:pt x="7144" y="150019"/>
                </a:lnTo>
                <a:lnTo>
                  <a:pt x="7144" y="164307"/>
                </a:lnTo>
                <a:lnTo>
                  <a:pt x="14288" y="164307"/>
                </a:lnTo>
                <a:lnTo>
                  <a:pt x="14288" y="171450"/>
                </a:lnTo>
                <a:lnTo>
                  <a:pt x="21432" y="178594"/>
                </a:lnTo>
                <a:lnTo>
                  <a:pt x="28575" y="185738"/>
                </a:lnTo>
                <a:lnTo>
                  <a:pt x="35719" y="185738"/>
                </a:lnTo>
                <a:lnTo>
                  <a:pt x="42863" y="192882"/>
                </a:lnTo>
                <a:lnTo>
                  <a:pt x="42863" y="192882"/>
                </a:lnTo>
                <a:lnTo>
                  <a:pt x="50007" y="192882"/>
                </a:lnTo>
                <a:lnTo>
                  <a:pt x="57150" y="185738"/>
                </a:lnTo>
                <a:lnTo>
                  <a:pt x="57150" y="185738"/>
                </a:lnTo>
                <a:lnTo>
                  <a:pt x="64294" y="178594"/>
                </a:lnTo>
                <a:lnTo>
                  <a:pt x="71438" y="178594"/>
                </a:lnTo>
                <a:lnTo>
                  <a:pt x="71438" y="171450"/>
                </a:lnTo>
                <a:lnTo>
                  <a:pt x="78582" y="164307"/>
                </a:lnTo>
                <a:lnTo>
                  <a:pt x="78582" y="150019"/>
                </a:lnTo>
                <a:lnTo>
                  <a:pt x="85725" y="142875"/>
                </a:lnTo>
                <a:lnTo>
                  <a:pt x="92869" y="135732"/>
                </a:lnTo>
                <a:lnTo>
                  <a:pt x="92869" y="121444"/>
                </a:lnTo>
                <a:lnTo>
                  <a:pt x="100013" y="114300"/>
                </a:lnTo>
                <a:lnTo>
                  <a:pt x="100013" y="100013"/>
                </a:lnTo>
                <a:lnTo>
                  <a:pt x="100013" y="92869"/>
                </a:lnTo>
                <a:lnTo>
                  <a:pt x="100013" y="85725"/>
                </a:lnTo>
                <a:lnTo>
                  <a:pt x="100013" y="85725"/>
                </a:lnTo>
                <a:lnTo>
                  <a:pt x="100013" y="78582"/>
                </a:lnTo>
                <a:lnTo>
                  <a:pt x="100013" y="71438"/>
                </a:lnTo>
                <a:lnTo>
                  <a:pt x="100013" y="78582"/>
                </a:lnTo>
                <a:lnTo>
                  <a:pt x="100013" y="71438"/>
                </a:lnTo>
                <a:lnTo>
                  <a:pt x="100013" y="71438"/>
                </a:lnTo>
                <a:lnTo>
                  <a:pt x="100013" y="78582"/>
                </a:lnTo>
                <a:lnTo>
                  <a:pt x="100013" y="78582"/>
                </a:lnTo>
                <a:lnTo>
                  <a:pt x="107157" y="85725"/>
                </a:lnTo>
                <a:lnTo>
                  <a:pt x="107157" y="92869"/>
                </a:lnTo>
                <a:lnTo>
                  <a:pt x="114300" y="107157"/>
                </a:lnTo>
                <a:lnTo>
                  <a:pt x="114300" y="114300"/>
                </a:lnTo>
                <a:lnTo>
                  <a:pt x="121444" y="128588"/>
                </a:lnTo>
                <a:lnTo>
                  <a:pt x="121444" y="135732"/>
                </a:lnTo>
                <a:lnTo>
                  <a:pt x="128588" y="150019"/>
                </a:lnTo>
                <a:lnTo>
                  <a:pt x="135732" y="157163"/>
                </a:lnTo>
                <a:lnTo>
                  <a:pt x="142875" y="171450"/>
                </a:lnTo>
                <a:lnTo>
                  <a:pt x="150019" y="178594"/>
                </a:lnTo>
                <a:lnTo>
                  <a:pt x="157163" y="185738"/>
                </a:lnTo>
                <a:lnTo>
                  <a:pt x="171450" y="192882"/>
                </a:lnTo>
                <a:lnTo>
                  <a:pt x="185738" y="200025"/>
                </a:lnTo>
                <a:lnTo>
                  <a:pt x="192882" y="200025"/>
                </a:lnTo>
                <a:lnTo>
                  <a:pt x="200025" y="200025"/>
                </a:lnTo>
                <a:lnTo>
                  <a:pt x="221457" y="200025"/>
                </a:lnTo>
                <a:lnTo>
                  <a:pt x="221457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1928813" y="3393281"/>
            <a:ext cx="178594" cy="228601"/>
          </a:xfrm>
          <a:custGeom>
            <a:avLst/>
            <a:gdLst/>
            <a:ahLst/>
            <a:cxnLst/>
            <a:rect l="0" t="0" r="0" b="0"/>
            <a:pathLst>
              <a:path w="178594" h="228601">
                <a:moveTo>
                  <a:pt x="135731" y="7144"/>
                </a:moveTo>
                <a:lnTo>
                  <a:pt x="121443" y="7144"/>
                </a:lnTo>
                <a:lnTo>
                  <a:pt x="107156" y="0"/>
                </a:lnTo>
                <a:lnTo>
                  <a:pt x="100012" y="0"/>
                </a:lnTo>
                <a:lnTo>
                  <a:pt x="85725" y="0"/>
                </a:lnTo>
                <a:lnTo>
                  <a:pt x="78581" y="7144"/>
                </a:lnTo>
                <a:lnTo>
                  <a:pt x="64293" y="7144"/>
                </a:lnTo>
                <a:lnTo>
                  <a:pt x="50006" y="21432"/>
                </a:lnTo>
                <a:lnTo>
                  <a:pt x="42862" y="28575"/>
                </a:lnTo>
                <a:lnTo>
                  <a:pt x="35718" y="35719"/>
                </a:lnTo>
                <a:lnTo>
                  <a:pt x="21431" y="50007"/>
                </a:lnTo>
                <a:lnTo>
                  <a:pt x="14287" y="64294"/>
                </a:lnTo>
                <a:lnTo>
                  <a:pt x="7143" y="78582"/>
                </a:lnTo>
                <a:lnTo>
                  <a:pt x="0" y="100013"/>
                </a:lnTo>
                <a:lnTo>
                  <a:pt x="0" y="121444"/>
                </a:lnTo>
                <a:lnTo>
                  <a:pt x="0" y="135732"/>
                </a:lnTo>
                <a:lnTo>
                  <a:pt x="0" y="150019"/>
                </a:lnTo>
                <a:lnTo>
                  <a:pt x="0" y="164307"/>
                </a:lnTo>
                <a:lnTo>
                  <a:pt x="7143" y="178594"/>
                </a:lnTo>
                <a:lnTo>
                  <a:pt x="14287" y="192882"/>
                </a:lnTo>
                <a:lnTo>
                  <a:pt x="21431" y="207169"/>
                </a:lnTo>
                <a:lnTo>
                  <a:pt x="35718" y="214313"/>
                </a:lnTo>
                <a:lnTo>
                  <a:pt x="50006" y="214313"/>
                </a:lnTo>
                <a:lnTo>
                  <a:pt x="57150" y="221457"/>
                </a:lnTo>
                <a:lnTo>
                  <a:pt x="71437" y="228600"/>
                </a:lnTo>
                <a:lnTo>
                  <a:pt x="92868" y="228600"/>
                </a:lnTo>
                <a:lnTo>
                  <a:pt x="107156" y="221457"/>
                </a:lnTo>
                <a:lnTo>
                  <a:pt x="128587" y="221457"/>
                </a:lnTo>
                <a:lnTo>
                  <a:pt x="142875" y="214313"/>
                </a:lnTo>
                <a:lnTo>
                  <a:pt x="178593" y="200025"/>
                </a:lnTo>
                <a:lnTo>
                  <a:pt x="178593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2093119" y="3336131"/>
            <a:ext cx="407195" cy="314326"/>
          </a:xfrm>
          <a:custGeom>
            <a:avLst/>
            <a:gdLst/>
            <a:ahLst/>
            <a:cxnLst/>
            <a:rect l="0" t="0" r="0" b="0"/>
            <a:pathLst>
              <a:path w="407195" h="314326">
                <a:moveTo>
                  <a:pt x="150019" y="128588"/>
                </a:moveTo>
                <a:lnTo>
                  <a:pt x="142875" y="121444"/>
                </a:lnTo>
                <a:lnTo>
                  <a:pt x="142875" y="114300"/>
                </a:lnTo>
                <a:lnTo>
                  <a:pt x="135731" y="100013"/>
                </a:lnTo>
                <a:lnTo>
                  <a:pt x="128587" y="100013"/>
                </a:lnTo>
                <a:lnTo>
                  <a:pt x="121444" y="92869"/>
                </a:lnTo>
                <a:lnTo>
                  <a:pt x="114300" y="92869"/>
                </a:lnTo>
                <a:lnTo>
                  <a:pt x="100012" y="92869"/>
                </a:lnTo>
                <a:lnTo>
                  <a:pt x="85725" y="92869"/>
                </a:lnTo>
                <a:lnTo>
                  <a:pt x="78581" y="92869"/>
                </a:lnTo>
                <a:lnTo>
                  <a:pt x="64294" y="100013"/>
                </a:lnTo>
                <a:lnTo>
                  <a:pt x="57150" y="114300"/>
                </a:lnTo>
                <a:lnTo>
                  <a:pt x="42862" y="121444"/>
                </a:lnTo>
                <a:lnTo>
                  <a:pt x="28575" y="135732"/>
                </a:lnTo>
                <a:lnTo>
                  <a:pt x="21431" y="157163"/>
                </a:lnTo>
                <a:lnTo>
                  <a:pt x="14287" y="178594"/>
                </a:lnTo>
                <a:lnTo>
                  <a:pt x="0" y="192882"/>
                </a:lnTo>
                <a:lnTo>
                  <a:pt x="0" y="207169"/>
                </a:lnTo>
                <a:lnTo>
                  <a:pt x="0" y="221457"/>
                </a:lnTo>
                <a:lnTo>
                  <a:pt x="0" y="228600"/>
                </a:lnTo>
                <a:lnTo>
                  <a:pt x="0" y="242888"/>
                </a:lnTo>
                <a:lnTo>
                  <a:pt x="7144" y="250032"/>
                </a:lnTo>
                <a:lnTo>
                  <a:pt x="14287" y="250032"/>
                </a:lnTo>
                <a:lnTo>
                  <a:pt x="21431" y="257175"/>
                </a:lnTo>
                <a:lnTo>
                  <a:pt x="28575" y="257175"/>
                </a:lnTo>
                <a:lnTo>
                  <a:pt x="35719" y="257175"/>
                </a:lnTo>
                <a:lnTo>
                  <a:pt x="42862" y="257175"/>
                </a:lnTo>
                <a:lnTo>
                  <a:pt x="57150" y="257175"/>
                </a:lnTo>
                <a:lnTo>
                  <a:pt x="64294" y="250032"/>
                </a:lnTo>
                <a:lnTo>
                  <a:pt x="71437" y="235744"/>
                </a:lnTo>
                <a:lnTo>
                  <a:pt x="85725" y="228600"/>
                </a:lnTo>
                <a:lnTo>
                  <a:pt x="92869" y="221457"/>
                </a:lnTo>
                <a:lnTo>
                  <a:pt x="100012" y="207169"/>
                </a:lnTo>
                <a:lnTo>
                  <a:pt x="107156" y="192882"/>
                </a:lnTo>
                <a:lnTo>
                  <a:pt x="121444" y="178594"/>
                </a:lnTo>
                <a:lnTo>
                  <a:pt x="128587" y="164307"/>
                </a:lnTo>
                <a:lnTo>
                  <a:pt x="135731" y="157163"/>
                </a:lnTo>
                <a:lnTo>
                  <a:pt x="142875" y="150019"/>
                </a:lnTo>
                <a:lnTo>
                  <a:pt x="142875" y="150019"/>
                </a:lnTo>
                <a:lnTo>
                  <a:pt x="142875" y="142875"/>
                </a:lnTo>
                <a:lnTo>
                  <a:pt x="142875" y="150019"/>
                </a:lnTo>
                <a:lnTo>
                  <a:pt x="142875" y="142875"/>
                </a:lnTo>
                <a:lnTo>
                  <a:pt x="150019" y="142875"/>
                </a:lnTo>
                <a:lnTo>
                  <a:pt x="150019" y="150019"/>
                </a:lnTo>
                <a:lnTo>
                  <a:pt x="150019" y="157163"/>
                </a:lnTo>
                <a:lnTo>
                  <a:pt x="150019" y="157163"/>
                </a:lnTo>
                <a:lnTo>
                  <a:pt x="157162" y="171450"/>
                </a:lnTo>
                <a:lnTo>
                  <a:pt x="157162" y="178594"/>
                </a:lnTo>
                <a:lnTo>
                  <a:pt x="157162" y="185738"/>
                </a:lnTo>
                <a:lnTo>
                  <a:pt x="164306" y="200025"/>
                </a:lnTo>
                <a:lnTo>
                  <a:pt x="171450" y="207169"/>
                </a:lnTo>
                <a:lnTo>
                  <a:pt x="178594" y="221457"/>
                </a:lnTo>
                <a:lnTo>
                  <a:pt x="185737" y="221457"/>
                </a:lnTo>
                <a:lnTo>
                  <a:pt x="192881" y="228600"/>
                </a:lnTo>
                <a:lnTo>
                  <a:pt x="200025" y="228600"/>
                </a:lnTo>
                <a:lnTo>
                  <a:pt x="207169" y="228600"/>
                </a:lnTo>
                <a:lnTo>
                  <a:pt x="221456" y="228600"/>
                </a:lnTo>
                <a:lnTo>
                  <a:pt x="228600" y="228600"/>
                </a:lnTo>
                <a:lnTo>
                  <a:pt x="235744" y="221457"/>
                </a:lnTo>
                <a:lnTo>
                  <a:pt x="242887" y="221457"/>
                </a:lnTo>
                <a:lnTo>
                  <a:pt x="257175" y="214313"/>
                </a:lnTo>
                <a:lnTo>
                  <a:pt x="264319" y="200025"/>
                </a:lnTo>
                <a:lnTo>
                  <a:pt x="271462" y="185738"/>
                </a:lnTo>
                <a:lnTo>
                  <a:pt x="278606" y="171450"/>
                </a:lnTo>
                <a:lnTo>
                  <a:pt x="285750" y="157163"/>
                </a:lnTo>
                <a:lnTo>
                  <a:pt x="292894" y="135732"/>
                </a:lnTo>
                <a:lnTo>
                  <a:pt x="300037" y="114300"/>
                </a:lnTo>
                <a:lnTo>
                  <a:pt x="300037" y="92869"/>
                </a:lnTo>
                <a:lnTo>
                  <a:pt x="300037" y="64294"/>
                </a:lnTo>
                <a:lnTo>
                  <a:pt x="307181" y="42863"/>
                </a:lnTo>
                <a:lnTo>
                  <a:pt x="307181" y="35719"/>
                </a:lnTo>
                <a:lnTo>
                  <a:pt x="307181" y="21432"/>
                </a:lnTo>
                <a:lnTo>
                  <a:pt x="307181" y="14288"/>
                </a:lnTo>
                <a:lnTo>
                  <a:pt x="307181" y="7144"/>
                </a:lnTo>
                <a:lnTo>
                  <a:pt x="307181" y="7144"/>
                </a:lnTo>
                <a:lnTo>
                  <a:pt x="307181" y="0"/>
                </a:lnTo>
                <a:lnTo>
                  <a:pt x="307181" y="7144"/>
                </a:lnTo>
                <a:lnTo>
                  <a:pt x="307181" y="7144"/>
                </a:lnTo>
                <a:lnTo>
                  <a:pt x="300037" y="7144"/>
                </a:lnTo>
                <a:lnTo>
                  <a:pt x="300037" y="14288"/>
                </a:lnTo>
                <a:lnTo>
                  <a:pt x="300037" y="21432"/>
                </a:lnTo>
                <a:lnTo>
                  <a:pt x="292894" y="35719"/>
                </a:lnTo>
                <a:lnTo>
                  <a:pt x="292894" y="50007"/>
                </a:lnTo>
                <a:lnTo>
                  <a:pt x="285750" y="71438"/>
                </a:lnTo>
                <a:lnTo>
                  <a:pt x="285750" y="92869"/>
                </a:lnTo>
                <a:lnTo>
                  <a:pt x="285750" y="114300"/>
                </a:lnTo>
                <a:lnTo>
                  <a:pt x="278606" y="142875"/>
                </a:lnTo>
                <a:lnTo>
                  <a:pt x="278606" y="164307"/>
                </a:lnTo>
                <a:lnTo>
                  <a:pt x="278606" y="185738"/>
                </a:lnTo>
                <a:lnTo>
                  <a:pt x="285750" y="207169"/>
                </a:lnTo>
                <a:lnTo>
                  <a:pt x="292894" y="228600"/>
                </a:lnTo>
                <a:lnTo>
                  <a:pt x="300037" y="242888"/>
                </a:lnTo>
                <a:lnTo>
                  <a:pt x="307181" y="257175"/>
                </a:lnTo>
                <a:lnTo>
                  <a:pt x="314325" y="278607"/>
                </a:lnTo>
                <a:lnTo>
                  <a:pt x="328612" y="285750"/>
                </a:lnTo>
                <a:lnTo>
                  <a:pt x="335756" y="292894"/>
                </a:lnTo>
                <a:lnTo>
                  <a:pt x="350044" y="307182"/>
                </a:lnTo>
                <a:lnTo>
                  <a:pt x="364331" y="307182"/>
                </a:lnTo>
                <a:lnTo>
                  <a:pt x="371475" y="307182"/>
                </a:lnTo>
                <a:lnTo>
                  <a:pt x="385762" y="314325"/>
                </a:lnTo>
                <a:lnTo>
                  <a:pt x="392906" y="307182"/>
                </a:lnTo>
                <a:lnTo>
                  <a:pt x="400050" y="307182"/>
                </a:lnTo>
                <a:lnTo>
                  <a:pt x="407194" y="292894"/>
                </a:lnTo>
                <a:lnTo>
                  <a:pt x="407194" y="2928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2393156" y="3471863"/>
            <a:ext cx="150020" cy="100013"/>
          </a:xfrm>
          <a:custGeom>
            <a:avLst/>
            <a:gdLst/>
            <a:ahLst/>
            <a:cxnLst/>
            <a:rect l="0" t="0" r="0" b="0"/>
            <a:pathLst>
              <a:path w="150020" h="100013">
                <a:moveTo>
                  <a:pt x="0" y="7143"/>
                </a:moveTo>
                <a:lnTo>
                  <a:pt x="0" y="14287"/>
                </a:lnTo>
                <a:lnTo>
                  <a:pt x="7144" y="7143"/>
                </a:lnTo>
                <a:lnTo>
                  <a:pt x="14288" y="7143"/>
                </a:lnTo>
                <a:lnTo>
                  <a:pt x="28575" y="7143"/>
                </a:lnTo>
                <a:lnTo>
                  <a:pt x="42863" y="0"/>
                </a:lnTo>
                <a:lnTo>
                  <a:pt x="57150" y="0"/>
                </a:lnTo>
                <a:lnTo>
                  <a:pt x="71438" y="0"/>
                </a:lnTo>
                <a:lnTo>
                  <a:pt x="92869" y="0"/>
                </a:lnTo>
                <a:lnTo>
                  <a:pt x="107157" y="7143"/>
                </a:lnTo>
                <a:lnTo>
                  <a:pt x="114300" y="14287"/>
                </a:lnTo>
                <a:lnTo>
                  <a:pt x="121444" y="21431"/>
                </a:lnTo>
                <a:lnTo>
                  <a:pt x="135732" y="28575"/>
                </a:lnTo>
                <a:lnTo>
                  <a:pt x="135732" y="42862"/>
                </a:lnTo>
                <a:lnTo>
                  <a:pt x="142875" y="50006"/>
                </a:lnTo>
                <a:lnTo>
                  <a:pt x="142875" y="57150"/>
                </a:lnTo>
                <a:lnTo>
                  <a:pt x="150019" y="64293"/>
                </a:lnTo>
                <a:lnTo>
                  <a:pt x="150019" y="71437"/>
                </a:lnTo>
                <a:lnTo>
                  <a:pt x="150019" y="78581"/>
                </a:lnTo>
                <a:lnTo>
                  <a:pt x="150019" y="85725"/>
                </a:lnTo>
                <a:lnTo>
                  <a:pt x="150019" y="85725"/>
                </a:lnTo>
                <a:lnTo>
                  <a:pt x="150019" y="85725"/>
                </a:lnTo>
                <a:lnTo>
                  <a:pt x="150019" y="92868"/>
                </a:lnTo>
                <a:lnTo>
                  <a:pt x="150019" y="100012"/>
                </a:lnTo>
                <a:lnTo>
                  <a:pt x="150019" y="1000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2557463" y="3350419"/>
            <a:ext cx="7144" cy="14288"/>
          </a:xfrm>
          <a:custGeom>
            <a:avLst/>
            <a:gdLst/>
            <a:ahLst/>
            <a:cxnLst/>
            <a:rect l="0" t="0" r="0" b="0"/>
            <a:pathLst>
              <a:path w="7144" h="14288">
                <a:moveTo>
                  <a:pt x="7143" y="14287"/>
                </a:moveTo>
                <a:lnTo>
                  <a:pt x="7143" y="7144"/>
                </a:lnTo>
                <a:lnTo>
                  <a:pt x="7143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7143" y="0"/>
                </a:lnTo>
                <a:lnTo>
                  <a:pt x="714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2650331" y="3443288"/>
            <a:ext cx="171451" cy="114301"/>
          </a:xfrm>
          <a:custGeom>
            <a:avLst/>
            <a:gdLst/>
            <a:ahLst/>
            <a:cxnLst/>
            <a:rect l="0" t="0" r="0" b="0"/>
            <a:pathLst>
              <a:path w="171451" h="114301">
                <a:moveTo>
                  <a:pt x="0" y="57150"/>
                </a:moveTo>
                <a:lnTo>
                  <a:pt x="0" y="57150"/>
                </a:lnTo>
                <a:lnTo>
                  <a:pt x="0" y="57150"/>
                </a:lnTo>
                <a:lnTo>
                  <a:pt x="0" y="64293"/>
                </a:lnTo>
                <a:lnTo>
                  <a:pt x="0" y="78581"/>
                </a:lnTo>
                <a:lnTo>
                  <a:pt x="7144" y="85725"/>
                </a:lnTo>
                <a:lnTo>
                  <a:pt x="7144" y="85725"/>
                </a:lnTo>
                <a:lnTo>
                  <a:pt x="14288" y="92868"/>
                </a:lnTo>
                <a:lnTo>
                  <a:pt x="21432" y="107156"/>
                </a:lnTo>
                <a:lnTo>
                  <a:pt x="28575" y="107156"/>
                </a:lnTo>
                <a:lnTo>
                  <a:pt x="42863" y="114300"/>
                </a:lnTo>
                <a:lnTo>
                  <a:pt x="50007" y="114300"/>
                </a:lnTo>
                <a:lnTo>
                  <a:pt x="64294" y="114300"/>
                </a:lnTo>
                <a:lnTo>
                  <a:pt x="78582" y="114300"/>
                </a:lnTo>
                <a:lnTo>
                  <a:pt x="92869" y="114300"/>
                </a:lnTo>
                <a:lnTo>
                  <a:pt x="107157" y="107156"/>
                </a:lnTo>
                <a:lnTo>
                  <a:pt x="121444" y="92868"/>
                </a:lnTo>
                <a:lnTo>
                  <a:pt x="135732" y="92868"/>
                </a:lnTo>
                <a:lnTo>
                  <a:pt x="142875" y="85725"/>
                </a:lnTo>
                <a:lnTo>
                  <a:pt x="150019" y="71437"/>
                </a:lnTo>
                <a:lnTo>
                  <a:pt x="164307" y="64293"/>
                </a:lnTo>
                <a:lnTo>
                  <a:pt x="171450" y="50006"/>
                </a:lnTo>
                <a:lnTo>
                  <a:pt x="171450" y="35718"/>
                </a:lnTo>
                <a:lnTo>
                  <a:pt x="171450" y="28575"/>
                </a:lnTo>
                <a:lnTo>
                  <a:pt x="171450" y="21431"/>
                </a:lnTo>
                <a:lnTo>
                  <a:pt x="171450" y="14287"/>
                </a:lnTo>
                <a:lnTo>
                  <a:pt x="164307" y="7143"/>
                </a:lnTo>
                <a:lnTo>
                  <a:pt x="157163" y="7143"/>
                </a:lnTo>
                <a:lnTo>
                  <a:pt x="150019" y="0"/>
                </a:lnTo>
                <a:lnTo>
                  <a:pt x="135732" y="0"/>
                </a:lnTo>
                <a:lnTo>
                  <a:pt x="128588" y="0"/>
                </a:lnTo>
                <a:lnTo>
                  <a:pt x="114300" y="0"/>
                </a:lnTo>
                <a:lnTo>
                  <a:pt x="100013" y="0"/>
                </a:lnTo>
                <a:lnTo>
                  <a:pt x="85725" y="7143"/>
                </a:lnTo>
                <a:lnTo>
                  <a:pt x="78582" y="21431"/>
                </a:lnTo>
                <a:lnTo>
                  <a:pt x="64294" y="28575"/>
                </a:lnTo>
                <a:lnTo>
                  <a:pt x="50007" y="35718"/>
                </a:lnTo>
                <a:lnTo>
                  <a:pt x="35719" y="50006"/>
                </a:lnTo>
                <a:lnTo>
                  <a:pt x="14288" y="78581"/>
                </a:lnTo>
                <a:lnTo>
                  <a:pt x="14288" y="785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2871788" y="3450431"/>
            <a:ext cx="235744" cy="164308"/>
          </a:xfrm>
          <a:custGeom>
            <a:avLst/>
            <a:gdLst/>
            <a:ahLst/>
            <a:cxnLst/>
            <a:rect l="0" t="0" r="0" b="0"/>
            <a:pathLst>
              <a:path w="235744" h="164308">
                <a:moveTo>
                  <a:pt x="0" y="150019"/>
                </a:moveTo>
                <a:lnTo>
                  <a:pt x="0" y="150019"/>
                </a:lnTo>
                <a:lnTo>
                  <a:pt x="0" y="150019"/>
                </a:lnTo>
                <a:lnTo>
                  <a:pt x="0" y="142875"/>
                </a:lnTo>
                <a:lnTo>
                  <a:pt x="0" y="135732"/>
                </a:lnTo>
                <a:lnTo>
                  <a:pt x="7143" y="128588"/>
                </a:lnTo>
                <a:lnTo>
                  <a:pt x="7143" y="114300"/>
                </a:lnTo>
                <a:lnTo>
                  <a:pt x="14287" y="107157"/>
                </a:lnTo>
                <a:lnTo>
                  <a:pt x="14287" y="85725"/>
                </a:lnTo>
                <a:lnTo>
                  <a:pt x="21431" y="78582"/>
                </a:lnTo>
                <a:lnTo>
                  <a:pt x="21431" y="64294"/>
                </a:lnTo>
                <a:lnTo>
                  <a:pt x="28575" y="50007"/>
                </a:lnTo>
                <a:lnTo>
                  <a:pt x="35718" y="35719"/>
                </a:lnTo>
                <a:lnTo>
                  <a:pt x="35718" y="28575"/>
                </a:lnTo>
                <a:lnTo>
                  <a:pt x="50006" y="21432"/>
                </a:lnTo>
                <a:lnTo>
                  <a:pt x="57150" y="7144"/>
                </a:lnTo>
                <a:lnTo>
                  <a:pt x="64293" y="7144"/>
                </a:lnTo>
                <a:lnTo>
                  <a:pt x="78581" y="7144"/>
                </a:lnTo>
                <a:lnTo>
                  <a:pt x="92868" y="0"/>
                </a:lnTo>
                <a:lnTo>
                  <a:pt x="100012" y="7144"/>
                </a:lnTo>
                <a:lnTo>
                  <a:pt x="121443" y="14288"/>
                </a:lnTo>
                <a:lnTo>
                  <a:pt x="128587" y="21432"/>
                </a:lnTo>
                <a:lnTo>
                  <a:pt x="150018" y="35719"/>
                </a:lnTo>
                <a:lnTo>
                  <a:pt x="164306" y="50007"/>
                </a:lnTo>
                <a:lnTo>
                  <a:pt x="178593" y="64294"/>
                </a:lnTo>
                <a:lnTo>
                  <a:pt x="185737" y="71438"/>
                </a:lnTo>
                <a:lnTo>
                  <a:pt x="200025" y="92869"/>
                </a:lnTo>
                <a:lnTo>
                  <a:pt x="207168" y="107157"/>
                </a:lnTo>
                <a:lnTo>
                  <a:pt x="221456" y="121444"/>
                </a:lnTo>
                <a:lnTo>
                  <a:pt x="228600" y="135732"/>
                </a:lnTo>
                <a:lnTo>
                  <a:pt x="235743" y="164307"/>
                </a:lnTo>
                <a:lnTo>
                  <a:pt x="235743" y="1643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1207294" y="4764881"/>
            <a:ext cx="328613" cy="292895"/>
          </a:xfrm>
          <a:custGeom>
            <a:avLst/>
            <a:gdLst/>
            <a:ahLst/>
            <a:cxnLst/>
            <a:rect l="0" t="0" r="0" b="0"/>
            <a:pathLst>
              <a:path w="328613" h="292895">
                <a:moveTo>
                  <a:pt x="0" y="292894"/>
                </a:moveTo>
                <a:lnTo>
                  <a:pt x="0" y="292894"/>
                </a:lnTo>
                <a:lnTo>
                  <a:pt x="0" y="292894"/>
                </a:lnTo>
                <a:lnTo>
                  <a:pt x="0" y="292894"/>
                </a:lnTo>
                <a:lnTo>
                  <a:pt x="7144" y="292894"/>
                </a:lnTo>
                <a:lnTo>
                  <a:pt x="7144" y="285750"/>
                </a:lnTo>
                <a:lnTo>
                  <a:pt x="7144" y="285750"/>
                </a:lnTo>
                <a:lnTo>
                  <a:pt x="7144" y="285750"/>
                </a:lnTo>
                <a:lnTo>
                  <a:pt x="7144" y="278607"/>
                </a:lnTo>
                <a:lnTo>
                  <a:pt x="14287" y="271463"/>
                </a:lnTo>
                <a:lnTo>
                  <a:pt x="14287" y="264319"/>
                </a:lnTo>
                <a:lnTo>
                  <a:pt x="21431" y="257175"/>
                </a:lnTo>
                <a:lnTo>
                  <a:pt x="28575" y="242888"/>
                </a:lnTo>
                <a:lnTo>
                  <a:pt x="35719" y="235744"/>
                </a:lnTo>
                <a:lnTo>
                  <a:pt x="42862" y="221457"/>
                </a:lnTo>
                <a:lnTo>
                  <a:pt x="42862" y="207169"/>
                </a:lnTo>
                <a:lnTo>
                  <a:pt x="50006" y="192882"/>
                </a:lnTo>
                <a:lnTo>
                  <a:pt x="64294" y="185738"/>
                </a:lnTo>
                <a:lnTo>
                  <a:pt x="78581" y="164307"/>
                </a:lnTo>
                <a:lnTo>
                  <a:pt x="85725" y="157163"/>
                </a:lnTo>
                <a:lnTo>
                  <a:pt x="92869" y="142875"/>
                </a:lnTo>
                <a:lnTo>
                  <a:pt x="107156" y="128588"/>
                </a:lnTo>
                <a:lnTo>
                  <a:pt x="121444" y="114300"/>
                </a:lnTo>
                <a:lnTo>
                  <a:pt x="135731" y="107157"/>
                </a:lnTo>
                <a:lnTo>
                  <a:pt x="150019" y="85725"/>
                </a:lnTo>
                <a:lnTo>
                  <a:pt x="171450" y="71438"/>
                </a:lnTo>
                <a:lnTo>
                  <a:pt x="185737" y="64294"/>
                </a:lnTo>
                <a:lnTo>
                  <a:pt x="207169" y="57150"/>
                </a:lnTo>
                <a:lnTo>
                  <a:pt x="221456" y="42863"/>
                </a:lnTo>
                <a:lnTo>
                  <a:pt x="242887" y="35719"/>
                </a:lnTo>
                <a:lnTo>
                  <a:pt x="264319" y="28575"/>
                </a:lnTo>
                <a:lnTo>
                  <a:pt x="278606" y="14288"/>
                </a:lnTo>
                <a:lnTo>
                  <a:pt x="292894" y="7144"/>
                </a:lnTo>
                <a:lnTo>
                  <a:pt x="328612" y="0"/>
                </a:lnTo>
                <a:lnTo>
                  <a:pt x="32861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1528763" y="4672013"/>
            <a:ext cx="142876" cy="171451"/>
          </a:xfrm>
          <a:custGeom>
            <a:avLst/>
            <a:gdLst/>
            <a:ahLst/>
            <a:cxnLst/>
            <a:rect l="0" t="0" r="0" b="0"/>
            <a:pathLst>
              <a:path w="142876" h="171451">
                <a:moveTo>
                  <a:pt x="7143" y="0"/>
                </a:moveTo>
                <a:lnTo>
                  <a:pt x="7143" y="0"/>
                </a:lnTo>
                <a:lnTo>
                  <a:pt x="7143" y="0"/>
                </a:lnTo>
                <a:lnTo>
                  <a:pt x="7143" y="0"/>
                </a:lnTo>
                <a:lnTo>
                  <a:pt x="7143" y="0"/>
                </a:lnTo>
                <a:lnTo>
                  <a:pt x="7143" y="0"/>
                </a:lnTo>
                <a:lnTo>
                  <a:pt x="14287" y="0"/>
                </a:lnTo>
                <a:lnTo>
                  <a:pt x="21431" y="7143"/>
                </a:lnTo>
                <a:lnTo>
                  <a:pt x="28575" y="7143"/>
                </a:lnTo>
                <a:lnTo>
                  <a:pt x="35718" y="7143"/>
                </a:lnTo>
                <a:lnTo>
                  <a:pt x="42862" y="14287"/>
                </a:lnTo>
                <a:lnTo>
                  <a:pt x="57150" y="21431"/>
                </a:lnTo>
                <a:lnTo>
                  <a:pt x="71437" y="21431"/>
                </a:lnTo>
                <a:lnTo>
                  <a:pt x="78581" y="28575"/>
                </a:lnTo>
                <a:lnTo>
                  <a:pt x="92868" y="35718"/>
                </a:lnTo>
                <a:lnTo>
                  <a:pt x="100012" y="35718"/>
                </a:lnTo>
                <a:lnTo>
                  <a:pt x="114300" y="42862"/>
                </a:lnTo>
                <a:lnTo>
                  <a:pt x="121443" y="50006"/>
                </a:lnTo>
                <a:lnTo>
                  <a:pt x="128587" y="50006"/>
                </a:lnTo>
                <a:lnTo>
                  <a:pt x="135731" y="57150"/>
                </a:lnTo>
                <a:lnTo>
                  <a:pt x="135731" y="64293"/>
                </a:lnTo>
                <a:lnTo>
                  <a:pt x="142875" y="71437"/>
                </a:lnTo>
                <a:lnTo>
                  <a:pt x="135731" y="78581"/>
                </a:lnTo>
                <a:lnTo>
                  <a:pt x="135731" y="85725"/>
                </a:lnTo>
                <a:lnTo>
                  <a:pt x="128587" y="92868"/>
                </a:lnTo>
                <a:lnTo>
                  <a:pt x="121443" y="100012"/>
                </a:lnTo>
                <a:lnTo>
                  <a:pt x="114300" y="107156"/>
                </a:lnTo>
                <a:lnTo>
                  <a:pt x="100012" y="114300"/>
                </a:lnTo>
                <a:lnTo>
                  <a:pt x="85725" y="121443"/>
                </a:lnTo>
                <a:lnTo>
                  <a:pt x="78581" y="128587"/>
                </a:lnTo>
                <a:lnTo>
                  <a:pt x="64293" y="142875"/>
                </a:lnTo>
                <a:lnTo>
                  <a:pt x="50006" y="142875"/>
                </a:lnTo>
                <a:lnTo>
                  <a:pt x="42862" y="150018"/>
                </a:lnTo>
                <a:lnTo>
                  <a:pt x="28575" y="157162"/>
                </a:lnTo>
                <a:lnTo>
                  <a:pt x="21431" y="164306"/>
                </a:lnTo>
                <a:lnTo>
                  <a:pt x="7143" y="164306"/>
                </a:lnTo>
                <a:lnTo>
                  <a:pt x="0" y="171450"/>
                </a:lnTo>
                <a:lnTo>
                  <a:pt x="0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1757363" y="4643438"/>
            <a:ext cx="157163" cy="207169"/>
          </a:xfrm>
          <a:custGeom>
            <a:avLst/>
            <a:gdLst/>
            <a:ahLst/>
            <a:cxnLst/>
            <a:rect l="0" t="0" r="0" b="0"/>
            <a:pathLst>
              <a:path w="157163" h="207169">
                <a:moveTo>
                  <a:pt x="157162" y="35718"/>
                </a:moveTo>
                <a:lnTo>
                  <a:pt x="157162" y="21431"/>
                </a:lnTo>
                <a:lnTo>
                  <a:pt x="150018" y="21431"/>
                </a:lnTo>
                <a:lnTo>
                  <a:pt x="150018" y="14287"/>
                </a:lnTo>
                <a:lnTo>
                  <a:pt x="142875" y="7143"/>
                </a:lnTo>
                <a:lnTo>
                  <a:pt x="135731" y="7143"/>
                </a:lnTo>
                <a:lnTo>
                  <a:pt x="128587" y="0"/>
                </a:lnTo>
                <a:lnTo>
                  <a:pt x="114300" y="0"/>
                </a:lnTo>
                <a:lnTo>
                  <a:pt x="100012" y="7143"/>
                </a:lnTo>
                <a:lnTo>
                  <a:pt x="92868" y="7143"/>
                </a:lnTo>
                <a:lnTo>
                  <a:pt x="85725" y="7143"/>
                </a:lnTo>
                <a:lnTo>
                  <a:pt x="71437" y="14287"/>
                </a:lnTo>
                <a:lnTo>
                  <a:pt x="64293" y="14287"/>
                </a:lnTo>
                <a:lnTo>
                  <a:pt x="50006" y="21431"/>
                </a:lnTo>
                <a:lnTo>
                  <a:pt x="35718" y="28575"/>
                </a:lnTo>
                <a:lnTo>
                  <a:pt x="28575" y="42862"/>
                </a:lnTo>
                <a:lnTo>
                  <a:pt x="21431" y="42862"/>
                </a:lnTo>
                <a:lnTo>
                  <a:pt x="14287" y="57150"/>
                </a:lnTo>
                <a:lnTo>
                  <a:pt x="7143" y="64293"/>
                </a:lnTo>
                <a:lnTo>
                  <a:pt x="7143" y="71437"/>
                </a:lnTo>
                <a:lnTo>
                  <a:pt x="0" y="85725"/>
                </a:lnTo>
                <a:lnTo>
                  <a:pt x="0" y="100012"/>
                </a:lnTo>
                <a:lnTo>
                  <a:pt x="0" y="107156"/>
                </a:lnTo>
                <a:lnTo>
                  <a:pt x="7143" y="121443"/>
                </a:lnTo>
                <a:lnTo>
                  <a:pt x="14287" y="142875"/>
                </a:lnTo>
                <a:lnTo>
                  <a:pt x="21431" y="150018"/>
                </a:lnTo>
                <a:lnTo>
                  <a:pt x="28575" y="164306"/>
                </a:lnTo>
                <a:lnTo>
                  <a:pt x="42862" y="178593"/>
                </a:lnTo>
                <a:lnTo>
                  <a:pt x="57150" y="185737"/>
                </a:lnTo>
                <a:lnTo>
                  <a:pt x="71437" y="192881"/>
                </a:lnTo>
                <a:lnTo>
                  <a:pt x="85725" y="200025"/>
                </a:lnTo>
                <a:lnTo>
                  <a:pt x="107156" y="207168"/>
                </a:lnTo>
                <a:lnTo>
                  <a:pt x="121443" y="207168"/>
                </a:lnTo>
                <a:lnTo>
                  <a:pt x="157162" y="207168"/>
                </a:lnTo>
                <a:lnTo>
                  <a:pt x="157162" y="2071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1921669" y="4657725"/>
            <a:ext cx="371476" cy="164307"/>
          </a:xfrm>
          <a:custGeom>
            <a:avLst/>
            <a:gdLst/>
            <a:ahLst/>
            <a:cxnLst/>
            <a:rect l="0" t="0" r="0" b="0"/>
            <a:pathLst>
              <a:path w="371476" h="164307">
                <a:moveTo>
                  <a:pt x="150019" y="50006"/>
                </a:moveTo>
                <a:lnTo>
                  <a:pt x="142875" y="50006"/>
                </a:lnTo>
                <a:lnTo>
                  <a:pt x="128587" y="35719"/>
                </a:lnTo>
                <a:lnTo>
                  <a:pt x="121444" y="35719"/>
                </a:lnTo>
                <a:lnTo>
                  <a:pt x="114300" y="28575"/>
                </a:lnTo>
                <a:lnTo>
                  <a:pt x="107156" y="21431"/>
                </a:lnTo>
                <a:lnTo>
                  <a:pt x="92869" y="21431"/>
                </a:lnTo>
                <a:lnTo>
                  <a:pt x="85725" y="14288"/>
                </a:lnTo>
                <a:lnTo>
                  <a:pt x="71437" y="14288"/>
                </a:lnTo>
                <a:lnTo>
                  <a:pt x="64294" y="14288"/>
                </a:lnTo>
                <a:lnTo>
                  <a:pt x="57150" y="21431"/>
                </a:lnTo>
                <a:lnTo>
                  <a:pt x="42862" y="21431"/>
                </a:lnTo>
                <a:lnTo>
                  <a:pt x="35719" y="28575"/>
                </a:lnTo>
                <a:lnTo>
                  <a:pt x="28575" y="42863"/>
                </a:lnTo>
                <a:lnTo>
                  <a:pt x="21431" y="50006"/>
                </a:lnTo>
                <a:lnTo>
                  <a:pt x="14287" y="57150"/>
                </a:lnTo>
                <a:lnTo>
                  <a:pt x="7144" y="78581"/>
                </a:lnTo>
                <a:lnTo>
                  <a:pt x="7144" y="85725"/>
                </a:lnTo>
                <a:lnTo>
                  <a:pt x="0" y="92869"/>
                </a:lnTo>
                <a:lnTo>
                  <a:pt x="0" y="107156"/>
                </a:lnTo>
                <a:lnTo>
                  <a:pt x="0" y="114300"/>
                </a:lnTo>
                <a:lnTo>
                  <a:pt x="7144" y="121444"/>
                </a:lnTo>
                <a:lnTo>
                  <a:pt x="7144" y="135731"/>
                </a:lnTo>
                <a:lnTo>
                  <a:pt x="14287" y="135731"/>
                </a:lnTo>
                <a:lnTo>
                  <a:pt x="21431" y="142875"/>
                </a:lnTo>
                <a:lnTo>
                  <a:pt x="35719" y="142875"/>
                </a:lnTo>
                <a:lnTo>
                  <a:pt x="42862" y="150019"/>
                </a:lnTo>
                <a:lnTo>
                  <a:pt x="57150" y="142875"/>
                </a:lnTo>
                <a:lnTo>
                  <a:pt x="64294" y="142875"/>
                </a:lnTo>
                <a:lnTo>
                  <a:pt x="78581" y="142875"/>
                </a:lnTo>
                <a:lnTo>
                  <a:pt x="85725" y="135731"/>
                </a:lnTo>
                <a:lnTo>
                  <a:pt x="100012" y="121444"/>
                </a:lnTo>
                <a:lnTo>
                  <a:pt x="107156" y="114300"/>
                </a:lnTo>
                <a:lnTo>
                  <a:pt x="121444" y="107156"/>
                </a:lnTo>
                <a:lnTo>
                  <a:pt x="128587" y="92869"/>
                </a:lnTo>
                <a:lnTo>
                  <a:pt x="135731" y="85725"/>
                </a:lnTo>
                <a:lnTo>
                  <a:pt x="135731" y="78581"/>
                </a:lnTo>
                <a:lnTo>
                  <a:pt x="142875" y="71438"/>
                </a:lnTo>
                <a:lnTo>
                  <a:pt x="142875" y="64294"/>
                </a:lnTo>
                <a:lnTo>
                  <a:pt x="150019" y="64294"/>
                </a:lnTo>
                <a:lnTo>
                  <a:pt x="150019" y="64294"/>
                </a:lnTo>
                <a:lnTo>
                  <a:pt x="150019" y="57150"/>
                </a:lnTo>
                <a:lnTo>
                  <a:pt x="150019" y="64294"/>
                </a:lnTo>
                <a:lnTo>
                  <a:pt x="150019" y="64294"/>
                </a:lnTo>
                <a:lnTo>
                  <a:pt x="150019" y="57150"/>
                </a:lnTo>
                <a:lnTo>
                  <a:pt x="150019" y="64294"/>
                </a:lnTo>
                <a:lnTo>
                  <a:pt x="150019" y="71438"/>
                </a:lnTo>
                <a:lnTo>
                  <a:pt x="142875" y="78581"/>
                </a:lnTo>
                <a:lnTo>
                  <a:pt x="142875" y="85725"/>
                </a:lnTo>
                <a:lnTo>
                  <a:pt x="142875" y="100013"/>
                </a:lnTo>
                <a:lnTo>
                  <a:pt x="150019" y="107156"/>
                </a:lnTo>
                <a:lnTo>
                  <a:pt x="150019" y="107156"/>
                </a:lnTo>
                <a:lnTo>
                  <a:pt x="150019" y="121444"/>
                </a:lnTo>
                <a:lnTo>
                  <a:pt x="157162" y="135731"/>
                </a:lnTo>
                <a:lnTo>
                  <a:pt x="164306" y="135731"/>
                </a:lnTo>
                <a:lnTo>
                  <a:pt x="171450" y="142875"/>
                </a:lnTo>
                <a:lnTo>
                  <a:pt x="171450" y="150019"/>
                </a:lnTo>
                <a:lnTo>
                  <a:pt x="185737" y="157163"/>
                </a:lnTo>
                <a:lnTo>
                  <a:pt x="185737" y="157163"/>
                </a:lnTo>
                <a:lnTo>
                  <a:pt x="192881" y="164306"/>
                </a:lnTo>
                <a:lnTo>
                  <a:pt x="200025" y="164306"/>
                </a:lnTo>
                <a:lnTo>
                  <a:pt x="207169" y="164306"/>
                </a:lnTo>
                <a:lnTo>
                  <a:pt x="214312" y="164306"/>
                </a:lnTo>
                <a:lnTo>
                  <a:pt x="221456" y="157163"/>
                </a:lnTo>
                <a:lnTo>
                  <a:pt x="228600" y="150019"/>
                </a:lnTo>
                <a:lnTo>
                  <a:pt x="235744" y="150019"/>
                </a:lnTo>
                <a:lnTo>
                  <a:pt x="235744" y="135731"/>
                </a:lnTo>
                <a:lnTo>
                  <a:pt x="242887" y="121444"/>
                </a:lnTo>
                <a:lnTo>
                  <a:pt x="250031" y="114300"/>
                </a:lnTo>
                <a:lnTo>
                  <a:pt x="257175" y="100013"/>
                </a:lnTo>
                <a:lnTo>
                  <a:pt x="257175" y="78581"/>
                </a:lnTo>
                <a:lnTo>
                  <a:pt x="264319" y="64294"/>
                </a:lnTo>
                <a:lnTo>
                  <a:pt x="271462" y="50006"/>
                </a:lnTo>
                <a:lnTo>
                  <a:pt x="278606" y="28575"/>
                </a:lnTo>
                <a:lnTo>
                  <a:pt x="285750" y="21431"/>
                </a:lnTo>
                <a:lnTo>
                  <a:pt x="285750" y="14288"/>
                </a:lnTo>
                <a:lnTo>
                  <a:pt x="292894" y="14288"/>
                </a:lnTo>
                <a:lnTo>
                  <a:pt x="292894" y="7144"/>
                </a:lnTo>
                <a:lnTo>
                  <a:pt x="300037" y="7144"/>
                </a:lnTo>
                <a:lnTo>
                  <a:pt x="300037" y="7144"/>
                </a:lnTo>
                <a:lnTo>
                  <a:pt x="307181" y="0"/>
                </a:lnTo>
                <a:lnTo>
                  <a:pt x="307181" y="0"/>
                </a:lnTo>
                <a:lnTo>
                  <a:pt x="314325" y="7144"/>
                </a:lnTo>
                <a:lnTo>
                  <a:pt x="314325" y="7144"/>
                </a:lnTo>
                <a:lnTo>
                  <a:pt x="321469" y="14288"/>
                </a:lnTo>
                <a:lnTo>
                  <a:pt x="321469" y="21431"/>
                </a:lnTo>
                <a:lnTo>
                  <a:pt x="328612" y="28575"/>
                </a:lnTo>
                <a:lnTo>
                  <a:pt x="328612" y="35719"/>
                </a:lnTo>
                <a:lnTo>
                  <a:pt x="335756" y="57150"/>
                </a:lnTo>
                <a:lnTo>
                  <a:pt x="342900" y="64294"/>
                </a:lnTo>
                <a:lnTo>
                  <a:pt x="350044" y="71438"/>
                </a:lnTo>
                <a:lnTo>
                  <a:pt x="350044" y="85725"/>
                </a:lnTo>
                <a:lnTo>
                  <a:pt x="357187" y="92869"/>
                </a:lnTo>
                <a:lnTo>
                  <a:pt x="364331" y="100013"/>
                </a:lnTo>
                <a:lnTo>
                  <a:pt x="364331" y="107156"/>
                </a:lnTo>
                <a:lnTo>
                  <a:pt x="371475" y="114300"/>
                </a:lnTo>
                <a:lnTo>
                  <a:pt x="371475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2400300" y="4536281"/>
            <a:ext cx="21432" cy="57151"/>
          </a:xfrm>
          <a:custGeom>
            <a:avLst/>
            <a:gdLst/>
            <a:ahLst/>
            <a:cxnLst/>
            <a:rect l="0" t="0" r="0" b="0"/>
            <a:pathLst>
              <a:path w="21432" h="57151">
                <a:moveTo>
                  <a:pt x="0" y="14288"/>
                </a:move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14288" y="35719"/>
                </a:lnTo>
                <a:lnTo>
                  <a:pt x="21431" y="57150"/>
                </a:lnTo>
                <a:lnTo>
                  <a:pt x="21431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2507456" y="4543425"/>
            <a:ext cx="100014" cy="235745"/>
          </a:xfrm>
          <a:custGeom>
            <a:avLst/>
            <a:gdLst/>
            <a:ahLst/>
            <a:cxnLst/>
            <a:rect l="0" t="0" r="0" b="0"/>
            <a:pathLst>
              <a:path w="100014" h="235745">
                <a:moveTo>
                  <a:pt x="7144" y="0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8575"/>
                </a:lnTo>
                <a:lnTo>
                  <a:pt x="7144" y="42863"/>
                </a:lnTo>
                <a:lnTo>
                  <a:pt x="7144" y="57150"/>
                </a:lnTo>
                <a:lnTo>
                  <a:pt x="7144" y="78581"/>
                </a:lnTo>
                <a:lnTo>
                  <a:pt x="7144" y="100013"/>
                </a:lnTo>
                <a:lnTo>
                  <a:pt x="7144" y="121444"/>
                </a:lnTo>
                <a:lnTo>
                  <a:pt x="7144" y="142875"/>
                </a:lnTo>
                <a:lnTo>
                  <a:pt x="7144" y="164306"/>
                </a:lnTo>
                <a:lnTo>
                  <a:pt x="7144" y="178594"/>
                </a:lnTo>
                <a:lnTo>
                  <a:pt x="14288" y="200025"/>
                </a:lnTo>
                <a:lnTo>
                  <a:pt x="14288" y="207169"/>
                </a:lnTo>
                <a:lnTo>
                  <a:pt x="21432" y="214313"/>
                </a:lnTo>
                <a:lnTo>
                  <a:pt x="21432" y="221456"/>
                </a:lnTo>
                <a:lnTo>
                  <a:pt x="21432" y="228600"/>
                </a:lnTo>
                <a:lnTo>
                  <a:pt x="21432" y="228600"/>
                </a:lnTo>
                <a:lnTo>
                  <a:pt x="21432" y="235744"/>
                </a:lnTo>
                <a:lnTo>
                  <a:pt x="21432" y="235744"/>
                </a:lnTo>
                <a:lnTo>
                  <a:pt x="21432" y="235744"/>
                </a:lnTo>
                <a:lnTo>
                  <a:pt x="21432" y="228600"/>
                </a:lnTo>
                <a:lnTo>
                  <a:pt x="21432" y="228600"/>
                </a:lnTo>
                <a:lnTo>
                  <a:pt x="14288" y="221456"/>
                </a:lnTo>
                <a:lnTo>
                  <a:pt x="14288" y="185738"/>
                </a:lnTo>
                <a:lnTo>
                  <a:pt x="7144" y="192881"/>
                </a:lnTo>
                <a:lnTo>
                  <a:pt x="0" y="178594"/>
                </a:lnTo>
                <a:lnTo>
                  <a:pt x="7144" y="171450"/>
                </a:lnTo>
                <a:lnTo>
                  <a:pt x="0" y="157163"/>
                </a:lnTo>
                <a:lnTo>
                  <a:pt x="0" y="150019"/>
                </a:lnTo>
                <a:lnTo>
                  <a:pt x="0" y="142875"/>
                </a:lnTo>
                <a:lnTo>
                  <a:pt x="0" y="135731"/>
                </a:lnTo>
                <a:lnTo>
                  <a:pt x="0" y="135731"/>
                </a:lnTo>
                <a:lnTo>
                  <a:pt x="7144" y="128588"/>
                </a:lnTo>
                <a:lnTo>
                  <a:pt x="7144" y="128588"/>
                </a:lnTo>
                <a:lnTo>
                  <a:pt x="7144" y="128588"/>
                </a:lnTo>
                <a:lnTo>
                  <a:pt x="7144" y="121444"/>
                </a:lnTo>
                <a:lnTo>
                  <a:pt x="14288" y="121444"/>
                </a:lnTo>
                <a:lnTo>
                  <a:pt x="21432" y="121444"/>
                </a:lnTo>
                <a:lnTo>
                  <a:pt x="28575" y="114300"/>
                </a:lnTo>
                <a:lnTo>
                  <a:pt x="42863" y="114300"/>
                </a:lnTo>
                <a:lnTo>
                  <a:pt x="57150" y="107156"/>
                </a:lnTo>
                <a:lnTo>
                  <a:pt x="71438" y="114300"/>
                </a:lnTo>
                <a:lnTo>
                  <a:pt x="100013" y="114300"/>
                </a:lnTo>
                <a:lnTo>
                  <a:pt x="100013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2750344" y="4579144"/>
            <a:ext cx="371476" cy="392907"/>
          </a:xfrm>
          <a:custGeom>
            <a:avLst/>
            <a:gdLst/>
            <a:ahLst/>
            <a:cxnLst/>
            <a:rect l="0" t="0" r="0" b="0"/>
            <a:pathLst>
              <a:path w="371476" h="392907">
                <a:moveTo>
                  <a:pt x="128587" y="35719"/>
                </a:moveTo>
                <a:lnTo>
                  <a:pt x="128587" y="28575"/>
                </a:lnTo>
                <a:lnTo>
                  <a:pt x="128587" y="21431"/>
                </a:lnTo>
                <a:lnTo>
                  <a:pt x="121444" y="14287"/>
                </a:lnTo>
                <a:lnTo>
                  <a:pt x="121444" y="14287"/>
                </a:lnTo>
                <a:lnTo>
                  <a:pt x="114300" y="14287"/>
                </a:lnTo>
                <a:lnTo>
                  <a:pt x="107156" y="7144"/>
                </a:lnTo>
                <a:lnTo>
                  <a:pt x="107156" y="0"/>
                </a:lnTo>
                <a:lnTo>
                  <a:pt x="100012" y="7144"/>
                </a:lnTo>
                <a:lnTo>
                  <a:pt x="85725" y="7144"/>
                </a:lnTo>
                <a:lnTo>
                  <a:pt x="78581" y="7144"/>
                </a:lnTo>
                <a:lnTo>
                  <a:pt x="64294" y="14287"/>
                </a:lnTo>
                <a:lnTo>
                  <a:pt x="57150" y="21431"/>
                </a:lnTo>
                <a:lnTo>
                  <a:pt x="42862" y="28575"/>
                </a:lnTo>
                <a:lnTo>
                  <a:pt x="35719" y="35719"/>
                </a:lnTo>
                <a:lnTo>
                  <a:pt x="28575" y="50006"/>
                </a:lnTo>
                <a:lnTo>
                  <a:pt x="21431" y="57150"/>
                </a:lnTo>
                <a:lnTo>
                  <a:pt x="14287" y="71437"/>
                </a:lnTo>
                <a:lnTo>
                  <a:pt x="7144" y="85725"/>
                </a:lnTo>
                <a:lnTo>
                  <a:pt x="7144" y="92869"/>
                </a:lnTo>
                <a:lnTo>
                  <a:pt x="0" y="100012"/>
                </a:lnTo>
                <a:lnTo>
                  <a:pt x="7144" y="107156"/>
                </a:lnTo>
                <a:lnTo>
                  <a:pt x="7144" y="114300"/>
                </a:lnTo>
                <a:lnTo>
                  <a:pt x="14287" y="114300"/>
                </a:lnTo>
                <a:lnTo>
                  <a:pt x="21431" y="121444"/>
                </a:lnTo>
                <a:lnTo>
                  <a:pt x="35719" y="121444"/>
                </a:lnTo>
                <a:lnTo>
                  <a:pt x="42862" y="121444"/>
                </a:lnTo>
                <a:lnTo>
                  <a:pt x="50006" y="114300"/>
                </a:lnTo>
                <a:lnTo>
                  <a:pt x="64294" y="114300"/>
                </a:lnTo>
                <a:lnTo>
                  <a:pt x="71437" y="107156"/>
                </a:lnTo>
                <a:lnTo>
                  <a:pt x="78581" y="92869"/>
                </a:lnTo>
                <a:lnTo>
                  <a:pt x="85725" y="85725"/>
                </a:lnTo>
                <a:lnTo>
                  <a:pt x="100012" y="78581"/>
                </a:lnTo>
                <a:lnTo>
                  <a:pt x="100012" y="64294"/>
                </a:lnTo>
                <a:lnTo>
                  <a:pt x="107156" y="57150"/>
                </a:lnTo>
                <a:lnTo>
                  <a:pt x="107156" y="50006"/>
                </a:lnTo>
                <a:lnTo>
                  <a:pt x="107156" y="42862"/>
                </a:lnTo>
                <a:lnTo>
                  <a:pt x="107156" y="35719"/>
                </a:lnTo>
                <a:lnTo>
                  <a:pt x="107156" y="35719"/>
                </a:lnTo>
                <a:lnTo>
                  <a:pt x="107156" y="28575"/>
                </a:lnTo>
                <a:lnTo>
                  <a:pt x="107156" y="28575"/>
                </a:lnTo>
                <a:lnTo>
                  <a:pt x="107156" y="28575"/>
                </a:lnTo>
                <a:lnTo>
                  <a:pt x="107156" y="28575"/>
                </a:lnTo>
                <a:lnTo>
                  <a:pt x="107156" y="28575"/>
                </a:lnTo>
                <a:lnTo>
                  <a:pt x="107156" y="28575"/>
                </a:lnTo>
                <a:lnTo>
                  <a:pt x="107156" y="28575"/>
                </a:lnTo>
                <a:lnTo>
                  <a:pt x="114300" y="28575"/>
                </a:lnTo>
                <a:lnTo>
                  <a:pt x="114300" y="35719"/>
                </a:lnTo>
                <a:lnTo>
                  <a:pt x="114300" y="42862"/>
                </a:lnTo>
                <a:lnTo>
                  <a:pt x="121444" y="50006"/>
                </a:lnTo>
                <a:lnTo>
                  <a:pt x="121444" y="64294"/>
                </a:lnTo>
                <a:lnTo>
                  <a:pt x="128587" y="85725"/>
                </a:lnTo>
                <a:lnTo>
                  <a:pt x="135731" y="92869"/>
                </a:lnTo>
                <a:lnTo>
                  <a:pt x="135731" y="114300"/>
                </a:lnTo>
                <a:lnTo>
                  <a:pt x="142875" y="142875"/>
                </a:lnTo>
                <a:lnTo>
                  <a:pt x="150019" y="157162"/>
                </a:lnTo>
                <a:lnTo>
                  <a:pt x="157162" y="178594"/>
                </a:lnTo>
                <a:lnTo>
                  <a:pt x="157162" y="200025"/>
                </a:lnTo>
                <a:lnTo>
                  <a:pt x="164306" y="221456"/>
                </a:lnTo>
                <a:lnTo>
                  <a:pt x="171450" y="242887"/>
                </a:lnTo>
                <a:lnTo>
                  <a:pt x="171450" y="264319"/>
                </a:lnTo>
                <a:lnTo>
                  <a:pt x="171450" y="285750"/>
                </a:lnTo>
                <a:lnTo>
                  <a:pt x="171450" y="300037"/>
                </a:lnTo>
                <a:lnTo>
                  <a:pt x="171450" y="314325"/>
                </a:lnTo>
                <a:lnTo>
                  <a:pt x="164306" y="335756"/>
                </a:lnTo>
                <a:lnTo>
                  <a:pt x="164306" y="342900"/>
                </a:lnTo>
                <a:lnTo>
                  <a:pt x="157162" y="350044"/>
                </a:lnTo>
                <a:lnTo>
                  <a:pt x="150019" y="364331"/>
                </a:lnTo>
                <a:lnTo>
                  <a:pt x="142875" y="371475"/>
                </a:lnTo>
                <a:lnTo>
                  <a:pt x="135731" y="378619"/>
                </a:lnTo>
                <a:lnTo>
                  <a:pt x="128587" y="385762"/>
                </a:lnTo>
                <a:lnTo>
                  <a:pt x="121444" y="392906"/>
                </a:lnTo>
                <a:lnTo>
                  <a:pt x="107156" y="385762"/>
                </a:lnTo>
                <a:lnTo>
                  <a:pt x="100012" y="385762"/>
                </a:lnTo>
                <a:lnTo>
                  <a:pt x="85725" y="378619"/>
                </a:lnTo>
                <a:lnTo>
                  <a:pt x="78581" y="371475"/>
                </a:lnTo>
                <a:lnTo>
                  <a:pt x="71437" y="364331"/>
                </a:lnTo>
                <a:lnTo>
                  <a:pt x="64294" y="357187"/>
                </a:lnTo>
                <a:lnTo>
                  <a:pt x="64294" y="342900"/>
                </a:lnTo>
                <a:lnTo>
                  <a:pt x="57150" y="328612"/>
                </a:lnTo>
                <a:lnTo>
                  <a:pt x="57150" y="321469"/>
                </a:lnTo>
                <a:lnTo>
                  <a:pt x="57150" y="307181"/>
                </a:lnTo>
                <a:lnTo>
                  <a:pt x="64294" y="292894"/>
                </a:lnTo>
                <a:lnTo>
                  <a:pt x="64294" y="285750"/>
                </a:lnTo>
                <a:lnTo>
                  <a:pt x="71437" y="271462"/>
                </a:lnTo>
                <a:lnTo>
                  <a:pt x="85725" y="250031"/>
                </a:lnTo>
                <a:lnTo>
                  <a:pt x="92869" y="242887"/>
                </a:lnTo>
                <a:lnTo>
                  <a:pt x="107156" y="221456"/>
                </a:lnTo>
                <a:lnTo>
                  <a:pt x="121444" y="207169"/>
                </a:lnTo>
                <a:lnTo>
                  <a:pt x="135731" y="192881"/>
                </a:lnTo>
                <a:lnTo>
                  <a:pt x="157162" y="178594"/>
                </a:lnTo>
                <a:lnTo>
                  <a:pt x="171450" y="164306"/>
                </a:lnTo>
                <a:lnTo>
                  <a:pt x="185737" y="142875"/>
                </a:lnTo>
                <a:lnTo>
                  <a:pt x="200025" y="135731"/>
                </a:lnTo>
                <a:lnTo>
                  <a:pt x="214312" y="121444"/>
                </a:lnTo>
                <a:lnTo>
                  <a:pt x="221456" y="107156"/>
                </a:lnTo>
                <a:lnTo>
                  <a:pt x="228600" y="92869"/>
                </a:lnTo>
                <a:lnTo>
                  <a:pt x="235744" y="85725"/>
                </a:lnTo>
                <a:lnTo>
                  <a:pt x="242887" y="71437"/>
                </a:lnTo>
                <a:lnTo>
                  <a:pt x="250031" y="64294"/>
                </a:lnTo>
                <a:lnTo>
                  <a:pt x="250031" y="57150"/>
                </a:lnTo>
                <a:lnTo>
                  <a:pt x="250031" y="50006"/>
                </a:lnTo>
                <a:lnTo>
                  <a:pt x="250031" y="35719"/>
                </a:lnTo>
                <a:lnTo>
                  <a:pt x="250031" y="35719"/>
                </a:lnTo>
                <a:lnTo>
                  <a:pt x="250031" y="28575"/>
                </a:lnTo>
                <a:lnTo>
                  <a:pt x="250031" y="21431"/>
                </a:lnTo>
                <a:lnTo>
                  <a:pt x="242887" y="21431"/>
                </a:lnTo>
                <a:lnTo>
                  <a:pt x="242887" y="14287"/>
                </a:lnTo>
                <a:lnTo>
                  <a:pt x="235744" y="14287"/>
                </a:lnTo>
                <a:lnTo>
                  <a:pt x="228600" y="14287"/>
                </a:lnTo>
                <a:lnTo>
                  <a:pt x="221456" y="21431"/>
                </a:lnTo>
                <a:lnTo>
                  <a:pt x="214312" y="21431"/>
                </a:lnTo>
                <a:lnTo>
                  <a:pt x="200025" y="28575"/>
                </a:lnTo>
                <a:lnTo>
                  <a:pt x="192881" y="42862"/>
                </a:lnTo>
                <a:lnTo>
                  <a:pt x="185737" y="57150"/>
                </a:lnTo>
                <a:lnTo>
                  <a:pt x="178594" y="64294"/>
                </a:lnTo>
                <a:lnTo>
                  <a:pt x="171450" y="78581"/>
                </a:lnTo>
                <a:lnTo>
                  <a:pt x="171450" y="92869"/>
                </a:lnTo>
                <a:lnTo>
                  <a:pt x="171450" y="107156"/>
                </a:lnTo>
                <a:lnTo>
                  <a:pt x="178594" y="121444"/>
                </a:lnTo>
                <a:lnTo>
                  <a:pt x="185737" y="135731"/>
                </a:lnTo>
                <a:lnTo>
                  <a:pt x="192881" y="150019"/>
                </a:lnTo>
                <a:lnTo>
                  <a:pt x="200025" y="157162"/>
                </a:lnTo>
                <a:lnTo>
                  <a:pt x="214312" y="171450"/>
                </a:lnTo>
                <a:lnTo>
                  <a:pt x="228600" y="171450"/>
                </a:lnTo>
                <a:lnTo>
                  <a:pt x="250031" y="178594"/>
                </a:lnTo>
                <a:lnTo>
                  <a:pt x="257175" y="185737"/>
                </a:lnTo>
                <a:lnTo>
                  <a:pt x="278606" y="178594"/>
                </a:lnTo>
                <a:lnTo>
                  <a:pt x="292894" y="171450"/>
                </a:lnTo>
                <a:lnTo>
                  <a:pt x="314325" y="171450"/>
                </a:lnTo>
                <a:lnTo>
                  <a:pt x="328612" y="157162"/>
                </a:lnTo>
                <a:lnTo>
                  <a:pt x="350044" y="142875"/>
                </a:lnTo>
                <a:lnTo>
                  <a:pt x="371475" y="121444"/>
                </a:lnTo>
                <a:lnTo>
                  <a:pt x="371475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3143250" y="4514850"/>
            <a:ext cx="85726" cy="235745"/>
          </a:xfrm>
          <a:custGeom>
            <a:avLst/>
            <a:gdLst/>
            <a:ahLst/>
            <a:cxnLst/>
            <a:rect l="0" t="0" r="0" b="0"/>
            <a:pathLst>
              <a:path w="85726" h="235745">
                <a:moveTo>
                  <a:pt x="35719" y="71438"/>
                </a:moveTo>
                <a:lnTo>
                  <a:pt x="35719" y="64294"/>
                </a:lnTo>
                <a:lnTo>
                  <a:pt x="35719" y="42863"/>
                </a:lnTo>
                <a:lnTo>
                  <a:pt x="35719" y="28575"/>
                </a:lnTo>
                <a:lnTo>
                  <a:pt x="28575" y="21431"/>
                </a:lnTo>
                <a:lnTo>
                  <a:pt x="28575" y="7144"/>
                </a:lnTo>
                <a:lnTo>
                  <a:pt x="21431" y="7144"/>
                </a:lnTo>
                <a:lnTo>
                  <a:pt x="21431" y="7144"/>
                </a:lnTo>
                <a:lnTo>
                  <a:pt x="21431" y="0"/>
                </a:lnTo>
                <a:lnTo>
                  <a:pt x="14288" y="0"/>
                </a:lnTo>
                <a:lnTo>
                  <a:pt x="14288" y="0"/>
                </a:lnTo>
                <a:lnTo>
                  <a:pt x="14288" y="0"/>
                </a:lnTo>
                <a:lnTo>
                  <a:pt x="14288" y="0"/>
                </a:lnTo>
                <a:lnTo>
                  <a:pt x="7144" y="14288"/>
                </a:lnTo>
                <a:lnTo>
                  <a:pt x="7144" y="28575"/>
                </a:lnTo>
                <a:lnTo>
                  <a:pt x="0" y="35719"/>
                </a:lnTo>
                <a:lnTo>
                  <a:pt x="0" y="57150"/>
                </a:lnTo>
                <a:lnTo>
                  <a:pt x="0" y="78581"/>
                </a:lnTo>
                <a:lnTo>
                  <a:pt x="0" y="92869"/>
                </a:lnTo>
                <a:lnTo>
                  <a:pt x="0" y="107156"/>
                </a:lnTo>
                <a:lnTo>
                  <a:pt x="0" y="128588"/>
                </a:lnTo>
                <a:lnTo>
                  <a:pt x="7144" y="142875"/>
                </a:lnTo>
                <a:lnTo>
                  <a:pt x="14288" y="157163"/>
                </a:lnTo>
                <a:lnTo>
                  <a:pt x="21431" y="178594"/>
                </a:lnTo>
                <a:lnTo>
                  <a:pt x="28575" y="192881"/>
                </a:lnTo>
                <a:lnTo>
                  <a:pt x="42863" y="200025"/>
                </a:lnTo>
                <a:lnTo>
                  <a:pt x="50006" y="207169"/>
                </a:lnTo>
                <a:lnTo>
                  <a:pt x="64294" y="221456"/>
                </a:lnTo>
                <a:lnTo>
                  <a:pt x="85725" y="235744"/>
                </a:lnTo>
                <a:lnTo>
                  <a:pt x="85725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3100388" y="4572000"/>
            <a:ext cx="85726" cy="14289"/>
          </a:xfrm>
          <a:custGeom>
            <a:avLst/>
            <a:gdLst/>
            <a:ahLst/>
            <a:cxnLst/>
            <a:rect l="0" t="0" r="0" b="0"/>
            <a:pathLst>
              <a:path w="85726" h="14289">
                <a:moveTo>
                  <a:pt x="0" y="14288"/>
                </a:move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7143" y="14288"/>
                </a:lnTo>
                <a:lnTo>
                  <a:pt x="7143" y="14288"/>
                </a:lnTo>
                <a:lnTo>
                  <a:pt x="14287" y="14288"/>
                </a:lnTo>
                <a:lnTo>
                  <a:pt x="28575" y="14288"/>
                </a:lnTo>
                <a:lnTo>
                  <a:pt x="42862" y="14288"/>
                </a:lnTo>
                <a:lnTo>
                  <a:pt x="64293" y="7144"/>
                </a:lnTo>
                <a:lnTo>
                  <a:pt x="85725" y="0"/>
                </a:lnTo>
                <a:lnTo>
                  <a:pt x="8572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3350419" y="4514850"/>
            <a:ext cx="471488" cy="235745"/>
          </a:xfrm>
          <a:custGeom>
            <a:avLst/>
            <a:gdLst/>
            <a:ahLst/>
            <a:cxnLst/>
            <a:rect l="0" t="0" r="0" b="0"/>
            <a:pathLst>
              <a:path w="471488" h="235745">
                <a:moveTo>
                  <a:pt x="28575" y="0"/>
                </a:moveTo>
                <a:lnTo>
                  <a:pt x="28575" y="0"/>
                </a:lnTo>
                <a:lnTo>
                  <a:pt x="28575" y="0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21431"/>
                </a:lnTo>
                <a:lnTo>
                  <a:pt x="21431" y="28575"/>
                </a:lnTo>
                <a:lnTo>
                  <a:pt x="21431" y="42863"/>
                </a:lnTo>
                <a:lnTo>
                  <a:pt x="21431" y="57150"/>
                </a:lnTo>
                <a:lnTo>
                  <a:pt x="14287" y="78581"/>
                </a:lnTo>
                <a:lnTo>
                  <a:pt x="7144" y="92869"/>
                </a:lnTo>
                <a:lnTo>
                  <a:pt x="7144" y="114300"/>
                </a:lnTo>
                <a:lnTo>
                  <a:pt x="7144" y="128588"/>
                </a:lnTo>
                <a:lnTo>
                  <a:pt x="0" y="150019"/>
                </a:lnTo>
                <a:lnTo>
                  <a:pt x="0" y="157163"/>
                </a:lnTo>
                <a:lnTo>
                  <a:pt x="0" y="171450"/>
                </a:lnTo>
                <a:lnTo>
                  <a:pt x="7144" y="185738"/>
                </a:lnTo>
                <a:lnTo>
                  <a:pt x="7144" y="200025"/>
                </a:lnTo>
                <a:lnTo>
                  <a:pt x="7144" y="200025"/>
                </a:lnTo>
                <a:lnTo>
                  <a:pt x="14287" y="214313"/>
                </a:lnTo>
                <a:lnTo>
                  <a:pt x="21431" y="214313"/>
                </a:lnTo>
                <a:lnTo>
                  <a:pt x="28575" y="221456"/>
                </a:lnTo>
                <a:lnTo>
                  <a:pt x="28575" y="221456"/>
                </a:lnTo>
                <a:lnTo>
                  <a:pt x="35719" y="221456"/>
                </a:lnTo>
                <a:lnTo>
                  <a:pt x="42862" y="221456"/>
                </a:lnTo>
                <a:lnTo>
                  <a:pt x="42862" y="221456"/>
                </a:lnTo>
                <a:lnTo>
                  <a:pt x="50006" y="214313"/>
                </a:lnTo>
                <a:lnTo>
                  <a:pt x="57150" y="207169"/>
                </a:lnTo>
                <a:lnTo>
                  <a:pt x="57150" y="200025"/>
                </a:lnTo>
                <a:lnTo>
                  <a:pt x="64294" y="200025"/>
                </a:lnTo>
                <a:lnTo>
                  <a:pt x="71437" y="185738"/>
                </a:lnTo>
                <a:lnTo>
                  <a:pt x="71437" y="171450"/>
                </a:lnTo>
                <a:lnTo>
                  <a:pt x="78581" y="171450"/>
                </a:lnTo>
                <a:lnTo>
                  <a:pt x="78581" y="164306"/>
                </a:lnTo>
                <a:lnTo>
                  <a:pt x="78581" y="157163"/>
                </a:lnTo>
                <a:lnTo>
                  <a:pt x="78581" y="150019"/>
                </a:lnTo>
                <a:lnTo>
                  <a:pt x="78581" y="150019"/>
                </a:lnTo>
                <a:lnTo>
                  <a:pt x="78581" y="150019"/>
                </a:lnTo>
                <a:lnTo>
                  <a:pt x="78581" y="150019"/>
                </a:lnTo>
                <a:lnTo>
                  <a:pt x="78581" y="150019"/>
                </a:lnTo>
                <a:lnTo>
                  <a:pt x="85725" y="150019"/>
                </a:lnTo>
                <a:lnTo>
                  <a:pt x="85725" y="157163"/>
                </a:lnTo>
                <a:lnTo>
                  <a:pt x="85725" y="171450"/>
                </a:lnTo>
                <a:lnTo>
                  <a:pt x="85725" y="178594"/>
                </a:lnTo>
                <a:lnTo>
                  <a:pt x="92869" y="185738"/>
                </a:lnTo>
                <a:lnTo>
                  <a:pt x="92869" y="200025"/>
                </a:lnTo>
                <a:lnTo>
                  <a:pt x="100012" y="207169"/>
                </a:lnTo>
                <a:lnTo>
                  <a:pt x="107156" y="214313"/>
                </a:lnTo>
                <a:lnTo>
                  <a:pt x="107156" y="221456"/>
                </a:lnTo>
                <a:lnTo>
                  <a:pt x="114300" y="228600"/>
                </a:lnTo>
                <a:lnTo>
                  <a:pt x="121444" y="228600"/>
                </a:lnTo>
                <a:lnTo>
                  <a:pt x="128587" y="228600"/>
                </a:lnTo>
                <a:lnTo>
                  <a:pt x="135731" y="235744"/>
                </a:lnTo>
                <a:lnTo>
                  <a:pt x="142875" y="228600"/>
                </a:lnTo>
                <a:lnTo>
                  <a:pt x="150019" y="221456"/>
                </a:lnTo>
                <a:lnTo>
                  <a:pt x="157162" y="221456"/>
                </a:lnTo>
                <a:lnTo>
                  <a:pt x="164306" y="214313"/>
                </a:lnTo>
                <a:lnTo>
                  <a:pt x="164306" y="200025"/>
                </a:lnTo>
                <a:lnTo>
                  <a:pt x="171450" y="192881"/>
                </a:lnTo>
                <a:lnTo>
                  <a:pt x="178594" y="171450"/>
                </a:lnTo>
                <a:lnTo>
                  <a:pt x="185737" y="150019"/>
                </a:lnTo>
                <a:lnTo>
                  <a:pt x="185737" y="128588"/>
                </a:lnTo>
                <a:lnTo>
                  <a:pt x="192881" y="114300"/>
                </a:lnTo>
                <a:lnTo>
                  <a:pt x="200025" y="92869"/>
                </a:lnTo>
                <a:lnTo>
                  <a:pt x="200025" y="71438"/>
                </a:lnTo>
                <a:lnTo>
                  <a:pt x="207169" y="64294"/>
                </a:lnTo>
                <a:lnTo>
                  <a:pt x="207169" y="57150"/>
                </a:lnTo>
                <a:lnTo>
                  <a:pt x="207169" y="50006"/>
                </a:lnTo>
                <a:lnTo>
                  <a:pt x="207169" y="50006"/>
                </a:lnTo>
                <a:lnTo>
                  <a:pt x="207169" y="50006"/>
                </a:lnTo>
                <a:lnTo>
                  <a:pt x="207169" y="42863"/>
                </a:lnTo>
                <a:lnTo>
                  <a:pt x="207169" y="42863"/>
                </a:lnTo>
                <a:lnTo>
                  <a:pt x="207169" y="42863"/>
                </a:lnTo>
                <a:lnTo>
                  <a:pt x="207169" y="42863"/>
                </a:lnTo>
                <a:lnTo>
                  <a:pt x="207169" y="50006"/>
                </a:lnTo>
                <a:lnTo>
                  <a:pt x="207169" y="64294"/>
                </a:lnTo>
                <a:lnTo>
                  <a:pt x="207169" y="78581"/>
                </a:lnTo>
                <a:lnTo>
                  <a:pt x="200025" y="100013"/>
                </a:lnTo>
                <a:lnTo>
                  <a:pt x="200025" y="121444"/>
                </a:lnTo>
                <a:lnTo>
                  <a:pt x="200025" y="142875"/>
                </a:lnTo>
                <a:lnTo>
                  <a:pt x="192881" y="157163"/>
                </a:lnTo>
                <a:lnTo>
                  <a:pt x="200025" y="178594"/>
                </a:lnTo>
                <a:lnTo>
                  <a:pt x="200025" y="185738"/>
                </a:lnTo>
                <a:lnTo>
                  <a:pt x="200025" y="192881"/>
                </a:lnTo>
                <a:lnTo>
                  <a:pt x="207169" y="200025"/>
                </a:lnTo>
                <a:lnTo>
                  <a:pt x="214312" y="214313"/>
                </a:lnTo>
                <a:lnTo>
                  <a:pt x="214312" y="214313"/>
                </a:lnTo>
                <a:lnTo>
                  <a:pt x="221456" y="221456"/>
                </a:lnTo>
                <a:lnTo>
                  <a:pt x="221456" y="221456"/>
                </a:lnTo>
                <a:lnTo>
                  <a:pt x="228600" y="214313"/>
                </a:lnTo>
                <a:lnTo>
                  <a:pt x="228600" y="214313"/>
                </a:lnTo>
                <a:lnTo>
                  <a:pt x="228600" y="214313"/>
                </a:lnTo>
                <a:lnTo>
                  <a:pt x="235744" y="207169"/>
                </a:lnTo>
                <a:lnTo>
                  <a:pt x="242887" y="200025"/>
                </a:lnTo>
                <a:lnTo>
                  <a:pt x="242887" y="192881"/>
                </a:lnTo>
                <a:lnTo>
                  <a:pt x="250031" y="185738"/>
                </a:lnTo>
                <a:lnTo>
                  <a:pt x="257175" y="171450"/>
                </a:lnTo>
                <a:lnTo>
                  <a:pt x="257175" y="157163"/>
                </a:lnTo>
                <a:lnTo>
                  <a:pt x="264319" y="150019"/>
                </a:lnTo>
                <a:lnTo>
                  <a:pt x="271462" y="142875"/>
                </a:lnTo>
                <a:lnTo>
                  <a:pt x="278606" y="135731"/>
                </a:lnTo>
                <a:lnTo>
                  <a:pt x="278606" y="142875"/>
                </a:lnTo>
                <a:lnTo>
                  <a:pt x="285750" y="135731"/>
                </a:lnTo>
                <a:lnTo>
                  <a:pt x="292894" y="135731"/>
                </a:lnTo>
                <a:lnTo>
                  <a:pt x="292894" y="150019"/>
                </a:lnTo>
                <a:lnTo>
                  <a:pt x="300037" y="150019"/>
                </a:lnTo>
                <a:lnTo>
                  <a:pt x="307181" y="157163"/>
                </a:lnTo>
                <a:lnTo>
                  <a:pt x="314325" y="171450"/>
                </a:lnTo>
                <a:lnTo>
                  <a:pt x="321469" y="178594"/>
                </a:lnTo>
                <a:lnTo>
                  <a:pt x="328612" y="185738"/>
                </a:lnTo>
                <a:lnTo>
                  <a:pt x="335756" y="192881"/>
                </a:lnTo>
                <a:lnTo>
                  <a:pt x="350044" y="200025"/>
                </a:lnTo>
                <a:lnTo>
                  <a:pt x="364331" y="200025"/>
                </a:lnTo>
                <a:lnTo>
                  <a:pt x="371475" y="207169"/>
                </a:lnTo>
                <a:lnTo>
                  <a:pt x="385762" y="207169"/>
                </a:lnTo>
                <a:lnTo>
                  <a:pt x="400050" y="207169"/>
                </a:lnTo>
                <a:lnTo>
                  <a:pt x="407194" y="200025"/>
                </a:lnTo>
                <a:lnTo>
                  <a:pt x="414337" y="200025"/>
                </a:lnTo>
                <a:lnTo>
                  <a:pt x="421481" y="185738"/>
                </a:lnTo>
                <a:lnTo>
                  <a:pt x="428625" y="171450"/>
                </a:lnTo>
                <a:lnTo>
                  <a:pt x="435769" y="164306"/>
                </a:lnTo>
                <a:lnTo>
                  <a:pt x="435769" y="157163"/>
                </a:lnTo>
                <a:lnTo>
                  <a:pt x="435769" y="142875"/>
                </a:lnTo>
                <a:lnTo>
                  <a:pt x="435769" y="128588"/>
                </a:lnTo>
                <a:lnTo>
                  <a:pt x="428625" y="121444"/>
                </a:lnTo>
                <a:lnTo>
                  <a:pt x="421481" y="114300"/>
                </a:lnTo>
                <a:lnTo>
                  <a:pt x="414337" y="100013"/>
                </a:lnTo>
                <a:lnTo>
                  <a:pt x="407194" y="107156"/>
                </a:lnTo>
                <a:lnTo>
                  <a:pt x="400050" y="100013"/>
                </a:lnTo>
                <a:lnTo>
                  <a:pt x="385762" y="100013"/>
                </a:lnTo>
                <a:lnTo>
                  <a:pt x="378619" y="100013"/>
                </a:lnTo>
                <a:lnTo>
                  <a:pt x="371475" y="107156"/>
                </a:lnTo>
                <a:lnTo>
                  <a:pt x="364331" y="107156"/>
                </a:lnTo>
                <a:lnTo>
                  <a:pt x="357187" y="114300"/>
                </a:lnTo>
                <a:lnTo>
                  <a:pt x="350044" y="128588"/>
                </a:lnTo>
                <a:lnTo>
                  <a:pt x="350044" y="135731"/>
                </a:lnTo>
                <a:lnTo>
                  <a:pt x="342900" y="150019"/>
                </a:lnTo>
                <a:lnTo>
                  <a:pt x="342900" y="171450"/>
                </a:lnTo>
                <a:lnTo>
                  <a:pt x="342900" y="178594"/>
                </a:lnTo>
                <a:lnTo>
                  <a:pt x="350044" y="185738"/>
                </a:lnTo>
                <a:lnTo>
                  <a:pt x="357187" y="200025"/>
                </a:lnTo>
                <a:lnTo>
                  <a:pt x="364331" y="207169"/>
                </a:lnTo>
                <a:lnTo>
                  <a:pt x="378619" y="207169"/>
                </a:lnTo>
                <a:lnTo>
                  <a:pt x="385762" y="214313"/>
                </a:lnTo>
                <a:lnTo>
                  <a:pt x="400050" y="221456"/>
                </a:lnTo>
                <a:lnTo>
                  <a:pt x="414337" y="214313"/>
                </a:lnTo>
                <a:lnTo>
                  <a:pt x="428625" y="214313"/>
                </a:lnTo>
                <a:lnTo>
                  <a:pt x="442912" y="214313"/>
                </a:lnTo>
                <a:lnTo>
                  <a:pt x="450056" y="207169"/>
                </a:lnTo>
                <a:lnTo>
                  <a:pt x="471487" y="192881"/>
                </a:lnTo>
                <a:lnTo>
                  <a:pt x="471487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3864769" y="4564856"/>
            <a:ext cx="92870" cy="164308"/>
          </a:xfrm>
          <a:custGeom>
            <a:avLst/>
            <a:gdLst/>
            <a:ahLst/>
            <a:cxnLst/>
            <a:rect l="0" t="0" r="0" b="0"/>
            <a:pathLst>
              <a:path w="92870" h="164308">
                <a:moveTo>
                  <a:pt x="14287" y="7144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4288"/>
                </a:lnTo>
                <a:lnTo>
                  <a:pt x="0" y="21432"/>
                </a:lnTo>
                <a:lnTo>
                  <a:pt x="0" y="28575"/>
                </a:lnTo>
                <a:lnTo>
                  <a:pt x="0" y="42863"/>
                </a:lnTo>
                <a:lnTo>
                  <a:pt x="0" y="64294"/>
                </a:lnTo>
                <a:lnTo>
                  <a:pt x="7144" y="78582"/>
                </a:lnTo>
                <a:lnTo>
                  <a:pt x="7144" y="92869"/>
                </a:lnTo>
                <a:lnTo>
                  <a:pt x="7144" y="114300"/>
                </a:lnTo>
                <a:lnTo>
                  <a:pt x="7144" y="121444"/>
                </a:lnTo>
                <a:lnTo>
                  <a:pt x="14287" y="135732"/>
                </a:lnTo>
                <a:lnTo>
                  <a:pt x="14287" y="150019"/>
                </a:lnTo>
                <a:lnTo>
                  <a:pt x="21431" y="150019"/>
                </a:lnTo>
                <a:lnTo>
                  <a:pt x="21431" y="157163"/>
                </a:lnTo>
                <a:lnTo>
                  <a:pt x="21431" y="164307"/>
                </a:lnTo>
                <a:lnTo>
                  <a:pt x="21431" y="164307"/>
                </a:lnTo>
                <a:lnTo>
                  <a:pt x="21431" y="157163"/>
                </a:lnTo>
                <a:lnTo>
                  <a:pt x="21431" y="164307"/>
                </a:lnTo>
                <a:lnTo>
                  <a:pt x="21431" y="157163"/>
                </a:lnTo>
                <a:lnTo>
                  <a:pt x="14287" y="150019"/>
                </a:lnTo>
                <a:lnTo>
                  <a:pt x="14287" y="142875"/>
                </a:lnTo>
                <a:lnTo>
                  <a:pt x="14287" y="135732"/>
                </a:lnTo>
                <a:lnTo>
                  <a:pt x="7144" y="121444"/>
                </a:lnTo>
                <a:lnTo>
                  <a:pt x="7144" y="114300"/>
                </a:lnTo>
                <a:lnTo>
                  <a:pt x="7144" y="114300"/>
                </a:lnTo>
                <a:lnTo>
                  <a:pt x="7144" y="107157"/>
                </a:lnTo>
                <a:lnTo>
                  <a:pt x="7144" y="100013"/>
                </a:lnTo>
                <a:lnTo>
                  <a:pt x="7144" y="100013"/>
                </a:lnTo>
                <a:lnTo>
                  <a:pt x="14287" y="92869"/>
                </a:lnTo>
                <a:lnTo>
                  <a:pt x="21431" y="85725"/>
                </a:lnTo>
                <a:lnTo>
                  <a:pt x="28575" y="85725"/>
                </a:lnTo>
                <a:lnTo>
                  <a:pt x="42862" y="78582"/>
                </a:lnTo>
                <a:lnTo>
                  <a:pt x="57150" y="71438"/>
                </a:lnTo>
                <a:lnTo>
                  <a:pt x="64294" y="64294"/>
                </a:lnTo>
                <a:lnTo>
                  <a:pt x="92869" y="57150"/>
                </a:lnTo>
                <a:lnTo>
                  <a:pt x="92869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4164806" y="4436269"/>
            <a:ext cx="307183" cy="228601"/>
          </a:xfrm>
          <a:custGeom>
            <a:avLst/>
            <a:gdLst/>
            <a:ahLst/>
            <a:cxnLst/>
            <a:rect l="0" t="0" r="0" b="0"/>
            <a:pathLst>
              <a:path w="307183" h="228601">
                <a:moveTo>
                  <a:pt x="14288" y="7144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35719"/>
                </a:lnTo>
                <a:lnTo>
                  <a:pt x="7144" y="57150"/>
                </a:lnTo>
                <a:lnTo>
                  <a:pt x="7144" y="78581"/>
                </a:lnTo>
                <a:lnTo>
                  <a:pt x="7144" y="100012"/>
                </a:lnTo>
                <a:lnTo>
                  <a:pt x="7144" y="121444"/>
                </a:lnTo>
                <a:lnTo>
                  <a:pt x="0" y="150019"/>
                </a:lnTo>
                <a:lnTo>
                  <a:pt x="0" y="164306"/>
                </a:lnTo>
                <a:lnTo>
                  <a:pt x="0" y="178594"/>
                </a:lnTo>
                <a:lnTo>
                  <a:pt x="0" y="200025"/>
                </a:lnTo>
                <a:lnTo>
                  <a:pt x="0" y="214312"/>
                </a:lnTo>
                <a:lnTo>
                  <a:pt x="0" y="214312"/>
                </a:lnTo>
                <a:lnTo>
                  <a:pt x="0" y="221456"/>
                </a:lnTo>
                <a:lnTo>
                  <a:pt x="0" y="228600"/>
                </a:lnTo>
                <a:lnTo>
                  <a:pt x="0" y="228600"/>
                </a:lnTo>
                <a:lnTo>
                  <a:pt x="0" y="228600"/>
                </a:lnTo>
                <a:lnTo>
                  <a:pt x="0" y="228600"/>
                </a:lnTo>
                <a:lnTo>
                  <a:pt x="0" y="228600"/>
                </a:lnTo>
                <a:lnTo>
                  <a:pt x="0" y="221456"/>
                </a:lnTo>
                <a:lnTo>
                  <a:pt x="0" y="221456"/>
                </a:lnTo>
                <a:lnTo>
                  <a:pt x="0" y="207169"/>
                </a:lnTo>
                <a:lnTo>
                  <a:pt x="0" y="200025"/>
                </a:lnTo>
                <a:lnTo>
                  <a:pt x="0" y="185737"/>
                </a:lnTo>
                <a:lnTo>
                  <a:pt x="0" y="178594"/>
                </a:lnTo>
                <a:lnTo>
                  <a:pt x="7144" y="164306"/>
                </a:lnTo>
                <a:lnTo>
                  <a:pt x="7144" y="157162"/>
                </a:lnTo>
                <a:lnTo>
                  <a:pt x="14288" y="150019"/>
                </a:lnTo>
                <a:lnTo>
                  <a:pt x="14288" y="135731"/>
                </a:lnTo>
                <a:lnTo>
                  <a:pt x="21432" y="121444"/>
                </a:lnTo>
                <a:lnTo>
                  <a:pt x="28575" y="121444"/>
                </a:lnTo>
                <a:lnTo>
                  <a:pt x="35719" y="107156"/>
                </a:lnTo>
                <a:lnTo>
                  <a:pt x="35719" y="100012"/>
                </a:lnTo>
                <a:lnTo>
                  <a:pt x="42863" y="100012"/>
                </a:lnTo>
                <a:lnTo>
                  <a:pt x="50007" y="92869"/>
                </a:lnTo>
                <a:lnTo>
                  <a:pt x="50007" y="85725"/>
                </a:lnTo>
                <a:lnTo>
                  <a:pt x="50007" y="85725"/>
                </a:lnTo>
                <a:lnTo>
                  <a:pt x="57150" y="85725"/>
                </a:lnTo>
                <a:lnTo>
                  <a:pt x="57150" y="85725"/>
                </a:lnTo>
                <a:lnTo>
                  <a:pt x="64294" y="85725"/>
                </a:lnTo>
                <a:lnTo>
                  <a:pt x="64294" y="85725"/>
                </a:lnTo>
                <a:lnTo>
                  <a:pt x="71438" y="85725"/>
                </a:lnTo>
                <a:lnTo>
                  <a:pt x="71438" y="92869"/>
                </a:lnTo>
                <a:lnTo>
                  <a:pt x="78582" y="107156"/>
                </a:lnTo>
                <a:lnTo>
                  <a:pt x="78582" y="114300"/>
                </a:lnTo>
                <a:lnTo>
                  <a:pt x="78582" y="121444"/>
                </a:lnTo>
                <a:lnTo>
                  <a:pt x="78582" y="142875"/>
                </a:lnTo>
                <a:lnTo>
                  <a:pt x="78582" y="150019"/>
                </a:lnTo>
                <a:lnTo>
                  <a:pt x="78582" y="157162"/>
                </a:lnTo>
                <a:lnTo>
                  <a:pt x="78582" y="171450"/>
                </a:lnTo>
                <a:lnTo>
                  <a:pt x="78582" y="178594"/>
                </a:lnTo>
                <a:lnTo>
                  <a:pt x="78582" y="185737"/>
                </a:lnTo>
                <a:lnTo>
                  <a:pt x="78582" y="192881"/>
                </a:lnTo>
                <a:lnTo>
                  <a:pt x="78582" y="200025"/>
                </a:lnTo>
                <a:lnTo>
                  <a:pt x="85725" y="200025"/>
                </a:lnTo>
                <a:lnTo>
                  <a:pt x="85725" y="200025"/>
                </a:lnTo>
                <a:lnTo>
                  <a:pt x="85725" y="200025"/>
                </a:lnTo>
                <a:lnTo>
                  <a:pt x="85725" y="200025"/>
                </a:lnTo>
                <a:lnTo>
                  <a:pt x="85725" y="200025"/>
                </a:lnTo>
                <a:lnTo>
                  <a:pt x="85725" y="200025"/>
                </a:lnTo>
                <a:lnTo>
                  <a:pt x="92869" y="200025"/>
                </a:lnTo>
                <a:lnTo>
                  <a:pt x="92869" y="192881"/>
                </a:lnTo>
                <a:lnTo>
                  <a:pt x="100013" y="185737"/>
                </a:lnTo>
                <a:lnTo>
                  <a:pt x="107157" y="185737"/>
                </a:lnTo>
                <a:lnTo>
                  <a:pt x="114300" y="178594"/>
                </a:lnTo>
                <a:lnTo>
                  <a:pt x="121444" y="171450"/>
                </a:lnTo>
                <a:lnTo>
                  <a:pt x="128588" y="171450"/>
                </a:lnTo>
                <a:lnTo>
                  <a:pt x="135732" y="164306"/>
                </a:lnTo>
                <a:lnTo>
                  <a:pt x="142875" y="157162"/>
                </a:lnTo>
                <a:lnTo>
                  <a:pt x="150019" y="164306"/>
                </a:lnTo>
                <a:lnTo>
                  <a:pt x="150019" y="164306"/>
                </a:lnTo>
                <a:lnTo>
                  <a:pt x="157163" y="164306"/>
                </a:lnTo>
                <a:lnTo>
                  <a:pt x="164307" y="164306"/>
                </a:lnTo>
                <a:lnTo>
                  <a:pt x="164307" y="171450"/>
                </a:lnTo>
                <a:lnTo>
                  <a:pt x="171450" y="171450"/>
                </a:lnTo>
                <a:lnTo>
                  <a:pt x="178594" y="171450"/>
                </a:lnTo>
                <a:lnTo>
                  <a:pt x="185738" y="178594"/>
                </a:lnTo>
                <a:lnTo>
                  <a:pt x="192882" y="178594"/>
                </a:lnTo>
                <a:lnTo>
                  <a:pt x="200025" y="185737"/>
                </a:lnTo>
                <a:lnTo>
                  <a:pt x="207169" y="185737"/>
                </a:lnTo>
                <a:lnTo>
                  <a:pt x="221457" y="185737"/>
                </a:lnTo>
                <a:lnTo>
                  <a:pt x="228600" y="185737"/>
                </a:lnTo>
                <a:lnTo>
                  <a:pt x="235744" y="192881"/>
                </a:lnTo>
                <a:lnTo>
                  <a:pt x="242888" y="192881"/>
                </a:lnTo>
                <a:lnTo>
                  <a:pt x="257175" y="185737"/>
                </a:lnTo>
                <a:lnTo>
                  <a:pt x="264319" y="178594"/>
                </a:lnTo>
                <a:lnTo>
                  <a:pt x="271463" y="178594"/>
                </a:lnTo>
                <a:lnTo>
                  <a:pt x="278607" y="171450"/>
                </a:lnTo>
                <a:lnTo>
                  <a:pt x="278607" y="171450"/>
                </a:lnTo>
                <a:lnTo>
                  <a:pt x="285750" y="164306"/>
                </a:lnTo>
                <a:lnTo>
                  <a:pt x="285750" y="157162"/>
                </a:lnTo>
                <a:lnTo>
                  <a:pt x="292894" y="150019"/>
                </a:lnTo>
                <a:lnTo>
                  <a:pt x="292894" y="150019"/>
                </a:lnTo>
                <a:lnTo>
                  <a:pt x="292894" y="142875"/>
                </a:lnTo>
                <a:lnTo>
                  <a:pt x="285750" y="135731"/>
                </a:lnTo>
                <a:lnTo>
                  <a:pt x="285750" y="128587"/>
                </a:lnTo>
                <a:lnTo>
                  <a:pt x="285750" y="128587"/>
                </a:lnTo>
                <a:lnTo>
                  <a:pt x="278607" y="128587"/>
                </a:lnTo>
                <a:lnTo>
                  <a:pt x="278607" y="121444"/>
                </a:lnTo>
                <a:lnTo>
                  <a:pt x="271463" y="128587"/>
                </a:lnTo>
                <a:lnTo>
                  <a:pt x="271463" y="121444"/>
                </a:lnTo>
                <a:lnTo>
                  <a:pt x="264319" y="128587"/>
                </a:lnTo>
                <a:lnTo>
                  <a:pt x="264319" y="142875"/>
                </a:lnTo>
                <a:lnTo>
                  <a:pt x="257175" y="142875"/>
                </a:lnTo>
                <a:lnTo>
                  <a:pt x="250032" y="150019"/>
                </a:lnTo>
                <a:lnTo>
                  <a:pt x="250032" y="164306"/>
                </a:lnTo>
                <a:lnTo>
                  <a:pt x="250032" y="171450"/>
                </a:lnTo>
                <a:lnTo>
                  <a:pt x="250032" y="178594"/>
                </a:lnTo>
                <a:lnTo>
                  <a:pt x="250032" y="192881"/>
                </a:lnTo>
                <a:lnTo>
                  <a:pt x="257175" y="200025"/>
                </a:lnTo>
                <a:lnTo>
                  <a:pt x="264319" y="207169"/>
                </a:lnTo>
                <a:lnTo>
                  <a:pt x="271463" y="214312"/>
                </a:lnTo>
                <a:lnTo>
                  <a:pt x="278607" y="221456"/>
                </a:lnTo>
                <a:lnTo>
                  <a:pt x="292894" y="221456"/>
                </a:lnTo>
                <a:lnTo>
                  <a:pt x="307182" y="221456"/>
                </a:lnTo>
                <a:lnTo>
                  <a:pt x="307182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4557713" y="4579144"/>
            <a:ext cx="164307" cy="321470"/>
          </a:xfrm>
          <a:custGeom>
            <a:avLst/>
            <a:gdLst/>
            <a:ahLst/>
            <a:cxnLst/>
            <a:rect l="0" t="0" r="0" b="0"/>
            <a:pathLst>
              <a:path w="164307" h="321470">
                <a:moveTo>
                  <a:pt x="7143" y="0"/>
                </a:moveTo>
                <a:lnTo>
                  <a:pt x="7143" y="0"/>
                </a:lnTo>
                <a:lnTo>
                  <a:pt x="7143" y="0"/>
                </a:lnTo>
                <a:lnTo>
                  <a:pt x="7143" y="7144"/>
                </a:lnTo>
                <a:lnTo>
                  <a:pt x="7143" y="7144"/>
                </a:lnTo>
                <a:lnTo>
                  <a:pt x="7143" y="0"/>
                </a:lnTo>
                <a:lnTo>
                  <a:pt x="7143" y="7144"/>
                </a:lnTo>
                <a:lnTo>
                  <a:pt x="7143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28575"/>
                </a:lnTo>
                <a:lnTo>
                  <a:pt x="7143" y="28575"/>
                </a:lnTo>
                <a:lnTo>
                  <a:pt x="7143" y="35719"/>
                </a:lnTo>
                <a:lnTo>
                  <a:pt x="7143" y="42862"/>
                </a:lnTo>
                <a:lnTo>
                  <a:pt x="7143" y="50006"/>
                </a:lnTo>
                <a:lnTo>
                  <a:pt x="14287" y="50006"/>
                </a:lnTo>
                <a:lnTo>
                  <a:pt x="21431" y="57150"/>
                </a:lnTo>
                <a:lnTo>
                  <a:pt x="28575" y="57150"/>
                </a:lnTo>
                <a:lnTo>
                  <a:pt x="35718" y="57150"/>
                </a:lnTo>
                <a:lnTo>
                  <a:pt x="42862" y="57150"/>
                </a:lnTo>
                <a:lnTo>
                  <a:pt x="50006" y="57150"/>
                </a:lnTo>
                <a:lnTo>
                  <a:pt x="57150" y="50006"/>
                </a:lnTo>
                <a:lnTo>
                  <a:pt x="64293" y="50006"/>
                </a:lnTo>
                <a:lnTo>
                  <a:pt x="71437" y="50006"/>
                </a:lnTo>
                <a:lnTo>
                  <a:pt x="78581" y="50006"/>
                </a:lnTo>
                <a:lnTo>
                  <a:pt x="85725" y="42862"/>
                </a:lnTo>
                <a:lnTo>
                  <a:pt x="85725" y="42862"/>
                </a:lnTo>
                <a:lnTo>
                  <a:pt x="92868" y="35719"/>
                </a:lnTo>
                <a:lnTo>
                  <a:pt x="100012" y="28575"/>
                </a:lnTo>
                <a:lnTo>
                  <a:pt x="100012" y="28575"/>
                </a:lnTo>
                <a:lnTo>
                  <a:pt x="107156" y="35719"/>
                </a:lnTo>
                <a:lnTo>
                  <a:pt x="107156" y="28575"/>
                </a:lnTo>
                <a:lnTo>
                  <a:pt x="114300" y="35719"/>
                </a:lnTo>
                <a:lnTo>
                  <a:pt x="121443" y="42862"/>
                </a:lnTo>
                <a:lnTo>
                  <a:pt x="121443" y="50006"/>
                </a:lnTo>
                <a:lnTo>
                  <a:pt x="121443" y="57150"/>
                </a:lnTo>
                <a:lnTo>
                  <a:pt x="128587" y="78581"/>
                </a:lnTo>
                <a:lnTo>
                  <a:pt x="135731" y="92869"/>
                </a:lnTo>
                <a:lnTo>
                  <a:pt x="142875" y="107156"/>
                </a:lnTo>
                <a:lnTo>
                  <a:pt x="150018" y="135731"/>
                </a:lnTo>
                <a:lnTo>
                  <a:pt x="157162" y="150019"/>
                </a:lnTo>
                <a:lnTo>
                  <a:pt x="157162" y="164306"/>
                </a:lnTo>
                <a:lnTo>
                  <a:pt x="164306" y="185737"/>
                </a:lnTo>
                <a:lnTo>
                  <a:pt x="164306" y="207169"/>
                </a:lnTo>
                <a:lnTo>
                  <a:pt x="164306" y="221456"/>
                </a:lnTo>
                <a:lnTo>
                  <a:pt x="164306" y="242887"/>
                </a:lnTo>
                <a:lnTo>
                  <a:pt x="164306" y="264319"/>
                </a:lnTo>
                <a:lnTo>
                  <a:pt x="164306" y="271462"/>
                </a:lnTo>
                <a:lnTo>
                  <a:pt x="157162" y="285750"/>
                </a:lnTo>
                <a:lnTo>
                  <a:pt x="157162" y="300037"/>
                </a:lnTo>
                <a:lnTo>
                  <a:pt x="157162" y="307181"/>
                </a:lnTo>
                <a:lnTo>
                  <a:pt x="150018" y="307181"/>
                </a:lnTo>
                <a:lnTo>
                  <a:pt x="142875" y="321469"/>
                </a:lnTo>
                <a:lnTo>
                  <a:pt x="135731" y="321469"/>
                </a:lnTo>
                <a:lnTo>
                  <a:pt x="128587" y="321469"/>
                </a:lnTo>
                <a:lnTo>
                  <a:pt x="121443" y="321469"/>
                </a:lnTo>
                <a:lnTo>
                  <a:pt x="114300" y="314325"/>
                </a:lnTo>
                <a:lnTo>
                  <a:pt x="100012" y="300037"/>
                </a:lnTo>
                <a:lnTo>
                  <a:pt x="85725" y="278606"/>
                </a:lnTo>
                <a:lnTo>
                  <a:pt x="85725" y="278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4872038" y="4479131"/>
            <a:ext cx="257176" cy="207170"/>
          </a:xfrm>
          <a:custGeom>
            <a:avLst/>
            <a:gdLst/>
            <a:ahLst/>
            <a:cxnLst/>
            <a:rect l="0" t="0" r="0" b="0"/>
            <a:pathLst>
              <a:path w="257176" h="207170">
                <a:moveTo>
                  <a:pt x="0" y="50007"/>
                </a:moveTo>
                <a:lnTo>
                  <a:pt x="0" y="50007"/>
                </a:lnTo>
                <a:lnTo>
                  <a:pt x="0" y="42863"/>
                </a:lnTo>
                <a:lnTo>
                  <a:pt x="0" y="50007"/>
                </a:lnTo>
                <a:lnTo>
                  <a:pt x="7143" y="57150"/>
                </a:lnTo>
                <a:lnTo>
                  <a:pt x="7143" y="64294"/>
                </a:lnTo>
                <a:lnTo>
                  <a:pt x="14287" y="71438"/>
                </a:lnTo>
                <a:lnTo>
                  <a:pt x="14287" y="92869"/>
                </a:lnTo>
                <a:lnTo>
                  <a:pt x="21431" y="107157"/>
                </a:lnTo>
                <a:lnTo>
                  <a:pt x="21431" y="128588"/>
                </a:lnTo>
                <a:lnTo>
                  <a:pt x="21431" y="142875"/>
                </a:lnTo>
                <a:lnTo>
                  <a:pt x="21431" y="164307"/>
                </a:lnTo>
                <a:lnTo>
                  <a:pt x="28575" y="171450"/>
                </a:lnTo>
                <a:lnTo>
                  <a:pt x="35718" y="178594"/>
                </a:lnTo>
                <a:lnTo>
                  <a:pt x="35718" y="192882"/>
                </a:lnTo>
                <a:lnTo>
                  <a:pt x="42862" y="200025"/>
                </a:lnTo>
                <a:lnTo>
                  <a:pt x="57150" y="200025"/>
                </a:lnTo>
                <a:lnTo>
                  <a:pt x="57150" y="207169"/>
                </a:lnTo>
                <a:lnTo>
                  <a:pt x="64293" y="207169"/>
                </a:lnTo>
                <a:lnTo>
                  <a:pt x="71437" y="207169"/>
                </a:lnTo>
                <a:lnTo>
                  <a:pt x="78581" y="207169"/>
                </a:lnTo>
                <a:lnTo>
                  <a:pt x="85725" y="200025"/>
                </a:lnTo>
                <a:lnTo>
                  <a:pt x="92868" y="192882"/>
                </a:lnTo>
                <a:lnTo>
                  <a:pt x="92868" y="185738"/>
                </a:lnTo>
                <a:lnTo>
                  <a:pt x="100012" y="178594"/>
                </a:lnTo>
                <a:lnTo>
                  <a:pt x="107156" y="164307"/>
                </a:lnTo>
                <a:lnTo>
                  <a:pt x="121443" y="150019"/>
                </a:lnTo>
                <a:lnTo>
                  <a:pt x="128587" y="142875"/>
                </a:lnTo>
                <a:lnTo>
                  <a:pt x="135731" y="135732"/>
                </a:lnTo>
                <a:lnTo>
                  <a:pt x="142875" y="121444"/>
                </a:lnTo>
                <a:lnTo>
                  <a:pt x="142875" y="121444"/>
                </a:lnTo>
                <a:lnTo>
                  <a:pt x="142875" y="121444"/>
                </a:lnTo>
                <a:lnTo>
                  <a:pt x="150018" y="114300"/>
                </a:lnTo>
                <a:lnTo>
                  <a:pt x="150018" y="114300"/>
                </a:lnTo>
                <a:lnTo>
                  <a:pt x="150018" y="121444"/>
                </a:lnTo>
                <a:lnTo>
                  <a:pt x="150018" y="121444"/>
                </a:lnTo>
                <a:lnTo>
                  <a:pt x="157162" y="128588"/>
                </a:lnTo>
                <a:lnTo>
                  <a:pt x="164306" y="135732"/>
                </a:lnTo>
                <a:lnTo>
                  <a:pt x="164306" y="142875"/>
                </a:lnTo>
                <a:lnTo>
                  <a:pt x="171450" y="150019"/>
                </a:lnTo>
                <a:lnTo>
                  <a:pt x="178593" y="164307"/>
                </a:lnTo>
                <a:lnTo>
                  <a:pt x="192881" y="171450"/>
                </a:lnTo>
                <a:lnTo>
                  <a:pt x="200025" y="171450"/>
                </a:lnTo>
                <a:lnTo>
                  <a:pt x="207168" y="178594"/>
                </a:lnTo>
                <a:lnTo>
                  <a:pt x="214312" y="185738"/>
                </a:lnTo>
                <a:lnTo>
                  <a:pt x="228600" y="178594"/>
                </a:lnTo>
                <a:lnTo>
                  <a:pt x="235743" y="185738"/>
                </a:lnTo>
                <a:lnTo>
                  <a:pt x="242887" y="185738"/>
                </a:lnTo>
                <a:lnTo>
                  <a:pt x="242887" y="178594"/>
                </a:lnTo>
                <a:lnTo>
                  <a:pt x="250031" y="178594"/>
                </a:lnTo>
                <a:lnTo>
                  <a:pt x="250031" y="178594"/>
                </a:lnTo>
                <a:lnTo>
                  <a:pt x="250031" y="178594"/>
                </a:lnTo>
                <a:lnTo>
                  <a:pt x="257175" y="164307"/>
                </a:lnTo>
                <a:lnTo>
                  <a:pt x="257175" y="157163"/>
                </a:lnTo>
                <a:lnTo>
                  <a:pt x="257175" y="150019"/>
                </a:lnTo>
                <a:lnTo>
                  <a:pt x="257175" y="128588"/>
                </a:lnTo>
                <a:lnTo>
                  <a:pt x="250031" y="114300"/>
                </a:lnTo>
                <a:lnTo>
                  <a:pt x="250031" y="92869"/>
                </a:lnTo>
                <a:lnTo>
                  <a:pt x="242887" y="71438"/>
                </a:lnTo>
                <a:lnTo>
                  <a:pt x="235743" y="57150"/>
                </a:lnTo>
                <a:lnTo>
                  <a:pt x="228600" y="42863"/>
                </a:lnTo>
                <a:lnTo>
                  <a:pt x="221456" y="28575"/>
                </a:lnTo>
                <a:lnTo>
                  <a:pt x="214312" y="0"/>
                </a:lnTo>
                <a:lnTo>
                  <a:pt x="21431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5129213" y="4500563"/>
            <a:ext cx="414338" cy="207169"/>
          </a:xfrm>
          <a:custGeom>
            <a:avLst/>
            <a:gdLst/>
            <a:ahLst/>
            <a:cxnLst/>
            <a:rect l="0" t="0" r="0" b="0"/>
            <a:pathLst>
              <a:path w="414338" h="207169">
                <a:moveTo>
                  <a:pt x="128587" y="28575"/>
                </a:moveTo>
                <a:lnTo>
                  <a:pt x="128587" y="28575"/>
                </a:lnTo>
                <a:lnTo>
                  <a:pt x="128587" y="28575"/>
                </a:lnTo>
                <a:lnTo>
                  <a:pt x="128587" y="35718"/>
                </a:lnTo>
                <a:lnTo>
                  <a:pt x="128587" y="28575"/>
                </a:lnTo>
                <a:lnTo>
                  <a:pt x="121443" y="28575"/>
                </a:lnTo>
                <a:lnTo>
                  <a:pt x="121443" y="28575"/>
                </a:lnTo>
                <a:lnTo>
                  <a:pt x="114300" y="28575"/>
                </a:lnTo>
                <a:lnTo>
                  <a:pt x="100012" y="21431"/>
                </a:lnTo>
                <a:lnTo>
                  <a:pt x="92868" y="28575"/>
                </a:lnTo>
                <a:lnTo>
                  <a:pt x="78581" y="35718"/>
                </a:lnTo>
                <a:lnTo>
                  <a:pt x="64293" y="35718"/>
                </a:lnTo>
                <a:lnTo>
                  <a:pt x="50006" y="50006"/>
                </a:lnTo>
                <a:lnTo>
                  <a:pt x="42862" y="57150"/>
                </a:lnTo>
                <a:lnTo>
                  <a:pt x="21431" y="64293"/>
                </a:lnTo>
                <a:lnTo>
                  <a:pt x="14287" y="78581"/>
                </a:lnTo>
                <a:lnTo>
                  <a:pt x="7143" y="92868"/>
                </a:lnTo>
                <a:lnTo>
                  <a:pt x="7143" y="100012"/>
                </a:lnTo>
                <a:lnTo>
                  <a:pt x="0" y="107156"/>
                </a:lnTo>
                <a:lnTo>
                  <a:pt x="0" y="121443"/>
                </a:lnTo>
                <a:lnTo>
                  <a:pt x="7143" y="128587"/>
                </a:lnTo>
                <a:lnTo>
                  <a:pt x="14287" y="128587"/>
                </a:lnTo>
                <a:lnTo>
                  <a:pt x="14287" y="135731"/>
                </a:lnTo>
                <a:lnTo>
                  <a:pt x="28575" y="135731"/>
                </a:lnTo>
                <a:lnTo>
                  <a:pt x="35718" y="135731"/>
                </a:lnTo>
                <a:lnTo>
                  <a:pt x="50006" y="135731"/>
                </a:lnTo>
                <a:lnTo>
                  <a:pt x="57150" y="135731"/>
                </a:lnTo>
                <a:lnTo>
                  <a:pt x="71437" y="121443"/>
                </a:lnTo>
                <a:lnTo>
                  <a:pt x="78581" y="114300"/>
                </a:lnTo>
                <a:lnTo>
                  <a:pt x="92868" y="114300"/>
                </a:lnTo>
                <a:lnTo>
                  <a:pt x="100012" y="100012"/>
                </a:lnTo>
                <a:lnTo>
                  <a:pt x="107156" y="85725"/>
                </a:lnTo>
                <a:lnTo>
                  <a:pt x="114300" y="85725"/>
                </a:lnTo>
                <a:lnTo>
                  <a:pt x="114300" y="78581"/>
                </a:lnTo>
                <a:lnTo>
                  <a:pt x="121443" y="71437"/>
                </a:lnTo>
                <a:lnTo>
                  <a:pt x="121443" y="71437"/>
                </a:lnTo>
                <a:lnTo>
                  <a:pt x="121443" y="71437"/>
                </a:lnTo>
                <a:lnTo>
                  <a:pt x="121443" y="64293"/>
                </a:lnTo>
                <a:lnTo>
                  <a:pt x="121443" y="64293"/>
                </a:lnTo>
                <a:lnTo>
                  <a:pt x="121443" y="71437"/>
                </a:lnTo>
                <a:lnTo>
                  <a:pt x="121443" y="71437"/>
                </a:lnTo>
                <a:lnTo>
                  <a:pt x="121443" y="71437"/>
                </a:lnTo>
                <a:lnTo>
                  <a:pt x="121443" y="78581"/>
                </a:lnTo>
                <a:lnTo>
                  <a:pt x="121443" y="85725"/>
                </a:lnTo>
                <a:lnTo>
                  <a:pt x="121443" y="92868"/>
                </a:lnTo>
                <a:lnTo>
                  <a:pt x="121443" y="114300"/>
                </a:lnTo>
                <a:lnTo>
                  <a:pt x="121443" y="121443"/>
                </a:lnTo>
                <a:lnTo>
                  <a:pt x="128587" y="128587"/>
                </a:lnTo>
                <a:lnTo>
                  <a:pt x="128587" y="142875"/>
                </a:lnTo>
                <a:lnTo>
                  <a:pt x="135731" y="150018"/>
                </a:lnTo>
                <a:lnTo>
                  <a:pt x="142875" y="157162"/>
                </a:lnTo>
                <a:lnTo>
                  <a:pt x="150018" y="157162"/>
                </a:lnTo>
                <a:lnTo>
                  <a:pt x="157162" y="164306"/>
                </a:lnTo>
                <a:lnTo>
                  <a:pt x="164306" y="164306"/>
                </a:lnTo>
                <a:lnTo>
                  <a:pt x="171450" y="171450"/>
                </a:lnTo>
                <a:lnTo>
                  <a:pt x="178593" y="171450"/>
                </a:lnTo>
                <a:lnTo>
                  <a:pt x="185737" y="164306"/>
                </a:lnTo>
                <a:lnTo>
                  <a:pt x="192881" y="164306"/>
                </a:lnTo>
                <a:lnTo>
                  <a:pt x="200025" y="157162"/>
                </a:lnTo>
                <a:lnTo>
                  <a:pt x="207168" y="150018"/>
                </a:lnTo>
                <a:lnTo>
                  <a:pt x="221456" y="135731"/>
                </a:lnTo>
                <a:lnTo>
                  <a:pt x="228600" y="128587"/>
                </a:lnTo>
                <a:lnTo>
                  <a:pt x="235743" y="114300"/>
                </a:lnTo>
                <a:lnTo>
                  <a:pt x="250031" y="92868"/>
                </a:lnTo>
                <a:lnTo>
                  <a:pt x="264318" y="78581"/>
                </a:lnTo>
                <a:lnTo>
                  <a:pt x="271462" y="64293"/>
                </a:lnTo>
                <a:lnTo>
                  <a:pt x="285750" y="42862"/>
                </a:lnTo>
                <a:lnTo>
                  <a:pt x="292893" y="28575"/>
                </a:lnTo>
                <a:lnTo>
                  <a:pt x="300037" y="21431"/>
                </a:lnTo>
                <a:lnTo>
                  <a:pt x="307181" y="14287"/>
                </a:lnTo>
                <a:lnTo>
                  <a:pt x="307181" y="7143"/>
                </a:lnTo>
                <a:lnTo>
                  <a:pt x="314325" y="7143"/>
                </a:lnTo>
                <a:lnTo>
                  <a:pt x="314325" y="7143"/>
                </a:lnTo>
                <a:lnTo>
                  <a:pt x="321468" y="0"/>
                </a:lnTo>
                <a:lnTo>
                  <a:pt x="321468" y="0"/>
                </a:lnTo>
                <a:lnTo>
                  <a:pt x="321468" y="7143"/>
                </a:lnTo>
                <a:lnTo>
                  <a:pt x="328612" y="7143"/>
                </a:lnTo>
                <a:lnTo>
                  <a:pt x="328612" y="14287"/>
                </a:lnTo>
                <a:lnTo>
                  <a:pt x="335756" y="28575"/>
                </a:lnTo>
                <a:lnTo>
                  <a:pt x="335756" y="35718"/>
                </a:lnTo>
                <a:lnTo>
                  <a:pt x="335756" y="50006"/>
                </a:lnTo>
                <a:lnTo>
                  <a:pt x="335756" y="71437"/>
                </a:lnTo>
                <a:lnTo>
                  <a:pt x="342900" y="85725"/>
                </a:lnTo>
                <a:lnTo>
                  <a:pt x="342900" y="100012"/>
                </a:lnTo>
                <a:lnTo>
                  <a:pt x="342900" y="121443"/>
                </a:lnTo>
                <a:lnTo>
                  <a:pt x="350043" y="135731"/>
                </a:lnTo>
                <a:lnTo>
                  <a:pt x="350043" y="150018"/>
                </a:lnTo>
                <a:lnTo>
                  <a:pt x="357187" y="157162"/>
                </a:lnTo>
                <a:lnTo>
                  <a:pt x="371475" y="171450"/>
                </a:lnTo>
                <a:lnTo>
                  <a:pt x="378618" y="178593"/>
                </a:lnTo>
                <a:lnTo>
                  <a:pt x="385762" y="185737"/>
                </a:lnTo>
                <a:lnTo>
                  <a:pt x="400050" y="192881"/>
                </a:lnTo>
                <a:lnTo>
                  <a:pt x="414337" y="207168"/>
                </a:lnTo>
                <a:lnTo>
                  <a:pt x="414337" y="2071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5607844" y="4486275"/>
            <a:ext cx="100013" cy="192882"/>
          </a:xfrm>
          <a:custGeom>
            <a:avLst/>
            <a:gdLst/>
            <a:ahLst/>
            <a:cxnLst/>
            <a:rect l="0" t="0" r="0" b="0"/>
            <a:pathLst>
              <a:path w="100013" h="192882">
                <a:moveTo>
                  <a:pt x="21431" y="7144"/>
                </a:move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14287" y="0"/>
                </a:lnTo>
                <a:lnTo>
                  <a:pt x="14287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0" y="28575"/>
                </a:lnTo>
                <a:lnTo>
                  <a:pt x="0" y="35719"/>
                </a:lnTo>
                <a:lnTo>
                  <a:pt x="0" y="50006"/>
                </a:lnTo>
                <a:lnTo>
                  <a:pt x="0" y="64294"/>
                </a:lnTo>
                <a:lnTo>
                  <a:pt x="0" y="85725"/>
                </a:lnTo>
                <a:lnTo>
                  <a:pt x="0" y="92869"/>
                </a:lnTo>
                <a:lnTo>
                  <a:pt x="7144" y="107156"/>
                </a:lnTo>
                <a:lnTo>
                  <a:pt x="14287" y="121444"/>
                </a:lnTo>
                <a:lnTo>
                  <a:pt x="28575" y="128588"/>
                </a:lnTo>
                <a:lnTo>
                  <a:pt x="35719" y="142875"/>
                </a:lnTo>
                <a:lnTo>
                  <a:pt x="42862" y="157163"/>
                </a:lnTo>
                <a:lnTo>
                  <a:pt x="57150" y="164306"/>
                </a:lnTo>
                <a:lnTo>
                  <a:pt x="71437" y="171450"/>
                </a:lnTo>
                <a:lnTo>
                  <a:pt x="78581" y="178594"/>
                </a:lnTo>
                <a:lnTo>
                  <a:pt x="100012" y="192881"/>
                </a:lnTo>
                <a:lnTo>
                  <a:pt x="100012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5607844" y="4572000"/>
            <a:ext cx="85726" cy="7145"/>
          </a:xfrm>
          <a:custGeom>
            <a:avLst/>
            <a:gdLst/>
            <a:ahLst/>
            <a:cxnLst/>
            <a:rect l="0" t="0" r="0" b="0"/>
            <a:pathLst>
              <a:path w="85726" h="7145">
                <a:moveTo>
                  <a:pt x="7144" y="7144"/>
                </a:moveTo>
                <a:lnTo>
                  <a:pt x="0" y="7144"/>
                </a:lnTo>
                <a:lnTo>
                  <a:pt x="0" y="0"/>
                </a:lnTo>
                <a:lnTo>
                  <a:pt x="7144" y="0"/>
                </a:lnTo>
                <a:lnTo>
                  <a:pt x="7144" y="7144"/>
                </a:lnTo>
                <a:lnTo>
                  <a:pt x="21431" y="7144"/>
                </a:lnTo>
                <a:lnTo>
                  <a:pt x="28575" y="0"/>
                </a:lnTo>
                <a:lnTo>
                  <a:pt x="42862" y="7144"/>
                </a:lnTo>
                <a:lnTo>
                  <a:pt x="57150" y="0"/>
                </a:lnTo>
                <a:lnTo>
                  <a:pt x="85725" y="0"/>
                </a:lnTo>
                <a:lnTo>
                  <a:pt x="8572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5879306" y="4564856"/>
            <a:ext cx="135733" cy="7145"/>
          </a:xfrm>
          <a:custGeom>
            <a:avLst/>
            <a:gdLst/>
            <a:ahLst/>
            <a:cxnLst/>
            <a:rect l="0" t="0" r="0" b="0"/>
            <a:pathLst>
              <a:path w="135733" h="7145">
                <a:moveTo>
                  <a:pt x="0" y="7144"/>
                </a:moveTo>
                <a:lnTo>
                  <a:pt x="0" y="7144"/>
                </a:lnTo>
                <a:lnTo>
                  <a:pt x="7144" y="7144"/>
                </a:lnTo>
                <a:lnTo>
                  <a:pt x="14288" y="0"/>
                </a:lnTo>
                <a:lnTo>
                  <a:pt x="21432" y="7144"/>
                </a:lnTo>
                <a:lnTo>
                  <a:pt x="42863" y="7144"/>
                </a:lnTo>
                <a:lnTo>
                  <a:pt x="50007" y="0"/>
                </a:lnTo>
                <a:lnTo>
                  <a:pt x="71438" y="7144"/>
                </a:lnTo>
                <a:lnTo>
                  <a:pt x="85725" y="7144"/>
                </a:lnTo>
                <a:lnTo>
                  <a:pt x="107157" y="0"/>
                </a:lnTo>
                <a:lnTo>
                  <a:pt x="135732" y="0"/>
                </a:lnTo>
                <a:lnTo>
                  <a:pt x="13573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6215063" y="4393406"/>
            <a:ext cx="571501" cy="214314"/>
          </a:xfrm>
          <a:custGeom>
            <a:avLst/>
            <a:gdLst/>
            <a:ahLst/>
            <a:cxnLst/>
            <a:rect l="0" t="0" r="0" b="0"/>
            <a:pathLst>
              <a:path w="571501" h="214314">
                <a:moveTo>
                  <a:pt x="28575" y="0"/>
                </a:moveTo>
                <a:lnTo>
                  <a:pt x="28575" y="0"/>
                </a:lnTo>
                <a:lnTo>
                  <a:pt x="28575" y="7144"/>
                </a:lnTo>
                <a:lnTo>
                  <a:pt x="28575" y="14288"/>
                </a:lnTo>
                <a:lnTo>
                  <a:pt x="28575" y="14288"/>
                </a:lnTo>
                <a:lnTo>
                  <a:pt x="28575" y="21432"/>
                </a:lnTo>
                <a:lnTo>
                  <a:pt x="28575" y="35719"/>
                </a:lnTo>
                <a:lnTo>
                  <a:pt x="21431" y="42863"/>
                </a:lnTo>
                <a:lnTo>
                  <a:pt x="21431" y="57150"/>
                </a:lnTo>
                <a:lnTo>
                  <a:pt x="14287" y="71438"/>
                </a:lnTo>
                <a:lnTo>
                  <a:pt x="14287" y="92869"/>
                </a:lnTo>
                <a:lnTo>
                  <a:pt x="7143" y="107157"/>
                </a:lnTo>
                <a:lnTo>
                  <a:pt x="7143" y="128588"/>
                </a:lnTo>
                <a:lnTo>
                  <a:pt x="7143" y="142875"/>
                </a:lnTo>
                <a:lnTo>
                  <a:pt x="7143" y="150019"/>
                </a:lnTo>
                <a:lnTo>
                  <a:pt x="0" y="157163"/>
                </a:lnTo>
                <a:lnTo>
                  <a:pt x="0" y="171450"/>
                </a:lnTo>
                <a:lnTo>
                  <a:pt x="7143" y="178594"/>
                </a:lnTo>
                <a:lnTo>
                  <a:pt x="7143" y="178594"/>
                </a:lnTo>
                <a:lnTo>
                  <a:pt x="7143" y="185738"/>
                </a:lnTo>
                <a:lnTo>
                  <a:pt x="7143" y="185738"/>
                </a:lnTo>
                <a:lnTo>
                  <a:pt x="7143" y="178594"/>
                </a:lnTo>
                <a:lnTo>
                  <a:pt x="7143" y="178594"/>
                </a:lnTo>
                <a:lnTo>
                  <a:pt x="7143" y="185738"/>
                </a:lnTo>
                <a:lnTo>
                  <a:pt x="7143" y="178594"/>
                </a:lnTo>
                <a:lnTo>
                  <a:pt x="7143" y="178594"/>
                </a:lnTo>
                <a:lnTo>
                  <a:pt x="7143" y="171450"/>
                </a:lnTo>
                <a:lnTo>
                  <a:pt x="7143" y="164307"/>
                </a:lnTo>
                <a:lnTo>
                  <a:pt x="7143" y="150019"/>
                </a:lnTo>
                <a:lnTo>
                  <a:pt x="14287" y="135732"/>
                </a:lnTo>
                <a:lnTo>
                  <a:pt x="14287" y="121444"/>
                </a:lnTo>
                <a:lnTo>
                  <a:pt x="14287" y="100013"/>
                </a:lnTo>
                <a:lnTo>
                  <a:pt x="21431" y="85725"/>
                </a:lnTo>
                <a:lnTo>
                  <a:pt x="21431" y="78582"/>
                </a:lnTo>
                <a:lnTo>
                  <a:pt x="28575" y="57150"/>
                </a:lnTo>
                <a:lnTo>
                  <a:pt x="28575" y="50007"/>
                </a:lnTo>
                <a:lnTo>
                  <a:pt x="28575" y="50007"/>
                </a:lnTo>
                <a:lnTo>
                  <a:pt x="28575" y="35719"/>
                </a:lnTo>
                <a:lnTo>
                  <a:pt x="28575" y="35719"/>
                </a:lnTo>
                <a:lnTo>
                  <a:pt x="28575" y="35719"/>
                </a:lnTo>
                <a:lnTo>
                  <a:pt x="35718" y="35719"/>
                </a:lnTo>
                <a:lnTo>
                  <a:pt x="35718" y="28575"/>
                </a:lnTo>
                <a:lnTo>
                  <a:pt x="35718" y="35719"/>
                </a:lnTo>
                <a:lnTo>
                  <a:pt x="35718" y="35719"/>
                </a:lnTo>
                <a:lnTo>
                  <a:pt x="42862" y="35719"/>
                </a:lnTo>
                <a:lnTo>
                  <a:pt x="42862" y="42863"/>
                </a:lnTo>
                <a:lnTo>
                  <a:pt x="50006" y="57150"/>
                </a:lnTo>
                <a:lnTo>
                  <a:pt x="50006" y="64294"/>
                </a:lnTo>
                <a:lnTo>
                  <a:pt x="57150" y="78582"/>
                </a:lnTo>
                <a:lnTo>
                  <a:pt x="64293" y="92869"/>
                </a:lnTo>
                <a:lnTo>
                  <a:pt x="64293" y="107157"/>
                </a:lnTo>
                <a:lnTo>
                  <a:pt x="71437" y="121444"/>
                </a:lnTo>
                <a:lnTo>
                  <a:pt x="71437" y="135732"/>
                </a:lnTo>
                <a:lnTo>
                  <a:pt x="78581" y="150019"/>
                </a:lnTo>
                <a:lnTo>
                  <a:pt x="85725" y="157163"/>
                </a:lnTo>
                <a:lnTo>
                  <a:pt x="92868" y="171450"/>
                </a:lnTo>
                <a:lnTo>
                  <a:pt x="100012" y="171450"/>
                </a:lnTo>
                <a:lnTo>
                  <a:pt x="107156" y="171450"/>
                </a:lnTo>
                <a:lnTo>
                  <a:pt x="107156" y="178594"/>
                </a:lnTo>
                <a:lnTo>
                  <a:pt x="114300" y="178594"/>
                </a:lnTo>
                <a:lnTo>
                  <a:pt x="121443" y="178594"/>
                </a:lnTo>
                <a:lnTo>
                  <a:pt x="128587" y="178594"/>
                </a:lnTo>
                <a:lnTo>
                  <a:pt x="128587" y="178594"/>
                </a:lnTo>
                <a:lnTo>
                  <a:pt x="135731" y="171450"/>
                </a:lnTo>
                <a:lnTo>
                  <a:pt x="142875" y="171450"/>
                </a:lnTo>
                <a:lnTo>
                  <a:pt x="142875" y="164307"/>
                </a:lnTo>
                <a:lnTo>
                  <a:pt x="150018" y="157163"/>
                </a:lnTo>
                <a:lnTo>
                  <a:pt x="150018" y="142875"/>
                </a:lnTo>
                <a:lnTo>
                  <a:pt x="157162" y="135732"/>
                </a:lnTo>
                <a:lnTo>
                  <a:pt x="164306" y="121444"/>
                </a:lnTo>
                <a:lnTo>
                  <a:pt x="164306" y="107157"/>
                </a:lnTo>
                <a:lnTo>
                  <a:pt x="171450" y="100013"/>
                </a:lnTo>
                <a:lnTo>
                  <a:pt x="178593" y="92869"/>
                </a:lnTo>
                <a:lnTo>
                  <a:pt x="178593" y="85725"/>
                </a:lnTo>
                <a:lnTo>
                  <a:pt x="178593" y="78582"/>
                </a:lnTo>
                <a:lnTo>
                  <a:pt x="178593" y="85725"/>
                </a:lnTo>
                <a:lnTo>
                  <a:pt x="178593" y="78582"/>
                </a:lnTo>
                <a:lnTo>
                  <a:pt x="178593" y="78582"/>
                </a:lnTo>
                <a:lnTo>
                  <a:pt x="178593" y="85725"/>
                </a:lnTo>
                <a:lnTo>
                  <a:pt x="185737" y="85725"/>
                </a:lnTo>
                <a:lnTo>
                  <a:pt x="185737" y="92869"/>
                </a:lnTo>
                <a:lnTo>
                  <a:pt x="185737" y="100013"/>
                </a:lnTo>
                <a:lnTo>
                  <a:pt x="192881" y="114300"/>
                </a:lnTo>
                <a:lnTo>
                  <a:pt x="192881" y="114300"/>
                </a:lnTo>
                <a:lnTo>
                  <a:pt x="200025" y="128588"/>
                </a:lnTo>
                <a:lnTo>
                  <a:pt x="200025" y="135732"/>
                </a:lnTo>
                <a:lnTo>
                  <a:pt x="207168" y="142875"/>
                </a:lnTo>
                <a:lnTo>
                  <a:pt x="214312" y="150019"/>
                </a:lnTo>
                <a:lnTo>
                  <a:pt x="221456" y="157163"/>
                </a:lnTo>
                <a:lnTo>
                  <a:pt x="228600" y="164307"/>
                </a:lnTo>
                <a:lnTo>
                  <a:pt x="242887" y="164307"/>
                </a:lnTo>
                <a:lnTo>
                  <a:pt x="250031" y="171450"/>
                </a:lnTo>
                <a:lnTo>
                  <a:pt x="257175" y="171450"/>
                </a:lnTo>
                <a:lnTo>
                  <a:pt x="264318" y="164307"/>
                </a:lnTo>
                <a:lnTo>
                  <a:pt x="278606" y="164307"/>
                </a:lnTo>
                <a:lnTo>
                  <a:pt x="285750" y="157163"/>
                </a:lnTo>
                <a:lnTo>
                  <a:pt x="285750" y="157163"/>
                </a:lnTo>
                <a:lnTo>
                  <a:pt x="292893" y="150019"/>
                </a:lnTo>
                <a:lnTo>
                  <a:pt x="300037" y="142875"/>
                </a:lnTo>
                <a:lnTo>
                  <a:pt x="307181" y="135732"/>
                </a:lnTo>
                <a:lnTo>
                  <a:pt x="307181" y="128588"/>
                </a:lnTo>
                <a:lnTo>
                  <a:pt x="307181" y="121444"/>
                </a:lnTo>
                <a:lnTo>
                  <a:pt x="307181" y="114300"/>
                </a:lnTo>
                <a:lnTo>
                  <a:pt x="307181" y="100013"/>
                </a:lnTo>
                <a:lnTo>
                  <a:pt x="307181" y="100013"/>
                </a:lnTo>
                <a:lnTo>
                  <a:pt x="307181" y="92869"/>
                </a:lnTo>
                <a:lnTo>
                  <a:pt x="300037" y="85725"/>
                </a:lnTo>
                <a:lnTo>
                  <a:pt x="300037" y="78582"/>
                </a:lnTo>
                <a:lnTo>
                  <a:pt x="292893" y="85725"/>
                </a:lnTo>
                <a:lnTo>
                  <a:pt x="292893" y="78582"/>
                </a:lnTo>
                <a:lnTo>
                  <a:pt x="285750" y="78582"/>
                </a:lnTo>
                <a:lnTo>
                  <a:pt x="285750" y="85725"/>
                </a:lnTo>
                <a:lnTo>
                  <a:pt x="278606" y="92869"/>
                </a:lnTo>
                <a:lnTo>
                  <a:pt x="278606" y="100013"/>
                </a:lnTo>
                <a:lnTo>
                  <a:pt x="271462" y="114300"/>
                </a:lnTo>
                <a:lnTo>
                  <a:pt x="271462" y="128588"/>
                </a:lnTo>
                <a:lnTo>
                  <a:pt x="264318" y="135732"/>
                </a:lnTo>
                <a:lnTo>
                  <a:pt x="264318" y="157163"/>
                </a:lnTo>
                <a:lnTo>
                  <a:pt x="271462" y="171450"/>
                </a:lnTo>
                <a:lnTo>
                  <a:pt x="278606" y="178594"/>
                </a:lnTo>
                <a:lnTo>
                  <a:pt x="285750" y="185738"/>
                </a:lnTo>
                <a:lnTo>
                  <a:pt x="292893" y="192882"/>
                </a:lnTo>
                <a:lnTo>
                  <a:pt x="300037" y="200025"/>
                </a:lnTo>
                <a:lnTo>
                  <a:pt x="314325" y="200025"/>
                </a:lnTo>
                <a:lnTo>
                  <a:pt x="321468" y="207169"/>
                </a:lnTo>
                <a:lnTo>
                  <a:pt x="335756" y="214313"/>
                </a:lnTo>
                <a:lnTo>
                  <a:pt x="342900" y="207169"/>
                </a:lnTo>
                <a:lnTo>
                  <a:pt x="357187" y="207169"/>
                </a:lnTo>
                <a:lnTo>
                  <a:pt x="364331" y="207169"/>
                </a:lnTo>
                <a:lnTo>
                  <a:pt x="371475" y="200025"/>
                </a:lnTo>
                <a:lnTo>
                  <a:pt x="385762" y="192882"/>
                </a:lnTo>
                <a:lnTo>
                  <a:pt x="392906" y="192882"/>
                </a:lnTo>
                <a:lnTo>
                  <a:pt x="400050" y="178594"/>
                </a:lnTo>
                <a:lnTo>
                  <a:pt x="407193" y="178594"/>
                </a:lnTo>
                <a:lnTo>
                  <a:pt x="421481" y="171450"/>
                </a:lnTo>
                <a:lnTo>
                  <a:pt x="428625" y="157163"/>
                </a:lnTo>
                <a:lnTo>
                  <a:pt x="428625" y="142875"/>
                </a:lnTo>
                <a:lnTo>
                  <a:pt x="435768" y="135732"/>
                </a:lnTo>
                <a:lnTo>
                  <a:pt x="442912" y="128588"/>
                </a:lnTo>
                <a:lnTo>
                  <a:pt x="450056" y="114300"/>
                </a:lnTo>
                <a:lnTo>
                  <a:pt x="457200" y="114300"/>
                </a:lnTo>
                <a:lnTo>
                  <a:pt x="457200" y="107157"/>
                </a:lnTo>
                <a:lnTo>
                  <a:pt x="464343" y="100013"/>
                </a:lnTo>
                <a:lnTo>
                  <a:pt x="464343" y="100013"/>
                </a:lnTo>
                <a:lnTo>
                  <a:pt x="471487" y="100013"/>
                </a:lnTo>
                <a:lnTo>
                  <a:pt x="471487" y="92869"/>
                </a:lnTo>
                <a:lnTo>
                  <a:pt x="478631" y="92869"/>
                </a:lnTo>
                <a:lnTo>
                  <a:pt x="485775" y="100013"/>
                </a:lnTo>
                <a:lnTo>
                  <a:pt x="492918" y="107157"/>
                </a:lnTo>
                <a:lnTo>
                  <a:pt x="500062" y="107157"/>
                </a:lnTo>
                <a:lnTo>
                  <a:pt x="507206" y="121444"/>
                </a:lnTo>
                <a:lnTo>
                  <a:pt x="521493" y="128588"/>
                </a:lnTo>
                <a:lnTo>
                  <a:pt x="535781" y="135732"/>
                </a:lnTo>
                <a:lnTo>
                  <a:pt x="550068" y="150019"/>
                </a:lnTo>
                <a:lnTo>
                  <a:pt x="571500" y="171450"/>
                </a:lnTo>
                <a:lnTo>
                  <a:pt x="571500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6943725" y="4350544"/>
            <a:ext cx="242889" cy="214313"/>
          </a:xfrm>
          <a:custGeom>
            <a:avLst/>
            <a:gdLst/>
            <a:ahLst/>
            <a:cxnLst/>
            <a:rect l="0" t="0" r="0" b="0"/>
            <a:pathLst>
              <a:path w="242889" h="21431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21431"/>
                </a:lnTo>
                <a:lnTo>
                  <a:pt x="0" y="28575"/>
                </a:lnTo>
                <a:lnTo>
                  <a:pt x="7144" y="42862"/>
                </a:lnTo>
                <a:lnTo>
                  <a:pt x="7144" y="64294"/>
                </a:lnTo>
                <a:lnTo>
                  <a:pt x="7144" y="78581"/>
                </a:lnTo>
                <a:lnTo>
                  <a:pt x="7144" y="92869"/>
                </a:lnTo>
                <a:lnTo>
                  <a:pt x="7144" y="107156"/>
                </a:lnTo>
                <a:lnTo>
                  <a:pt x="7144" y="135731"/>
                </a:lnTo>
                <a:lnTo>
                  <a:pt x="7144" y="142875"/>
                </a:lnTo>
                <a:lnTo>
                  <a:pt x="14288" y="164306"/>
                </a:lnTo>
                <a:lnTo>
                  <a:pt x="14288" y="178594"/>
                </a:lnTo>
                <a:lnTo>
                  <a:pt x="14288" y="178594"/>
                </a:lnTo>
                <a:lnTo>
                  <a:pt x="21431" y="192881"/>
                </a:lnTo>
                <a:lnTo>
                  <a:pt x="21431" y="200025"/>
                </a:lnTo>
                <a:lnTo>
                  <a:pt x="21431" y="200025"/>
                </a:lnTo>
                <a:lnTo>
                  <a:pt x="21431" y="200025"/>
                </a:lnTo>
                <a:lnTo>
                  <a:pt x="21431" y="214312"/>
                </a:lnTo>
                <a:lnTo>
                  <a:pt x="21431" y="214312"/>
                </a:lnTo>
                <a:lnTo>
                  <a:pt x="21431" y="207169"/>
                </a:lnTo>
                <a:lnTo>
                  <a:pt x="21431" y="207169"/>
                </a:lnTo>
                <a:lnTo>
                  <a:pt x="21431" y="214312"/>
                </a:lnTo>
                <a:lnTo>
                  <a:pt x="21431" y="207169"/>
                </a:lnTo>
                <a:lnTo>
                  <a:pt x="21431" y="200025"/>
                </a:lnTo>
                <a:lnTo>
                  <a:pt x="21431" y="200025"/>
                </a:lnTo>
                <a:lnTo>
                  <a:pt x="21431" y="192881"/>
                </a:lnTo>
                <a:lnTo>
                  <a:pt x="21431" y="178594"/>
                </a:lnTo>
                <a:lnTo>
                  <a:pt x="21431" y="178594"/>
                </a:lnTo>
                <a:lnTo>
                  <a:pt x="28575" y="164306"/>
                </a:lnTo>
                <a:lnTo>
                  <a:pt x="28575" y="150019"/>
                </a:lnTo>
                <a:lnTo>
                  <a:pt x="28575" y="135731"/>
                </a:lnTo>
                <a:lnTo>
                  <a:pt x="35719" y="121444"/>
                </a:lnTo>
                <a:lnTo>
                  <a:pt x="42863" y="107156"/>
                </a:lnTo>
                <a:lnTo>
                  <a:pt x="42863" y="107156"/>
                </a:lnTo>
                <a:lnTo>
                  <a:pt x="50006" y="100012"/>
                </a:lnTo>
                <a:lnTo>
                  <a:pt x="57150" y="85725"/>
                </a:lnTo>
                <a:lnTo>
                  <a:pt x="57150" y="85725"/>
                </a:lnTo>
                <a:lnTo>
                  <a:pt x="64294" y="78581"/>
                </a:lnTo>
                <a:lnTo>
                  <a:pt x="71438" y="78581"/>
                </a:lnTo>
                <a:lnTo>
                  <a:pt x="78581" y="71437"/>
                </a:lnTo>
                <a:lnTo>
                  <a:pt x="85725" y="71437"/>
                </a:lnTo>
                <a:lnTo>
                  <a:pt x="92869" y="64294"/>
                </a:lnTo>
                <a:lnTo>
                  <a:pt x="92869" y="64294"/>
                </a:lnTo>
                <a:lnTo>
                  <a:pt x="100013" y="64294"/>
                </a:lnTo>
                <a:lnTo>
                  <a:pt x="107156" y="64294"/>
                </a:lnTo>
                <a:lnTo>
                  <a:pt x="107156" y="64294"/>
                </a:lnTo>
                <a:lnTo>
                  <a:pt x="107156" y="64294"/>
                </a:lnTo>
                <a:lnTo>
                  <a:pt x="114300" y="64294"/>
                </a:lnTo>
                <a:lnTo>
                  <a:pt x="114300" y="64294"/>
                </a:lnTo>
                <a:lnTo>
                  <a:pt x="114300" y="71437"/>
                </a:lnTo>
                <a:lnTo>
                  <a:pt x="114300" y="85725"/>
                </a:lnTo>
                <a:lnTo>
                  <a:pt x="114300" y="92869"/>
                </a:lnTo>
                <a:lnTo>
                  <a:pt x="114300" y="100012"/>
                </a:lnTo>
                <a:lnTo>
                  <a:pt x="107156" y="121444"/>
                </a:lnTo>
                <a:lnTo>
                  <a:pt x="107156" y="128587"/>
                </a:lnTo>
                <a:lnTo>
                  <a:pt x="107156" y="142875"/>
                </a:lnTo>
                <a:lnTo>
                  <a:pt x="107156" y="150019"/>
                </a:lnTo>
                <a:lnTo>
                  <a:pt x="107156" y="164306"/>
                </a:lnTo>
                <a:lnTo>
                  <a:pt x="107156" y="164306"/>
                </a:lnTo>
                <a:lnTo>
                  <a:pt x="107156" y="171450"/>
                </a:lnTo>
                <a:lnTo>
                  <a:pt x="114300" y="185737"/>
                </a:lnTo>
                <a:lnTo>
                  <a:pt x="114300" y="185737"/>
                </a:lnTo>
                <a:lnTo>
                  <a:pt x="121444" y="185737"/>
                </a:lnTo>
                <a:lnTo>
                  <a:pt x="121444" y="192881"/>
                </a:lnTo>
                <a:lnTo>
                  <a:pt x="128588" y="192881"/>
                </a:lnTo>
                <a:lnTo>
                  <a:pt x="128588" y="185737"/>
                </a:lnTo>
                <a:lnTo>
                  <a:pt x="135731" y="185737"/>
                </a:lnTo>
                <a:lnTo>
                  <a:pt x="142875" y="185737"/>
                </a:lnTo>
                <a:lnTo>
                  <a:pt x="142875" y="178594"/>
                </a:lnTo>
                <a:lnTo>
                  <a:pt x="150019" y="178594"/>
                </a:lnTo>
                <a:lnTo>
                  <a:pt x="157163" y="171450"/>
                </a:lnTo>
                <a:lnTo>
                  <a:pt x="164306" y="164306"/>
                </a:lnTo>
                <a:lnTo>
                  <a:pt x="164306" y="157162"/>
                </a:lnTo>
                <a:lnTo>
                  <a:pt x="171450" y="150019"/>
                </a:lnTo>
                <a:lnTo>
                  <a:pt x="185738" y="142875"/>
                </a:lnTo>
                <a:lnTo>
                  <a:pt x="185738" y="128587"/>
                </a:lnTo>
                <a:lnTo>
                  <a:pt x="192881" y="128587"/>
                </a:lnTo>
                <a:lnTo>
                  <a:pt x="200025" y="121444"/>
                </a:lnTo>
                <a:lnTo>
                  <a:pt x="200025" y="121444"/>
                </a:lnTo>
                <a:lnTo>
                  <a:pt x="207169" y="121444"/>
                </a:lnTo>
                <a:lnTo>
                  <a:pt x="207169" y="121444"/>
                </a:lnTo>
                <a:lnTo>
                  <a:pt x="214313" y="114300"/>
                </a:lnTo>
                <a:lnTo>
                  <a:pt x="214313" y="114300"/>
                </a:lnTo>
                <a:lnTo>
                  <a:pt x="221456" y="121444"/>
                </a:lnTo>
                <a:lnTo>
                  <a:pt x="221456" y="121444"/>
                </a:lnTo>
                <a:lnTo>
                  <a:pt x="221456" y="128587"/>
                </a:lnTo>
                <a:lnTo>
                  <a:pt x="228600" y="135731"/>
                </a:lnTo>
                <a:lnTo>
                  <a:pt x="228600" y="142875"/>
                </a:lnTo>
                <a:lnTo>
                  <a:pt x="235744" y="157162"/>
                </a:lnTo>
                <a:lnTo>
                  <a:pt x="235744" y="171450"/>
                </a:lnTo>
                <a:lnTo>
                  <a:pt x="235744" y="178594"/>
                </a:lnTo>
                <a:lnTo>
                  <a:pt x="242888" y="200025"/>
                </a:lnTo>
                <a:lnTo>
                  <a:pt x="242888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7258050" y="4486275"/>
            <a:ext cx="14289" cy="28576"/>
          </a:xfrm>
          <a:custGeom>
            <a:avLst/>
            <a:gdLst/>
            <a:ahLst/>
            <a:cxnLst/>
            <a:rect l="0" t="0" r="0" b="0"/>
            <a:pathLst>
              <a:path w="14289" h="28576">
                <a:moveTo>
                  <a:pt x="0" y="14288"/>
                </a:move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14288"/>
                </a:lnTo>
                <a:lnTo>
                  <a:pt x="7144" y="21431"/>
                </a:lnTo>
                <a:lnTo>
                  <a:pt x="7144" y="28575"/>
                </a:lnTo>
                <a:lnTo>
                  <a:pt x="14288" y="28575"/>
                </a:lnTo>
                <a:lnTo>
                  <a:pt x="14288" y="285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7243763" y="4364831"/>
            <a:ext cx="1" cy="14289"/>
          </a:xfrm>
          <a:custGeom>
            <a:avLst/>
            <a:gdLst/>
            <a:ahLst/>
            <a:cxnLst/>
            <a:rect l="0" t="0" r="0" b="0"/>
            <a:pathLst>
              <a:path w="1" h="14289">
                <a:moveTo>
                  <a:pt x="0" y="14288"/>
                </a:move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7322344" y="4414838"/>
            <a:ext cx="142876" cy="128588"/>
          </a:xfrm>
          <a:custGeom>
            <a:avLst/>
            <a:gdLst/>
            <a:ahLst/>
            <a:cxnLst/>
            <a:rect l="0" t="0" r="0" b="0"/>
            <a:pathLst>
              <a:path w="142876" h="128588">
                <a:moveTo>
                  <a:pt x="0" y="121443"/>
                </a:moveTo>
                <a:lnTo>
                  <a:pt x="0" y="114300"/>
                </a:lnTo>
                <a:lnTo>
                  <a:pt x="0" y="114300"/>
                </a:lnTo>
                <a:lnTo>
                  <a:pt x="0" y="107156"/>
                </a:lnTo>
                <a:lnTo>
                  <a:pt x="0" y="114300"/>
                </a:lnTo>
                <a:lnTo>
                  <a:pt x="0" y="114300"/>
                </a:lnTo>
                <a:lnTo>
                  <a:pt x="0" y="107156"/>
                </a:lnTo>
                <a:lnTo>
                  <a:pt x="0" y="107156"/>
                </a:lnTo>
                <a:lnTo>
                  <a:pt x="0" y="100012"/>
                </a:lnTo>
                <a:lnTo>
                  <a:pt x="0" y="92868"/>
                </a:lnTo>
                <a:lnTo>
                  <a:pt x="0" y="85725"/>
                </a:lnTo>
                <a:lnTo>
                  <a:pt x="7144" y="78581"/>
                </a:lnTo>
                <a:lnTo>
                  <a:pt x="7144" y="57150"/>
                </a:lnTo>
                <a:lnTo>
                  <a:pt x="14287" y="42862"/>
                </a:lnTo>
                <a:lnTo>
                  <a:pt x="21431" y="35718"/>
                </a:lnTo>
                <a:lnTo>
                  <a:pt x="28575" y="28575"/>
                </a:lnTo>
                <a:lnTo>
                  <a:pt x="35719" y="14287"/>
                </a:lnTo>
                <a:lnTo>
                  <a:pt x="35719" y="14287"/>
                </a:lnTo>
                <a:lnTo>
                  <a:pt x="42862" y="7143"/>
                </a:lnTo>
                <a:lnTo>
                  <a:pt x="42862" y="0"/>
                </a:lnTo>
                <a:lnTo>
                  <a:pt x="50006" y="0"/>
                </a:lnTo>
                <a:lnTo>
                  <a:pt x="57150" y="7143"/>
                </a:lnTo>
                <a:lnTo>
                  <a:pt x="64294" y="0"/>
                </a:lnTo>
                <a:lnTo>
                  <a:pt x="71437" y="0"/>
                </a:lnTo>
                <a:lnTo>
                  <a:pt x="71437" y="7143"/>
                </a:lnTo>
                <a:lnTo>
                  <a:pt x="85725" y="14287"/>
                </a:lnTo>
                <a:lnTo>
                  <a:pt x="92869" y="21431"/>
                </a:lnTo>
                <a:lnTo>
                  <a:pt x="100012" y="28575"/>
                </a:lnTo>
                <a:lnTo>
                  <a:pt x="107156" y="42862"/>
                </a:lnTo>
                <a:lnTo>
                  <a:pt x="107156" y="50006"/>
                </a:lnTo>
                <a:lnTo>
                  <a:pt x="114300" y="64293"/>
                </a:lnTo>
                <a:lnTo>
                  <a:pt x="121444" y="78581"/>
                </a:lnTo>
                <a:lnTo>
                  <a:pt x="128587" y="85725"/>
                </a:lnTo>
                <a:lnTo>
                  <a:pt x="128587" y="92868"/>
                </a:lnTo>
                <a:lnTo>
                  <a:pt x="135731" y="107156"/>
                </a:lnTo>
                <a:lnTo>
                  <a:pt x="142875" y="128587"/>
                </a:lnTo>
                <a:lnTo>
                  <a:pt x="142875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7529513" y="4393406"/>
            <a:ext cx="14288" cy="171451"/>
          </a:xfrm>
          <a:custGeom>
            <a:avLst/>
            <a:gdLst/>
            <a:ahLst/>
            <a:cxnLst/>
            <a:rect l="0" t="0" r="0" b="0"/>
            <a:pathLst>
              <a:path w="14288" h="17145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3" y="7144"/>
                </a:lnTo>
                <a:lnTo>
                  <a:pt x="7143" y="14288"/>
                </a:lnTo>
                <a:lnTo>
                  <a:pt x="7143" y="21432"/>
                </a:lnTo>
                <a:lnTo>
                  <a:pt x="14287" y="35719"/>
                </a:lnTo>
                <a:lnTo>
                  <a:pt x="14287" y="50007"/>
                </a:lnTo>
                <a:lnTo>
                  <a:pt x="14287" y="64294"/>
                </a:lnTo>
                <a:lnTo>
                  <a:pt x="14287" y="78582"/>
                </a:lnTo>
                <a:lnTo>
                  <a:pt x="14287" y="100013"/>
                </a:lnTo>
                <a:lnTo>
                  <a:pt x="14287" y="114300"/>
                </a:lnTo>
                <a:lnTo>
                  <a:pt x="14287" y="128588"/>
                </a:lnTo>
                <a:lnTo>
                  <a:pt x="14287" y="150019"/>
                </a:lnTo>
                <a:lnTo>
                  <a:pt x="14287" y="157163"/>
                </a:lnTo>
                <a:lnTo>
                  <a:pt x="14287" y="157163"/>
                </a:lnTo>
                <a:lnTo>
                  <a:pt x="14287" y="171450"/>
                </a:lnTo>
                <a:lnTo>
                  <a:pt x="14287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7600950" y="4436269"/>
            <a:ext cx="114301" cy="92870"/>
          </a:xfrm>
          <a:custGeom>
            <a:avLst/>
            <a:gdLst/>
            <a:ahLst/>
            <a:cxnLst/>
            <a:rect l="0" t="0" r="0" b="0"/>
            <a:pathLst>
              <a:path w="114301" h="92870">
                <a:moveTo>
                  <a:pt x="7144" y="7144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14287"/>
                </a:lnTo>
                <a:lnTo>
                  <a:pt x="0" y="14287"/>
                </a:lnTo>
                <a:lnTo>
                  <a:pt x="0" y="21431"/>
                </a:lnTo>
                <a:lnTo>
                  <a:pt x="0" y="35719"/>
                </a:lnTo>
                <a:lnTo>
                  <a:pt x="0" y="35719"/>
                </a:lnTo>
                <a:lnTo>
                  <a:pt x="0" y="50006"/>
                </a:lnTo>
                <a:lnTo>
                  <a:pt x="0" y="57150"/>
                </a:lnTo>
                <a:lnTo>
                  <a:pt x="0" y="57150"/>
                </a:lnTo>
                <a:lnTo>
                  <a:pt x="7144" y="64294"/>
                </a:lnTo>
                <a:lnTo>
                  <a:pt x="14288" y="78581"/>
                </a:lnTo>
                <a:lnTo>
                  <a:pt x="21431" y="85725"/>
                </a:lnTo>
                <a:lnTo>
                  <a:pt x="28575" y="85725"/>
                </a:lnTo>
                <a:lnTo>
                  <a:pt x="42863" y="92869"/>
                </a:lnTo>
                <a:lnTo>
                  <a:pt x="57150" y="92869"/>
                </a:lnTo>
                <a:lnTo>
                  <a:pt x="71438" y="92869"/>
                </a:lnTo>
                <a:lnTo>
                  <a:pt x="85725" y="92869"/>
                </a:lnTo>
                <a:lnTo>
                  <a:pt x="114300" y="92869"/>
                </a:lnTo>
                <a:lnTo>
                  <a:pt x="114300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7865269" y="4271963"/>
            <a:ext cx="28576" cy="107157"/>
          </a:xfrm>
          <a:custGeom>
            <a:avLst/>
            <a:gdLst/>
            <a:ahLst/>
            <a:cxnLst/>
            <a:rect l="0" t="0" r="0" b="0"/>
            <a:pathLst>
              <a:path w="28576" h="107157">
                <a:moveTo>
                  <a:pt x="28575" y="21431"/>
                </a:moveTo>
                <a:lnTo>
                  <a:pt x="28575" y="14287"/>
                </a:lnTo>
                <a:lnTo>
                  <a:pt x="21431" y="7143"/>
                </a:lnTo>
                <a:lnTo>
                  <a:pt x="21431" y="7143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14287"/>
                </a:lnTo>
                <a:lnTo>
                  <a:pt x="7144" y="14287"/>
                </a:lnTo>
                <a:lnTo>
                  <a:pt x="7144" y="28575"/>
                </a:lnTo>
                <a:lnTo>
                  <a:pt x="7144" y="42862"/>
                </a:lnTo>
                <a:lnTo>
                  <a:pt x="0" y="50006"/>
                </a:lnTo>
                <a:lnTo>
                  <a:pt x="0" y="57150"/>
                </a:lnTo>
                <a:lnTo>
                  <a:pt x="0" y="78581"/>
                </a:lnTo>
                <a:lnTo>
                  <a:pt x="7144" y="107156"/>
                </a:lnTo>
                <a:lnTo>
                  <a:pt x="7144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7993856" y="4393406"/>
            <a:ext cx="335758" cy="135733"/>
          </a:xfrm>
          <a:custGeom>
            <a:avLst/>
            <a:gdLst/>
            <a:ahLst/>
            <a:cxnLst/>
            <a:rect l="0" t="0" r="0" b="0"/>
            <a:pathLst>
              <a:path w="335758" h="135733">
                <a:moveTo>
                  <a:pt x="7144" y="21432"/>
                </a:move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14288"/>
                </a:lnTo>
                <a:lnTo>
                  <a:pt x="0" y="21432"/>
                </a:lnTo>
                <a:lnTo>
                  <a:pt x="0" y="35719"/>
                </a:lnTo>
                <a:lnTo>
                  <a:pt x="0" y="35719"/>
                </a:lnTo>
                <a:lnTo>
                  <a:pt x="0" y="50007"/>
                </a:lnTo>
                <a:lnTo>
                  <a:pt x="0" y="57150"/>
                </a:lnTo>
                <a:lnTo>
                  <a:pt x="0" y="64294"/>
                </a:lnTo>
                <a:lnTo>
                  <a:pt x="0" y="78582"/>
                </a:lnTo>
                <a:lnTo>
                  <a:pt x="7144" y="92869"/>
                </a:lnTo>
                <a:lnTo>
                  <a:pt x="7144" y="92869"/>
                </a:lnTo>
                <a:lnTo>
                  <a:pt x="7144" y="100013"/>
                </a:lnTo>
                <a:lnTo>
                  <a:pt x="14288" y="107157"/>
                </a:lnTo>
                <a:lnTo>
                  <a:pt x="14288" y="107157"/>
                </a:lnTo>
                <a:lnTo>
                  <a:pt x="21432" y="107157"/>
                </a:lnTo>
                <a:lnTo>
                  <a:pt x="28575" y="107157"/>
                </a:lnTo>
                <a:lnTo>
                  <a:pt x="35719" y="107157"/>
                </a:lnTo>
                <a:lnTo>
                  <a:pt x="35719" y="100013"/>
                </a:lnTo>
                <a:lnTo>
                  <a:pt x="42863" y="100013"/>
                </a:lnTo>
                <a:lnTo>
                  <a:pt x="50007" y="100013"/>
                </a:lnTo>
                <a:lnTo>
                  <a:pt x="50007" y="85725"/>
                </a:lnTo>
                <a:lnTo>
                  <a:pt x="57150" y="85725"/>
                </a:lnTo>
                <a:lnTo>
                  <a:pt x="64294" y="78582"/>
                </a:lnTo>
                <a:lnTo>
                  <a:pt x="64294" y="71438"/>
                </a:lnTo>
                <a:lnTo>
                  <a:pt x="71438" y="71438"/>
                </a:lnTo>
                <a:lnTo>
                  <a:pt x="71438" y="71438"/>
                </a:lnTo>
                <a:lnTo>
                  <a:pt x="71438" y="71438"/>
                </a:lnTo>
                <a:lnTo>
                  <a:pt x="71438" y="64294"/>
                </a:lnTo>
                <a:lnTo>
                  <a:pt x="71438" y="71438"/>
                </a:lnTo>
                <a:lnTo>
                  <a:pt x="78582" y="71438"/>
                </a:lnTo>
                <a:lnTo>
                  <a:pt x="78582" y="64294"/>
                </a:lnTo>
                <a:lnTo>
                  <a:pt x="78582" y="71438"/>
                </a:lnTo>
                <a:lnTo>
                  <a:pt x="85725" y="78582"/>
                </a:lnTo>
                <a:lnTo>
                  <a:pt x="92869" y="78582"/>
                </a:lnTo>
                <a:lnTo>
                  <a:pt x="92869" y="92869"/>
                </a:lnTo>
                <a:lnTo>
                  <a:pt x="100013" y="100013"/>
                </a:lnTo>
                <a:lnTo>
                  <a:pt x="107157" y="100013"/>
                </a:lnTo>
                <a:lnTo>
                  <a:pt x="114300" y="107157"/>
                </a:lnTo>
                <a:lnTo>
                  <a:pt x="114300" y="114300"/>
                </a:lnTo>
                <a:lnTo>
                  <a:pt x="121444" y="121444"/>
                </a:lnTo>
                <a:lnTo>
                  <a:pt x="128588" y="121444"/>
                </a:lnTo>
                <a:lnTo>
                  <a:pt x="135732" y="128588"/>
                </a:lnTo>
                <a:lnTo>
                  <a:pt x="142875" y="128588"/>
                </a:lnTo>
                <a:lnTo>
                  <a:pt x="142875" y="128588"/>
                </a:lnTo>
                <a:lnTo>
                  <a:pt x="150019" y="128588"/>
                </a:lnTo>
                <a:lnTo>
                  <a:pt x="150019" y="128588"/>
                </a:lnTo>
                <a:lnTo>
                  <a:pt x="157163" y="128588"/>
                </a:lnTo>
                <a:lnTo>
                  <a:pt x="157163" y="121444"/>
                </a:lnTo>
                <a:lnTo>
                  <a:pt x="157163" y="121444"/>
                </a:lnTo>
                <a:lnTo>
                  <a:pt x="164307" y="114300"/>
                </a:lnTo>
                <a:lnTo>
                  <a:pt x="164307" y="107157"/>
                </a:lnTo>
                <a:lnTo>
                  <a:pt x="164307" y="100013"/>
                </a:lnTo>
                <a:lnTo>
                  <a:pt x="171450" y="92869"/>
                </a:lnTo>
                <a:lnTo>
                  <a:pt x="171450" y="78582"/>
                </a:lnTo>
                <a:lnTo>
                  <a:pt x="171450" y="71438"/>
                </a:lnTo>
                <a:lnTo>
                  <a:pt x="171450" y="64294"/>
                </a:lnTo>
                <a:lnTo>
                  <a:pt x="171450" y="57150"/>
                </a:lnTo>
                <a:lnTo>
                  <a:pt x="171450" y="50007"/>
                </a:lnTo>
                <a:lnTo>
                  <a:pt x="171450" y="50007"/>
                </a:lnTo>
                <a:lnTo>
                  <a:pt x="171450" y="50007"/>
                </a:lnTo>
                <a:lnTo>
                  <a:pt x="171450" y="50007"/>
                </a:lnTo>
                <a:lnTo>
                  <a:pt x="171450" y="50007"/>
                </a:lnTo>
                <a:lnTo>
                  <a:pt x="171450" y="50007"/>
                </a:lnTo>
                <a:lnTo>
                  <a:pt x="178594" y="42863"/>
                </a:lnTo>
                <a:lnTo>
                  <a:pt x="178594" y="50007"/>
                </a:lnTo>
                <a:lnTo>
                  <a:pt x="185738" y="50007"/>
                </a:lnTo>
                <a:lnTo>
                  <a:pt x="192882" y="50007"/>
                </a:lnTo>
                <a:lnTo>
                  <a:pt x="207169" y="57150"/>
                </a:lnTo>
                <a:lnTo>
                  <a:pt x="221457" y="57150"/>
                </a:lnTo>
                <a:lnTo>
                  <a:pt x="228600" y="57150"/>
                </a:lnTo>
                <a:lnTo>
                  <a:pt x="242888" y="57150"/>
                </a:lnTo>
                <a:lnTo>
                  <a:pt x="257175" y="64294"/>
                </a:lnTo>
                <a:lnTo>
                  <a:pt x="271463" y="64294"/>
                </a:lnTo>
                <a:lnTo>
                  <a:pt x="285750" y="64294"/>
                </a:lnTo>
                <a:lnTo>
                  <a:pt x="292894" y="64294"/>
                </a:lnTo>
                <a:lnTo>
                  <a:pt x="307182" y="57150"/>
                </a:lnTo>
                <a:lnTo>
                  <a:pt x="314325" y="57150"/>
                </a:lnTo>
                <a:lnTo>
                  <a:pt x="321469" y="57150"/>
                </a:lnTo>
                <a:lnTo>
                  <a:pt x="328613" y="50007"/>
                </a:lnTo>
                <a:lnTo>
                  <a:pt x="328613" y="42863"/>
                </a:lnTo>
                <a:lnTo>
                  <a:pt x="328613" y="35719"/>
                </a:lnTo>
                <a:lnTo>
                  <a:pt x="335757" y="35719"/>
                </a:lnTo>
                <a:lnTo>
                  <a:pt x="335757" y="21432"/>
                </a:lnTo>
                <a:lnTo>
                  <a:pt x="328613" y="21432"/>
                </a:lnTo>
                <a:lnTo>
                  <a:pt x="328613" y="14288"/>
                </a:lnTo>
                <a:lnTo>
                  <a:pt x="321469" y="7144"/>
                </a:lnTo>
                <a:lnTo>
                  <a:pt x="314325" y="0"/>
                </a:lnTo>
                <a:lnTo>
                  <a:pt x="307182" y="7144"/>
                </a:lnTo>
                <a:lnTo>
                  <a:pt x="300038" y="0"/>
                </a:lnTo>
                <a:lnTo>
                  <a:pt x="292894" y="0"/>
                </a:lnTo>
                <a:lnTo>
                  <a:pt x="278607" y="7144"/>
                </a:lnTo>
                <a:lnTo>
                  <a:pt x="271463" y="7144"/>
                </a:lnTo>
                <a:lnTo>
                  <a:pt x="264319" y="7144"/>
                </a:lnTo>
                <a:lnTo>
                  <a:pt x="257175" y="14288"/>
                </a:lnTo>
                <a:lnTo>
                  <a:pt x="250032" y="28575"/>
                </a:lnTo>
                <a:lnTo>
                  <a:pt x="250032" y="35719"/>
                </a:lnTo>
                <a:lnTo>
                  <a:pt x="242888" y="42863"/>
                </a:lnTo>
                <a:lnTo>
                  <a:pt x="242888" y="64294"/>
                </a:lnTo>
                <a:lnTo>
                  <a:pt x="250032" y="71438"/>
                </a:lnTo>
                <a:lnTo>
                  <a:pt x="250032" y="78582"/>
                </a:lnTo>
                <a:lnTo>
                  <a:pt x="257175" y="92869"/>
                </a:lnTo>
                <a:lnTo>
                  <a:pt x="271463" y="100013"/>
                </a:lnTo>
                <a:lnTo>
                  <a:pt x="285750" y="107157"/>
                </a:lnTo>
                <a:lnTo>
                  <a:pt x="292894" y="121444"/>
                </a:lnTo>
                <a:lnTo>
                  <a:pt x="314325" y="128588"/>
                </a:lnTo>
                <a:lnTo>
                  <a:pt x="335757" y="135732"/>
                </a:lnTo>
                <a:lnTo>
                  <a:pt x="335757" y="1357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8379619" y="4443413"/>
            <a:ext cx="171451" cy="121444"/>
          </a:xfrm>
          <a:custGeom>
            <a:avLst/>
            <a:gdLst/>
            <a:ahLst/>
            <a:cxnLst/>
            <a:rect l="0" t="0" r="0" b="0"/>
            <a:pathLst>
              <a:path w="171451" h="121444">
                <a:moveTo>
                  <a:pt x="42862" y="71437"/>
                </a:moveTo>
                <a:lnTo>
                  <a:pt x="50006" y="64293"/>
                </a:lnTo>
                <a:lnTo>
                  <a:pt x="57150" y="57150"/>
                </a:lnTo>
                <a:lnTo>
                  <a:pt x="64294" y="42862"/>
                </a:lnTo>
                <a:lnTo>
                  <a:pt x="71437" y="35718"/>
                </a:lnTo>
                <a:lnTo>
                  <a:pt x="78581" y="28575"/>
                </a:lnTo>
                <a:lnTo>
                  <a:pt x="78581" y="21431"/>
                </a:lnTo>
                <a:lnTo>
                  <a:pt x="78581" y="14287"/>
                </a:lnTo>
                <a:lnTo>
                  <a:pt x="78581" y="14287"/>
                </a:lnTo>
                <a:lnTo>
                  <a:pt x="71437" y="7143"/>
                </a:lnTo>
                <a:lnTo>
                  <a:pt x="71437" y="0"/>
                </a:lnTo>
                <a:lnTo>
                  <a:pt x="64294" y="0"/>
                </a:lnTo>
                <a:lnTo>
                  <a:pt x="57150" y="7143"/>
                </a:lnTo>
                <a:lnTo>
                  <a:pt x="50006" y="0"/>
                </a:lnTo>
                <a:lnTo>
                  <a:pt x="42862" y="7143"/>
                </a:lnTo>
                <a:lnTo>
                  <a:pt x="35719" y="14287"/>
                </a:lnTo>
                <a:lnTo>
                  <a:pt x="28575" y="14287"/>
                </a:lnTo>
                <a:lnTo>
                  <a:pt x="14287" y="21431"/>
                </a:lnTo>
                <a:lnTo>
                  <a:pt x="14287" y="28575"/>
                </a:lnTo>
                <a:lnTo>
                  <a:pt x="7144" y="35718"/>
                </a:lnTo>
                <a:lnTo>
                  <a:pt x="0" y="42862"/>
                </a:lnTo>
                <a:lnTo>
                  <a:pt x="0" y="50006"/>
                </a:lnTo>
                <a:lnTo>
                  <a:pt x="0" y="57150"/>
                </a:lnTo>
                <a:lnTo>
                  <a:pt x="7144" y="57150"/>
                </a:lnTo>
                <a:lnTo>
                  <a:pt x="14287" y="64293"/>
                </a:lnTo>
                <a:lnTo>
                  <a:pt x="14287" y="78581"/>
                </a:lnTo>
                <a:lnTo>
                  <a:pt x="21431" y="71437"/>
                </a:lnTo>
                <a:lnTo>
                  <a:pt x="35719" y="78581"/>
                </a:lnTo>
                <a:lnTo>
                  <a:pt x="42862" y="78581"/>
                </a:lnTo>
                <a:lnTo>
                  <a:pt x="50006" y="78581"/>
                </a:lnTo>
                <a:lnTo>
                  <a:pt x="57150" y="78581"/>
                </a:lnTo>
                <a:lnTo>
                  <a:pt x="71437" y="85725"/>
                </a:lnTo>
                <a:lnTo>
                  <a:pt x="85725" y="78581"/>
                </a:lnTo>
                <a:lnTo>
                  <a:pt x="92869" y="78581"/>
                </a:lnTo>
                <a:lnTo>
                  <a:pt x="107156" y="78581"/>
                </a:lnTo>
                <a:lnTo>
                  <a:pt x="114300" y="78581"/>
                </a:lnTo>
                <a:lnTo>
                  <a:pt x="121444" y="78581"/>
                </a:lnTo>
                <a:lnTo>
                  <a:pt x="128587" y="78581"/>
                </a:lnTo>
                <a:lnTo>
                  <a:pt x="128587" y="78581"/>
                </a:lnTo>
                <a:lnTo>
                  <a:pt x="135731" y="78581"/>
                </a:lnTo>
                <a:lnTo>
                  <a:pt x="135731" y="78581"/>
                </a:lnTo>
                <a:lnTo>
                  <a:pt x="142875" y="85725"/>
                </a:lnTo>
                <a:lnTo>
                  <a:pt x="142875" y="92868"/>
                </a:lnTo>
                <a:lnTo>
                  <a:pt x="150019" y="92868"/>
                </a:lnTo>
                <a:lnTo>
                  <a:pt x="157162" y="107156"/>
                </a:lnTo>
                <a:lnTo>
                  <a:pt x="157162" y="114300"/>
                </a:lnTo>
                <a:lnTo>
                  <a:pt x="164306" y="114300"/>
                </a:lnTo>
                <a:lnTo>
                  <a:pt x="171450" y="121443"/>
                </a:lnTo>
                <a:lnTo>
                  <a:pt x="171450" y="1214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8586788" y="4371975"/>
            <a:ext cx="50007" cy="207170"/>
          </a:xfrm>
          <a:custGeom>
            <a:avLst/>
            <a:gdLst/>
            <a:ahLst/>
            <a:cxnLst/>
            <a:rect l="0" t="0" r="0" b="0"/>
            <a:pathLst>
              <a:path w="50007" h="207170">
                <a:moveTo>
                  <a:pt x="50006" y="0"/>
                </a:moveTo>
                <a:lnTo>
                  <a:pt x="50006" y="7144"/>
                </a:lnTo>
                <a:lnTo>
                  <a:pt x="50006" y="0"/>
                </a:lnTo>
                <a:lnTo>
                  <a:pt x="50006" y="7144"/>
                </a:lnTo>
                <a:lnTo>
                  <a:pt x="50006" y="7144"/>
                </a:lnTo>
                <a:lnTo>
                  <a:pt x="50006" y="7144"/>
                </a:lnTo>
                <a:lnTo>
                  <a:pt x="42862" y="21431"/>
                </a:lnTo>
                <a:lnTo>
                  <a:pt x="42862" y="28575"/>
                </a:lnTo>
                <a:lnTo>
                  <a:pt x="42862" y="35719"/>
                </a:lnTo>
                <a:lnTo>
                  <a:pt x="35718" y="50006"/>
                </a:lnTo>
                <a:lnTo>
                  <a:pt x="28575" y="71438"/>
                </a:lnTo>
                <a:lnTo>
                  <a:pt x="28575" y="78581"/>
                </a:lnTo>
                <a:lnTo>
                  <a:pt x="21431" y="100013"/>
                </a:lnTo>
                <a:lnTo>
                  <a:pt x="14287" y="121444"/>
                </a:lnTo>
                <a:lnTo>
                  <a:pt x="7143" y="135731"/>
                </a:lnTo>
                <a:lnTo>
                  <a:pt x="7143" y="150019"/>
                </a:lnTo>
                <a:lnTo>
                  <a:pt x="0" y="164306"/>
                </a:lnTo>
                <a:lnTo>
                  <a:pt x="0" y="178594"/>
                </a:lnTo>
                <a:lnTo>
                  <a:pt x="0" y="185738"/>
                </a:lnTo>
                <a:lnTo>
                  <a:pt x="7143" y="200025"/>
                </a:lnTo>
                <a:lnTo>
                  <a:pt x="7143" y="207169"/>
                </a:lnTo>
                <a:lnTo>
                  <a:pt x="14287" y="207169"/>
                </a:lnTo>
                <a:lnTo>
                  <a:pt x="14287" y="207169"/>
                </a:lnTo>
                <a:lnTo>
                  <a:pt x="14287" y="2071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8651081" y="4479131"/>
            <a:ext cx="135733" cy="128589"/>
          </a:xfrm>
          <a:custGeom>
            <a:avLst/>
            <a:gdLst/>
            <a:ahLst/>
            <a:cxnLst/>
            <a:rect l="0" t="0" r="0" b="0"/>
            <a:pathLst>
              <a:path w="135733" h="128589">
                <a:moveTo>
                  <a:pt x="50007" y="0"/>
                </a:moveTo>
                <a:lnTo>
                  <a:pt x="50007" y="0"/>
                </a:lnTo>
                <a:lnTo>
                  <a:pt x="50007" y="0"/>
                </a:lnTo>
                <a:lnTo>
                  <a:pt x="42863" y="0"/>
                </a:lnTo>
                <a:lnTo>
                  <a:pt x="35719" y="0"/>
                </a:lnTo>
                <a:lnTo>
                  <a:pt x="28575" y="0"/>
                </a:lnTo>
                <a:lnTo>
                  <a:pt x="21432" y="0"/>
                </a:lnTo>
                <a:lnTo>
                  <a:pt x="14288" y="0"/>
                </a:lnTo>
                <a:lnTo>
                  <a:pt x="7144" y="7144"/>
                </a:lnTo>
                <a:lnTo>
                  <a:pt x="7144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21432"/>
                </a:lnTo>
                <a:lnTo>
                  <a:pt x="0" y="21432"/>
                </a:lnTo>
                <a:lnTo>
                  <a:pt x="0" y="28575"/>
                </a:lnTo>
                <a:lnTo>
                  <a:pt x="7144" y="42863"/>
                </a:lnTo>
                <a:lnTo>
                  <a:pt x="7144" y="42863"/>
                </a:lnTo>
                <a:lnTo>
                  <a:pt x="14288" y="50007"/>
                </a:lnTo>
                <a:lnTo>
                  <a:pt x="28575" y="64294"/>
                </a:lnTo>
                <a:lnTo>
                  <a:pt x="35719" y="71438"/>
                </a:lnTo>
                <a:lnTo>
                  <a:pt x="42863" y="71438"/>
                </a:lnTo>
                <a:lnTo>
                  <a:pt x="57150" y="85725"/>
                </a:lnTo>
                <a:lnTo>
                  <a:pt x="71438" y="100013"/>
                </a:lnTo>
                <a:lnTo>
                  <a:pt x="92869" y="100013"/>
                </a:lnTo>
                <a:lnTo>
                  <a:pt x="107157" y="107157"/>
                </a:lnTo>
                <a:lnTo>
                  <a:pt x="135732" y="128588"/>
                </a:lnTo>
                <a:lnTo>
                  <a:pt x="135732" y="1285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8901113" y="4393406"/>
            <a:ext cx="14288" cy="114301"/>
          </a:xfrm>
          <a:custGeom>
            <a:avLst/>
            <a:gdLst/>
            <a:ahLst/>
            <a:cxnLst/>
            <a:rect l="0" t="0" r="0" b="0"/>
            <a:pathLst>
              <a:path w="14288" h="114301">
                <a:moveTo>
                  <a:pt x="14287" y="0"/>
                </a:moveTo>
                <a:lnTo>
                  <a:pt x="14287" y="0"/>
                </a:lnTo>
                <a:lnTo>
                  <a:pt x="14287" y="7144"/>
                </a:lnTo>
                <a:lnTo>
                  <a:pt x="14287" y="7144"/>
                </a:lnTo>
                <a:lnTo>
                  <a:pt x="14287" y="14288"/>
                </a:lnTo>
                <a:lnTo>
                  <a:pt x="7143" y="21432"/>
                </a:lnTo>
                <a:lnTo>
                  <a:pt x="7143" y="35719"/>
                </a:lnTo>
                <a:lnTo>
                  <a:pt x="7143" y="42863"/>
                </a:lnTo>
                <a:lnTo>
                  <a:pt x="7143" y="57150"/>
                </a:lnTo>
                <a:lnTo>
                  <a:pt x="0" y="78582"/>
                </a:lnTo>
                <a:lnTo>
                  <a:pt x="0" y="114300"/>
                </a:lnTo>
                <a:lnTo>
                  <a:pt x="0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1585913" y="5036344"/>
            <a:ext cx="321469" cy="64295"/>
          </a:xfrm>
          <a:custGeom>
            <a:avLst/>
            <a:gdLst/>
            <a:ahLst/>
            <a:cxnLst/>
            <a:rect l="0" t="0" r="0" b="0"/>
            <a:pathLst>
              <a:path w="321469" h="64295">
                <a:moveTo>
                  <a:pt x="7143" y="50006"/>
                </a:move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7143" y="57150"/>
                </a:lnTo>
                <a:lnTo>
                  <a:pt x="14287" y="57150"/>
                </a:lnTo>
                <a:lnTo>
                  <a:pt x="21431" y="57150"/>
                </a:lnTo>
                <a:lnTo>
                  <a:pt x="28575" y="50006"/>
                </a:lnTo>
                <a:lnTo>
                  <a:pt x="35718" y="50006"/>
                </a:lnTo>
                <a:lnTo>
                  <a:pt x="50006" y="42862"/>
                </a:lnTo>
                <a:lnTo>
                  <a:pt x="64293" y="42862"/>
                </a:lnTo>
                <a:lnTo>
                  <a:pt x="78581" y="35719"/>
                </a:lnTo>
                <a:lnTo>
                  <a:pt x="92868" y="35719"/>
                </a:lnTo>
                <a:lnTo>
                  <a:pt x="114300" y="28575"/>
                </a:lnTo>
                <a:lnTo>
                  <a:pt x="128587" y="21431"/>
                </a:lnTo>
                <a:lnTo>
                  <a:pt x="150018" y="21431"/>
                </a:lnTo>
                <a:lnTo>
                  <a:pt x="171450" y="14287"/>
                </a:lnTo>
                <a:lnTo>
                  <a:pt x="192881" y="14287"/>
                </a:lnTo>
                <a:lnTo>
                  <a:pt x="207168" y="7144"/>
                </a:lnTo>
                <a:lnTo>
                  <a:pt x="228600" y="7144"/>
                </a:lnTo>
                <a:lnTo>
                  <a:pt x="250031" y="7144"/>
                </a:lnTo>
                <a:lnTo>
                  <a:pt x="271462" y="7144"/>
                </a:lnTo>
                <a:lnTo>
                  <a:pt x="285750" y="7144"/>
                </a:lnTo>
                <a:lnTo>
                  <a:pt x="300037" y="0"/>
                </a:lnTo>
                <a:lnTo>
                  <a:pt x="321468" y="0"/>
                </a:lnTo>
                <a:lnTo>
                  <a:pt x="32146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1928813" y="4979194"/>
            <a:ext cx="178594" cy="164307"/>
          </a:xfrm>
          <a:custGeom>
            <a:avLst/>
            <a:gdLst/>
            <a:ahLst/>
            <a:cxnLst/>
            <a:rect l="0" t="0" r="0" b="0"/>
            <a:pathLst>
              <a:path w="178594" h="164307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3" y="0"/>
                </a:lnTo>
                <a:lnTo>
                  <a:pt x="14287" y="7144"/>
                </a:lnTo>
                <a:lnTo>
                  <a:pt x="21431" y="7144"/>
                </a:lnTo>
                <a:lnTo>
                  <a:pt x="28575" y="14287"/>
                </a:lnTo>
                <a:lnTo>
                  <a:pt x="42862" y="21431"/>
                </a:lnTo>
                <a:lnTo>
                  <a:pt x="57150" y="21431"/>
                </a:lnTo>
                <a:lnTo>
                  <a:pt x="71437" y="28575"/>
                </a:lnTo>
                <a:lnTo>
                  <a:pt x="92868" y="35719"/>
                </a:lnTo>
                <a:lnTo>
                  <a:pt x="107156" y="35719"/>
                </a:lnTo>
                <a:lnTo>
                  <a:pt x="121443" y="42862"/>
                </a:lnTo>
                <a:lnTo>
                  <a:pt x="135731" y="50006"/>
                </a:lnTo>
                <a:lnTo>
                  <a:pt x="150018" y="57150"/>
                </a:lnTo>
                <a:lnTo>
                  <a:pt x="157162" y="64294"/>
                </a:lnTo>
                <a:lnTo>
                  <a:pt x="171450" y="71437"/>
                </a:lnTo>
                <a:lnTo>
                  <a:pt x="178593" y="71437"/>
                </a:lnTo>
                <a:lnTo>
                  <a:pt x="178593" y="71437"/>
                </a:lnTo>
                <a:lnTo>
                  <a:pt x="178593" y="78581"/>
                </a:lnTo>
                <a:lnTo>
                  <a:pt x="178593" y="85725"/>
                </a:lnTo>
                <a:lnTo>
                  <a:pt x="171450" y="85725"/>
                </a:lnTo>
                <a:lnTo>
                  <a:pt x="164306" y="92869"/>
                </a:lnTo>
                <a:lnTo>
                  <a:pt x="157162" y="100012"/>
                </a:lnTo>
                <a:lnTo>
                  <a:pt x="150018" y="107156"/>
                </a:lnTo>
                <a:lnTo>
                  <a:pt x="135731" y="107156"/>
                </a:lnTo>
                <a:lnTo>
                  <a:pt x="121443" y="121444"/>
                </a:lnTo>
                <a:lnTo>
                  <a:pt x="107156" y="128587"/>
                </a:lnTo>
                <a:lnTo>
                  <a:pt x="92868" y="128587"/>
                </a:lnTo>
                <a:lnTo>
                  <a:pt x="78581" y="135731"/>
                </a:lnTo>
                <a:lnTo>
                  <a:pt x="64293" y="142875"/>
                </a:lnTo>
                <a:lnTo>
                  <a:pt x="50006" y="142875"/>
                </a:lnTo>
                <a:lnTo>
                  <a:pt x="42862" y="150019"/>
                </a:lnTo>
                <a:lnTo>
                  <a:pt x="35718" y="157162"/>
                </a:lnTo>
                <a:lnTo>
                  <a:pt x="28575" y="157162"/>
                </a:lnTo>
                <a:lnTo>
                  <a:pt x="28575" y="157162"/>
                </a:lnTo>
                <a:lnTo>
                  <a:pt x="21431" y="164306"/>
                </a:lnTo>
                <a:lnTo>
                  <a:pt x="21431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2278856" y="4979194"/>
            <a:ext cx="157164" cy="200026"/>
          </a:xfrm>
          <a:custGeom>
            <a:avLst/>
            <a:gdLst/>
            <a:ahLst/>
            <a:cxnLst/>
            <a:rect l="0" t="0" r="0" b="0"/>
            <a:pathLst>
              <a:path w="157164" h="200026">
                <a:moveTo>
                  <a:pt x="0" y="0"/>
                </a:moveTo>
                <a:lnTo>
                  <a:pt x="0" y="14287"/>
                </a:lnTo>
                <a:lnTo>
                  <a:pt x="0" y="28575"/>
                </a:lnTo>
                <a:lnTo>
                  <a:pt x="7144" y="42862"/>
                </a:lnTo>
                <a:lnTo>
                  <a:pt x="14288" y="50006"/>
                </a:lnTo>
                <a:lnTo>
                  <a:pt x="21432" y="64294"/>
                </a:lnTo>
                <a:lnTo>
                  <a:pt x="28575" y="78581"/>
                </a:lnTo>
                <a:lnTo>
                  <a:pt x="35719" y="100012"/>
                </a:lnTo>
                <a:lnTo>
                  <a:pt x="42863" y="107156"/>
                </a:lnTo>
                <a:lnTo>
                  <a:pt x="50007" y="128587"/>
                </a:lnTo>
                <a:lnTo>
                  <a:pt x="57150" y="142875"/>
                </a:lnTo>
                <a:lnTo>
                  <a:pt x="64294" y="150019"/>
                </a:lnTo>
                <a:lnTo>
                  <a:pt x="71438" y="164306"/>
                </a:lnTo>
                <a:lnTo>
                  <a:pt x="78582" y="178594"/>
                </a:lnTo>
                <a:lnTo>
                  <a:pt x="85725" y="178594"/>
                </a:lnTo>
                <a:lnTo>
                  <a:pt x="92869" y="185737"/>
                </a:lnTo>
                <a:lnTo>
                  <a:pt x="92869" y="192881"/>
                </a:lnTo>
                <a:lnTo>
                  <a:pt x="100013" y="200025"/>
                </a:lnTo>
                <a:lnTo>
                  <a:pt x="100013" y="200025"/>
                </a:lnTo>
                <a:lnTo>
                  <a:pt x="107157" y="200025"/>
                </a:lnTo>
                <a:lnTo>
                  <a:pt x="107157" y="200025"/>
                </a:lnTo>
                <a:lnTo>
                  <a:pt x="107157" y="200025"/>
                </a:lnTo>
                <a:lnTo>
                  <a:pt x="107157" y="200025"/>
                </a:lnTo>
                <a:lnTo>
                  <a:pt x="107157" y="200025"/>
                </a:lnTo>
                <a:lnTo>
                  <a:pt x="107157" y="192881"/>
                </a:lnTo>
                <a:lnTo>
                  <a:pt x="107157" y="192881"/>
                </a:lnTo>
                <a:lnTo>
                  <a:pt x="107157" y="185737"/>
                </a:lnTo>
                <a:lnTo>
                  <a:pt x="107157" y="178594"/>
                </a:lnTo>
                <a:lnTo>
                  <a:pt x="107157" y="171450"/>
                </a:lnTo>
                <a:lnTo>
                  <a:pt x="107157" y="164306"/>
                </a:lnTo>
                <a:lnTo>
                  <a:pt x="114300" y="150019"/>
                </a:lnTo>
                <a:lnTo>
                  <a:pt x="114300" y="135731"/>
                </a:lnTo>
                <a:lnTo>
                  <a:pt x="114300" y="128587"/>
                </a:lnTo>
                <a:lnTo>
                  <a:pt x="121444" y="114300"/>
                </a:lnTo>
                <a:lnTo>
                  <a:pt x="128588" y="107156"/>
                </a:lnTo>
                <a:lnTo>
                  <a:pt x="128588" y="100012"/>
                </a:lnTo>
                <a:lnTo>
                  <a:pt x="142875" y="92869"/>
                </a:lnTo>
                <a:lnTo>
                  <a:pt x="142875" y="78581"/>
                </a:lnTo>
                <a:lnTo>
                  <a:pt x="150019" y="71437"/>
                </a:lnTo>
                <a:lnTo>
                  <a:pt x="157163" y="64294"/>
                </a:lnTo>
                <a:lnTo>
                  <a:pt x="157163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2514600" y="5122069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2664619" y="4972050"/>
            <a:ext cx="185738" cy="264320"/>
          </a:xfrm>
          <a:custGeom>
            <a:avLst/>
            <a:gdLst/>
            <a:ahLst/>
            <a:cxnLst/>
            <a:rect l="0" t="0" r="0" b="0"/>
            <a:pathLst>
              <a:path w="185738" h="264320">
                <a:moveTo>
                  <a:pt x="135731" y="14288"/>
                </a:moveTo>
                <a:lnTo>
                  <a:pt x="128587" y="7144"/>
                </a:lnTo>
                <a:lnTo>
                  <a:pt x="128587" y="7144"/>
                </a:lnTo>
                <a:lnTo>
                  <a:pt x="121444" y="0"/>
                </a:lnTo>
                <a:lnTo>
                  <a:pt x="114300" y="7144"/>
                </a:lnTo>
                <a:lnTo>
                  <a:pt x="107156" y="7144"/>
                </a:lnTo>
                <a:lnTo>
                  <a:pt x="100012" y="7144"/>
                </a:lnTo>
                <a:lnTo>
                  <a:pt x="85725" y="14288"/>
                </a:lnTo>
                <a:lnTo>
                  <a:pt x="78581" y="21431"/>
                </a:lnTo>
                <a:lnTo>
                  <a:pt x="71437" y="28575"/>
                </a:lnTo>
                <a:lnTo>
                  <a:pt x="57150" y="35719"/>
                </a:lnTo>
                <a:lnTo>
                  <a:pt x="50006" y="57150"/>
                </a:lnTo>
                <a:lnTo>
                  <a:pt x="35719" y="71438"/>
                </a:lnTo>
                <a:lnTo>
                  <a:pt x="28575" y="85725"/>
                </a:lnTo>
                <a:lnTo>
                  <a:pt x="21431" y="114300"/>
                </a:lnTo>
                <a:lnTo>
                  <a:pt x="14287" y="128588"/>
                </a:lnTo>
                <a:lnTo>
                  <a:pt x="7144" y="150019"/>
                </a:lnTo>
                <a:lnTo>
                  <a:pt x="0" y="171450"/>
                </a:lnTo>
                <a:lnTo>
                  <a:pt x="0" y="192881"/>
                </a:lnTo>
                <a:lnTo>
                  <a:pt x="0" y="207169"/>
                </a:lnTo>
                <a:lnTo>
                  <a:pt x="0" y="221456"/>
                </a:lnTo>
                <a:lnTo>
                  <a:pt x="0" y="235744"/>
                </a:lnTo>
                <a:lnTo>
                  <a:pt x="0" y="242888"/>
                </a:lnTo>
                <a:lnTo>
                  <a:pt x="0" y="250031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14287" y="264319"/>
                </a:lnTo>
                <a:lnTo>
                  <a:pt x="14287" y="264319"/>
                </a:lnTo>
                <a:lnTo>
                  <a:pt x="14287" y="264319"/>
                </a:lnTo>
                <a:lnTo>
                  <a:pt x="14287" y="264319"/>
                </a:lnTo>
                <a:lnTo>
                  <a:pt x="14287" y="257175"/>
                </a:lnTo>
                <a:lnTo>
                  <a:pt x="14287" y="250031"/>
                </a:lnTo>
                <a:lnTo>
                  <a:pt x="14287" y="242888"/>
                </a:lnTo>
                <a:lnTo>
                  <a:pt x="14287" y="228600"/>
                </a:lnTo>
                <a:lnTo>
                  <a:pt x="14287" y="214313"/>
                </a:lnTo>
                <a:lnTo>
                  <a:pt x="14287" y="200025"/>
                </a:lnTo>
                <a:lnTo>
                  <a:pt x="21431" y="185738"/>
                </a:lnTo>
                <a:lnTo>
                  <a:pt x="21431" y="171450"/>
                </a:lnTo>
                <a:lnTo>
                  <a:pt x="21431" y="157163"/>
                </a:lnTo>
                <a:lnTo>
                  <a:pt x="21431" y="157163"/>
                </a:lnTo>
                <a:lnTo>
                  <a:pt x="28575" y="150019"/>
                </a:lnTo>
                <a:lnTo>
                  <a:pt x="28575" y="142875"/>
                </a:lnTo>
                <a:lnTo>
                  <a:pt x="28575" y="142875"/>
                </a:lnTo>
                <a:lnTo>
                  <a:pt x="35719" y="142875"/>
                </a:lnTo>
                <a:lnTo>
                  <a:pt x="42862" y="135731"/>
                </a:lnTo>
                <a:lnTo>
                  <a:pt x="50006" y="135731"/>
                </a:lnTo>
                <a:lnTo>
                  <a:pt x="50006" y="135731"/>
                </a:lnTo>
                <a:lnTo>
                  <a:pt x="57150" y="128588"/>
                </a:lnTo>
                <a:lnTo>
                  <a:pt x="71437" y="128588"/>
                </a:lnTo>
                <a:lnTo>
                  <a:pt x="78581" y="135731"/>
                </a:lnTo>
                <a:lnTo>
                  <a:pt x="85725" y="128588"/>
                </a:lnTo>
                <a:lnTo>
                  <a:pt x="100012" y="128588"/>
                </a:lnTo>
                <a:lnTo>
                  <a:pt x="114300" y="128588"/>
                </a:lnTo>
                <a:lnTo>
                  <a:pt x="121444" y="121444"/>
                </a:lnTo>
                <a:lnTo>
                  <a:pt x="135731" y="114300"/>
                </a:lnTo>
                <a:lnTo>
                  <a:pt x="150019" y="114300"/>
                </a:lnTo>
                <a:lnTo>
                  <a:pt x="157162" y="107156"/>
                </a:lnTo>
                <a:lnTo>
                  <a:pt x="164306" y="100013"/>
                </a:lnTo>
                <a:lnTo>
                  <a:pt x="171450" y="100013"/>
                </a:lnTo>
                <a:lnTo>
                  <a:pt x="178594" y="92869"/>
                </a:lnTo>
                <a:lnTo>
                  <a:pt x="185737" y="85725"/>
                </a:lnTo>
                <a:lnTo>
                  <a:pt x="185737" y="85725"/>
                </a:lnTo>
                <a:lnTo>
                  <a:pt x="185737" y="78581"/>
                </a:lnTo>
                <a:lnTo>
                  <a:pt x="185737" y="71438"/>
                </a:lnTo>
                <a:lnTo>
                  <a:pt x="178594" y="64294"/>
                </a:lnTo>
                <a:lnTo>
                  <a:pt x="178594" y="64294"/>
                </a:lnTo>
                <a:lnTo>
                  <a:pt x="171450" y="64294"/>
                </a:lnTo>
                <a:lnTo>
                  <a:pt x="171450" y="57150"/>
                </a:lnTo>
                <a:lnTo>
                  <a:pt x="164306" y="57150"/>
                </a:lnTo>
                <a:lnTo>
                  <a:pt x="157162" y="57150"/>
                </a:lnTo>
                <a:lnTo>
                  <a:pt x="150019" y="57150"/>
                </a:lnTo>
                <a:lnTo>
                  <a:pt x="142875" y="64294"/>
                </a:lnTo>
                <a:lnTo>
                  <a:pt x="135731" y="71438"/>
                </a:lnTo>
                <a:lnTo>
                  <a:pt x="128587" y="78581"/>
                </a:lnTo>
                <a:lnTo>
                  <a:pt x="121444" y="85725"/>
                </a:lnTo>
                <a:lnTo>
                  <a:pt x="121444" y="100013"/>
                </a:lnTo>
                <a:lnTo>
                  <a:pt x="114300" y="107156"/>
                </a:lnTo>
                <a:lnTo>
                  <a:pt x="114300" y="114300"/>
                </a:lnTo>
                <a:lnTo>
                  <a:pt x="114300" y="128588"/>
                </a:lnTo>
                <a:lnTo>
                  <a:pt x="121444" y="142875"/>
                </a:lnTo>
                <a:lnTo>
                  <a:pt x="121444" y="142875"/>
                </a:lnTo>
                <a:lnTo>
                  <a:pt x="135731" y="150019"/>
                </a:lnTo>
                <a:lnTo>
                  <a:pt x="142875" y="164306"/>
                </a:lnTo>
                <a:lnTo>
                  <a:pt x="157162" y="157163"/>
                </a:lnTo>
                <a:lnTo>
                  <a:pt x="171450" y="157163"/>
                </a:lnTo>
                <a:lnTo>
                  <a:pt x="171450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>
            <a:off x="2971800" y="5043488"/>
            <a:ext cx="221457" cy="121444"/>
          </a:xfrm>
          <a:custGeom>
            <a:avLst/>
            <a:gdLst/>
            <a:ahLst/>
            <a:cxnLst/>
            <a:rect l="0" t="0" r="0" b="0"/>
            <a:pathLst>
              <a:path w="221457" h="121444">
                <a:moveTo>
                  <a:pt x="7144" y="0"/>
                </a:moveTo>
                <a:lnTo>
                  <a:pt x="7144" y="7143"/>
                </a:lnTo>
                <a:lnTo>
                  <a:pt x="7144" y="7143"/>
                </a:lnTo>
                <a:lnTo>
                  <a:pt x="7144" y="14287"/>
                </a:lnTo>
                <a:lnTo>
                  <a:pt x="7144" y="14287"/>
                </a:lnTo>
                <a:lnTo>
                  <a:pt x="0" y="21431"/>
                </a:lnTo>
                <a:lnTo>
                  <a:pt x="0" y="35718"/>
                </a:lnTo>
                <a:lnTo>
                  <a:pt x="0" y="42862"/>
                </a:lnTo>
                <a:lnTo>
                  <a:pt x="0" y="50006"/>
                </a:lnTo>
                <a:lnTo>
                  <a:pt x="0" y="64293"/>
                </a:lnTo>
                <a:lnTo>
                  <a:pt x="0" y="78581"/>
                </a:lnTo>
                <a:lnTo>
                  <a:pt x="7144" y="85725"/>
                </a:lnTo>
                <a:lnTo>
                  <a:pt x="7144" y="100012"/>
                </a:lnTo>
                <a:lnTo>
                  <a:pt x="14288" y="107156"/>
                </a:lnTo>
                <a:lnTo>
                  <a:pt x="21431" y="114300"/>
                </a:lnTo>
                <a:lnTo>
                  <a:pt x="28575" y="121443"/>
                </a:lnTo>
                <a:lnTo>
                  <a:pt x="35719" y="121443"/>
                </a:lnTo>
                <a:lnTo>
                  <a:pt x="42863" y="121443"/>
                </a:lnTo>
                <a:lnTo>
                  <a:pt x="50006" y="121443"/>
                </a:lnTo>
                <a:lnTo>
                  <a:pt x="50006" y="121443"/>
                </a:lnTo>
                <a:lnTo>
                  <a:pt x="57150" y="121443"/>
                </a:lnTo>
                <a:lnTo>
                  <a:pt x="64294" y="114300"/>
                </a:lnTo>
                <a:lnTo>
                  <a:pt x="64294" y="107156"/>
                </a:lnTo>
                <a:lnTo>
                  <a:pt x="78581" y="107156"/>
                </a:lnTo>
                <a:lnTo>
                  <a:pt x="78581" y="92868"/>
                </a:lnTo>
                <a:lnTo>
                  <a:pt x="85725" y="85725"/>
                </a:lnTo>
                <a:lnTo>
                  <a:pt x="92869" y="78581"/>
                </a:lnTo>
                <a:lnTo>
                  <a:pt x="92869" y="71437"/>
                </a:lnTo>
                <a:lnTo>
                  <a:pt x="92869" y="71437"/>
                </a:lnTo>
                <a:lnTo>
                  <a:pt x="100013" y="71437"/>
                </a:lnTo>
                <a:lnTo>
                  <a:pt x="100013" y="71437"/>
                </a:lnTo>
                <a:lnTo>
                  <a:pt x="100013" y="64293"/>
                </a:lnTo>
                <a:lnTo>
                  <a:pt x="100013" y="71437"/>
                </a:lnTo>
                <a:lnTo>
                  <a:pt x="100013" y="78581"/>
                </a:lnTo>
                <a:lnTo>
                  <a:pt x="100013" y="78581"/>
                </a:lnTo>
                <a:lnTo>
                  <a:pt x="107156" y="85725"/>
                </a:lnTo>
                <a:lnTo>
                  <a:pt x="114300" y="92868"/>
                </a:lnTo>
                <a:lnTo>
                  <a:pt x="114300" y="92868"/>
                </a:lnTo>
                <a:lnTo>
                  <a:pt x="121444" y="100012"/>
                </a:lnTo>
                <a:lnTo>
                  <a:pt x="135731" y="107156"/>
                </a:lnTo>
                <a:lnTo>
                  <a:pt x="142875" y="114300"/>
                </a:lnTo>
                <a:lnTo>
                  <a:pt x="150019" y="114300"/>
                </a:lnTo>
                <a:lnTo>
                  <a:pt x="164306" y="121443"/>
                </a:lnTo>
                <a:lnTo>
                  <a:pt x="171450" y="121443"/>
                </a:lnTo>
                <a:lnTo>
                  <a:pt x="178594" y="121443"/>
                </a:lnTo>
                <a:lnTo>
                  <a:pt x="192881" y="121443"/>
                </a:lnTo>
                <a:lnTo>
                  <a:pt x="200025" y="121443"/>
                </a:lnTo>
                <a:lnTo>
                  <a:pt x="207169" y="121443"/>
                </a:lnTo>
                <a:lnTo>
                  <a:pt x="207169" y="121443"/>
                </a:lnTo>
                <a:lnTo>
                  <a:pt x="214313" y="121443"/>
                </a:lnTo>
                <a:lnTo>
                  <a:pt x="214313" y="114300"/>
                </a:lnTo>
                <a:lnTo>
                  <a:pt x="221456" y="107156"/>
                </a:lnTo>
                <a:lnTo>
                  <a:pt x="221456" y="100012"/>
                </a:lnTo>
                <a:lnTo>
                  <a:pt x="221456" y="92868"/>
                </a:lnTo>
                <a:lnTo>
                  <a:pt x="214313" y="78581"/>
                </a:lnTo>
                <a:lnTo>
                  <a:pt x="214313" y="64293"/>
                </a:lnTo>
                <a:lnTo>
                  <a:pt x="207169" y="50006"/>
                </a:lnTo>
                <a:lnTo>
                  <a:pt x="207169" y="35718"/>
                </a:lnTo>
                <a:lnTo>
                  <a:pt x="207169" y="21431"/>
                </a:lnTo>
                <a:lnTo>
                  <a:pt x="200025" y="14287"/>
                </a:lnTo>
                <a:lnTo>
                  <a:pt x="200025" y="0"/>
                </a:lnTo>
                <a:lnTo>
                  <a:pt x="20002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 55"/>
          <p:cNvSpPr/>
          <p:nvPr/>
        </p:nvSpPr>
        <p:spPr>
          <a:xfrm>
            <a:off x="3378994" y="4993481"/>
            <a:ext cx="135732" cy="157164"/>
          </a:xfrm>
          <a:custGeom>
            <a:avLst/>
            <a:gdLst/>
            <a:ahLst/>
            <a:cxnLst/>
            <a:rect l="0" t="0" r="0" b="0"/>
            <a:pathLst>
              <a:path w="135732" h="157164">
                <a:moveTo>
                  <a:pt x="135731" y="7144"/>
                </a:moveTo>
                <a:lnTo>
                  <a:pt x="128587" y="7144"/>
                </a:lnTo>
                <a:lnTo>
                  <a:pt x="128587" y="7144"/>
                </a:lnTo>
                <a:lnTo>
                  <a:pt x="121444" y="7144"/>
                </a:lnTo>
                <a:lnTo>
                  <a:pt x="114300" y="0"/>
                </a:lnTo>
                <a:lnTo>
                  <a:pt x="107156" y="0"/>
                </a:lnTo>
                <a:lnTo>
                  <a:pt x="92869" y="7144"/>
                </a:lnTo>
                <a:lnTo>
                  <a:pt x="85725" y="7144"/>
                </a:lnTo>
                <a:lnTo>
                  <a:pt x="71437" y="7144"/>
                </a:lnTo>
                <a:lnTo>
                  <a:pt x="57150" y="14288"/>
                </a:lnTo>
                <a:lnTo>
                  <a:pt x="50006" y="21432"/>
                </a:lnTo>
                <a:lnTo>
                  <a:pt x="35719" y="28575"/>
                </a:lnTo>
                <a:lnTo>
                  <a:pt x="21431" y="35719"/>
                </a:lnTo>
                <a:lnTo>
                  <a:pt x="14287" y="50007"/>
                </a:lnTo>
                <a:lnTo>
                  <a:pt x="7144" y="57150"/>
                </a:lnTo>
                <a:lnTo>
                  <a:pt x="0" y="71438"/>
                </a:lnTo>
                <a:lnTo>
                  <a:pt x="0" y="85725"/>
                </a:lnTo>
                <a:lnTo>
                  <a:pt x="0" y="92869"/>
                </a:lnTo>
                <a:lnTo>
                  <a:pt x="0" y="107157"/>
                </a:lnTo>
                <a:lnTo>
                  <a:pt x="7144" y="121444"/>
                </a:lnTo>
                <a:lnTo>
                  <a:pt x="14287" y="128588"/>
                </a:lnTo>
                <a:lnTo>
                  <a:pt x="21431" y="128588"/>
                </a:lnTo>
                <a:lnTo>
                  <a:pt x="28575" y="142875"/>
                </a:lnTo>
                <a:lnTo>
                  <a:pt x="50006" y="157163"/>
                </a:lnTo>
                <a:lnTo>
                  <a:pt x="50006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3514725" y="4900613"/>
            <a:ext cx="385764" cy="235744"/>
          </a:xfrm>
          <a:custGeom>
            <a:avLst/>
            <a:gdLst/>
            <a:ahLst/>
            <a:cxnLst/>
            <a:rect l="0" t="0" r="0" b="0"/>
            <a:pathLst>
              <a:path w="385764" h="235744">
                <a:moveTo>
                  <a:pt x="114300" y="142875"/>
                </a:moveTo>
                <a:lnTo>
                  <a:pt x="107156" y="135731"/>
                </a:lnTo>
                <a:lnTo>
                  <a:pt x="107156" y="128587"/>
                </a:lnTo>
                <a:lnTo>
                  <a:pt x="100013" y="121443"/>
                </a:lnTo>
                <a:lnTo>
                  <a:pt x="92869" y="121443"/>
                </a:lnTo>
                <a:lnTo>
                  <a:pt x="85725" y="121443"/>
                </a:lnTo>
                <a:lnTo>
                  <a:pt x="71438" y="114300"/>
                </a:lnTo>
                <a:lnTo>
                  <a:pt x="64294" y="114300"/>
                </a:lnTo>
                <a:lnTo>
                  <a:pt x="57150" y="121443"/>
                </a:lnTo>
                <a:lnTo>
                  <a:pt x="50006" y="121443"/>
                </a:lnTo>
                <a:lnTo>
                  <a:pt x="35719" y="135731"/>
                </a:lnTo>
                <a:lnTo>
                  <a:pt x="21431" y="150018"/>
                </a:lnTo>
                <a:lnTo>
                  <a:pt x="14288" y="157162"/>
                </a:lnTo>
                <a:lnTo>
                  <a:pt x="7144" y="164306"/>
                </a:lnTo>
                <a:lnTo>
                  <a:pt x="0" y="178593"/>
                </a:lnTo>
                <a:lnTo>
                  <a:pt x="0" y="185737"/>
                </a:lnTo>
                <a:lnTo>
                  <a:pt x="0" y="192881"/>
                </a:lnTo>
                <a:lnTo>
                  <a:pt x="0" y="200025"/>
                </a:lnTo>
                <a:lnTo>
                  <a:pt x="0" y="214312"/>
                </a:lnTo>
                <a:lnTo>
                  <a:pt x="7144" y="214312"/>
                </a:lnTo>
                <a:lnTo>
                  <a:pt x="7144" y="214312"/>
                </a:lnTo>
                <a:lnTo>
                  <a:pt x="14288" y="221456"/>
                </a:lnTo>
                <a:lnTo>
                  <a:pt x="21431" y="221456"/>
                </a:lnTo>
                <a:lnTo>
                  <a:pt x="28575" y="221456"/>
                </a:lnTo>
                <a:lnTo>
                  <a:pt x="35719" y="221456"/>
                </a:lnTo>
                <a:lnTo>
                  <a:pt x="42863" y="214312"/>
                </a:lnTo>
                <a:lnTo>
                  <a:pt x="50006" y="207168"/>
                </a:lnTo>
                <a:lnTo>
                  <a:pt x="57150" y="207168"/>
                </a:lnTo>
                <a:lnTo>
                  <a:pt x="71438" y="200025"/>
                </a:lnTo>
                <a:lnTo>
                  <a:pt x="78581" y="192881"/>
                </a:lnTo>
                <a:lnTo>
                  <a:pt x="85725" y="185737"/>
                </a:lnTo>
                <a:lnTo>
                  <a:pt x="92869" y="185737"/>
                </a:lnTo>
                <a:lnTo>
                  <a:pt x="92869" y="178593"/>
                </a:lnTo>
                <a:lnTo>
                  <a:pt x="100013" y="178593"/>
                </a:lnTo>
                <a:lnTo>
                  <a:pt x="100013" y="185737"/>
                </a:lnTo>
                <a:lnTo>
                  <a:pt x="100013" y="185737"/>
                </a:lnTo>
                <a:lnTo>
                  <a:pt x="107156" y="185737"/>
                </a:lnTo>
                <a:lnTo>
                  <a:pt x="107156" y="185737"/>
                </a:lnTo>
                <a:lnTo>
                  <a:pt x="107156" y="192881"/>
                </a:lnTo>
                <a:lnTo>
                  <a:pt x="114300" y="192881"/>
                </a:lnTo>
                <a:lnTo>
                  <a:pt x="114300" y="200025"/>
                </a:lnTo>
                <a:lnTo>
                  <a:pt x="121444" y="207168"/>
                </a:lnTo>
                <a:lnTo>
                  <a:pt x="128588" y="214312"/>
                </a:lnTo>
                <a:lnTo>
                  <a:pt x="128588" y="221456"/>
                </a:lnTo>
                <a:lnTo>
                  <a:pt x="142875" y="221456"/>
                </a:lnTo>
                <a:lnTo>
                  <a:pt x="150019" y="221456"/>
                </a:lnTo>
                <a:lnTo>
                  <a:pt x="157163" y="221456"/>
                </a:lnTo>
                <a:lnTo>
                  <a:pt x="164306" y="228600"/>
                </a:lnTo>
                <a:lnTo>
                  <a:pt x="178594" y="221456"/>
                </a:lnTo>
                <a:lnTo>
                  <a:pt x="185738" y="214312"/>
                </a:lnTo>
                <a:lnTo>
                  <a:pt x="200025" y="214312"/>
                </a:lnTo>
                <a:lnTo>
                  <a:pt x="207169" y="207168"/>
                </a:lnTo>
                <a:lnTo>
                  <a:pt x="214313" y="192881"/>
                </a:lnTo>
                <a:lnTo>
                  <a:pt x="221456" y="185737"/>
                </a:lnTo>
                <a:lnTo>
                  <a:pt x="228600" y="171450"/>
                </a:lnTo>
                <a:lnTo>
                  <a:pt x="235744" y="157162"/>
                </a:lnTo>
                <a:lnTo>
                  <a:pt x="235744" y="142875"/>
                </a:lnTo>
                <a:lnTo>
                  <a:pt x="242888" y="121443"/>
                </a:lnTo>
                <a:lnTo>
                  <a:pt x="242888" y="107156"/>
                </a:lnTo>
                <a:lnTo>
                  <a:pt x="250031" y="85725"/>
                </a:lnTo>
                <a:lnTo>
                  <a:pt x="250031" y="71437"/>
                </a:lnTo>
                <a:lnTo>
                  <a:pt x="250031" y="57150"/>
                </a:lnTo>
                <a:lnTo>
                  <a:pt x="250031" y="42862"/>
                </a:lnTo>
                <a:lnTo>
                  <a:pt x="250031" y="28575"/>
                </a:lnTo>
                <a:lnTo>
                  <a:pt x="242888" y="21431"/>
                </a:lnTo>
                <a:lnTo>
                  <a:pt x="242888" y="14287"/>
                </a:lnTo>
                <a:lnTo>
                  <a:pt x="242888" y="7143"/>
                </a:lnTo>
                <a:lnTo>
                  <a:pt x="242888" y="7143"/>
                </a:lnTo>
                <a:lnTo>
                  <a:pt x="235744" y="0"/>
                </a:lnTo>
                <a:lnTo>
                  <a:pt x="235744" y="0"/>
                </a:lnTo>
                <a:lnTo>
                  <a:pt x="235744" y="0"/>
                </a:lnTo>
                <a:lnTo>
                  <a:pt x="235744" y="0"/>
                </a:lnTo>
                <a:lnTo>
                  <a:pt x="235744" y="7143"/>
                </a:lnTo>
                <a:lnTo>
                  <a:pt x="235744" y="14287"/>
                </a:lnTo>
                <a:lnTo>
                  <a:pt x="235744" y="28575"/>
                </a:lnTo>
                <a:lnTo>
                  <a:pt x="235744" y="35718"/>
                </a:lnTo>
                <a:lnTo>
                  <a:pt x="235744" y="50006"/>
                </a:lnTo>
                <a:lnTo>
                  <a:pt x="235744" y="71437"/>
                </a:lnTo>
                <a:lnTo>
                  <a:pt x="235744" y="92868"/>
                </a:lnTo>
                <a:lnTo>
                  <a:pt x="235744" y="107156"/>
                </a:lnTo>
                <a:lnTo>
                  <a:pt x="242888" y="135731"/>
                </a:lnTo>
                <a:lnTo>
                  <a:pt x="250031" y="150018"/>
                </a:lnTo>
                <a:lnTo>
                  <a:pt x="257175" y="164306"/>
                </a:lnTo>
                <a:lnTo>
                  <a:pt x="264319" y="178593"/>
                </a:lnTo>
                <a:lnTo>
                  <a:pt x="278606" y="192881"/>
                </a:lnTo>
                <a:lnTo>
                  <a:pt x="285750" y="200025"/>
                </a:lnTo>
                <a:lnTo>
                  <a:pt x="300038" y="214312"/>
                </a:lnTo>
                <a:lnTo>
                  <a:pt x="307181" y="221456"/>
                </a:lnTo>
                <a:lnTo>
                  <a:pt x="321469" y="221456"/>
                </a:lnTo>
                <a:lnTo>
                  <a:pt x="335756" y="228600"/>
                </a:lnTo>
                <a:lnTo>
                  <a:pt x="342900" y="235743"/>
                </a:lnTo>
                <a:lnTo>
                  <a:pt x="357188" y="235743"/>
                </a:lnTo>
                <a:lnTo>
                  <a:pt x="364331" y="235743"/>
                </a:lnTo>
                <a:lnTo>
                  <a:pt x="371475" y="235743"/>
                </a:lnTo>
                <a:lnTo>
                  <a:pt x="378619" y="228600"/>
                </a:lnTo>
                <a:lnTo>
                  <a:pt x="378619" y="221456"/>
                </a:lnTo>
                <a:lnTo>
                  <a:pt x="385763" y="214312"/>
                </a:lnTo>
                <a:lnTo>
                  <a:pt x="385763" y="200025"/>
                </a:lnTo>
                <a:lnTo>
                  <a:pt x="385763" y="185737"/>
                </a:lnTo>
                <a:lnTo>
                  <a:pt x="378619" y="178593"/>
                </a:lnTo>
                <a:lnTo>
                  <a:pt x="378619" y="164306"/>
                </a:lnTo>
                <a:lnTo>
                  <a:pt x="364331" y="150018"/>
                </a:lnTo>
                <a:lnTo>
                  <a:pt x="357188" y="135731"/>
                </a:lnTo>
                <a:lnTo>
                  <a:pt x="342900" y="128587"/>
                </a:lnTo>
                <a:lnTo>
                  <a:pt x="335756" y="121443"/>
                </a:lnTo>
                <a:lnTo>
                  <a:pt x="321469" y="114300"/>
                </a:lnTo>
                <a:lnTo>
                  <a:pt x="307181" y="114300"/>
                </a:lnTo>
                <a:lnTo>
                  <a:pt x="292894" y="114300"/>
                </a:lnTo>
                <a:lnTo>
                  <a:pt x="278606" y="107156"/>
                </a:lnTo>
                <a:lnTo>
                  <a:pt x="271463" y="114300"/>
                </a:lnTo>
                <a:lnTo>
                  <a:pt x="250031" y="128587"/>
                </a:lnTo>
                <a:lnTo>
                  <a:pt x="250031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>
            <a:off x="3950494" y="5043488"/>
            <a:ext cx="42863" cy="64294"/>
          </a:xfrm>
          <a:custGeom>
            <a:avLst/>
            <a:gdLst/>
            <a:ahLst/>
            <a:cxnLst/>
            <a:rect l="0" t="0" r="0" b="0"/>
            <a:pathLst>
              <a:path w="42863" h="64294">
                <a:moveTo>
                  <a:pt x="0" y="0"/>
                </a:moveTo>
                <a:lnTo>
                  <a:pt x="7144" y="14287"/>
                </a:lnTo>
                <a:lnTo>
                  <a:pt x="14287" y="21431"/>
                </a:lnTo>
                <a:lnTo>
                  <a:pt x="21431" y="28575"/>
                </a:lnTo>
                <a:lnTo>
                  <a:pt x="28575" y="35718"/>
                </a:lnTo>
                <a:lnTo>
                  <a:pt x="28575" y="35718"/>
                </a:lnTo>
                <a:lnTo>
                  <a:pt x="35719" y="42862"/>
                </a:lnTo>
                <a:lnTo>
                  <a:pt x="35719" y="50006"/>
                </a:lnTo>
                <a:lnTo>
                  <a:pt x="35719" y="50006"/>
                </a:lnTo>
                <a:lnTo>
                  <a:pt x="35719" y="57150"/>
                </a:lnTo>
                <a:lnTo>
                  <a:pt x="35719" y="57150"/>
                </a:lnTo>
                <a:lnTo>
                  <a:pt x="42862" y="64293"/>
                </a:lnTo>
                <a:lnTo>
                  <a:pt x="42862" y="642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/>
          <p:nvPr/>
        </p:nvSpPr>
        <p:spPr>
          <a:xfrm>
            <a:off x="3943350" y="4929188"/>
            <a:ext cx="14289" cy="14288"/>
          </a:xfrm>
          <a:custGeom>
            <a:avLst/>
            <a:gdLst/>
            <a:ahLst/>
            <a:cxnLst/>
            <a:rect l="0" t="0" r="0" b="0"/>
            <a:pathLst>
              <a:path w="14289" h="14288">
                <a:moveTo>
                  <a:pt x="0" y="0"/>
                </a:move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7144" y="7143"/>
                </a:lnTo>
                <a:lnTo>
                  <a:pt x="7144" y="7143"/>
                </a:lnTo>
                <a:lnTo>
                  <a:pt x="14288" y="14287"/>
                </a:lnTo>
                <a:lnTo>
                  <a:pt x="14288" y="142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 59"/>
          <p:cNvSpPr/>
          <p:nvPr/>
        </p:nvSpPr>
        <p:spPr>
          <a:xfrm>
            <a:off x="4050506" y="4964906"/>
            <a:ext cx="378620" cy="171451"/>
          </a:xfrm>
          <a:custGeom>
            <a:avLst/>
            <a:gdLst/>
            <a:ahLst/>
            <a:cxnLst/>
            <a:rect l="0" t="0" r="0" b="0"/>
            <a:pathLst>
              <a:path w="378620" h="171451">
                <a:moveTo>
                  <a:pt x="0" y="150019"/>
                </a:moveTo>
                <a:lnTo>
                  <a:pt x="0" y="150019"/>
                </a:lnTo>
                <a:lnTo>
                  <a:pt x="0" y="142875"/>
                </a:lnTo>
                <a:lnTo>
                  <a:pt x="0" y="142875"/>
                </a:lnTo>
                <a:lnTo>
                  <a:pt x="0" y="150019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28588"/>
                </a:lnTo>
                <a:lnTo>
                  <a:pt x="0" y="114300"/>
                </a:lnTo>
                <a:lnTo>
                  <a:pt x="7144" y="107157"/>
                </a:lnTo>
                <a:lnTo>
                  <a:pt x="7144" y="85725"/>
                </a:lnTo>
                <a:lnTo>
                  <a:pt x="14288" y="64294"/>
                </a:lnTo>
                <a:lnTo>
                  <a:pt x="21432" y="50007"/>
                </a:lnTo>
                <a:lnTo>
                  <a:pt x="28575" y="35719"/>
                </a:lnTo>
                <a:lnTo>
                  <a:pt x="35719" y="21432"/>
                </a:lnTo>
                <a:lnTo>
                  <a:pt x="42863" y="21432"/>
                </a:lnTo>
                <a:lnTo>
                  <a:pt x="50007" y="14288"/>
                </a:lnTo>
                <a:lnTo>
                  <a:pt x="57150" y="7144"/>
                </a:lnTo>
                <a:lnTo>
                  <a:pt x="57150" y="0"/>
                </a:lnTo>
                <a:lnTo>
                  <a:pt x="64294" y="7144"/>
                </a:lnTo>
                <a:lnTo>
                  <a:pt x="71438" y="0"/>
                </a:lnTo>
                <a:lnTo>
                  <a:pt x="71438" y="7144"/>
                </a:lnTo>
                <a:lnTo>
                  <a:pt x="78582" y="14288"/>
                </a:lnTo>
                <a:lnTo>
                  <a:pt x="85725" y="21432"/>
                </a:lnTo>
                <a:lnTo>
                  <a:pt x="85725" y="28575"/>
                </a:lnTo>
                <a:lnTo>
                  <a:pt x="92869" y="42863"/>
                </a:lnTo>
                <a:lnTo>
                  <a:pt x="100013" y="57150"/>
                </a:lnTo>
                <a:lnTo>
                  <a:pt x="100013" y="64294"/>
                </a:lnTo>
                <a:lnTo>
                  <a:pt x="107157" y="85725"/>
                </a:lnTo>
                <a:lnTo>
                  <a:pt x="114300" y="92869"/>
                </a:lnTo>
                <a:lnTo>
                  <a:pt x="114300" y="107157"/>
                </a:lnTo>
                <a:lnTo>
                  <a:pt x="121444" y="121444"/>
                </a:lnTo>
                <a:lnTo>
                  <a:pt x="128588" y="135732"/>
                </a:lnTo>
                <a:lnTo>
                  <a:pt x="135732" y="135732"/>
                </a:lnTo>
                <a:lnTo>
                  <a:pt x="142875" y="142875"/>
                </a:lnTo>
                <a:lnTo>
                  <a:pt x="150019" y="150019"/>
                </a:lnTo>
                <a:lnTo>
                  <a:pt x="157163" y="157163"/>
                </a:lnTo>
                <a:lnTo>
                  <a:pt x="164307" y="164307"/>
                </a:lnTo>
                <a:lnTo>
                  <a:pt x="171450" y="164307"/>
                </a:lnTo>
                <a:lnTo>
                  <a:pt x="178594" y="171450"/>
                </a:lnTo>
                <a:lnTo>
                  <a:pt x="185738" y="164307"/>
                </a:lnTo>
                <a:lnTo>
                  <a:pt x="192882" y="164307"/>
                </a:lnTo>
                <a:lnTo>
                  <a:pt x="200025" y="171450"/>
                </a:lnTo>
                <a:lnTo>
                  <a:pt x="207169" y="164307"/>
                </a:lnTo>
                <a:lnTo>
                  <a:pt x="214313" y="164307"/>
                </a:lnTo>
                <a:lnTo>
                  <a:pt x="221457" y="164307"/>
                </a:lnTo>
                <a:lnTo>
                  <a:pt x="235744" y="157163"/>
                </a:lnTo>
                <a:lnTo>
                  <a:pt x="235744" y="142875"/>
                </a:lnTo>
                <a:lnTo>
                  <a:pt x="242888" y="142875"/>
                </a:lnTo>
                <a:lnTo>
                  <a:pt x="250032" y="128588"/>
                </a:lnTo>
                <a:lnTo>
                  <a:pt x="257175" y="121444"/>
                </a:lnTo>
                <a:lnTo>
                  <a:pt x="257175" y="114300"/>
                </a:lnTo>
                <a:lnTo>
                  <a:pt x="264319" y="100013"/>
                </a:lnTo>
                <a:lnTo>
                  <a:pt x="264319" y="85725"/>
                </a:lnTo>
                <a:lnTo>
                  <a:pt x="264319" y="71438"/>
                </a:lnTo>
                <a:lnTo>
                  <a:pt x="264319" y="64294"/>
                </a:lnTo>
                <a:lnTo>
                  <a:pt x="264319" y="50007"/>
                </a:lnTo>
                <a:lnTo>
                  <a:pt x="264319" y="42863"/>
                </a:lnTo>
                <a:lnTo>
                  <a:pt x="257175" y="35719"/>
                </a:lnTo>
                <a:lnTo>
                  <a:pt x="250032" y="28575"/>
                </a:lnTo>
                <a:lnTo>
                  <a:pt x="250032" y="21432"/>
                </a:lnTo>
                <a:lnTo>
                  <a:pt x="242888" y="21432"/>
                </a:lnTo>
                <a:lnTo>
                  <a:pt x="235744" y="21432"/>
                </a:lnTo>
                <a:lnTo>
                  <a:pt x="228600" y="14288"/>
                </a:lnTo>
                <a:lnTo>
                  <a:pt x="228600" y="21432"/>
                </a:lnTo>
                <a:lnTo>
                  <a:pt x="221457" y="28575"/>
                </a:lnTo>
                <a:lnTo>
                  <a:pt x="214313" y="28575"/>
                </a:lnTo>
                <a:lnTo>
                  <a:pt x="214313" y="42863"/>
                </a:lnTo>
                <a:lnTo>
                  <a:pt x="207169" y="57150"/>
                </a:lnTo>
                <a:lnTo>
                  <a:pt x="207169" y="64294"/>
                </a:lnTo>
                <a:lnTo>
                  <a:pt x="207169" y="78582"/>
                </a:lnTo>
                <a:lnTo>
                  <a:pt x="207169" y="92869"/>
                </a:lnTo>
                <a:lnTo>
                  <a:pt x="207169" y="107157"/>
                </a:lnTo>
                <a:lnTo>
                  <a:pt x="207169" y="114300"/>
                </a:lnTo>
                <a:lnTo>
                  <a:pt x="214313" y="128588"/>
                </a:lnTo>
                <a:lnTo>
                  <a:pt x="221457" y="135732"/>
                </a:lnTo>
                <a:lnTo>
                  <a:pt x="235744" y="142875"/>
                </a:lnTo>
                <a:lnTo>
                  <a:pt x="235744" y="150019"/>
                </a:lnTo>
                <a:lnTo>
                  <a:pt x="250032" y="157163"/>
                </a:lnTo>
                <a:lnTo>
                  <a:pt x="257175" y="157163"/>
                </a:lnTo>
                <a:lnTo>
                  <a:pt x="271463" y="157163"/>
                </a:lnTo>
                <a:lnTo>
                  <a:pt x="285750" y="164307"/>
                </a:lnTo>
                <a:lnTo>
                  <a:pt x="300038" y="157163"/>
                </a:lnTo>
                <a:lnTo>
                  <a:pt x="307182" y="157163"/>
                </a:lnTo>
                <a:lnTo>
                  <a:pt x="321469" y="150019"/>
                </a:lnTo>
                <a:lnTo>
                  <a:pt x="335757" y="142875"/>
                </a:lnTo>
                <a:lnTo>
                  <a:pt x="342900" y="128588"/>
                </a:lnTo>
                <a:lnTo>
                  <a:pt x="357188" y="121444"/>
                </a:lnTo>
                <a:lnTo>
                  <a:pt x="378619" y="107157"/>
                </a:lnTo>
                <a:lnTo>
                  <a:pt x="378619" y="1071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/>
        </p:nvSpPr>
        <p:spPr>
          <a:xfrm>
            <a:off x="4414838" y="4907756"/>
            <a:ext cx="128588" cy="207170"/>
          </a:xfrm>
          <a:custGeom>
            <a:avLst/>
            <a:gdLst/>
            <a:ahLst/>
            <a:cxnLst/>
            <a:rect l="0" t="0" r="0" b="0"/>
            <a:pathLst>
              <a:path w="128588" h="207170">
                <a:moveTo>
                  <a:pt x="35718" y="35719"/>
                </a:moveTo>
                <a:lnTo>
                  <a:pt x="35718" y="28575"/>
                </a:lnTo>
                <a:lnTo>
                  <a:pt x="28575" y="21432"/>
                </a:lnTo>
                <a:lnTo>
                  <a:pt x="28575" y="14288"/>
                </a:lnTo>
                <a:lnTo>
                  <a:pt x="21431" y="7144"/>
                </a:lnTo>
                <a:lnTo>
                  <a:pt x="21431" y="0"/>
                </a:lnTo>
                <a:lnTo>
                  <a:pt x="14287" y="7144"/>
                </a:lnTo>
                <a:lnTo>
                  <a:pt x="14287" y="0"/>
                </a:lnTo>
                <a:lnTo>
                  <a:pt x="14287" y="0"/>
                </a:lnTo>
                <a:lnTo>
                  <a:pt x="14287" y="7144"/>
                </a:lnTo>
                <a:lnTo>
                  <a:pt x="14287" y="14288"/>
                </a:lnTo>
                <a:lnTo>
                  <a:pt x="7143" y="14288"/>
                </a:lnTo>
                <a:lnTo>
                  <a:pt x="7143" y="28575"/>
                </a:lnTo>
                <a:lnTo>
                  <a:pt x="7143" y="42863"/>
                </a:lnTo>
                <a:lnTo>
                  <a:pt x="7143" y="50007"/>
                </a:lnTo>
                <a:lnTo>
                  <a:pt x="0" y="71438"/>
                </a:lnTo>
                <a:lnTo>
                  <a:pt x="7143" y="100013"/>
                </a:lnTo>
                <a:lnTo>
                  <a:pt x="7143" y="114300"/>
                </a:lnTo>
                <a:lnTo>
                  <a:pt x="7143" y="128588"/>
                </a:lnTo>
                <a:lnTo>
                  <a:pt x="7143" y="150019"/>
                </a:lnTo>
                <a:lnTo>
                  <a:pt x="14287" y="164307"/>
                </a:lnTo>
                <a:lnTo>
                  <a:pt x="14287" y="171450"/>
                </a:lnTo>
                <a:lnTo>
                  <a:pt x="21431" y="185738"/>
                </a:lnTo>
                <a:lnTo>
                  <a:pt x="28575" y="200025"/>
                </a:lnTo>
                <a:lnTo>
                  <a:pt x="35718" y="200025"/>
                </a:lnTo>
                <a:lnTo>
                  <a:pt x="35718" y="207169"/>
                </a:lnTo>
                <a:lnTo>
                  <a:pt x="42862" y="207169"/>
                </a:lnTo>
                <a:lnTo>
                  <a:pt x="42862" y="207169"/>
                </a:lnTo>
                <a:lnTo>
                  <a:pt x="50006" y="207169"/>
                </a:lnTo>
                <a:lnTo>
                  <a:pt x="50006" y="207169"/>
                </a:lnTo>
                <a:lnTo>
                  <a:pt x="50006" y="200025"/>
                </a:lnTo>
                <a:lnTo>
                  <a:pt x="42862" y="185738"/>
                </a:lnTo>
                <a:lnTo>
                  <a:pt x="42862" y="178594"/>
                </a:lnTo>
                <a:lnTo>
                  <a:pt x="42862" y="164307"/>
                </a:lnTo>
                <a:lnTo>
                  <a:pt x="42862" y="142875"/>
                </a:lnTo>
                <a:lnTo>
                  <a:pt x="42862" y="135732"/>
                </a:lnTo>
                <a:lnTo>
                  <a:pt x="50006" y="128588"/>
                </a:lnTo>
                <a:lnTo>
                  <a:pt x="50006" y="121444"/>
                </a:lnTo>
                <a:lnTo>
                  <a:pt x="50006" y="114300"/>
                </a:lnTo>
                <a:lnTo>
                  <a:pt x="50006" y="114300"/>
                </a:lnTo>
                <a:lnTo>
                  <a:pt x="57150" y="107157"/>
                </a:lnTo>
                <a:lnTo>
                  <a:pt x="57150" y="100013"/>
                </a:lnTo>
                <a:lnTo>
                  <a:pt x="71437" y="100013"/>
                </a:lnTo>
                <a:lnTo>
                  <a:pt x="78581" y="92869"/>
                </a:lnTo>
                <a:lnTo>
                  <a:pt x="92868" y="85725"/>
                </a:lnTo>
                <a:lnTo>
                  <a:pt x="107156" y="92869"/>
                </a:lnTo>
                <a:lnTo>
                  <a:pt x="128587" y="92869"/>
                </a:lnTo>
                <a:lnTo>
                  <a:pt x="128587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 61"/>
          <p:cNvSpPr/>
          <p:nvPr/>
        </p:nvSpPr>
        <p:spPr>
          <a:xfrm>
            <a:off x="4779169" y="4907756"/>
            <a:ext cx="221457" cy="207170"/>
          </a:xfrm>
          <a:custGeom>
            <a:avLst/>
            <a:gdLst/>
            <a:ahLst/>
            <a:cxnLst/>
            <a:rect l="0" t="0" r="0" b="0"/>
            <a:pathLst>
              <a:path w="221457" h="207170">
                <a:moveTo>
                  <a:pt x="0" y="171450"/>
                </a:moveTo>
                <a:lnTo>
                  <a:pt x="0" y="178594"/>
                </a:lnTo>
                <a:lnTo>
                  <a:pt x="0" y="178594"/>
                </a:lnTo>
                <a:lnTo>
                  <a:pt x="0" y="185738"/>
                </a:lnTo>
                <a:lnTo>
                  <a:pt x="0" y="192882"/>
                </a:lnTo>
                <a:lnTo>
                  <a:pt x="0" y="192882"/>
                </a:lnTo>
                <a:lnTo>
                  <a:pt x="0" y="200025"/>
                </a:lnTo>
                <a:lnTo>
                  <a:pt x="0" y="207169"/>
                </a:lnTo>
                <a:lnTo>
                  <a:pt x="0" y="200025"/>
                </a:lnTo>
                <a:lnTo>
                  <a:pt x="0" y="207169"/>
                </a:lnTo>
                <a:lnTo>
                  <a:pt x="0" y="207169"/>
                </a:lnTo>
                <a:lnTo>
                  <a:pt x="0" y="207169"/>
                </a:lnTo>
                <a:lnTo>
                  <a:pt x="0" y="200025"/>
                </a:lnTo>
                <a:lnTo>
                  <a:pt x="0" y="200025"/>
                </a:lnTo>
                <a:lnTo>
                  <a:pt x="0" y="192882"/>
                </a:lnTo>
                <a:lnTo>
                  <a:pt x="0" y="178594"/>
                </a:lnTo>
                <a:lnTo>
                  <a:pt x="0" y="164307"/>
                </a:lnTo>
                <a:lnTo>
                  <a:pt x="0" y="157163"/>
                </a:lnTo>
                <a:lnTo>
                  <a:pt x="0" y="135732"/>
                </a:lnTo>
                <a:lnTo>
                  <a:pt x="0" y="121444"/>
                </a:lnTo>
                <a:lnTo>
                  <a:pt x="0" y="107157"/>
                </a:lnTo>
                <a:lnTo>
                  <a:pt x="0" y="78582"/>
                </a:lnTo>
                <a:lnTo>
                  <a:pt x="0" y="64294"/>
                </a:lnTo>
                <a:lnTo>
                  <a:pt x="0" y="57150"/>
                </a:lnTo>
                <a:lnTo>
                  <a:pt x="0" y="42863"/>
                </a:lnTo>
                <a:lnTo>
                  <a:pt x="0" y="28575"/>
                </a:lnTo>
                <a:lnTo>
                  <a:pt x="0" y="21432"/>
                </a:ln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7144" y="21432"/>
                </a:lnTo>
                <a:lnTo>
                  <a:pt x="7144" y="28575"/>
                </a:lnTo>
                <a:lnTo>
                  <a:pt x="14287" y="42863"/>
                </a:lnTo>
                <a:lnTo>
                  <a:pt x="14287" y="50007"/>
                </a:lnTo>
                <a:lnTo>
                  <a:pt x="21431" y="64294"/>
                </a:lnTo>
                <a:lnTo>
                  <a:pt x="28575" y="71438"/>
                </a:lnTo>
                <a:lnTo>
                  <a:pt x="42862" y="78582"/>
                </a:lnTo>
                <a:lnTo>
                  <a:pt x="50006" y="92869"/>
                </a:lnTo>
                <a:lnTo>
                  <a:pt x="57150" y="100013"/>
                </a:lnTo>
                <a:lnTo>
                  <a:pt x="71437" y="100013"/>
                </a:lnTo>
                <a:lnTo>
                  <a:pt x="78581" y="107157"/>
                </a:lnTo>
                <a:lnTo>
                  <a:pt x="85725" y="114300"/>
                </a:lnTo>
                <a:lnTo>
                  <a:pt x="100012" y="114300"/>
                </a:lnTo>
                <a:lnTo>
                  <a:pt x="114300" y="114300"/>
                </a:lnTo>
                <a:lnTo>
                  <a:pt x="121444" y="114300"/>
                </a:lnTo>
                <a:lnTo>
                  <a:pt x="128587" y="107157"/>
                </a:lnTo>
                <a:lnTo>
                  <a:pt x="135731" y="100013"/>
                </a:lnTo>
                <a:lnTo>
                  <a:pt x="142875" y="92869"/>
                </a:lnTo>
                <a:lnTo>
                  <a:pt x="150019" y="85725"/>
                </a:lnTo>
                <a:lnTo>
                  <a:pt x="157162" y="71438"/>
                </a:lnTo>
                <a:lnTo>
                  <a:pt x="164306" y="57150"/>
                </a:lnTo>
                <a:lnTo>
                  <a:pt x="164306" y="50007"/>
                </a:lnTo>
                <a:lnTo>
                  <a:pt x="171450" y="28575"/>
                </a:lnTo>
                <a:lnTo>
                  <a:pt x="171450" y="21432"/>
                </a:lnTo>
                <a:lnTo>
                  <a:pt x="178594" y="14288"/>
                </a:lnTo>
                <a:lnTo>
                  <a:pt x="178594" y="14288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0"/>
                </a:lnTo>
                <a:lnTo>
                  <a:pt x="178594" y="7144"/>
                </a:lnTo>
                <a:lnTo>
                  <a:pt x="178594" y="14288"/>
                </a:lnTo>
                <a:lnTo>
                  <a:pt x="178594" y="21432"/>
                </a:lnTo>
                <a:lnTo>
                  <a:pt x="178594" y="28575"/>
                </a:lnTo>
                <a:lnTo>
                  <a:pt x="178594" y="42863"/>
                </a:lnTo>
                <a:lnTo>
                  <a:pt x="185737" y="57150"/>
                </a:lnTo>
                <a:lnTo>
                  <a:pt x="185737" y="71438"/>
                </a:lnTo>
                <a:lnTo>
                  <a:pt x="185737" y="85725"/>
                </a:lnTo>
                <a:lnTo>
                  <a:pt x="185737" y="100013"/>
                </a:lnTo>
                <a:lnTo>
                  <a:pt x="192881" y="107157"/>
                </a:lnTo>
                <a:lnTo>
                  <a:pt x="200025" y="114300"/>
                </a:lnTo>
                <a:lnTo>
                  <a:pt x="200025" y="128588"/>
                </a:lnTo>
                <a:lnTo>
                  <a:pt x="207169" y="128588"/>
                </a:lnTo>
                <a:lnTo>
                  <a:pt x="221456" y="128588"/>
                </a:lnTo>
                <a:lnTo>
                  <a:pt x="221456" y="1285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 62"/>
          <p:cNvSpPr/>
          <p:nvPr/>
        </p:nvSpPr>
        <p:spPr>
          <a:xfrm>
            <a:off x="5093494" y="4993481"/>
            <a:ext cx="1" cy="50008"/>
          </a:xfrm>
          <a:custGeom>
            <a:avLst/>
            <a:gdLst/>
            <a:ahLst/>
            <a:cxnLst/>
            <a:rect l="0" t="0" r="0" b="0"/>
            <a:pathLst>
              <a:path w="1" h="50008">
                <a:moveTo>
                  <a:pt x="0" y="0"/>
                </a:moveTo>
                <a:lnTo>
                  <a:pt x="0" y="7144"/>
                </a:lnTo>
                <a:lnTo>
                  <a:pt x="0" y="14288"/>
                </a:lnTo>
                <a:lnTo>
                  <a:pt x="0" y="28575"/>
                </a:lnTo>
                <a:lnTo>
                  <a:pt x="0" y="35719"/>
                </a:lnTo>
                <a:lnTo>
                  <a:pt x="0" y="35719"/>
                </a:lnTo>
                <a:lnTo>
                  <a:pt x="0" y="42863"/>
                </a:lnTo>
                <a:lnTo>
                  <a:pt x="0" y="50007"/>
                </a:lnTo>
                <a:lnTo>
                  <a:pt x="0" y="50007"/>
                </a:lnTo>
                <a:lnTo>
                  <a:pt x="0" y="50007"/>
                </a:lnTo>
                <a:lnTo>
                  <a:pt x="0" y="500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 63"/>
          <p:cNvSpPr/>
          <p:nvPr/>
        </p:nvSpPr>
        <p:spPr>
          <a:xfrm>
            <a:off x="5050631" y="4850606"/>
            <a:ext cx="7145" cy="21433"/>
          </a:xfrm>
          <a:custGeom>
            <a:avLst/>
            <a:gdLst/>
            <a:ahLst/>
            <a:cxnLst/>
            <a:rect l="0" t="0" r="0" b="0"/>
            <a:pathLst>
              <a:path w="7145" h="21433">
                <a:moveTo>
                  <a:pt x="7144" y="7144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21432"/>
                </a:lnTo>
                <a:lnTo>
                  <a:pt x="7144" y="214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5136356" y="4936331"/>
            <a:ext cx="185739" cy="150020"/>
          </a:xfrm>
          <a:custGeom>
            <a:avLst/>
            <a:gdLst/>
            <a:ahLst/>
            <a:cxnLst/>
            <a:rect l="0" t="0" r="0" b="0"/>
            <a:pathLst>
              <a:path w="185739" h="150020">
                <a:moveTo>
                  <a:pt x="0" y="100013"/>
                </a:moveTo>
                <a:lnTo>
                  <a:pt x="0" y="100013"/>
                </a:lnTo>
                <a:lnTo>
                  <a:pt x="0" y="100013"/>
                </a:lnTo>
                <a:lnTo>
                  <a:pt x="0" y="100013"/>
                </a:lnTo>
                <a:lnTo>
                  <a:pt x="0" y="100013"/>
                </a:lnTo>
                <a:lnTo>
                  <a:pt x="0" y="107157"/>
                </a:lnTo>
                <a:lnTo>
                  <a:pt x="0" y="100013"/>
                </a:lnTo>
                <a:lnTo>
                  <a:pt x="0" y="100013"/>
                </a:lnTo>
                <a:lnTo>
                  <a:pt x="0" y="100013"/>
                </a:lnTo>
                <a:lnTo>
                  <a:pt x="7144" y="92869"/>
                </a:lnTo>
                <a:lnTo>
                  <a:pt x="7144" y="78582"/>
                </a:lnTo>
                <a:lnTo>
                  <a:pt x="14288" y="64294"/>
                </a:lnTo>
                <a:lnTo>
                  <a:pt x="21432" y="57150"/>
                </a:lnTo>
                <a:lnTo>
                  <a:pt x="35719" y="35719"/>
                </a:lnTo>
                <a:lnTo>
                  <a:pt x="42863" y="28575"/>
                </a:lnTo>
                <a:lnTo>
                  <a:pt x="50007" y="21432"/>
                </a:lnTo>
                <a:lnTo>
                  <a:pt x="57150" y="14288"/>
                </a:lnTo>
                <a:lnTo>
                  <a:pt x="64294" y="7144"/>
                </a:lnTo>
                <a:lnTo>
                  <a:pt x="64294" y="7144"/>
                </a:lnTo>
                <a:lnTo>
                  <a:pt x="71438" y="0"/>
                </a:lnTo>
                <a:lnTo>
                  <a:pt x="78582" y="0"/>
                </a:lnTo>
                <a:lnTo>
                  <a:pt x="78582" y="0"/>
                </a:lnTo>
                <a:lnTo>
                  <a:pt x="78582" y="7144"/>
                </a:lnTo>
                <a:lnTo>
                  <a:pt x="85725" y="7144"/>
                </a:lnTo>
                <a:lnTo>
                  <a:pt x="92869" y="14288"/>
                </a:lnTo>
                <a:lnTo>
                  <a:pt x="100013" y="21432"/>
                </a:lnTo>
                <a:lnTo>
                  <a:pt x="107157" y="28575"/>
                </a:lnTo>
                <a:lnTo>
                  <a:pt x="114300" y="42863"/>
                </a:lnTo>
                <a:lnTo>
                  <a:pt x="114300" y="57150"/>
                </a:lnTo>
                <a:lnTo>
                  <a:pt x="128588" y="71438"/>
                </a:lnTo>
                <a:lnTo>
                  <a:pt x="135732" y="85725"/>
                </a:lnTo>
                <a:lnTo>
                  <a:pt x="142875" y="100013"/>
                </a:lnTo>
                <a:lnTo>
                  <a:pt x="150019" y="121444"/>
                </a:lnTo>
                <a:lnTo>
                  <a:pt x="164307" y="121444"/>
                </a:lnTo>
                <a:lnTo>
                  <a:pt x="171450" y="135732"/>
                </a:lnTo>
                <a:lnTo>
                  <a:pt x="185738" y="150019"/>
                </a:lnTo>
                <a:lnTo>
                  <a:pt x="185738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 65"/>
          <p:cNvSpPr/>
          <p:nvPr/>
        </p:nvSpPr>
        <p:spPr>
          <a:xfrm>
            <a:off x="5414963" y="4900613"/>
            <a:ext cx="28576" cy="142876"/>
          </a:xfrm>
          <a:custGeom>
            <a:avLst/>
            <a:gdLst/>
            <a:ahLst/>
            <a:cxnLst/>
            <a:rect l="0" t="0" r="0" b="0"/>
            <a:pathLst>
              <a:path w="28576" h="142876">
                <a:moveTo>
                  <a:pt x="0" y="0"/>
                </a:moveTo>
                <a:lnTo>
                  <a:pt x="0" y="7143"/>
                </a:lnTo>
                <a:lnTo>
                  <a:pt x="0" y="7143"/>
                </a:lnTo>
                <a:lnTo>
                  <a:pt x="0" y="21431"/>
                </a:lnTo>
                <a:lnTo>
                  <a:pt x="0" y="28575"/>
                </a:lnTo>
                <a:lnTo>
                  <a:pt x="0" y="35718"/>
                </a:lnTo>
                <a:lnTo>
                  <a:pt x="0" y="42862"/>
                </a:lnTo>
                <a:lnTo>
                  <a:pt x="0" y="64293"/>
                </a:lnTo>
                <a:lnTo>
                  <a:pt x="0" y="71437"/>
                </a:lnTo>
                <a:lnTo>
                  <a:pt x="0" y="85725"/>
                </a:lnTo>
                <a:lnTo>
                  <a:pt x="7143" y="100012"/>
                </a:lnTo>
                <a:lnTo>
                  <a:pt x="7143" y="107156"/>
                </a:lnTo>
                <a:lnTo>
                  <a:pt x="7143" y="114300"/>
                </a:lnTo>
                <a:lnTo>
                  <a:pt x="14287" y="128587"/>
                </a:lnTo>
                <a:lnTo>
                  <a:pt x="14287" y="135731"/>
                </a:lnTo>
                <a:lnTo>
                  <a:pt x="14287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8575" y="142875"/>
                </a:lnTo>
                <a:lnTo>
                  <a:pt x="28575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eeform 66"/>
          <p:cNvSpPr/>
          <p:nvPr/>
        </p:nvSpPr>
        <p:spPr>
          <a:xfrm>
            <a:off x="5436394" y="4836319"/>
            <a:ext cx="7145" cy="14288"/>
          </a:xfrm>
          <a:custGeom>
            <a:avLst/>
            <a:gdLst/>
            <a:ahLst/>
            <a:cxnLst/>
            <a:rect l="0" t="0" r="0" b="0"/>
            <a:pathLst>
              <a:path w="7145" h="14288">
                <a:moveTo>
                  <a:pt x="7144" y="14287"/>
                </a:moveTo>
                <a:lnTo>
                  <a:pt x="7144" y="7144"/>
                </a:lnTo>
                <a:lnTo>
                  <a:pt x="7144" y="7144"/>
                </a:lnTo>
                <a:lnTo>
                  <a:pt x="0" y="0"/>
                </a:lnTo>
                <a:lnTo>
                  <a:pt x="0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 67"/>
          <p:cNvSpPr/>
          <p:nvPr/>
        </p:nvSpPr>
        <p:spPr>
          <a:xfrm>
            <a:off x="5472113" y="4879181"/>
            <a:ext cx="92869" cy="185739"/>
          </a:xfrm>
          <a:custGeom>
            <a:avLst/>
            <a:gdLst/>
            <a:ahLst/>
            <a:cxnLst/>
            <a:rect l="0" t="0" r="0" b="0"/>
            <a:pathLst>
              <a:path w="92869" h="185739">
                <a:moveTo>
                  <a:pt x="92868" y="0"/>
                </a:moveTo>
                <a:lnTo>
                  <a:pt x="92868" y="0"/>
                </a:lnTo>
                <a:lnTo>
                  <a:pt x="78581" y="0"/>
                </a:lnTo>
                <a:lnTo>
                  <a:pt x="71437" y="7144"/>
                </a:lnTo>
                <a:lnTo>
                  <a:pt x="64293" y="0"/>
                </a:lnTo>
                <a:lnTo>
                  <a:pt x="57150" y="0"/>
                </a:lnTo>
                <a:lnTo>
                  <a:pt x="42862" y="0"/>
                </a:lnTo>
                <a:lnTo>
                  <a:pt x="35718" y="0"/>
                </a:lnTo>
                <a:lnTo>
                  <a:pt x="28575" y="0"/>
                </a:lnTo>
                <a:lnTo>
                  <a:pt x="14287" y="0"/>
                </a:lnTo>
                <a:lnTo>
                  <a:pt x="14287" y="7144"/>
                </a:lnTo>
                <a:lnTo>
                  <a:pt x="7143" y="7144"/>
                </a:lnTo>
                <a:lnTo>
                  <a:pt x="0" y="14288"/>
                </a:lnTo>
                <a:lnTo>
                  <a:pt x="0" y="21432"/>
                </a:lnTo>
                <a:lnTo>
                  <a:pt x="0" y="21432"/>
                </a:lnTo>
                <a:lnTo>
                  <a:pt x="0" y="35719"/>
                </a:lnTo>
                <a:lnTo>
                  <a:pt x="7143" y="50007"/>
                </a:lnTo>
                <a:lnTo>
                  <a:pt x="14287" y="57150"/>
                </a:lnTo>
                <a:lnTo>
                  <a:pt x="14287" y="64294"/>
                </a:lnTo>
                <a:lnTo>
                  <a:pt x="28575" y="85725"/>
                </a:lnTo>
                <a:lnTo>
                  <a:pt x="35718" y="100013"/>
                </a:lnTo>
                <a:lnTo>
                  <a:pt x="42862" y="107157"/>
                </a:lnTo>
                <a:lnTo>
                  <a:pt x="50006" y="121444"/>
                </a:lnTo>
                <a:lnTo>
                  <a:pt x="64293" y="135732"/>
                </a:lnTo>
                <a:lnTo>
                  <a:pt x="64293" y="142875"/>
                </a:lnTo>
                <a:lnTo>
                  <a:pt x="71437" y="157163"/>
                </a:lnTo>
                <a:lnTo>
                  <a:pt x="71437" y="164307"/>
                </a:lnTo>
                <a:lnTo>
                  <a:pt x="78581" y="171450"/>
                </a:lnTo>
                <a:lnTo>
                  <a:pt x="78581" y="178594"/>
                </a:lnTo>
                <a:lnTo>
                  <a:pt x="71437" y="185738"/>
                </a:lnTo>
                <a:lnTo>
                  <a:pt x="71437" y="185738"/>
                </a:lnTo>
                <a:lnTo>
                  <a:pt x="64293" y="185738"/>
                </a:lnTo>
                <a:lnTo>
                  <a:pt x="57150" y="185738"/>
                </a:lnTo>
                <a:lnTo>
                  <a:pt x="50006" y="185738"/>
                </a:lnTo>
                <a:lnTo>
                  <a:pt x="35718" y="185738"/>
                </a:lnTo>
                <a:lnTo>
                  <a:pt x="28575" y="178594"/>
                </a:lnTo>
                <a:lnTo>
                  <a:pt x="14287" y="178594"/>
                </a:lnTo>
                <a:lnTo>
                  <a:pt x="14287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Freeform 68"/>
          <p:cNvSpPr/>
          <p:nvPr/>
        </p:nvSpPr>
        <p:spPr>
          <a:xfrm>
            <a:off x="5672138" y="4864894"/>
            <a:ext cx="535782" cy="264320"/>
          </a:xfrm>
          <a:custGeom>
            <a:avLst/>
            <a:gdLst/>
            <a:ahLst/>
            <a:cxnLst/>
            <a:rect l="0" t="0" r="0" b="0"/>
            <a:pathLst>
              <a:path w="535782" h="264320">
                <a:moveTo>
                  <a:pt x="7143" y="0"/>
                </a:moveTo>
                <a:lnTo>
                  <a:pt x="7143" y="7144"/>
                </a:lnTo>
                <a:lnTo>
                  <a:pt x="7143" y="21431"/>
                </a:lnTo>
                <a:lnTo>
                  <a:pt x="7143" y="35719"/>
                </a:lnTo>
                <a:lnTo>
                  <a:pt x="7143" y="50006"/>
                </a:lnTo>
                <a:lnTo>
                  <a:pt x="7143" y="64294"/>
                </a:lnTo>
                <a:lnTo>
                  <a:pt x="7143" y="85725"/>
                </a:lnTo>
                <a:lnTo>
                  <a:pt x="7143" y="100012"/>
                </a:lnTo>
                <a:lnTo>
                  <a:pt x="7143" y="121444"/>
                </a:lnTo>
                <a:lnTo>
                  <a:pt x="7143" y="135731"/>
                </a:lnTo>
                <a:lnTo>
                  <a:pt x="7143" y="157162"/>
                </a:lnTo>
                <a:lnTo>
                  <a:pt x="0" y="171450"/>
                </a:lnTo>
                <a:lnTo>
                  <a:pt x="0" y="192881"/>
                </a:lnTo>
                <a:lnTo>
                  <a:pt x="0" y="207169"/>
                </a:lnTo>
                <a:lnTo>
                  <a:pt x="0" y="221456"/>
                </a:lnTo>
                <a:lnTo>
                  <a:pt x="0" y="228600"/>
                </a:lnTo>
                <a:lnTo>
                  <a:pt x="7143" y="235744"/>
                </a:lnTo>
                <a:lnTo>
                  <a:pt x="7143" y="242887"/>
                </a:lnTo>
                <a:lnTo>
                  <a:pt x="7143" y="242887"/>
                </a:lnTo>
                <a:lnTo>
                  <a:pt x="7143" y="250031"/>
                </a:lnTo>
                <a:lnTo>
                  <a:pt x="7143" y="250031"/>
                </a:lnTo>
                <a:lnTo>
                  <a:pt x="7143" y="250031"/>
                </a:lnTo>
                <a:lnTo>
                  <a:pt x="7143" y="250031"/>
                </a:lnTo>
                <a:lnTo>
                  <a:pt x="7143" y="250031"/>
                </a:lnTo>
                <a:lnTo>
                  <a:pt x="7143" y="235744"/>
                </a:lnTo>
                <a:lnTo>
                  <a:pt x="7143" y="228600"/>
                </a:lnTo>
                <a:lnTo>
                  <a:pt x="14287" y="221456"/>
                </a:lnTo>
                <a:lnTo>
                  <a:pt x="14287" y="207169"/>
                </a:lnTo>
                <a:lnTo>
                  <a:pt x="14287" y="192881"/>
                </a:lnTo>
                <a:lnTo>
                  <a:pt x="21431" y="178594"/>
                </a:lnTo>
                <a:lnTo>
                  <a:pt x="21431" y="171450"/>
                </a:lnTo>
                <a:lnTo>
                  <a:pt x="21431" y="150019"/>
                </a:lnTo>
                <a:lnTo>
                  <a:pt x="21431" y="142875"/>
                </a:lnTo>
                <a:lnTo>
                  <a:pt x="28575" y="142875"/>
                </a:lnTo>
                <a:lnTo>
                  <a:pt x="28575" y="128587"/>
                </a:lnTo>
                <a:lnTo>
                  <a:pt x="21431" y="128587"/>
                </a:lnTo>
                <a:lnTo>
                  <a:pt x="28575" y="128587"/>
                </a:lnTo>
                <a:lnTo>
                  <a:pt x="28575" y="121444"/>
                </a:lnTo>
                <a:lnTo>
                  <a:pt x="28575" y="114300"/>
                </a:lnTo>
                <a:lnTo>
                  <a:pt x="28575" y="121444"/>
                </a:lnTo>
                <a:lnTo>
                  <a:pt x="35718" y="121444"/>
                </a:lnTo>
                <a:lnTo>
                  <a:pt x="42862" y="114300"/>
                </a:lnTo>
                <a:lnTo>
                  <a:pt x="42862" y="121444"/>
                </a:lnTo>
                <a:lnTo>
                  <a:pt x="50006" y="121444"/>
                </a:lnTo>
                <a:lnTo>
                  <a:pt x="64293" y="114300"/>
                </a:lnTo>
                <a:lnTo>
                  <a:pt x="71437" y="121444"/>
                </a:lnTo>
                <a:lnTo>
                  <a:pt x="85725" y="121444"/>
                </a:lnTo>
                <a:lnTo>
                  <a:pt x="100012" y="121444"/>
                </a:lnTo>
                <a:lnTo>
                  <a:pt x="114300" y="121444"/>
                </a:lnTo>
                <a:lnTo>
                  <a:pt x="135731" y="128587"/>
                </a:lnTo>
                <a:lnTo>
                  <a:pt x="150018" y="121444"/>
                </a:lnTo>
                <a:lnTo>
                  <a:pt x="164306" y="121444"/>
                </a:lnTo>
                <a:lnTo>
                  <a:pt x="178593" y="121444"/>
                </a:lnTo>
                <a:lnTo>
                  <a:pt x="185737" y="121444"/>
                </a:lnTo>
                <a:lnTo>
                  <a:pt x="192881" y="114300"/>
                </a:lnTo>
                <a:lnTo>
                  <a:pt x="200025" y="114300"/>
                </a:lnTo>
                <a:lnTo>
                  <a:pt x="207168" y="107156"/>
                </a:lnTo>
                <a:lnTo>
                  <a:pt x="207168" y="100012"/>
                </a:lnTo>
                <a:lnTo>
                  <a:pt x="207168" y="92869"/>
                </a:lnTo>
                <a:lnTo>
                  <a:pt x="207168" y="92869"/>
                </a:lnTo>
                <a:lnTo>
                  <a:pt x="200025" y="78581"/>
                </a:lnTo>
                <a:lnTo>
                  <a:pt x="200025" y="78581"/>
                </a:lnTo>
                <a:lnTo>
                  <a:pt x="192881" y="78581"/>
                </a:lnTo>
                <a:lnTo>
                  <a:pt x="192881" y="71437"/>
                </a:lnTo>
                <a:lnTo>
                  <a:pt x="185737" y="71437"/>
                </a:lnTo>
                <a:lnTo>
                  <a:pt x="178593" y="71437"/>
                </a:lnTo>
                <a:lnTo>
                  <a:pt x="171450" y="78581"/>
                </a:lnTo>
                <a:lnTo>
                  <a:pt x="164306" y="78581"/>
                </a:lnTo>
                <a:lnTo>
                  <a:pt x="157162" y="85725"/>
                </a:lnTo>
                <a:lnTo>
                  <a:pt x="150018" y="92869"/>
                </a:lnTo>
                <a:lnTo>
                  <a:pt x="150018" y="100012"/>
                </a:lnTo>
                <a:lnTo>
                  <a:pt x="142875" y="114300"/>
                </a:lnTo>
                <a:lnTo>
                  <a:pt x="142875" y="135731"/>
                </a:lnTo>
                <a:lnTo>
                  <a:pt x="135731" y="150019"/>
                </a:lnTo>
                <a:lnTo>
                  <a:pt x="135731" y="164306"/>
                </a:lnTo>
                <a:lnTo>
                  <a:pt x="142875" y="178594"/>
                </a:lnTo>
                <a:lnTo>
                  <a:pt x="142875" y="192881"/>
                </a:lnTo>
                <a:lnTo>
                  <a:pt x="150018" y="207169"/>
                </a:lnTo>
                <a:lnTo>
                  <a:pt x="157162" y="228600"/>
                </a:lnTo>
                <a:lnTo>
                  <a:pt x="171450" y="235744"/>
                </a:lnTo>
                <a:lnTo>
                  <a:pt x="178593" y="242887"/>
                </a:lnTo>
                <a:lnTo>
                  <a:pt x="185737" y="250031"/>
                </a:lnTo>
                <a:lnTo>
                  <a:pt x="200025" y="257175"/>
                </a:lnTo>
                <a:lnTo>
                  <a:pt x="214312" y="257175"/>
                </a:lnTo>
                <a:lnTo>
                  <a:pt x="221456" y="264319"/>
                </a:lnTo>
                <a:lnTo>
                  <a:pt x="228600" y="264319"/>
                </a:lnTo>
                <a:lnTo>
                  <a:pt x="235743" y="264319"/>
                </a:lnTo>
                <a:lnTo>
                  <a:pt x="242887" y="257175"/>
                </a:lnTo>
                <a:lnTo>
                  <a:pt x="250031" y="264319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64318" y="250031"/>
                </a:lnTo>
                <a:lnTo>
                  <a:pt x="264318" y="250031"/>
                </a:lnTo>
                <a:lnTo>
                  <a:pt x="271462" y="242887"/>
                </a:lnTo>
                <a:lnTo>
                  <a:pt x="271462" y="242887"/>
                </a:lnTo>
                <a:lnTo>
                  <a:pt x="271462" y="242887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35744"/>
                </a:lnTo>
                <a:lnTo>
                  <a:pt x="271462" y="228600"/>
                </a:lnTo>
                <a:lnTo>
                  <a:pt x="271462" y="221456"/>
                </a:lnTo>
                <a:lnTo>
                  <a:pt x="271462" y="221456"/>
                </a:lnTo>
                <a:lnTo>
                  <a:pt x="271462" y="214312"/>
                </a:lnTo>
                <a:lnTo>
                  <a:pt x="271462" y="200025"/>
                </a:lnTo>
                <a:lnTo>
                  <a:pt x="271462" y="192881"/>
                </a:lnTo>
                <a:lnTo>
                  <a:pt x="271462" y="185737"/>
                </a:lnTo>
                <a:lnTo>
                  <a:pt x="271462" y="171450"/>
                </a:lnTo>
                <a:lnTo>
                  <a:pt x="271462" y="164306"/>
                </a:lnTo>
                <a:lnTo>
                  <a:pt x="271462" y="157162"/>
                </a:lnTo>
                <a:lnTo>
                  <a:pt x="271462" y="142875"/>
                </a:lnTo>
                <a:lnTo>
                  <a:pt x="271462" y="135731"/>
                </a:lnTo>
                <a:lnTo>
                  <a:pt x="278606" y="128587"/>
                </a:lnTo>
                <a:lnTo>
                  <a:pt x="278606" y="114300"/>
                </a:lnTo>
                <a:lnTo>
                  <a:pt x="278606" y="107156"/>
                </a:lnTo>
                <a:lnTo>
                  <a:pt x="285750" y="100012"/>
                </a:lnTo>
                <a:lnTo>
                  <a:pt x="292893" y="92869"/>
                </a:lnTo>
                <a:lnTo>
                  <a:pt x="292893" y="78581"/>
                </a:lnTo>
                <a:lnTo>
                  <a:pt x="300037" y="78581"/>
                </a:lnTo>
                <a:lnTo>
                  <a:pt x="314325" y="71437"/>
                </a:lnTo>
                <a:lnTo>
                  <a:pt x="328612" y="64294"/>
                </a:lnTo>
                <a:lnTo>
                  <a:pt x="342900" y="64294"/>
                </a:lnTo>
                <a:lnTo>
                  <a:pt x="364331" y="64294"/>
                </a:lnTo>
                <a:lnTo>
                  <a:pt x="378618" y="57150"/>
                </a:lnTo>
                <a:lnTo>
                  <a:pt x="400050" y="57150"/>
                </a:lnTo>
                <a:lnTo>
                  <a:pt x="421481" y="57150"/>
                </a:lnTo>
                <a:lnTo>
                  <a:pt x="435768" y="57150"/>
                </a:lnTo>
                <a:lnTo>
                  <a:pt x="457200" y="57150"/>
                </a:lnTo>
                <a:lnTo>
                  <a:pt x="471487" y="64294"/>
                </a:lnTo>
                <a:lnTo>
                  <a:pt x="485775" y="71437"/>
                </a:lnTo>
                <a:lnTo>
                  <a:pt x="500062" y="71437"/>
                </a:lnTo>
                <a:lnTo>
                  <a:pt x="507206" y="71437"/>
                </a:lnTo>
                <a:lnTo>
                  <a:pt x="514350" y="78581"/>
                </a:lnTo>
                <a:lnTo>
                  <a:pt x="521493" y="71437"/>
                </a:lnTo>
                <a:lnTo>
                  <a:pt x="521493" y="78581"/>
                </a:lnTo>
                <a:lnTo>
                  <a:pt x="528637" y="78581"/>
                </a:lnTo>
                <a:lnTo>
                  <a:pt x="528637" y="78581"/>
                </a:lnTo>
                <a:lnTo>
                  <a:pt x="528637" y="71437"/>
                </a:lnTo>
                <a:lnTo>
                  <a:pt x="521493" y="78581"/>
                </a:lnTo>
                <a:lnTo>
                  <a:pt x="514350" y="78581"/>
                </a:lnTo>
                <a:lnTo>
                  <a:pt x="507206" y="71437"/>
                </a:lnTo>
                <a:lnTo>
                  <a:pt x="500062" y="78581"/>
                </a:lnTo>
                <a:lnTo>
                  <a:pt x="485775" y="71437"/>
                </a:lnTo>
                <a:lnTo>
                  <a:pt x="471487" y="71437"/>
                </a:lnTo>
                <a:lnTo>
                  <a:pt x="464343" y="71437"/>
                </a:lnTo>
                <a:lnTo>
                  <a:pt x="457200" y="71437"/>
                </a:lnTo>
                <a:lnTo>
                  <a:pt x="442912" y="71437"/>
                </a:lnTo>
                <a:lnTo>
                  <a:pt x="442912" y="78581"/>
                </a:lnTo>
                <a:lnTo>
                  <a:pt x="435768" y="85725"/>
                </a:lnTo>
                <a:lnTo>
                  <a:pt x="435768" y="85725"/>
                </a:lnTo>
                <a:lnTo>
                  <a:pt x="435768" y="92869"/>
                </a:lnTo>
                <a:lnTo>
                  <a:pt x="435768" y="100012"/>
                </a:lnTo>
                <a:lnTo>
                  <a:pt x="435768" y="107156"/>
                </a:lnTo>
                <a:lnTo>
                  <a:pt x="442912" y="114300"/>
                </a:lnTo>
                <a:lnTo>
                  <a:pt x="442912" y="128587"/>
                </a:lnTo>
                <a:lnTo>
                  <a:pt x="457200" y="142875"/>
                </a:lnTo>
                <a:lnTo>
                  <a:pt x="464343" y="150019"/>
                </a:lnTo>
                <a:lnTo>
                  <a:pt x="478631" y="164306"/>
                </a:lnTo>
                <a:lnTo>
                  <a:pt x="485775" y="178594"/>
                </a:lnTo>
                <a:lnTo>
                  <a:pt x="500062" y="192881"/>
                </a:lnTo>
                <a:lnTo>
                  <a:pt x="507206" y="200025"/>
                </a:lnTo>
                <a:lnTo>
                  <a:pt x="521493" y="214312"/>
                </a:lnTo>
                <a:lnTo>
                  <a:pt x="528637" y="228600"/>
                </a:lnTo>
                <a:lnTo>
                  <a:pt x="528637" y="235744"/>
                </a:lnTo>
                <a:lnTo>
                  <a:pt x="535781" y="242887"/>
                </a:lnTo>
                <a:lnTo>
                  <a:pt x="535781" y="242887"/>
                </a:lnTo>
                <a:lnTo>
                  <a:pt x="535781" y="242887"/>
                </a:lnTo>
                <a:lnTo>
                  <a:pt x="528637" y="250031"/>
                </a:lnTo>
                <a:lnTo>
                  <a:pt x="521493" y="257175"/>
                </a:lnTo>
                <a:lnTo>
                  <a:pt x="514350" y="250031"/>
                </a:lnTo>
                <a:lnTo>
                  <a:pt x="500062" y="250031"/>
                </a:lnTo>
                <a:lnTo>
                  <a:pt x="492918" y="257175"/>
                </a:lnTo>
                <a:lnTo>
                  <a:pt x="478631" y="250031"/>
                </a:lnTo>
                <a:lnTo>
                  <a:pt x="464343" y="242887"/>
                </a:lnTo>
                <a:lnTo>
                  <a:pt x="450056" y="242887"/>
                </a:lnTo>
                <a:lnTo>
                  <a:pt x="442912" y="235744"/>
                </a:lnTo>
                <a:lnTo>
                  <a:pt x="428625" y="221456"/>
                </a:lnTo>
                <a:lnTo>
                  <a:pt x="428625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Freeform 69"/>
          <p:cNvSpPr/>
          <p:nvPr/>
        </p:nvSpPr>
        <p:spPr>
          <a:xfrm>
            <a:off x="6407944" y="4986338"/>
            <a:ext cx="42863" cy="7144"/>
          </a:xfrm>
          <a:custGeom>
            <a:avLst/>
            <a:gdLst/>
            <a:ahLst/>
            <a:cxnLst/>
            <a:rect l="0" t="0" r="0" b="0"/>
            <a:pathLst>
              <a:path w="42863" h="7144">
                <a:moveTo>
                  <a:pt x="0" y="7143"/>
                </a:moveTo>
                <a:lnTo>
                  <a:pt x="7144" y="7143"/>
                </a:lnTo>
                <a:lnTo>
                  <a:pt x="21431" y="0"/>
                </a:lnTo>
                <a:lnTo>
                  <a:pt x="28575" y="0"/>
                </a:lnTo>
                <a:lnTo>
                  <a:pt x="42862" y="7143"/>
                </a:lnTo>
                <a:lnTo>
                  <a:pt x="42862" y="71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eeform 70"/>
          <p:cNvSpPr/>
          <p:nvPr/>
        </p:nvSpPr>
        <p:spPr>
          <a:xfrm>
            <a:off x="6300788" y="5043488"/>
            <a:ext cx="142876" cy="7144"/>
          </a:xfrm>
          <a:custGeom>
            <a:avLst/>
            <a:gdLst/>
            <a:ahLst/>
            <a:cxnLst/>
            <a:rect l="0" t="0" r="0" b="0"/>
            <a:pathLst>
              <a:path w="142876" h="7144">
                <a:moveTo>
                  <a:pt x="0" y="7143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3" y="7143"/>
                </a:lnTo>
                <a:lnTo>
                  <a:pt x="14287" y="7143"/>
                </a:lnTo>
                <a:lnTo>
                  <a:pt x="21431" y="0"/>
                </a:lnTo>
                <a:lnTo>
                  <a:pt x="28575" y="7143"/>
                </a:lnTo>
                <a:lnTo>
                  <a:pt x="42862" y="7143"/>
                </a:lnTo>
                <a:lnTo>
                  <a:pt x="64293" y="7143"/>
                </a:lnTo>
                <a:lnTo>
                  <a:pt x="85725" y="7143"/>
                </a:lnTo>
                <a:lnTo>
                  <a:pt x="107156" y="7143"/>
                </a:lnTo>
                <a:lnTo>
                  <a:pt x="142875" y="7143"/>
                </a:lnTo>
                <a:lnTo>
                  <a:pt x="142875" y="71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 71"/>
          <p:cNvSpPr/>
          <p:nvPr/>
        </p:nvSpPr>
        <p:spPr>
          <a:xfrm>
            <a:off x="6615113" y="4986338"/>
            <a:ext cx="328613" cy="157163"/>
          </a:xfrm>
          <a:custGeom>
            <a:avLst/>
            <a:gdLst/>
            <a:ahLst/>
            <a:cxnLst/>
            <a:rect l="0" t="0" r="0" b="0"/>
            <a:pathLst>
              <a:path w="328613" h="157163">
                <a:moveTo>
                  <a:pt x="14287" y="7143"/>
                </a:move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0"/>
                </a:lnTo>
                <a:lnTo>
                  <a:pt x="14287" y="14287"/>
                </a:lnTo>
                <a:lnTo>
                  <a:pt x="7143" y="14287"/>
                </a:lnTo>
                <a:lnTo>
                  <a:pt x="7143" y="21431"/>
                </a:lnTo>
                <a:lnTo>
                  <a:pt x="7143" y="35718"/>
                </a:lnTo>
                <a:lnTo>
                  <a:pt x="0" y="42862"/>
                </a:lnTo>
                <a:lnTo>
                  <a:pt x="0" y="50006"/>
                </a:lnTo>
                <a:lnTo>
                  <a:pt x="0" y="71437"/>
                </a:lnTo>
                <a:lnTo>
                  <a:pt x="0" y="78581"/>
                </a:lnTo>
                <a:lnTo>
                  <a:pt x="0" y="85725"/>
                </a:lnTo>
                <a:lnTo>
                  <a:pt x="0" y="100012"/>
                </a:lnTo>
                <a:lnTo>
                  <a:pt x="7143" y="107156"/>
                </a:lnTo>
                <a:lnTo>
                  <a:pt x="7143" y="107156"/>
                </a:lnTo>
                <a:lnTo>
                  <a:pt x="14287" y="114300"/>
                </a:lnTo>
                <a:lnTo>
                  <a:pt x="21431" y="128587"/>
                </a:lnTo>
                <a:lnTo>
                  <a:pt x="28575" y="121443"/>
                </a:lnTo>
                <a:lnTo>
                  <a:pt x="28575" y="128587"/>
                </a:lnTo>
                <a:lnTo>
                  <a:pt x="35718" y="128587"/>
                </a:lnTo>
                <a:lnTo>
                  <a:pt x="42862" y="128587"/>
                </a:lnTo>
                <a:lnTo>
                  <a:pt x="42862" y="121443"/>
                </a:lnTo>
                <a:lnTo>
                  <a:pt x="50006" y="114300"/>
                </a:lnTo>
                <a:lnTo>
                  <a:pt x="57150" y="107156"/>
                </a:lnTo>
                <a:lnTo>
                  <a:pt x="64293" y="100012"/>
                </a:lnTo>
                <a:lnTo>
                  <a:pt x="64293" y="92868"/>
                </a:lnTo>
                <a:lnTo>
                  <a:pt x="78581" y="78581"/>
                </a:lnTo>
                <a:lnTo>
                  <a:pt x="78581" y="71437"/>
                </a:lnTo>
                <a:lnTo>
                  <a:pt x="85725" y="64293"/>
                </a:lnTo>
                <a:lnTo>
                  <a:pt x="85725" y="57150"/>
                </a:lnTo>
                <a:lnTo>
                  <a:pt x="85725" y="57150"/>
                </a:lnTo>
                <a:lnTo>
                  <a:pt x="85725" y="50006"/>
                </a:lnTo>
                <a:lnTo>
                  <a:pt x="92868" y="57150"/>
                </a:lnTo>
                <a:lnTo>
                  <a:pt x="92868" y="57150"/>
                </a:lnTo>
                <a:lnTo>
                  <a:pt x="92868" y="50006"/>
                </a:lnTo>
                <a:lnTo>
                  <a:pt x="92868" y="57150"/>
                </a:lnTo>
                <a:lnTo>
                  <a:pt x="100012" y="57150"/>
                </a:lnTo>
                <a:lnTo>
                  <a:pt x="100012" y="64293"/>
                </a:lnTo>
                <a:lnTo>
                  <a:pt x="100012" y="71437"/>
                </a:lnTo>
                <a:lnTo>
                  <a:pt x="107156" y="78581"/>
                </a:lnTo>
                <a:lnTo>
                  <a:pt x="107156" y="85725"/>
                </a:lnTo>
                <a:lnTo>
                  <a:pt x="114300" y="92868"/>
                </a:lnTo>
                <a:lnTo>
                  <a:pt x="114300" y="107156"/>
                </a:lnTo>
                <a:lnTo>
                  <a:pt x="121443" y="114300"/>
                </a:lnTo>
                <a:lnTo>
                  <a:pt x="128587" y="121443"/>
                </a:lnTo>
                <a:lnTo>
                  <a:pt x="128587" y="128587"/>
                </a:lnTo>
                <a:lnTo>
                  <a:pt x="135731" y="135731"/>
                </a:lnTo>
                <a:lnTo>
                  <a:pt x="135731" y="135731"/>
                </a:lnTo>
                <a:lnTo>
                  <a:pt x="142875" y="150018"/>
                </a:lnTo>
                <a:lnTo>
                  <a:pt x="142875" y="150018"/>
                </a:lnTo>
                <a:lnTo>
                  <a:pt x="150018" y="150018"/>
                </a:lnTo>
                <a:lnTo>
                  <a:pt x="150018" y="150018"/>
                </a:lnTo>
                <a:lnTo>
                  <a:pt x="157162" y="157162"/>
                </a:lnTo>
                <a:lnTo>
                  <a:pt x="157162" y="150018"/>
                </a:lnTo>
                <a:lnTo>
                  <a:pt x="157162" y="150018"/>
                </a:lnTo>
                <a:lnTo>
                  <a:pt x="157162" y="157162"/>
                </a:lnTo>
                <a:lnTo>
                  <a:pt x="157162" y="150018"/>
                </a:lnTo>
                <a:lnTo>
                  <a:pt x="157162" y="142875"/>
                </a:lnTo>
                <a:lnTo>
                  <a:pt x="164306" y="142875"/>
                </a:lnTo>
                <a:lnTo>
                  <a:pt x="164306" y="135731"/>
                </a:lnTo>
                <a:lnTo>
                  <a:pt x="164306" y="128587"/>
                </a:lnTo>
                <a:lnTo>
                  <a:pt x="171450" y="121443"/>
                </a:lnTo>
                <a:lnTo>
                  <a:pt x="171450" y="114300"/>
                </a:lnTo>
                <a:lnTo>
                  <a:pt x="171450" y="100012"/>
                </a:lnTo>
                <a:lnTo>
                  <a:pt x="178593" y="92868"/>
                </a:lnTo>
                <a:lnTo>
                  <a:pt x="185737" y="92868"/>
                </a:lnTo>
                <a:lnTo>
                  <a:pt x="185737" y="85725"/>
                </a:lnTo>
                <a:lnTo>
                  <a:pt x="185737" y="78581"/>
                </a:lnTo>
                <a:lnTo>
                  <a:pt x="192881" y="78581"/>
                </a:lnTo>
                <a:lnTo>
                  <a:pt x="192881" y="71437"/>
                </a:lnTo>
                <a:lnTo>
                  <a:pt x="200025" y="71437"/>
                </a:lnTo>
                <a:lnTo>
                  <a:pt x="200025" y="71437"/>
                </a:lnTo>
                <a:lnTo>
                  <a:pt x="207168" y="71437"/>
                </a:lnTo>
                <a:lnTo>
                  <a:pt x="207168" y="71437"/>
                </a:lnTo>
                <a:lnTo>
                  <a:pt x="214312" y="78581"/>
                </a:lnTo>
                <a:lnTo>
                  <a:pt x="221456" y="78581"/>
                </a:lnTo>
                <a:lnTo>
                  <a:pt x="228600" y="78581"/>
                </a:lnTo>
                <a:lnTo>
                  <a:pt x="228600" y="85725"/>
                </a:lnTo>
                <a:lnTo>
                  <a:pt x="235743" y="100012"/>
                </a:lnTo>
                <a:lnTo>
                  <a:pt x="242887" y="100012"/>
                </a:lnTo>
                <a:lnTo>
                  <a:pt x="242887" y="107156"/>
                </a:lnTo>
                <a:lnTo>
                  <a:pt x="250031" y="114300"/>
                </a:lnTo>
                <a:lnTo>
                  <a:pt x="257175" y="114300"/>
                </a:lnTo>
                <a:lnTo>
                  <a:pt x="264318" y="121443"/>
                </a:lnTo>
                <a:lnTo>
                  <a:pt x="264318" y="128587"/>
                </a:lnTo>
                <a:lnTo>
                  <a:pt x="271462" y="135731"/>
                </a:lnTo>
                <a:lnTo>
                  <a:pt x="278606" y="128587"/>
                </a:lnTo>
                <a:lnTo>
                  <a:pt x="278606" y="135731"/>
                </a:lnTo>
                <a:lnTo>
                  <a:pt x="292893" y="135731"/>
                </a:lnTo>
                <a:lnTo>
                  <a:pt x="300037" y="135731"/>
                </a:lnTo>
                <a:lnTo>
                  <a:pt x="300037" y="135731"/>
                </a:lnTo>
                <a:lnTo>
                  <a:pt x="307181" y="135731"/>
                </a:lnTo>
                <a:lnTo>
                  <a:pt x="314325" y="135731"/>
                </a:lnTo>
                <a:lnTo>
                  <a:pt x="314325" y="128587"/>
                </a:lnTo>
                <a:lnTo>
                  <a:pt x="314325" y="135731"/>
                </a:lnTo>
                <a:lnTo>
                  <a:pt x="321468" y="128587"/>
                </a:lnTo>
                <a:lnTo>
                  <a:pt x="321468" y="121443"/>
                </a:lnTo>
                <a:lnTo>
                  <a:pt x="321468" y="114300"/>
                </a:lnTo>
                <a:lnTo>
                  <a:pt x="328612" y="107156"/>
                </a:lnTo>
                <a:lnTo>
                  <a:pt x="328612" y="92868"/>
                </a:lnTo>
                <a:lnTo>
                  <a:pt x="328612" y="85725"/>
                </a:lnTo>
                <a:lnTo>
                  <a:pt x="328612" y="78581"/>
                </a:lnTo>
                <a:lnTo>
                  <a:pt x="328612" y="71437"/>
                </a:lnTo>
                <a:lnTo>
                  <a:pt x="321468" y="57150"/>
                </a:lnTo>
                <a:lnTo>
                  <a:pt x="321468" y="57150"/>
                </a:lnTo>
                <a:lnTo>
                  <a:pt x="314325" y="50006"/>
                </a:lnTo>
                <a:lnTo>
                  <a:pt x="314325" y="42862"/>
                </a:lnTo>
                <a:lnTo>
                  <a:pt x="307181" y="42862"/>
                </a:lnTo>
                <a:lnTo>
                  <a:pt x="300037" y="35718"/>
                </a:lnTo>
                <a:lnTo>
                  <a:pt x="292893" y="35718"/>
                </a:lnTo>
                <a:lnTo>
                  <a:pt x="285750" y="35718"/>
                </a:lnTo>
                <a:lnTo>
                  <a:pt x="278606" y="35718"/>
                </a:lnTo>
                <a:lnTo>
                  <a:pt x="278606" y="357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Freeform 72"/>
          <p:cNvSpPr/>
          <p:nvPr/>
        </p:nvSpPr>
        <p:spPr>
          <a:xfrm>
            <a:off x="6979444" y="4986338"/>
            <a:ext cx="621507" cy="164307"/>
          </a:xfrm>
          <a:custGeom>
            <a:avLst/>
            <a:gdLst/>
            <a:ahLst/>
            <a:cxnLst/>
            <a:rect l="0" t="0" r="0" b="0"/>
            <a:pathLst>
              <a:path w="621507" h="164307">
                <a:moveTo>
                  <a:pt x="0" y="157162"/>
                </a:moveTo>
                <a:lnTo>
                  <a:pt x="0" y="164306"/>
                </a:lnTo>
                <a:lnTo>
                  <a:pt x="0" y="157162"/>
                </a:lnTo>
                <a:lnTo>
                  <a:pt x="0" y="164306"/>
                </a:lnTo>
                <a:lnTo>
                  <a:pt x="0" y="157162"/>
                </a:lnTo>
                <a:lnTo>
                  <a:pt x="0" y="150018"/>
                </a:lnTo>
                <a:lnTo>
                  <a:pt x="0" y="135731"/>
                </a:lnTo>
                <a:lnTo>
                  <a:pt x="7144" y="128587"/>
                </a:lnTo>
                <a:lnTo>
                  <a:pt x="7144" y="114300"/>
                </a:lnTo>
                <a:lnTo>
                  <a:pt x="7144" y="100012"/>
                </a:lnTo>
                <a:lnTo>
                  <a:pt x="7144" y="92868"/>
                </a:lnTo>
                <a:lnTo>
                  <a:pt x="14287" y="85725"/>
                </a:lnTo>
                <a:lnTo>
                  <a:pt x="14287" y="71437"/>
                </a:lnTo>
                <a:lnTo>
                  <a:pt x="14287" y="71437"/>
                </a:lnTo>
                <a:lnTo>
                  <a:pt x="14287" y="64293"/>
                </a:lnTo>
                <a:lnTo>
                  <a:pt x="14287" y="57150"/>
                </a:lnTo>
                <a:lnTo>
                  <a:pt x="14287" y="57150"/>
                </a:lnTo>
                <a:lnTo>
                  <a:pt x="14287" y="57150"/>
                </a:lnTo>
                <a:lnTo>
                  <a:pt x="14287" y="57150"/>
                </a:lnTo>
                <a:lnTo>
                  <a:pt x="21431" y="57150"/>
                </a:lnTo>
                <a:lnTo>
                  <a:pt x="21431" y="64293"/>
                </a:lnTo>
                <a:lnTo>
                  <a:pt x="21431" y="64293"/>
                </a:lnTo>
                <a:lnTo>
                  <a:pt x="28575" y="71437"/>
                </a:lnTo>
                <a:lnTo>
                  <a:pt x="28575" y="85725"/>
                </a:lnTo>
                <a:lnTo>
                  <a:pt x="35719" y="92868"/>
                </a:lnTo>
                <a:lnTo>
                  <a:pt x="42862" y="100012"/>
                </a:lnTo>
                <a:lnTo>
                  <a:pt x="50006" y="107156"/>
                </a:lnTo>
                <a:lnTo>
                  <a:pt x="57150" y="114300"/>
                </a:lnTo>
                <a:lnTo>
                  <a:pt x="57150" y="114300"/>
                </a:lnTo>
                <a:lnTo>
                  <a:pt x="64294" y="128587"/>
                </a:lnTo>
                <a:lnTo>
                  <a:pt x="71437" y="128587"/>
                </a:lnTo>
                <a:lnTo>
                  <a:pt x="78581" y="128587"/>
                </a:lnTo>
                <a:lnTo>
                  <a:pt x="78581" y="128587"/>
                </a:lnTo>
                <a:lnTo>
                  <a:pt x="85725" y="135731"/>
                </a:lnTo>
                <a:lnTo>
                  <a:pt x="92869" y="128587"/>
                </a:lnTo>
                <a:lnTo>
                  <a:pt x="92869" y="128587"/>
                </a:lnTo>
                <a:lnTo>
                  <a:pt x="92869" y="128587"/>
                </a:lnTo>
                <a:lnTo>
                  <a:pt x="100012" y="121443"/>
                </a:lnTo>
                <a:lnTo>
                  <a:pt x="100012" y="114300"/>
                </a:lnTo>
                <a:lnTo>
                  <a:pt x="107156" y="114300"/>
                </a:lnTo>
                <a:lnTo>
                  <a:pt x="107156" y="107156"/>
                </a:lnTo>
                <a:lnTo>
                  <a:pt x="114300" y="92868"/>
                </a:lnTo>
                <a:lnTo>
                  <a:pt x="114300" y="78581"/>
                </a:lnTo>
                <a:lnTo>
                  <a:pt x="121444" y="71437"/>
                </a:lnTo>
                <a:lnTo>
                  <a:pt x="128587" y="57150"/>
                </a:lnTo>
                <a:lnTo>
                  <a:pt x="128587" y="50006"/>
                </a:lnTo>
                <a:lnTo>
                  <a:pt x="128587" y="42862"/>
                </a:lnTo>
                <a:lnTo>
                  <a:pt x="135731" y="35718"/>
                </a:lnTo>
                <a:lnTo>
                  <a:pt x="135731" y="28575"/>
                </a:lnTo>
                <a:lnTo>
                  <a:pt x="135731" y="28575"/>
                </a:lnTo>
                <a:lnTo>
                  <a:pt x="135731" y="21431"/>
                </a:lnTo>
                <a:lnTo>
                  <a:pt x="135731" y="14287"/>
                </a:lnTo>
                <a:lnTo>
                  <a:pt x="135731" y="21431"/>
                </a:lnTo>
                <a:lnTo>
                  <a:pt x="135731" y="21431"/>
                </a:lnTo>
                <a:lnTo>
                  <a:pt x="142875" y="14287"/>
                </a:lnTo>
                <a:lnTo>
                  <a:pt x="142875" y="21431"/>
                </a:lnTo>
                <a:lnTo>
                  <a:pt x="142875" y="21431"/>
                </a:lnTo>
                <a:lnTo>
                  <a:pt x="142875" y="21431"/>
                </a:lnTo>
                <a:lnTo>
                  <a:pt x="150019" y="28575"/>
                </a:lnTo>
                <a:lnTo>
                  <a:pt x="150019" y="35718"/>
                </a:lnTo>
                <a:lnTo>
                  <a:pt x="150019" y="42862"/>
                </a:lnTo>
                <a:lnTo>
                  <a:pt x="157162" y="50006"/>
                </a:lnTo>
                <a:lnTo>
                  <a:pt x="157162" y="57150"/>
                </a:lnTo>
                <a:lnTo>
                  <a:pt x="164306" y="64293"/>
                </a:lnTo>
                <a:lnTo>
                  <a:pt x="171450" y="71437"/>
                </a:lnTo>
                <a:lnTo>
                  <a:pt x="178594" y="78581"/>
                </a:lnTo>
                <a:lnTo>
                  <a:pt x="185737" y="85725"/>
                </a:lnTo>
                <a:lnTo>
                  <a:pt x="192881" y="92868"/>
                </a:lnTo>
                <a:lnTo>
                  <a:pt x="200025" y="92868"/>
                </a:lnTo>
                <a:lnTo>
                  <a:pt x="214312" y="100012"/>
                </a:lnTo>
                <a:lnTo>
                  <a:pt x="221456" y="100012"/>
                </a:lnTo>
                <a:lnTo>
                  <a:pt x="235744" y="100012"/>
                </a:lnTo>
                <a:lnTo>
                  <a:pt x="242887" y="100012"/>
                </a:lnTo>
                <a:lnTo>
                  <a:pt x="257175" y="100012"/>
                </a:lnTo>
                <a:lnTo>
                  <a:pt x="271462" y="92868"/>
                </a:lnTo>
                <a:lnTo>
                  <a:pt x="278606" y="92868"/>
                </a:lnTo>
                <a:lnTo>
                  <a:pt x="285750" y="85725"/>
                </a:lnTo>
                <a:lnTo>
                  <a:pt x="300037" y="71437"/>
                </a:lnTo>
                <a:lnTo>
                  <a:pt x="307181" y="64293"/>
                </a:lnTo>
                <a:lnTo>
                  <a:pt x="314325" y="57150"/>
                </a:lnTo>
                <a:lnTo>
                  <a:pt x="321469" y="50006"/>
                </a:lnTo>
                <a:lnTo>
                  <a:pt x="321469" y="35718"/>
                </a:lnTo>
                <a:lnTo>
                  <a:pt x="328612" y="35718"/>
                </a:lnTo>
                <a:lnTo>
                  <a:pt x="328612" y="28575"/>
                </a:lnTo>
                <a:lnTo>
                  <a:pt x="328612" y="21431"/>
                </a:lnTo>
                <a:lnTo>
                  <a:pt x="328612" y="21431"/>
                </a:lnTo>
                <a:lnTo>
                  <a:pt x="328612" y="14287"/>
                </a:lnTo>
                <a:lnTo>
                  <a:pt x="321469" y="7143"/>
                </a:lnTo>
                <a:lnTo>
                  <a:pt x="321469" y="14287"/>
                </a:lnTo>
                <a:lnTo>
                  <a:pt x="321469" y="14287"/>
                </a:lnTo>
                <a:lnTo>
                  <a:pt x="314325" y="14287"/>
                </a:lnTo>
                <a:lnTo>
                  <a:pt x="307181" y="14287"/>
                </a:lnTo>
                <a:lnTo>
                  <a:pt x="307181" y="21431"/>
                </a:lnTo>
                <a:lnTo>
                  <a:pt x="300037" y="28575"/>
                </a:lnTo>
                <a:lnTo>
                  <a:pt x="292894" y="35718"/>
                </a:lnTo>
                <a:lnTo>
                  <a:pt x="285750" y="50006"/>
                </a:lnTo>
                <a:lnTo>
                  <a:pt x="285750" y="57150"/>
                </a:lnTo>
                <a:lnTo>
                  <a:pt x="278606" y="64293"/>
                </a:lnTo>
                <a:lnTo>
                  <a:pt x="278606" y="71437"/>
                </a:lnTo>
                <a:lnTo>
                  <a:pt x="278606" y="85725"/>
                </a:lnTo>
                <a:lnTo>
                  <a:pt x="285750" y="85725"/>
                </a:lnTo>
                <a:lnTo>
                  <a:pt x="285750" y="100012"/>
                </a:lnTo>
                <a:lnTo>
                  <a:pt x="292894" y="107156"/>
                </a:lnTo>
                <a:lnTo>
                  <a:pt x="292894" y="107156"/>
                </a:lnTo>
                <a:lnTo>
                  <a:pt x="300037" y="114300"/>
                </a:lnTo>
                <a:lnTo>
                  <a:pt x="307181" y="121443"/>
                </a:lnTo>
                <a:lnTo>
                  <a:pt x="314325" y="121443"/>
                </a:lnTo>
                <a:lnTo>
                  <a:pt x="321469" y="121443"/>
                </a:lnTo>
                <a:lnTo>
                  <a:pt x="335756" y="121443"/>
                </a:lnTo>
                <a:lnTo>
                  <a:pt x="342900" y="121443"/>
                </a:lnTo>
                <a:lnTo>
                  <a:pt x="342900" y="114300"/>
                </a:lnTo>
                <a:lnTo>
                  <a:pt x="350044" y="114300"/>
                </a:lnTo>
                <a:lnTo>
                  <a:pt x="357187" y="107156"/>
                </a:lnTo>
                <a:lnTo>
                  <a:pt x="364331" y="100012"/>
                </a:lnTo>
                <a:lnTo>
                  <a:pt x="371475" y="92868"/>
                </a:lnTo>
                <a:lnTo>
                  <a:pt x="378619" y="85725"/>
                </a:lnTo>
                <a:lnTo>
                  <a:pt x="392906" y="71437"/>
                </a:lnTo>
                <a:lnTo>
                  <a:pt x="407194" y="64293"/>
                </a:lnTo>
                <a:lnTo>
                  <a:pt x="414337" y="50006"/>
                </a:lnTo>
                <a:lnTo>
                  <a:pt x="428625" y="35718"/>
                </a:lnTo>
                <a:lnTo>
                  <a:pt x="442912" y="28575"/>
                </a:lnTo>
                <a:lnTo>
                  <a:pt x="457200" y="21431"/>
                </a:lnTo>
                <a:lnTo>
                  <a:pt x="464344" y="14287"/>
                </a:lnTo>
                <a:lnTo>
                  <a:pt x="478631" y="0"/>
                </a:lnTo>
                <a:lnTo>
                  <a:pt x="485775" y="0"/>
                </a:lnTo>
                <a:lnTo>
                  <a:pt x="500062" y="0"/>
                </a:lnTo>
                <a:lnTo>
                  <a:pt x="507206" y="0"/>
                </a:lnTo>
                <a:lnTo>
                  <a:pt x="514350" y="0"/>
                </a:lnTo>
                <a:lnTo>
                  <a:pt x="521494" y="7143"/>
                </a:lnTo>
                <a:lnTo>
                  <a:pt x="528637" y="7143"/>
                </a:lnTo>
                <a:lnTo>
                  <a:pt x="542925" y="14287"/>
                </a:lnTo>
                <a:lnTo>
                  <a:pt x="542925" y="21431"/>
                </a:lnTo>
                <a:lnTo>
                  <a:pt x="557212" y="21431"/>
                </a:lnTo>
                <a:lnTo>
                  <a:pt x="557212" y="28575"/>
                </a:lnTo>
                <a:lnTo>
                  <a:pt x="564356" y="35718"/>
                </a:lnTo>
                <a:lnTo>
                  <a:pt x="571500" y="50006"/>
                </a:lnTo>
                <a:lnTo>
                  <a:pt x="578644" y="50006"/>
                </a:lnTo>
                <a:lnTo>
                  <a:pt x="578644" y="64293"/>
                </a:lnTo>
                <a:lnTo>
                  <a:pt x="585787" y="71437"/>
                </a:lnTo>
                <a:lnTo>
                  <a:pt x="592931" y="78581"/>
                </a:lnTo>
                <a:lnTo>
                  <a:pt x="600075" y="92868"/>
                </a:lnTo>
                <a:lnTo>
                  <a:pt x="607219" y="107156"/>
                </a:lnTo>
                <a:lnTo>
                  <a:pt x="621506" y="128587"/>
                </a:lnTo>
                <a:lnTo>
                  <a:pt x="621506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Freeform 73"/>
          <p:cNvSpPr/>
          <p:nvPr/>
        </p:nvSpPr>
        <p:spPr>
          <a:xfrm>
            <a:off x="1100138" y="5736431"/>
            <a:ext cx="378619" cy="250033"/>
          </a:xfrm>
          <a:custGeom>
            <a:avLst/>
            <a:gdLst/>
            <a:ahLst/>
            <a:cxnLst/>
            <a:rect l="0" t="0" r="0" b="0"/>
            <a:pathLst>
              <a:path w="378619" h="25003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7143" y="14288"/>
                </a:lnTo>
                <a:lnTo>
                  <a:pt x="7143" y="14288"/>
                </a:lnTo>
                <a:lnTo>
                  <a:pt x="7143" y="21432"/>
                </a:lnTo>
                <a:lnTo>
                  <a:pt x="7143" y="28575"/>
                </a:lnTo>
                <a:lnTo>
                  <a:pt x="7143" y="35719"/>
                </a:lnTo>
                <a:lnTo>
                  <a:pt x="14287" y="42863"/>
                </a:lnTo>
                <a:lnTo>
                  <a:pt x="14287" y="50007"/>
                </a:lnTo>
                <a:lnTo>
                  <a:pt x="21431" y="57150"/>
                </a:lnTo>
                <a:lnTo>
                  <a:pt x="28575" y="64294"/>
                </a:lnTo>
                <a:lnTo>
                  <a:pt x="35718" y="71438"/>
                </a:lnTo>
                <a:lnTo>
                  <a:pt x="42862" y="85725"/>
                </a:lnTo>
                <a:lnTo>
                  <a:pt x="50006" y="85725"/>
                </a:lnTo>
                <a:lnTo>
                  <a:pt x="57150" y="100013"/>
                </a:lnTo>
                <a:lnTo>
                  <a:pt x="71437" y="107157"/>
                </a:lnTo>
                <a:lnTo>
                  <a:pt x="78581" y="107157"/>
                </a:lnTo>
                <a:lnTo>
                  <a:pt x="92868" y="114300"/>
                </a:lnTo>
                <a:lnTo>
                  <a:pt x="107156" y="121444"/>
                </a:lnTo>
                <a:lnTo>
                  <a:pt x="121443" y="121444"/>
                </a:lnTo>
                <a:lnTo>
                  <a:pt x="135731" y="128588"/>
                </a:lnTo>
                <a:lnTo>
                  <a:pt x="142875" y="128588"/>
                </a:lnTo>
                <a:lnTo>
                  <a:pt x="157162" y="128588"/>
                </a:lnTo>
                <a:lnTo>
                  <a:pt x="171450" y="128588"/>
                </a:lnTo>
                <a:lnTo>
                  <a:pt x="178593" y="128588"/>
                </a:lnTo>
                <a:lnTo>
                  <a:pt x="192881" y="135732"/>
                </a:lnTo>
                <a:lnTo>
                  <a:pt x="207168" y="128588"/>
                </a:lnTo>
                <a:lnTo>
                  <a:pt x="214312" y="128588"/>
                </a:lnTo>
                <a:lnTo>
                  <a:pt x="221456" y="128588"/>
                </a:lnTo>
                <a:lnTo>
                  <a:pt x="228600" y="121444"/>
                </a:lnTo>
                <a:lnTo>
                  <a:pt x="235743" y="114300"/>
                </a:lnTo>
                <a:lnTo>
                  <a:pt x="242887" y="114300"/>
                </a:lnTo>
                <a:lnTo>
                  <a:pt x="242887" y="107157"/>
                </a:lnTo>
                <a:lnTo>
                  <a:pt x="250031" y="100013"/>
                </a:lnTo>
                <a:lnTo>
                  <a:pt x="250031" y="92869"/>
                </a:lnTo>
                <a:lnTo>
                  <a:pt x="250031" y="92869"/>
                </a:lnTo>
                <a:lnTo>
                  <a:pt x="250031" y="85725"/>
                </a:lnTo>
                <a:lnTo>
                  <a:pt x="250031" y="78582"/>
                </a:lnTo>
                <a:lnTo>
                  <a:pt x="250031" y="78582"/>
                </a:lnTo>
                <a:lnTo>
                  <a:pt x="250031" y="71438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0031" y="64294"/>
                </a:lnTo>
                <a:lnTo>
                  <a:pt x="257175" y="71438"/>
                </a:lnTo>
                <a:lnTo>
                  <a:pt x="257175" y="78582"/>
                </a:lnTo>
                <a:lnTo>
                  <a:pt x="264318" y="85725"/>
                </a:lnTo>
                <a:lnTo>
                  <a:pt x="271462" y="85725"/>
                </a:lnTo>
                <a:lnTo>
                  <a:pt x="278606" y="100013"/>
                </a:lnTo>
                <a:lnTo>
                  <a:pt x="285750" y="107157"/>
                </a:lnTo>
                <a:lnTo>
                  <a:pt x="292893" y="114300"/>
                </a:lnTo>
                <a:lnTo>
                  <a:pt x="307181" y="128588"/>
                </a:lnTo>
                <a:lnTo>
                  <a:pt x="314325" y="135732"/>
                </a:lnTo>
                <a:lnTo>
                  <a:pt x="328612" y="142875"/>
                </a:lnTo>
                <a:lnTo>
                  <a:pt x="335756" y="157163"/>
                </a:lnTo>
                <a:lnTo>
                  <a:pt x="342900" y="164307"/>
                </a:lnTo>
                <a:lnTo>
                  <a:pt x="357187" y="171450"/>
                </a:lnTo>
                <a:lnTo>
                  <a:pt x="364331" y="185738"/>
                </a:lnTo>
                <a:lnTo>
                  <a:pt x="364331" y="192882"/>
                </a:lnTo>
                <a:lnTo>
                  <a:pt x="371475" y="200025"/>
                </a:lnTo>
                <a:lnTo>
                  <a:pt x="378618" y="207169"/>
                </a:lnTo>
                <a:lnTo>
                  <a:pt x="378618" y="214313"/>
                </a:lnTo>
                <a:lnTo>
                  <a:pt x="378618" y="214313"/>
                </a:lnTo>
                <a:lnTo>
                  <a:pt x="378618" y="221457"/>
                </a:lnTo>
                <a:lnTo>
                  <a:pt x="371475" y="221457"/>
                </a:lnTo>
                <a:lnTo>
                  <a:pt x="364331" y="228600"/>
                </a:lnTo>
                <a:lnTo>
                  <a:pt x="364331" y="235744"/>
                </a:lnTo>
                <a:lnTo>
                  <a:pt x="357187" y="235744"/>
                </a:lnTo>
                <a:lnTo>
                  <a:pt x="350043" y="235744"/>
                </a:lnTo>
                <a:lnTo>
                  <a:pt x="335756" y="235744"/>
                </a:lnTo>
                <a:lnTo>
                  <a:pt x="328612" y="242888"/>
                </a:lnTo>
                <a:lnTo>
                  <a:pt x="321468" y="242888"/>
                </a:lnTo>
                <a:lnTo>
                  <a:pt x="314325" y="242888"/>
                </a:lnTo>
                <a:lnTo>
                  <a:pt x="307181" y="242888"/>
                </a:lnTo>
                <a:lnTo>
                  <a:pt x="300037" y="242888"/>
                </a:lnTo>
                <a:lnTo>
                  <a:pt x="292893" y="250032"/>
                </a:lnTo>
                <a:lnTo>
                  <a:pt x="292893" y="2500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 74"/>
          <p:cNvSpPr/>
          <p:nvPr/>
        </p:nvSpPr>
        <p:spPr>
          <a:xfrm>
            <a:off x="1578769" y="5757863"/>
            <a:ext cx="150020" cy="285751"/>
          </a:xfrm>
          <a:custGeom>
            <a:avLst/>
            <a:gdLst/>
            <a:ahLst/>
            <a:cxnLst/>
            <a:rect l="0" t="0" r="0" b="0"/>
            <a:pathLst>
              <a:path w="150020" h="285751">
                <a:moveTo>
                  <a:pt x="78581" y="0"/>
                </a:moveTo>
                <a:lnTo>
                  <a:pt x="78581" y="0"/>
                </a:lnTo>
                <a:lnTo>
                  <a:pt x="78581" y="0"/>
                </a:lnTo>
                <a:lnTo>
                  <a:pt x="78581" y="0"/>
                </a:lnTo>
                <a:lnTo>
                  <a:pt x="78581" y="0"/>
                </a:lnTo>
                <a:lnTo>
                  <a:pt x="78581" y="7143"/>
                </a:lnTo>
                <a:lnTo>
                  <a:pt x="78581" y="7143"/>
                </a:lnTo>
                <a:lnTo>
                  <a:pt x="71437" y="14287"/>
                </a:lnTo>
                <a:lnTo>
                  <a:pt x="71437" y="14287"/>
                </a:lnTo>
                <a:lnTo>
                  <a:pt x="71437" y="28575"/>
                </a:lnTo>
                <a:lnTo>
                  <a:pt x="64294" y="35718"/>
                </a:lnTo>
                <a:lnTo>
                  <a:pt x="64294" y="42862"/>
                </a:lnTo>
                <a:lnTo>
                  <a:pt x="57150" y="50006"/>
                </a:lnTo>
                <a:lnTo>
                  <a:pt x="50006" y="64293"/>
                </a:lnTo>
                <a:lnTo>
                  <a:pt x="42862" y="71437"/>
                </a:lnTo>
                <a:lnTo>
                  <a:pt x="35719" y="85725"/>
                </a:lnTo>
                <a:lnTo>
                  <a:pt x="28575" y="100012"/>
                </a:lnTo>
                <a:lnTo>
                  <a:pt x="21431" y="107156"/>
                </a:lnTo>
                <a:lnTo>
                  <a:pt x="14287" y="121443"/>
                </a:lnTo>
                <a:lnTo>
                  <a:pt x="14287" y="135731"/>
                </a:lnTo>
                <a:lnTo>
                  <a:pt x="7144" y="142875"/>
                </a:lnTo>
                <a:lnTo>
                  <a:pt x="0" y="157162"/>
                </a:lnTo>
                <a:lnTo>
                  <a:pt x="0" y="164306"/>
                </a:lnTo>
                <a:lnTo>
                  <a:pt x="0" y="171450"/>
                </a:lnTo>
                <a:lnTo>
                  <a:pt x="0" y="185737"/>
                </a:lnTo>
                <a:lnTo>
                  <a:pt x="0" y="192881"/>
                </a:lnTo>
                <a:lnTo>
                  <a:pt x="7144" y="207168"/>
                </a:lnTo>
                <a:lnTo>
                  <a:pt x="7144" y="214312"/>
                </a:lnTo>
                <a:lnTo>
                  <a:pt x="14287" y="228600"/>
                </a:lnTo>
                <a:lnTo>
                  <a:pt x="28575" y="235743"/>
                </a:lnTo>
                <a:lnTo>
                  <a:pt x="35719" y="242887"/>
                </a:lnTo>
                <a:lnTo>
                  <a:pt x="42862" y="250031"/>
                </a:lnTo>
                <a:lnTo>
                  <a:pt x="57150" y="264318"/>
                </a:lnTo>
                <a:lnTo>
                  <a:pt x="64294" y="264318"/>
                </a:lnTo>
                <a:lnTo>
                  <a:pt x="78581" y="271462"/>
                </a:lnTo>
                <a:lnTo>
                  <a:pt x="100012" y="278606"/>
                </a:lnTo>
                <a:lnTo>
                  <a:pt x="107156" y="285750"/>
                </a:lnTo>
                <a:lnTo>
                  <a:pt x="128587" y="285750"/>
                </a:lnTo>
                <a:lnTo>
                  <a:pt x="150019" y="285750"/>
                </a:lnTo>
                <a:lnTo>
                  <a:pt x="150019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 75"/>
          <p:cNvSpPr/>
          <p:nvPr/>
        </p:nvSpPr>
        <p:spPr>
          <a:xfrm>
            <a:off x="1550194" y="5857875"/>
            <a:ext cx="228601" cy="57151"/>
          </a:xfrm>
          <a:custGeom>
            <a:avLst/>
            <a:gdLst/>
            <a:ahLst/>
            <a:cxnLst/>
            <a:rect l="0" t="0" r="0" b="0"/>
            <a:pathLst>
              <a:path w="228601" h="57151">
                <a:moveTo>
                  <a:pt x="7144" y="7144"/>
                </a:moveTo>
                <a:lnTo>
                  <a:pt x="0" y="7144"/>
                </a:ln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14287" y="7144"/>
                </a:lnTo>
                <a:lnTo>
                  <a:pt x="21431" y="7144"/>
                </a:lnTo>
                <a:lnTo>
                  <a:pt x="35719" y="14288"/>
                </a:lnTo>
                <a:lnTo>
                  <a:pt x="50006" y="14288"/>
                </a:lnTo>
                <a:lnTo>
                  <a:pt x="64294" y="14288"/>
                </a:lnTo>
                <a:lnTo>
                  <a:pt x="78581" y="21431"/>
                </a:lnTo>
                <a:lnTo>
                  <a:pt x="92869" y="28575"/>
                </a:lnTo>
                <a:lnTo>
                  <a:pt x="114300" y="28575"/>
                </a:lnTo>
                <a:lnTo>
                  <a:pt x="128587" y="35719"/>
                </a:lnTo>
                <a:lnTo>
                  <a:pt x="150019" y="35719"/>
                </a:lnTo>
                <a:lnTo>
                  <a:pt x="171450" y="35719"/>
                </a:lnTo>
                <a:lnTo>
                  <a:pt x="185737" y="42863"/>
                </a:lnTo>
                <a:lnTo>
                  <a:pt x="200025" y="50006"/>
                </a:lnTo>
                <a:lnTo>
                  <a:pt x="228600" y="57150"/>
                </a:lnTo>
                <a:lnTo>
                  <a:pt x="228600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Freeform 76"/>
          <p:cNvSpPr/>
          <p:nvPr/>
        </p:nvSpPr>
        <p:spPr>
          <a:xfrm>
            <a:off x="1921669" y="5872163"/>
            <a:ext cx="1" cy="7144"/>
          </a:xfrm>
          <a:custGeom>
            <a:avLst/>
            <a:gdLst/>
            <a:ahLst/>
            <a:cxnLst/>
            <a:rect l="0" t="0" r="0" b="0"/>
            <a:pathLst>
              <a:path w="1" h="7144">
                <a:moveTo>
                  <a:pt x="0" y="7143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 77"/>
          <p:cNvSpPr/>
          <p:nvPr/>
        </p:nvSpPr>
        <p:spPr>
          <a:xfrm>
            <a:off x="1921669" y="6000750"/>
            <a:ext cx="7145" cy="21432"/>
          </a:xfrm>
          <a:custGeom>
            <a:avLst/>
            <a:gdLst/>
            <a:ahLst/>
            <a:cxnLst/>
            <a:rect l="0" t="0" r="0" b="0"/>
            <a:pathLst>
              <a:path w="7145" h="21432">
                <a:moveTo>
                  <a:pt x="7144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21431"/>
                </a:lnTo>
                <a:lnTo>
                  <a:pt x="0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Freeform 78"/>
          <p:cNvSpPr/>
          <p:nvPr/>
        </p:nvSpPr>
        <p:spPr>
          <a:xfrm>
            <a:off x="2207419" y="5793581"/>
            <a:ext cx="178595" cy="471489"/>
          </a:xfrm>
          <a:custGeom>
            <a:avLst/>
            <a:gdLst/>
            <a:ahLst/>
            <a:cxnLst/>
            <a:rect l="0" t="0" r="0" b="0"/>
            <a:pathLst>
              <a:path w="178595" h="471489">
                <a:moveTo>
                  <a:pt x="178594" y="0"/>
                </a:moveTo>
                <a:lnTo>
                  <a:pt x="171450" y="0"/>
                </a:lnTo>
                <a:lnTo>
                  <a:pt x="157162" y="0"/>
                </a:lnTo>
                <a:lnTo>
                  <a:pt x="142875" y="0"/>
                </a:lnTo>
                <a:lnTo>
                  <a:pt x="128587" y="0"/>
                </a:lnTo>
                <a:lnTo>
                  <a:pt x="114300" y="7144"/>
                </a:lnTo>
                <a:lnTo>
                  <a:pt x="107156" y="14288"/>
                </a:lnTo>
                <a:lnTo>
                  <a:pt x="100012" y="21432"/>
                </a:lnTo>
                <a:lnTo>
                  <a:pt x="78581" y="28575"/>
                </a:lnTo>
                <a:lnTo>
                  <a:pt x="71437" y="42863"/>
                </a:lnTo>
                <a:lnTo>
                  <a:pt x="64294" y="57150"/>
                </a:lnTo>
                <a:lnTo>
                  <a:pt x="50006" y="71438"/>
                </a:lnTo>
                <a:lnTo>
                  <a:pt x="42862" y="85725"/>
                </a:lnTo>
                <a:lnTo>
                  <a:pt x="35719" y="107157"/>
                </a:lnTo>
                <a:lnTo>
                  <a:pt x="28575" y="121444"/>
                </a:lnTo>
                <a:lnTo>
                  <a:pt x="21431" y="150019"/>
                </a:lnTo>
                <a:lnTo>
                  <a:pt x="14287" y="178594"/>
                </a:lnTo>
                <a:lnTo>
                  <a:pt x="14287" y="200025"/>
                </a:lnTo>
                <a:lnTo>
                  <a:pt x="7144" y="228600"/>
                </a:lnTo>
                <a:lnTo>
                  <a:pt x="7144" y="257175"/>
                </a:lnTo>
                <a:lnTo>
                  <a:pt x="7144" y="285750"/>
                </a:lnTo>
                <a:lnTo>
                  <a:pt x="0" y="307182"/>
                </a:lnTo>
                <a:lnTo>
                  <a:pt x="0" y="335757"/>
                </a:lnTo>
                <a:lnTo>
                  <a:pt x="0" y="357188"/>
                </a:lnTo>
                <a:lnTo>
                  <a:pt x="0" y="371475"/>
                </a:lnTo>
                <a:lnTo>
                  <a:pt x="0" y="392907"/>
                </a:lnTo>
                <a:lnTo>
                  <a:pt x="0" y="414338"/>
                </a:lnTo>
                <a:lnTo>
                  <a:pt x="0" y="428625"/>
                </a:lnTo>
                <a:lnTo>
                  <a:pt x="0" y="442913"/>
                </a:lnTo>
                <a:lnTo>
                  <a:pt x="0" y="457200"/>
                </a:lnTo>
                <a:lnTo>
                  <a:pt x="0" y="471488"/>
                </a:lnTo>
                <a:lnTo>
                  <a:pt x="0" y="4714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Freeform 79"/>
          <p:cNvSpPr/>
          <p:nvPr/>
        </p:nvSpPr>
        <p:spPr>
          <a:xfrm>
            <a:off x="2171700" y="5957888"/>
            <a:ext cx="421482" cy="171451"/>
          </a:xfrm>
          <a:custGeom>
            <a:avLst/>
            <a:gdLst/>
            <a:ahLst/>
            <a:cxnLst/>
            <a:rect l="0" t="0" r="0" b="0"/>
            <a:pathLst>
              <a:path w="421482" h="171451">
                <a:moveTo>
                  <a:pt x="0" y="71437"/>
                </a:moveTo>
                <a:lnTo>
                  <a:pt x="0" y="64293"/>
                </a:lnTo>
                <a:lnTo>
                  <a:pt x="0" y="71437"/>
                </a:lnTo>
                <a:lnTo>
                  <a:pt x="0" y="64293"/>
                </a:lnTo>
                <a:lnTo>
                  <a:pt x="0" y="64293"/>
                </a:lnTo>
                <a:lnTo>
                  <a:pt x="7144" y="71437"/>
                </a:lnTo>
                <a:lnTo>
                  <a:pt x="7144" y="71437"/>
                </a:lnTo>
                <a:lnTo>
                  <a:pt x="14288" y="64293"/>
                </a:lnTo>
                <a:lnTo>
                  <a:pt x="28575" y="71437"/>
                </a:lnTo>
                <a:lnTo>
                  <a:pt x="35719" y="71437"/>
                </a:lnTo>
                <a:lnTo>
                  <a:pt x="42863" y="71437"/>
                </a:lnTo>
                <a:lnTo>
                  <a:pt x="57150" y="78581"/>
                </a:lnTo>
                <a:lnTo>
                  <a:pt x="71438" y="78581"/>
                </a:lnTo>
                <a:lnTo>
                  <a:pt x="85725" y="78581"/>
                </a:lnTo>
                <a:lnTo>
                  <a:pt x="100013" y="78581"/>
                </a:lnTo>
                <a:lnTo>
                  <a:pt x="114300" y="78581"/>
                </a:lnTo>
                <a:lnTo>
                  <a:pt x="121444" y="71437"/>
                </a:lnTo>
                <a:lnTo>
                  <a:pt x="135731" y="71437"/>
                </a:lnTo>
                <a:lnTo>
                  <a:pt x="150019" y="71437"/>
                </a:lnTo>
                <a:lnTo>
                  <a:pt x="164306" y="64293"/>
                </a:lnTo>
                <a:lnTo>
                  <a:pt x="178594" y="57150"/>
                </a:lnTo>
                <a:lnTo>
                  <a:pt x="185738" y="57150"/>
                </a:lnTo>
                <a:lnTo>
                  <a:pt x="192881" y="50006"/>
                </a:lnTo>
                <a:lnTo>
                  <a:pt x="207169" y="50006"/>
                </a:lnTo>
                <a:lnTo>
                  <a:pt x="207169" y="42862"/>
                </a:lnTo>
                <a:lnTo>
                  <a:pt x="214313" y="42862"/>
                </a:lnTo>
                <a:lnTo>
                  <a:pt x="214313" y="35718"/>
                </a:lnTo>
                <a:lnTo>
                  <a:pt x="214313" y="35718"/>
                </a:lnTo>
                <a:lnTo>
                  <a:pt x="214313" y="35718"/>
                </a:lnTo>
                <a:lnTo>
                  <a:pt x="214313" y="28575"/>
                </a:lnTo>
                <a:lnTo>
                  <a:pt x="214313" y="21431"/>
                </a:lnTo>
                <a:lnTo>
                  <a:pt x="214313" y="21431"/>
                </a:lnTo>
                <a:lnTo>
                  <a:pt x="207169" y="14287"/>
                </a:lnTo>
                <a:lnTo>
                  <a:pt x="207169" y="7143"/>
                </a:lnTo>
                <a:lnTo>
                  <a:pt x="200025" y="0"/>
                </a:lnTo>
                <a:lnTo>
                  <a:pt x="192881" y="0"/>
                </a:lnTo>
                <a:lnTo>
                  <a:pt x="185738" y="0"/>
                </a:lnTo>
                <a:lnTo>
                  <a:pt x="185738" y="0"/>
                </a:lnTo>
                <a:lnTo>
                  <a:pt x="178594" y="0"/>
                </a:lnTo>
                <a:lnTo>
                  <a:pt x="171450" y="0"/>
                </a:lnTo>
                <a:lnTo>
                  <a:pt x="164306" y="7143"/>
                </a:lnTo>
                <a:lnTo>
                  <a:pt x="157163" y="21431"/>
                </a:lnTo>
                <a:lnTo>
                  <a:pt x="157163" y="28575"/>
                </a:lnTo>
                <a:lnTo>
                  <a:pt x="150019" y="35718"/>
                </a:lnTo>
                <a:lnTo>
                  <a:pt x="142875" y="42862"/>
                </a:lnTo>
                <a:lnTo>
                  <a:pt x="135731" y="57150"/>
                </a:lnTo>
                <a:lnTo>
                  <a:pt x="128588" y="64293"/>
                </a:lnTo>
                <a:lnTo>
                  <a:pt x="128588" y="78581"/>
                </a:lnTo>
                <a:lnTo>
                  <a:pt x="128588" y="92868"/>
                </a:lnTo>
                <a:lnTo>
                  <a:pt x="128588" y="100012"/>
                </a:lnTo>
                <a:lnTo>
                  <a:pt x="128588" y="114300"/>
                </a:lnTo>
                <a:lnTo>
                  <a:pt x="128588" y="128587"/>
                </a:lnTo>
                <a:lnTo>
                  <a:pt x="128588" y="135731"/>
                </a:lnTo>
                <a:lnTo>
                  <a:pt x="128588" y="142875"/>
                </a:lnTo>
                <a:lnTo>
                  <a:pt x="135731" y="150018"/>
                </a:lnTo>
                <a:lnTo>
                  <a:pt x="135731" y="157162"/>
                </a:lnTo>
                <a:lnTo>
                  <a:pt x="142875" y="164306"/>
                </a:lnTo>
                <a:lnTo>
                  <a:pt x="150019" y="171450"/>
                </a:lnTo>
                <a:lnTo>
                  <a:pt x="157163" y="171450"/>
                </a:lnTo>
                <a:lnTo>
                  <a:pt x="157163" y="171450"/>
                </a:lnTo>
                <a:lnTo>
                  <a:pt x="164306" y="171450"/>
                </a:lnTo>
                <a:lnTo>
                  <a:pt x="171450" y="171450"/>
                </a:lnTo>
                <a:lnTo>
                  <a:pt x="178594" y="164306"/>
                </a:lnTo>
                <a:lnTo>
                  <a:pt x="185738" y="157162"/>
                </a:lnTo>
                <a:lnTo>
                  <a:pt x="192881" y="150018"/>
                </a:lnTo>
                <a:lnTo>
                  <a:pt x="200025" y="142875"/>
                </a:lnTo>
                <a:lnTo>
                  <a:pt x="207169" y="128587"/>
                </a:lnTo>
                <a:lnTo>
                  <a:pt x="214313" y="121443"/>
                </a:lnTo>
                <a:lnTo>
                  <a:pt x="221456" y="100012"/>
                </a:lnTo>
                <a:lnTo>
                  <a:pt x="228600" y="85725"/>
                </a:lnTo>
                <a:lnTo>
                  <a:pt x="242888" y="71437"/>
                </a:lnTo>
                <a:lnTo>
                  <a:pt x="250031" y="64293"/>
                </a:lnTo>
                <a:lnTo>
                  <a:pt x="257175" y="50006"/>
                </a:lnTo>
                <a:lnTo>
                  <a:pt x="257175" y="35718"/>
                </a:lnTo>
                <a:lnTo>
                  <a:pt x="264319" y="35718"/>
                </a:lnTo>
                <a:lnTo>
                  <a:pt x="271463" y="21431"/>
                </a:lnTo>
                <a:lnTo>
                  <a:pt x="271463" y="14287"/>
                </a:lnTo>
                <a:lnTo>
                  <a:pt x="271463" y="14287"/>
                </a:lnTo>
                <a:lnTo>
                  <a:pt x="271463" y="14287"/>
                </a:lnTo>
                <a:lnTo>
                  <a:pt x="271463" y="7143"/>
                </a:lnTo>
                <a:lnTo>
                  <a:pt x="271463" y="14287"/>
                </a:lnTo>
                <a:lnTo>
                  <a:pt x="278606" y="14287"/>
                </a:lnTo>
                <a:lnTo>
                  <a:pt x="278606" y="14287"/>
                </a:lnTo>
                <a:lnTo>
                  <a:pt x="271463" y="14287"/>
                </a:lnTo>
                <a:lnTo>
                  <a:pt x="271463" y="28575"/>
                </a:lnTo>
                <a:lnTo>
                  <a:pt x="271463" y="35718"/>
                </a:lnTo>
                <a:lnTo>
                  <a:pt x="271463" y="42862"/>
                </a:lnTo>
                <a:lnTo>
                  <a:pt x="271463" y="57150"/>
                </a:lnTo>
                <a:lnTo>
                  <a:pt x="271463" y="64293"/>
                </a:lnTo>
                <a:lnTo>
                  <a:pt x="271463" y="71437"/>
                </a:lnTo>
                <a:lnTo>
                  <a:pt x="271463" y="85725"/>
                </a:lnTo>
                <a:lnTo>
                  <a:pt x="271463" y="92868"/>
                </a:lnTo>
                <a:lnTo>
                  <a:pt x="278606" y="92868"/>
                </a:lnTo>
                <a:lnTo>
                  <a:pt x="278606" y="100012"/>
                </a:lnTo>
                <a:lnTo>
                  <a:pt x="278606" y="107156"/>
                </a:lnTo>
                <a:lnTo>
                  <a:pt x="278606" y="114300"/>
                </a:lnTo>
                <a:lnTo>
                  <a:pt x="285750" y="114300"/>
                </a:lnTo>
                <a:lnTo>
                  <a:pt x="285750" y="121443"/>
                </a:lnTo>
                <a:lnTo>
                  <a:pt x="285750" y="121443"/>
                </a:lnTo>
                <a:lnTo>
                  <a:pt x="292894" y="121443"/>
                </a:lnTo>
                <a:lnTo>
                  <a:pt x="292894" y="121443"/>
                </a:lnTo>
                <a:lnTo>
                  <a:pt x="292894" y="121443"/>
                </a:lnTo>
                <a:lnTo>
                  <a:pt x="292894" y="121443"/>
                </a:lnTo>
                <a:lnTo>
                  <a:pt x="292894" y="121443"/>
                </a:lnTo>
                <a:lnTo>
                  <a:pt x="300038" y="114300"/>
                </a:lnTo>
                <a:lnTo>
                  <a:pt x="300038" y="107156"/>
                </a:lnTo>
                <a:lnTo>
                  <a:pt x="307181" y="100012"/>
                </a:lnTo>
                <a:lnTo>
                  <a:pt x="307181" y="92868"/>
                </a:lnTo>
                <a:lnTo>
                  <a:pt x="314325" y="78581"/>
                </a:lnTo>
                <a:lnTo>
                  <a:pt x="314325" y="71437"/>
                </a:lnTo>
                <a:lnTo>
                  <a:pt x="321469" y="64293"/>
                </a:lnTo>
                <a:lnTo>
                  <a:pt x="328613" y="50006"/>
                </a:lnTo>
                <a:lnTo>
                  <a:pt x="328613" y="50006"/>
                </a:lnTo>
                <a:lnTo>
                  <a:pt x="335756" y="42862"/>
                </a:lnTo>
                <a:lnTo>
                  <a:pt x="335756" y="42862"/>
                </a:lnTo>
                <a:lnTo>
                  <a:pt x="335756" y="35718"/>
                </a:lnTo>
                <a:lnTo>
                  <a:pt x="342900" y="42862"/>
                </a:lnTo>
                <a:lnTo>
                  <a:pt x="342900" y="35718"/>
                </a:lnTo>
                <a:lnTo>
                  <a:pt x="342900" y="35718"/>
                </a:lnTo>
                <a:lnTo>
                  <a:pt x="350044" y="42862"/>
                </a:lnTo>
                <a:lnTo>
                  <a:pt x="350044" y="42862"/>
                </a:lnTo>
                <a:lnTo>
                  <a:pt x="357188" y="50006"/>
                </a:lnTo>
                <a:lnTo>
                  <a:pt x="357188" y="57150"/>
                </a:lnTo>
                <a:lnTo>
                  <a:pt x="364331" y="71437"/>
                </a:lnTo>
                <a:lnTo>
                  <a:pt x="371475" y="78581"/>
                </a:lnTo>
                <a:lnTo>
                  <a:pt x="378619" y="92868"/>
                </a:lnTo>
                <a:lnTo>
                  <a:pt x="385763" y="107156"/>
                </a:lnTo>
                <a:lnTo>
                  <a:pt x="392906" y="114300"/>
                </a:lnTo>
                <a:lnTo>
                  <a:pt x="400050" y="121443"/>
                </a:lnTo>
                <a:lnTo>
                  <a:pt x="400050" y="135731"/>
                </a:lnTo>
                <a:lnTo>
                  <a:pt x="407194" y="142875"/>
                </a:lnTo>
                <a:lnTo>
                  <a:pt x="421481" y="150018"/>
                </a:lnTo>
                <a:lnTo>
                  <a:pt x="421481" y="1500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 80"/>
          <p:cNvSpPr/>
          <p:nvPr/>
        </p:nvSpPr>
        <p:spPr>
          <a:xfrm>
            <a:off x="2607469" y="5786438"/>
            <a:ext cx="478632" cy="371476"/>
          </a:xfrm>
          <a:custGeom>
            <a:avLst/>
            <a:gdLst/>
            <a:ahLst/>
            <a:cxnLst/>
            <a:rect l="0" t="0" r="0" b="0"/>
            <a:pathLst>
              <a:path w="478632" h="371476">
                <a:moveTo>
                  <a:pt x="92869" y="157162"/>
                </a:moveTo>
                <a:lnTo>
                  <a:pt x="85725" y="150018"/>
                </a:lnTo>
                <a:lnTo>
                  <a:pt x="78581" y="142875"/>
                </a:lnTo>
                <a:lnTo>
                  <a:pt x="71437" y="142875"/>
                </a:lnTo>
                <a:lnTo>
                  <a:pt x="64294" y="150018"/>
                </a:lnTo>
                <a:lnTo>
                  <a:pt x="57150" y="142875"/>
                </a:lnTo>
                <a:lnTo>
                  <a:pt x="50006" y="150018"/>
                </a:lnTo>
                <a:lnTo>
                  <a:pt x="42862" y="157162"/>
                </a:lnTo>
                <a:lnTo>
                  <a:pt x="35719" y="157162"/>
                </a:lnTo>
                <a:lnTo>
                  <a:pt x="28575" y="164306"/>
                </a:lnTo>
                <a:lnTo>
                  <a:pt x="28575" y="178593"/>
                </a:lnTo>
                <a:lnTo>
                  <a:pt x="21431" y="192881"/>
                </a:lnTo>
                <a:lnTo>
                  <a:pt x="14287" y="200025"/>
                </a:lnTo>
                <a:lnTo>
                  <a:pt x="7144" y="214312"/>
                </a:lnTo>
                <a:lnTo>
                  <a:pt x="0" y="228600"/>
                </a:lnTo>
                <a:lnTo>
                  <a:pt x="0" y="235743"/>
                </a:lnTo>
                <a:lnTo>
                  <a:pt x="0" y="242887"/>
                </a:lnTo>
                <a:lnTo>
                  <a:pt x="0" y="257175"/>
                </a:lnTo>
                <a:lnTo>
                  <a:pt x="7144" y="257175"/>
                </a:lnTo>
                <a:lnTo>
                  <a:pt x="7144" y="264318"/>
                </a:lnTo>
                <a:lnTo>
                  <a:pt x="7144" y="271462"/>
                </a:lnTo>
                <a:lnTo>
                  <a:pt x="14287" y="271462"/>
                </a:lnTo>
                <a:lnTo>
                  <a:pt x="21431" y="271462"/>
                </a:lnTo>
                <a:lnTo>
                  <a:pt x="21431" y="271462"/>
                </a:lnTo>
                <a:lnTo>
                  <a:pt x="28575" y="271462"/>
                </a:lnTo>
                <a:lnTo>
                  <a:pt x="35719" y="264318"/>
                </a:lnTo>
                <a:lnTo>
                  <a:pt x="35719" y="257175"/>
                </a:lnTo>
                <a:lnTo>
                  <a:pt x="42862" y="250031"/>
                </a:lnTo>
                <a:lnTo>
                  <a:pt x="50006" y="235743"/>
                </a:lnTo>
                <a:lnTo>
                  <a:pt x="57150" y="221456"/>
                </a:lnTo>
                <a:lnTo>
                  <a:pt x="64294" y="214312"/>
                </a:lnTo>
                <a:lnTo>
                  <a:pt x="71437" y="200025"/>
                </a:lnTo>
                <a:lnTo>
                  <a:pt x="71437" y="185737"/>
                </a:lnTo>
                <a:lnTo>
                  <a:pt x="78581" y="185737"/>
                </a:lnTo>
                <a:lnTo>
                  <a:pt x="78581" y="171450"/>
                </a:lnTo>
                <a:lnTo>
                  <a:pt x="85725" y="164306"/>
                </a:lnTo>
                <a:lnTo>
                  <a:pt x="85725" y="164306"/>
                </a:lnTo>
                <a:lnTo>
                  <a:pt x="85725" y="164306"/>
                </a:lnTo>
                <a:lnTo>
                  <a:pt x="85725" y="164306"/>
                </a:lnTo>
                <a:lnTo>
                  <a:pt x="85725" y="164306"/>
                </a:lnTo>
                <a:lnTo>
                  <a:pt x="85725" y="171450"/>
                </a:lnTo>
                <a:lnTo>
                  <a:pt x="85725" y="171450"/>
                </a:lnTo>
                <a:lnTo>
                  <a:pt x="85725" y="178593"/>
                </a:lnTo>
                <a:lnTo>
                  <a:pt x="85725" y="185737"/>
                </a:lnTo>
                <a:lnTo>
                  <a:pt x="85725" y="192881"/>
                </a:lnTo>
                <a:lnTo>
                  <a:pt x="92869" y="200025"/>
                </a:lnTo>
                <a:lnTo>
                  <a:pt x="92869" y="214312"/>
                </a:lnTo>
                <a:lnTo>
                  <a:pt x="100012" y="221456"/>
                </a:lnTo>
                <a:lnTo>
                  <a:pt x="100012" y="228600"/>
                </a:lnTo>
                <a:lnTo>
                  <a:pt x="107156" y="235743"/>
                </a:lnTo>
                <a:lnTo>
                  <a:pt x="107156" y="242887"/>
                </a:lnTo>
                <a:lnTo>
                  <a:pt x="114300" y="242887"/>
                </a:lnTo>
                <a:lnTo>
                  <a:pt x="128587" y="250031"/>
                </a:lnTo>
                <a:lnTo>
                  <a:pt x="135731" y="257175"/>
                </a:lnTo>
                <a:lnTo>
                  <a:pt x="142875" y="257175"/>
                </a:lnTo>
                <a:lnTo>
                  <a:pt x="142875" y="250031"/>
                </a:lnTo>
                <a:lnTo>
                  <a:pt x="150019" y="257175"/>
                </a:lnTo>
                <a:lnTo>
                  <a:pt x="157162" y="250031"/>
                </a:lnTo>
                <a:lnTo>
                  <a:pt x="171450" y="235743"/>
                </a:lnTo>
                <a:lnTo>
                  <a:pt x="178594" y="235743"/>
                </a:lnTo>
                <a:lnTo>
                  <a:pt x="185737" y="221456"/>
                </a:lnTo>
                <a:lnTo>
                  <a:pt x="192881" y="207168"/>
                </a:lnTo>
                <a:lnTo>
                  <a:pt x="192881" y="192881"/>
                </a:lnTo>
                <a:lnTo>
                  <a:pt x="200025" y="178593"/>
                </a:lnTo>
                <a:lnTo>
                  <a:pt x="207169" y="157162"/>
                </a:lnTo>
                <a:lnTo>
                  <a:pt x="214312" y="135731"/>
                </a:lnTo>
                <a:lnTo>
                  <a:pt x="214312" y="121443"/>
                </a:lnTo>
                <a:lnTo>
                  <a:pt x="221456" y="100012"/>
                </a:lnTo>
                <a:lnTo>
                  <a:pt x="221456" y="78581"/>
                </a:lnTo>
                <a:lnTo>
                  <a:pt x="221456" y="64293"/>
                </a:lnTo>
                <a:lnTo>
                  <a:pt x="221456" y="50006"/>
                </a:lnTo>
                <a:lnTo>
                  <a:pt x="221456" y="35718"/>
                </a:lnTo>
                <a:lnTo>
                  <a:pt x="221456" y="28575"/>
                </a:lnTo>
                <a:lnTo>
                  <a:pt x="221456" y="21431"/>
                </a:lnTo>
                <a:lnTo>
                  <a:pt x="221456" y="14287"/>
                </a:lnTo>
                <a:lnTo>
                  <a:pt x="221456" y="7143"/>
                </a:lnTo>
                <a:lnTo>
                  <a:pt x="214312" y="7143"/>
                </a:lnTo>
                <a:lnTo>
                  <a:pt x="214312" y="7143"/>
                </a:lnTo>
                <a:lnTo>
                  <a:pt x="214312" y="0"/>
                </a:lnTo>
                <a:lnTo>
                  <a:pt x="214312" y="7143"/>
                </a:lnTo>
                <a:lnTo>
                  <a:pt x="214312" y="0"/>
                </a:lnTo>
                <a:lnTo>
                  <a:pt x="214312" y="0"/>
                </a:lnTo>
                <a:lnTo>
                  <a:pt x="214312" y="7143"/>
                </a:lnTo>
                <a:lnTo>
                  <a:pt x="214312" y="14287"/>
                </a:lnTo>
                <a:lnTo>
                  <a:pt x="214312" y="21431"/>
                </a:lnTo>
                <a:lnTo>
                  <a:pt x="214312" y="28575"/>
                </a:lnTo>
                <a:lnTo>
                  <a:pt x="207169" y="42862"/>
                </a:lnTo>
                <a:lnTo>
                  <a:pt x="207169" y="57150"/>
                </a:lnTo>
                <a:lnTo>
                  <a:pt x="207169" y="78581"/>
                </a:lnTo>
                <a:lnTo>
                  <a:pt x="207169" y="92868"/>
                </a:lnTo>
                <a:lnTo>
                  <a:pt x="214312" y="107156"/>
                </a:lnTo>
                <a:lnTo>
                  <a:pt x="214312" y="121443"/>
                </a:lnTo>
                <a:lnTo>
                  <a:pt x="214312" y="142875"/>
                </a:lnTo>
                <a:lnTo>
                  <a:pt x="214312" y="157162"/>
                </a:lnTo>
                <a:lnTo>
                  <a:pt x="221456" y="171450"/>
                </a:lnTo>
                <a:lnTo>
                  <a:pt x="228600" y="185737"/>
                </a:lnTo>
                <a:lnTo>
                  <a:pt x="235744" y="207168"/>
                </a:lnTo>
                <a:lnTo>
                  <a:pt x="242887" y="214312"/>
                </a:lnTo>
                <a:lnTo>
                  <a:pt x="250031" y="228600"/>
                </a:lnTo>
                <a:lnTo>
                  <a:pt x="257175" y="242887"/>
                </a:lnTo>
                <a:lnTo>
                  <a:pt x="264319" y="250031"/>
                </a:lnTo>
                <a:lnTo>
                  <a:pt x="278606" y="264318"/>
                </a:lnTo>
                <a:lnTo>
                  <a:pt x="285750" y="271462"/>
                </a:lnTo>
                <a:lnTo>
                  <a:pt x="300037" y="278606"/>
                </a:lnTo>
                <a:lnTo>
                  <a:pt x="314325" y="278606"/>
                </a:lnTo>
                <a:lnTo>
                  <a:pt x="321469" y="285750"/>
                </a:lnTo>
                <a:lnTo>
                  <a:pt x="335756" y="285750"/>
                </a:lnTo>
                <a:lnTo>
                  <a:pt x="350044" y="285750"/>
                </a:lnTo>
                <a:lnTo>
                  <a:pt x="357187" y="285750"/>
                </a:lnTo>
                <a:lnTo>
                  <a:pt x="371475" y="278606"/>
                </a:lnTo>
                <a:lnTo>
                  <a:pt x="378619" y="271462"/>
                </a:lnTo>
                <a:lnTo>
                  <a:pt x="392906" y="264318"/>
                </a:lnTo>
                <a:lnTo>
                  <a:pt x="400050" y="257175"/>
                </a:lnTo>
                <a:lnTo>
                  <a:pt x="407194" y="235743"/>
                </a:lnTo>
                <a:lnTo>
                  <a:pt x="414337" y="221456"/>
                </a:lnTo>
                <a:lnTo>
                  <a:pt x="421481" y="214312"/>
                </a:lnTo>
                <a:lnTo>
                  <a:pt x="421481" y="200025"/>
                </a:lnTo>
                <a:lnTo>
                  <a:pt x="421481" y="185737"/>
                </a:lnTo>
                <a:lnTo>
                  <a:pt x="421481" y="185737"/>
                </a:lnTo>
                <a:lnTo>
                  <a:pt x="421481" y="171450"/>
                </a:lnTo>
                <a:lnTo>
                  <a:pt x="414337" y="164306"/>
                </a:lnTo>
                <a:lnTo>
                  <a:pt x="407194" y="157162"/>
                </a:lnTo>
                <a:lnTo>
                  <a:pt x="407194" y="157162"/>
                </a:lnTo>
                <a:lnTo>
                  <a:pt x="400050" y="150018"/>
                </a:lnTo>
                <a:lnTo>
                  <a:pt x="392906" y="150018"/>
                </a:lnTo>
                <a:lnTo>
                  <a:pt x="385762" y="157162"/>
                </a:lnTo>
                <a:lnTo>
                  <a:pt x="385762" y="157162"/>
                </a:lnTo>
                <a:lnTo>
                  <a:pt x="378619" y="157162"/>
                </a:lnTo>
                <a:lnTo>
                  <a:pt x="371475" y="164306"/>
                </a:lnTo>
                <a:lnTo>
                  <a:pt x="364331" y="171450"/>
                </a:lnTo>
                <a:lnTo>
                  <a:pt x="357187" y="178593"/>
                </a:lnTo>
                <a:lnTo>
                  <a:pt x="357187" y="192881"/>
                </a:lnTo>
                <a:lnTo>
                  <a:pt x="350044" y="200025"/>
                </a:lnTo>
                <a:lnTo>
                  <a:pt x="350044" y="214312"/>
                </a:lnTo>
                <a:lnTo>
                  <a:pt x="350044" y="228600"/>
                </a:lnTo>
                <a:lnTo>
                  <a:pt x="357187" y="242887"/>
                </a:lnTo>
                <a:lnTo>
                  <a:pt x="364331" y="264318"/>
                </a:lnTo>
                <a:lnTo>
                  <a:pt x="371475" y="278606"/>
                </a:lnTo>
                <a:lnTo>
                  <a:pt x="378619" y="292893"/>
                </a:lnTo>
                <a:lnTo>
                  <a:pt x="392906" y="314325"/>
                </a:lnTo>
                <a:lnTo>
                  <a:pt x="400050" y="321468"/>
                </a:lnTo>
                <a:lnTo>
                  <a:pt x="414337" y="342900"/>
                </a:lnTo>
                <a:lnTo>
                  <a:pt x="428625" y="350043"/>
                </a:lnTo>
                <a:lnTo>
                  <a:pt x="442912" y="350043"/>
                </a:lnTo>
                <a:lnTo>
                  <a:pt x="457200" y="357187"/>
                </a:lnTo>
                <a:lnTo>
                  <a:pt x="478631" y="371475"/>
                </a:lnTo>
                <a:lnTo>
                  <a:pt x="478631" y="3714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 81"/>
          <p:cNvSpPr/>
          <p:nvPr/>
        </p:nvSpPr>
        <p:spPr>
          <a:xfrm>
            <a:off x="3143250" y="5893594"/>
            <a:ext cx="371476" cy="450057"/>
          </a:xfrm>
          <a:custGeom>
            <a:avLst/>
            <a:gdLst/>
            <a:ahLst/>
            <a:cxnLst/>
            <a:rect l="0" t="0" r="0" b="0"/>
            <a:pathLst>
              <a:path w="371476" h="450057">
                <a:moveTo>
                  <a:pt x="178594" y="57150"/>
                </a:moveTo>
                <a:lnTo>
                  <a:pt x="171450" y="57150"/>
                </a:lnTo>
                <a:lnTo>
                  <a:pt x="171450" y="50006"/>
                </a:lnTo>
                <a:lnTo>
                  <a:pt x="171450" y="50006"/>
                </a:lnTo>
                <a:lnTo>
                  <a:pt x="178594" y="50006"/>
                </a:lnTo>
                <a:lnTo>
                  <a:pt x="178594" y="50006"/>
                </a:lnTo>
                <a:lnTo>
                  <a:pt x="178594" y="50006"/>
                </a:lnTo>
                <a:lnTo>
                  <a:pt x="178594" y="50006"/>
                </a:lnTo>
                <a:lnTo>
                  <a:pt x="178594" y="50006"/>
                </a:lnTo>
                <a:lnTo>
                  <a:pt x="178594" y="35719"/>
                </a:lnTo>
                <a:lnTo>
                  <a:pt x="178594" y="35719"/>
                </a:lnTo>
                <a:lnTo>
                  <a:pt x="178594" y="35719"/>
                </a:lnTo>
                <a:lnTo>
                  <a:pt x="178594" y="21431"/>
                </a:lnTo>
                <a:lnTo>
                  <a:pt x="178594" y="21431"/>
                </a:lnTo>
                <a:lnTo>
                  <a:pt x="178594" y="21431"/>
                </a:lnTo>
                <a:lnTo>
                  <a:pt x="178594" y="14287"/>
                </a:lnTo>
                <a:lnTo>
                  <a:pt x="171450" y="7144"/>
                </a:lnTo>
                <a:lnTo>
                  <a:pt x="171450" y="7144"/>
                </a:lnTo>
                <a:lnTo>
                  <a:pt x="164306" y="7144"/>
                </a:lnTo>
                <a:lnTo>
                  <a:pt x="164306" y="0"/>
                </a:lnTo>
                <a:lnTo>
                  <a:pt x="157163" y="0"/>
                </a:lnTo>
                <a:lnTo>
                  <a:pt x="150019" y="0"/>
                </a:lnTo>
                <a:lnTo>
                  <a:pt x="142875" y="0"/>
                </a:lnTo>
                <a:lnTo>
                  <a:pt x="135731" y="0"/>
                </a:lnTo>
                <a:lnTo>
                  <a:pt x="128588" y="7144"/>
                </a:lnTo>
                <a:lnTo>
                  <a:pt x="121444" y="7144"/>
                </a:lnTo>
                <a:lnTo>
                  <a:pt x="107156" y="21431"/>
                </a:lnTo>
                <a:lnTo>
                  <a:pt x="100013" y="28575"/>
                </a:lnTo>
                <a:lnTo>
                  <a:pt x="85725" y="42862"/>
                </a:lnTo>
                <a:lnTo>
                  <a:pt x="78581" y="50006"/>
                </a:lnTo>
                <a:lnTo>
                  <a:pt x="71438" y="78581"/>
                </a:lnTo>
                <a:lnTo>
                  <a:pt x="64294" y="92869"/>
                </a:lnTo>
                <a:lnTo>
                  <a:pt x="50006" y="114300"/>
                </a:lnTo>
                <a:lnTo>
                  <a:pt x="42863" y="135731"/>
                </a:lnTo>
                <a:lnTo>
                  <a:pt x="35719" y="164306"/>
                </a:lnTo>
                <a:lnTo>
                  <a:pt x="35719" y="192881"/>
                </a:lnTo>
                <a:lnTo>
                  <a:pt x="28575" y="221456"/>
                </a:lnTo>
                <a:lnTo>
                  <a:pt x="21431" y="257175"/>
                </a:lnTo>
                <a:lnTo>
                  <a:pt x="21431" y="285750"/>
                </a:lnTo>
                <a:lnTo>
                  <a:pt x="14288" y="314325"/>
                </a:lnTo>
                <a:lnTo>
                  <a:pt x="14288" y="342900"/>
                </a:lnTo>
                <a:lnTo>
                  <a:pt x="14288" y="371475"/>
                </a:lnTo>
                <a:lnTo>
                  <a:pt x="14288" y="392906"/>
                </a:lnTo>
                <a:lnTo>
                  <a:pt x="14288" y="414337"/>
                </a:lnTo>
                <a:lnTo>
                  <a:pt x="14288" y="428625"/>
                </a:lnTo>
                <a:lnTo>
                  <a:pt x="14288" y="435769"/>
                </a:lnTo>
                <a:lnTo>
                  <a:pt x="14288" y="450056"/>
                </a:lnTo>
                <a:lnTo>
                  <a:pt x="14288" y="450056"/>
                </a:lnTo>
                <a:lnTo>
                  <a:pt x="14288" y="450056"/>
                </a:lnTo>
                <a:lnTo>
                  <a:pt x="14288" y="450056"/>
                </a:lnTo>
                <a:lnTo>
                  <a:pt x="14288" y="450056"/>
                </a:lnTo>
                <a:lnTo>
                  <a:pt x="7144" y="435769"/>
                </a:lnTo>
                <a:lnTo>
                  <a:pt x="7144" y="428625"/>
                </a:lnTo>
                <a:lnTo>
                  <a:pt x="7144" y="421481"/>
                </a:lnTo>
                <a:lnTo>
                  <a:pt x="7144" y="407194"/>
                </a:lnTo>
                <a:lnTo>
                  <a:pt x="7144" y="385762"/>
                </a:lnTo>
                <a:lnTo>
                  <a:pt x="0" y="371475"/>
                </a:lnTo>
                <a:lnTo>
                  <a:pt x="0" y="350044"/>
                </a:lnTo>
                <a:lnTo>
                  <a:pt x="0" y="328612"/>
                </a:lnTo>
                <a:lnTo>
                  <a:pt x="0" y="314325"/>
                </a:lnTo>
                <a:lnTo>
                  <a:pt x="0" y="300037"/>
                </a:lnTo>
                <a:lnTo>
                  <a:pt x="7144" y="278606"/>
                </a:lnTo>
                <a:lnTo>
                  <a:pt x="7144" y="264319"/>
                </a:lnTo>
                <a:lnTo>
                  <a:pt x="14288" y="257175"/>
                </a:lnTo>
                <a:lnTo>
                  <a:pt x="14288" y="242887"/>
                </a:lnTo>
                <a:lnTo>
                  <a:pt x="21431" y="235744"/>
                </a:lnTo>
                <a:lnTo>
                  <a:pt x="28575" y="235744"/>
                </a:lnTo>
                <a:lnTo>
                  <a:pt x="35719" y="228600"/>
                </a:lnTo>
                <a:lnTo>
                  <a:pt x="42863" y="214312"/>
                </a:lnTo>
                <a:lnTo>
                  <a:pt x="50006" y="214312"/>
                </a:lnTo>
                <a:lnTo>
                  <a:pt x="57150" y="214312"/>
                </a:lnTo>
                <a:lnTo>
                  <a:pt x="71438" y="207169"/>
                </a:lnTo>
                <a:lnTo>
                  <a:pt x="85725" y="207169"/>
                </a:lnTo>
                <a:lnTo>
                  <a:pt x="100013" y="207169"/>
                </a:lnTo>
                <a:lnTo>
                  <a:pt x="107156" y="200025"/>
                </a:lnTo>
                <a:lnTo>
                  <a:pt x="121444" y="200025"/>
                </a:lnTo>
                <a:lnTo>
                  <a:pt x="135731" y="207169"/>
                </a:lnTo>
                <a:lnTo>
                  <a:pt x="150019" y="207169"/>
                </a:lnTo>
                <a:lnTo>
                  <a:pt x="164306" y="207169"/>
                </a:lnTo>
                <a:lnTo>
                  <a:pt x="178594" y="214312"/>
                </a:lnTo>
                <a:lnTo>
                  <a:pt x="192881" y="214312"/>
                </a:lnTo>
                <a:lnTo>
                  <a:pt x="200025" y="214312"/>
                </a:lnTo>
                <a:lnTo>
                  <a:pt x="207169" y="221456"/>
                </a:lnTo>
                <a:lnTo>
                  <a:pt x="214313" y="228600"/>
                </a:lnTo>
                <a:lnTo>
                  <a:pt x="214313" y="221456"/>
                </a:lnTo>
                <a:lnTo>
                  <a:pt x="221456" y="228600"/>
                </a:lnTo>
                <a:lnTo>
                  <a:pt x="221456" y="228600"/>
                </a:lnTo>
                <a:lnTo>
                  <a:pt x="221456" y="228600"/>
                </a:lnTo>
                <a:lnTo>
                  <a:pt x="221456" y="228600"/>
                </a:lnTo>
                <a:lnTo>
                  <a:pt x="221456" y="235744"/>
                </a:lnTo>
                <a:lnTo>
                  <a:pt x="221456" y="235744"/>
                </a:lnTo>
                <a:lnTo>
                  <a:pt x="221456" y="235744"/>
                </a:lnTo>
                <a:lnTo>
                  <a:pt x="221456" y="242887"/>
                </a:lnTo>
                <a:lnTo>
                  <a:pt x="221456" y="242887"/>
                </a:lnTo>
                <a:lnTo>
                  <a:pt x="228600" y="250031"/>
                </a:lnTo>
                <a:lnTo>
                  <a:pt x="228600" y="257175"/>
                </a:lnTo>
                <a:lnTo>
                  <a:pt x="228600" y="264319"/>
                </a:lnTo>
                <a:lnTo>
                  <a:pt x="235744" y="264319"/>
                </a:lnTo>
                <a:lnTo>
                  <a:pt x="235744" y="271462"/>
                </a:lnTo>
                <a:lnTo>
                  <a:pt x="250031" y="278606"/>
                </a:lnTo>
                <a:lnTo>
                  <a:pt x="257175" y="278606"/>
                </a:lnTo>
                <a:lnTo>
                  <a:pt x="264319" y="285750"/>
                </a:lnTo>
                <a:lnTo>
                  <a:pt x="278606" y="292894"/>
                </a:lnTo>
                <a:lnTo>
                  <a:pt x="285750" y="292894"/>
                </a:lnTo>
                <a:lnTo>
                  <a:pt x="300038" y="285750"/>
                </a:lnTo>
                <a:lnTo>
                  <a:pt x="314325" y="285750"/>
                </a:lnTo>
                <a:lnTo>
                  <a:pt x="321469" y="285750"/>
                </a:lnTo>
                <a:lnTo>
                  <a:pt x="335756" y="278606"/>
                </a:lnTo>
                <a:lnTo>
                  <a:pt x="342900" y="271462"/>
                </a:lnTo>
                <a:lnTo>
                  <a:pt x="350044" y="264319"/>
                </a:lnTo>
                <a:lnTo>
                  <a:pt x="357188" y="257175"/>
                </a:lnTo>
                <a:lnTo>
                  <a:pt x="364331" y="242887"/>
                </a:lnTo>
                <a:lnTo>
                  <a:pt x="371475" y="242887"/>
                </a:lnTo>
                <a:lnTo>
                  <a:pt x="371475" y="228600"/>
                </a:lnTo>
                <a:lnTo>
                  <a:pt x="371475" y="214312"/>
                </a:lnTo>
                <a:lnTo>
                  <a:pt x="371475" y="214312"/>
                </a:lnTo>
                <a:lnTo>
                  <a:pt x="371475" y="200025"/>
                </a:lnTo>
                <a:lnTo>
                  <a:pt x="364331" y="185737"/>
                </a:lnTo>
                <a:lnTo>
                  <a:pt x="357188" y="185737"/>
                </a:lnTo>
                <a:lnTo>
                  <a:pt x="357188" y="171450"/>
                </a:lnTo>
                <a:lnTo>
                  <a:pt x="350044" y="164306"/>
                </a:lnTo>
                <a:lnTo>
                  <a:pt x="335756" y="157162"/>
                </a:lnTo>
                <a:lnTo>
                  <a:pt x="328613" y="150019"/>
                </a:lnTo>
                <a:lnTo>
                  <a:pt x="321469" y="142875"/>
                </a:lnTo>
                <a:lnTo>
                  <a:pt x="307181" y="135731"/>
                </a:lnTo>
                <a:lnTo>
                  <a:pt x="292894" y="142875"/>
                </a:lnTo>
                <a:lnTo>
                  <a:pt x="285750" y="142875"/>
                </a:lnTo>
                <a:lnTo>
                  <a:pt x="271463" y="142875"/>
                </a:lnTo>
                <a:lnTo>
                  <a:pt x="257175" y="150019"/>
                </a:lnTo>
                <a:lnTo>
                  <a:pt x="250031" y="157162"/>
                </a:lnTo>
                <a:lnTo>
                  <a:pt x="235744" y="164306"/>
                </a:lnTo>
                <a:lnTo>
                  <a:pt x="235744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Freeform 82"/>
          <p:cNvSpPr/>
          <p:nvPr/>
        </p:nvSpPr>
        <p:spPr>
          <a:xfrm>
            <a:off x="3557588" y="6022181"/>
            <a:ext cx="157163" cy="171451"/>
          </a:xfrm>
          <a:custGeom>
            <a:avLst/>
            <a:gdLst/>
            <a:ahLst/>
            <a:cxnLst/>
            <a:rect l="0" t="0" r="0" b="0"/>
            <a:pathLst>
              <a:path w="157163" h="171451">
                <a:moveTo>
                  <a:pt x="0" y="57150"/>
                </a:moveTo>
                <a:lnTo>
                  <a:pt x="0" y="64294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71438"/>
                </a:lnTo>
                <a:lnTo>
                  <a:pt x="0" y="78582"/>
                </a:lnTo>
                <a:lnTo>
                  <a:pt x="0" y="85725"/>
                </a:lnTo>
                <a:lnTo>
                  <a:pt x="7143" y="92869"/>
                </a:lnTo>
                <a:lnTo>
                  <a:pt x="14287" y="107157"/>
                </a:lnTo>
                <a:lnTo>
                  <a:pt x="14287" y="107157"/>
                </a:lnTo>
                <a:lnTo>
                  <a:pt x="21431" y="114300"/>
                </a:lnTo>
                <a:lnTo>
                  <a:pt x="28575" y="128588"/>
                </a:lnTo>
                <a:lnTo>
                  <a:pt x="35718" y="135732"/>
                </a:lnTo>
                <a:lnTo>
                  <a:pt x="42862" y="142875"/>
                </a:lnTo>
                <a:lnTo>
                  <a:pt x="50006" y="150019"/>
                </a:lnTo>
                <a:lnTo>
                  <a:pt x="57150" y="157163"/>
                </a:lnTo>
                <a:lnTo>
                  <a:pt x="71437" y="164307"/>
                </a:lnTo>
                <a:lnTo>
                  <a:pt x="78581" y="164307"/>
                </a:lnTo>
                <a:lnTo>
                  <a:pt x="92868" y="171450"/>
                </a:lnTo>
                <a:lnTo>
                  <a:pt x="100012" y="171450"/>
                </a:lnTo>
                <a:lnTo>
                  <a:pt x="114300" y="171450"/>
                </a:lnTo>
                <a:lnTo>
                  <a:pt x="121443" y="171450"/>
                </a:lnTo>
                <a:lnTo>
                  <a:pt x="135731" y="164307"/>
                </a:lnTo>
                <a:lnTo>
                  <a:pt x="142875" y="157163"/>
                </a:lnTo>
                <a:lnTo>
                  <a:pt x="150018" y="157163"/>
                </a:lnTo>
                <a:lnTo>
                  <a:pt x="157162" y="142875"/>
                </a:lnTo>
                <a:lnTo>
                  <a:pt x="157162" y="128588"/>
                </a:lnTo>
                <a:lnTo>
                  <a:pt x="157162" y="121444"/>
                </a:lnTo>
                <a:lnTo>
                  <a:pt x="157162" y="107157"/>
                </a:lnTo>
                <a:lnTo>
                  <a:pt x="157162" y="92869"/>
                </a:lnTo>
                <a:lnTo>
                  <a:pt x="157162" y="78582"/>
                </a:lnTo>
                <a:lnTo>
                  <a:pt x="157162" y="64294"/>
                </a:lnTo>
                <a:lnTo>
                  <a:pt x="150018" y="50007"/>
                </a:lnTo>
                <a:lnTo>
                  <a:pt x="142875" y="35719"/>
                </a:lnTo>
                <a:lnTo>
                  <a:pt x="135731" y="28575"/>
                </a:lnTo>
                <a:lnTo>
                  <a:pt x="121443" y="21432"/>
                </a:lnTo>
                <a:lnTo>
                  <a:pt x="114300" y="7144"/>
                </a:lnTo>
                <a:lnTo>
                  <a:pt x="100012" y="0"/>
                </a:lnTo>
                <a:lnTo>
                  <a:pt x="85725" y="0"/>
                </a:lnTo>
                <a:lnTo>
                  <a:pt x="71437" y="0"/>
                </a:lnTo>
                <a:lnTo>
                  <a:pt x="57150" y="0"/>
                </a:lnTo>
                <a:lnTo>
                  <a:pt x="50006" y="0"/>
                </a:lnTo>
                <a:lnTo>
                  <a:pt x="42862" y="0"/>
                </a:lnTo>
                <a:lnTo>
                  <a:pt x="28575" y="7144"/>
                </a:lnTo>
                <a:lnTo>
                  <a:pt x="21431" y="14288"/>
                </a:lnTo>
                <a:lnTo>
                  <a:pt x="21431" y="21432"/>
                </a:lnTo>
                <a:lnTo>
                  <a:pt x="21431" y="21432"/>
                </a:lnTo>
                <a:lnTo>
                  <a:pt x="21431" y="28575"/>
                </a:lnTo>
                <a:lnTo>
                  <a:pt x="21431" y="35719"/>
                </a:lnTo>
                <a:lnTo>
                  <a:pt x="28575" y="50007"/>
                </a:lnTo>
                <a:lnTo>
                  <a:pt x="28575" y="500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 83"/>
          <p:cNvSpPr/>
          <p:nvPr/>
        </p:nvSpPr>
        <p:spPr>
          <a:xfrm>
            <a:off x="3800475" y="5950744"/>
            <a:ext cx="21432" cy="271463"/>
          </a:xfrm>
          <a:custGeom>
            <a:avLst/>
            <a:gdLst/>
            <a:ahLst/>
            <a:cxnLst/>
            <a:rect l="0" t="0" r="0" b="0"/>
            <a:pathLst>
              <a:path w="21432" h="271463">
                <a:moveTo>
                  <a:pt x="21431" y="0"/>
                </a:move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7144"/>
                </a:lnTo>
                <a:lnTo>
                  <a:pt x="21431" y="21431"/>
                </a:lnTo>
                <a:lnTo>
                  <a:pt x="14288" y="21431"/>
                </a:lnTo>
                <a:lnTo>
                  <a:pt x="14288" y="35719"/>
                </a:lnTo>
                <a:lnTo>
                  <a:pt x="14288" y="57150"/>
                </a:lnTo>
                <a:lnTo>
                  <a:pt x="7144" y="71437"/>
                </a:lnTo>
                <a:lnTo>
                  <a:pt x="7144" y="92869"/>
                </a:lnTo>
                <a:lnTo>
                  <a:pt x="0" y="121444"/>
                </a:lnTo>
                <a:lnTo>
                  <a:pt x="0" y="142875"/>
                </a:lnTo>
                <a:lnTo>
                  <a:pt x="0" y="164306"/>
                </a:lnTo>
                <a:lnTo>
                  <a:pt x="0" y="192881"/>
                </a:lnTo>
                <a:lnTo>
                  <a:pt x="0" y="214312"/>
                </a:lnTo>
                <a:lnTo>
                  <a:pt x="7144" y="228600"/>
                </a:lnTo>
                <a:lnTo>
                  <a:pt x="7144" y="242887"/>
                </a:lnTo>
                <a:lnTo>
                  <a:pt x="14288" y="271462"/>
                </a:lnTo>
                <a:lnTo>
                  <a:pt x="14288" y="2714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Freeform 84"/>
          <p:cNvSpPr/>
          <p:nvPr/>
        </p:nvSpPr>
        <p:spPr>
          <a:xfrm>
            <a:off x="3793331" y="6072188"/>
            <a:ext cx="85726" cy="7144"/>
          </a:xfrm>
          <a:custGeom>
            <a:avLst/>
            <a:gdLst/>
            <a:ahLst/>
            <a:cxnLst/>
            <a:rect l="0" t="0" r="0" b="0"/>
            <a:pathLst>
              <a:path w="85726" h="7144">
                <a:moveTo>
                  <a:pt x="0" y="0"/>
                </a:moveTo>
                <a:lnTo>
                  <a:pt x="0" y="714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4" y="0"/>
                </a:lnTo>
                <a:lnTo>
                  <a:pt x="14288" y="0"/>
                </a:lnTo>
                <a:lnTo>
                  <a:pt x="21432" y="7143"/>
                </a:lnTo>
                <a:lnTo>
                  <a:pt x="28575" y="0"/>
                </a:lnTo>
                <a:lnTo>
                  <a:pt x="42863" y="0"/>
                </a:lnTo>
                <a:lnTo>
                  <a:pt x="64294" y="0"/>
                </a:lnTo>
                <a:lnTo>
                  <a:pt x="85725" y="7143"/>
                </a:lnTo>
                <a:lnTo>
                  <a:pt x="85725" y="71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 85"/>
          <p:cNvSpPr/>
          <p:nvPr/>
        </p:nvSpPr>
        <p:spPr>
          <a:xfrm>
            <a:off x="3971925" y="5943600"/>
            <a:ext cx="142876" cy="278607"/>
          </a:xfrm>
          <a:custGeom>
            <a:avLst/>
            <a:gdLst/>
            <a:ahLst/>
            <a:cxnLst/>
            <a:rect l="0" t="0" r="0" b="0"/>
            <a:pathLst>
              <a:path w="142876" h="278607">
                <a:moveTo>
                  <a:pt x="92869" y="0"/>
                </a:moveTo>
                <a:lnTo>
                  <a:pt x="92869" y="7144"/>
                </a:lnTo>
                <a:lnTo>
                  <a:pt x="92869" y="0"/>
                </a:lnTo>
                <a:lnTo>
                  <a:pt x="92869" y="7144"/>
                </a:lnTo>
                <a:lnTo>
                  <a:pt x="92869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7144"/>
                </a:lnTo>
                <a:lnTo>
                  <a:pt x="85725" y="14288"/>
                </a:lnTo>
                <a:lnTo>
                  <a:pt x="78581" y="21431"/>
                </a:lnTo>
                <a:lnTo>
                  <a:pt x="78581" y="35719"/>
                </a:lnTo>
                <a:lnTo>
                  <a:pt x="71438" y="57150"/>
                </a:lnTo>
                <a:lnTo>
                  <a:pt x="64294" y="71438"/>
                </a:lnTo>
                <a:lnTo>
                  <a:pt x="57150" y="85725"/>
                </a:lnTo>
                <a:lnTo>
                  <a:pt x="57150" y="107156"/>
                </a:lnTo>
                <a:lnTo>
                  <a:pt x="50006" y="128588"/>
                </a:lnTo>
                <a:lnTo>
                  <a:pt x="50006" y="142875"/>
                </a:lnTo>
                <a:lnTo>
                  <a:pt x="42863" y="164306"/>
                </a:lnTo>
                <a:lnTo>
                  <a:pt x="42863" y="185738"/>
                </a:lnTo>
                <a:lnTo>
                  <a:pt x="50006" y="200025"/>
                </a:lnTo>
                <a:lnTo>
                  <a:pt x="50006" y="214313"/>
                </a:lnTo>
                <a:lnTo>
                  <a:pt x="57150" y="235744"/>
                </a:lnTo>
                <a:lnTo>
                  <a:pt x="64294" y="242888"/>
                </a:lnTo>
                <a:lnTo>
                  <a:pt x="71438" y="257175"/>
                </a:lnTo>
                <a:lnTo>
                  <a:pt x="78581" y="271463"/>
                </a:lnTo>
                <a:lnTo>
                  <a:pt x="92869" y="271463"/>
                </a:lnTo>
                <a:lnTo>
                  <a:pt x="100013" y="278606"/>
                </a:lnTo>
                <a:lnTo>
                  <a:pt x="107156" y="278606"/>
                </a:lnTo>
                <a:lnTo>
                  <a:pt x="114300" y="278606"/>
                </a:lnTo>
                <a:lnTo>
                  <a:pt x="128588" y="271463"/>
                </a:lnTo>
                <a:lnTo>
                  <a:pt x="135731" y="271463"/>
                </a:lnTo>
                <a:lnTo>
                  <a:pt x="135731" y="264319"/>
                </a:lnTo>
                <a:lnTo>
                  <a:pt x="142875" y="242888"/>
                </a:lnTo>
                <a:lnTo>
                  <a:pt x="142875" y="235744"/>
                </a:lnTo>
                <a:lnTo>
                  <a:pt x="142875" y="228600"/>
                </a:lnTo>
                <a:lnTo>
                  <a:pt x="142875" y="207169"/>
                </a:lnTo>
                <a:lnTo>
                  <a:pt x="135731" y="192881"/>
                </a:lnTo>
                <a:lnTo>
                  <a:pt x="135731" y="178594"/>
                </a:lnTo>
                <a:lnTo>
                  <a:pt x="128588" y="164306"/>
                </a:lnTo>
                <a:lnTo>
                  <a:pt x="121444" y="150019"/>
                </a:lnTo>
                <a:lnTo>
                  <a:pt x="107156" y="142875"/>
                </a:lnTo>
                <a:lnTo>
                  <a:pt x="100013" y="135731"/>
                </a:lnTo>
                <a:lnTo>
                  <a:pt x="85725" y="128588"/>
                </a:lnTo>
                <a:lnTo>
                  <a:pt x="71438" y="121444"/>
                </a:lnTo>
                <a:lnTo>
                  <a:pt x="57150" y="121444"/>
                </a:lnTo>
                <a:lnTo>
                  <a:pt x="42863" y="121444"/>
                </a:lnTo>
                <a:lnTo>
                  <a:pt x="28575" y="128588"/>
                </a:lnTo>
                <a:lnTo>
                  <a:pt x="21431" y="135731"/>
                </a:lnTo>
                <a:lnTo>
                  <a:pt x="14288" y="135731"/>
                </a:lnTo>
                <a:lnTo>
                  <a:pt x="7144" y="142875"/>
                </a:lnTo>
                <a:lnTo>
                  <a:pt x="0" y="157163"/>
                </a:lnTo>
                <a:lnTo>
                  <a:pt x="0" y="164306"/>
                </a:lnTo>
                <a:lnTo>
                  <a:pt x="0" y="157163"/>
                </a:lnTo>
                <a:lnTo>
                  <a:pt x="7144" y="157163"/>
                </a:lnTo>
                <a:lnTo>
                  <a:pt x="7144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reeform 86"/>
          <p:cNvSpPr/>
          <p:nvPr/>
        </p:nvSpPr>
        <p:spPr>
          <a:xfrm>
            <a:off x="4114800" y="5850731"/>
            <a:ext cx="692945" cy="350045"/>
          </a:xfrm>
          <a:custGeom>
            <a:avLst/>
            <a:gdLst/>
            <a:ahLst/>
            <a:cxnLst/>
            <a:rect l="0" t="0" r="0" b="0"/>
            <a:pathLst>
              <a:path w="692945" h="350045">
                <a:moveTo>
                  <a:pt x="114300" y="271463"/>
                </a:moveTo>
                <a:lnTo>
                  <a:pt x="114300" y="278607"/>
                </a:lnTo>
                <a:lnTo>
                  <a:pt x="114300" y="271463"/>
                </a:lnTo>
                <a:lnTo>
                  <a:pt x="114300" y="264319"/>
                </a:lnTo>
                <a:lnTo>
                  <a:pt x="107156" y="257175"/>
                </a:lnTo>
                <a:lnTo>
                  <a:pt x="107156" y="250032"/>
                </a:lnTo>
                <a:lnTo>
                  <a:pt x="100013" y="250032"/>
                </a:lnTo>
                <a:lnTo>
                  <a:pt x="100013" y="250032"/>
                </a:lnTo>
                <a:lnTo>
                  <a:pt x="92869" y="242888"/>
                </a:lnTo>
                <a:lnTo>
                  <a:pt x="78581" y="242888"/>
                </a:lnTo>
                <a:lnTo>
                  <a:pt x="71438" y="242888"/>
                </a:lnTo>
                <a:lnTo>
                  <a:pt x="64294" y="242888"/>
                </a:lnTo>
                <a:lnTo>
                  <a:pt x="50006" y="250032"/>
                </a:lnTo>
                <a:lnTo>
                  <a:pt x="35719" y="257175"/>
                </a:lnTo>
                <a:lnTo>
                  <a:pt x="28575" y="257175"/>
                </a:lnTo>
                <a:lnTo>
                  <a:pt x="21431" y="271463"/>
                </a:lnTo>
                <a:lnTo>
                  <a:pt x="14288" y="278607"/>
                </a:lnTo>
                <a:lnTo>
                  <a:pt x="7144" y="292894"/>
                </a:lnTo>
                <a:lnTo>
                  <a:pt x="7144" y="300038"/>
                </a:lnTo>
                <a:lnTo>
                  <a:pt x="0" y="314325"/>
                </a:lnTo>
                <a:lnTo>
                  <a:pt x="7144" y="321469"/>
                </a:lnTo>
                <a:lnTo>
                  <a:pt x="7144" y="328613"/>
                </a:lnTo>
                <a:lnTo>
                  <a:pt x="14288" y="335757"/>
                </a:lnTo>
                <a:lnTo>
                  <a:pt x="14288" y="342900"/>
                </a:lnTo>
                <a:lnTo>
                  <a:pt x="21431" y="342900"/>
                </a:lnTo>
                <a:lnTo>
                  <a:pt x="28575" y="342900"/>
                </a:lnTo>
                <a:lnTo>
                  <a:pt x="42863" y="350044"/>
                </a:lnTo>
                <a:lnTo>
                  <a:pt x="50006" y="342900"/>
                </a:lnTo>
                <a:lnTo>
                  <a:pt x="57150" y="335757"/>
                </a:lnTo>
                <a:lnTo>
                  <a:pt x="64294" y="335757"/>
                </a:lnTo>
                <a:lnTo>
                  <a:pt x="71438" y="335757"/>
                </a:lnTo>
                <a:lnTo>
                  <a:pt x="78581" y="328613"/>
                </a:lnTo>
                <a:lnTo>
                  <a:pt x="85725" y="321469"/>
                </a:lnTo>
                <a:lnTo>
                  <a:pt x="85725" y="314325"/>
                </a:lnTo>
                <a:lnTo>
                  <a:pt x="92869" y="307182"/>
                </a:lnTo>
                <a:lnTo>
                  <a:pt x="92869" y="300038"/>
                </a:lnTo>
                <a:lnTo>
                  <a:pt x="100013" y="300038"/>
                </a:lnTo>
                <a:lnTo>
                  <a:pt x="100013" y="292894"/>
                </a:lnTo>
                <a:lnTo>
                  <a:pt x="100013" y="285750"/>
                </a:lnTo>
                <a:lnTo>
                  <a:pt x="100013" y="285750"/>
                </a:lnTo>
                <a:lnTo>
                  <a:pt x="100013" y="285750"/>
                </a:lnTo>
                <a:lnTo>
                  <a:pt x="100013" y="285750"/>
                </a:lnTo>
                <a:lnTo>
                  <a:pt x="100013" y="285750"/>
                </a:lnTo>
                <a:lnTo>
                  <a:pt x="100013" y="285750"/>
                </a:lnTo>
                <a:lnTo>
                  <a:pt x="100013" y="278607"/>
                </a:lnTo>
                <a:lnTo>
                  <a:pt x="100013" y="285750"/>
                </a:lnTo>
                <a:lnTo>
                  <a:pt x="107156" y="292894"/>
                </a:lnTo>
                <a:lnTo>
                  <a:pt x="107156" y="292894"/>
                </a:lnTo>
                <a:lnTo>
                  <a:pt x="107156" y="300038"/>
                </a:lnTo>
                <a:lnTo>
                  <a:pt x="114300" y="307182"/>
                </a:lnTo>
                <a:lnTo>
                  <a:pt x="114300" y="307182"/>
                </a:lnTo>
                <a:lnTo>
                  <a:pt x="121444" y="314325"/>
                </a:lnTo>
                <a:lnTo>
                  <a:pt x="128588" y="321469"/>
                </a:lnTo>
                <a:lnTo>
                  <a:pt x="135731" y="321469"/>
                </a:lnTo>
                <a:lnTo>
                  <a:pt x="135731" y="321469"/>
                </a:lnTo>
                <a:lnTo>
                  <a:pt x="142875" y="328613"/>
                </a:lnTo>
                <a:lnTo>
                  <a:pt x="150019" y="328613"/>
                </a:lnTo>
                <a:lnTo>
                  <a:pt x="164306" y="321469"/>
                </a:lnTo>
                <a:lnTo>
                  <a:pt x="164306" y="321469"/>
                </a:lnTo>
                <a:lnTo>
                  <a:pt x="171450" y="321469"/>
                </a:lnTo>
                <a:lnTo>
                  <a:pt x="178594" y="307182"/>
                </a:lnTo>
                <a:lnTo>
                  <a:pt x="178594" y="307182"/>
                </a:lnTo>
                <a:lnTo>
                  <a:pt x="185738" y="292894"/>
                </a:lnTo>
                <a:lnTo>
                  <a:pt x="192881" y="278607"/>
                </a:lnTo>
                <a:lnTo>
                  <a:pt x="200025" y="257175"/>
                </a:lnTo>
                <a:lnTo>
                  <a:pt x="207169" y="250032"/>
                </a:lnTo>
                <a:lnTo>
                  <a:pt x="214313" y="228600"/>
                </a:lnTo>
                <a:lnTo>
                  <a:pt x="221456" y="200025"/>
                </a:lnTo>
                <a:lnTo>
                  <a:pt x="228600" y="185738"/>
                </a:lnTo>
                <a:lnTo>
                  <a:pt x="228600" y="164307"/>
                </a:lnTo>
                <a:lnTo>
                  <a:pt x="235744" y="135732"/>
                </a:lnTo>
                <a:lnTo>
                  <a:pt x="235744" y="121444"/>
                </a:lnTo>
                <a:lnTo>
                  <a:pt x="235744" y="107157"/>
                </a:lnTo>
                <a:lnTo>
                  <a:pt x="228600" y="85725"/>
                </a:lnTo>
                <a:lnTo>
                  <a:pt x="228600" y="78582"/>
                </a:lnTo>
                <a:lnTo>
                  <a:pt x="221456" y="71438"/>
                </a:lnTo>
                <a:lnTo>
                  <a:pt x="214313" y="64294"/>
                </a:lnTo>
                <a:lnTo>
                  <a:pt x="214313" y="50007"/>
                </a:lnTo>
                <a:lnTo>
                  <a:pt x="214313" y="50007"/>
                </a:lnTo>
                <a:lnTo>
                  <a:pt x="207169" y="50007"/>
                </a:lnTo>
                <a:lnTo>
                  <a:pt x="207169" y="42863"/>
                </a:lnTo>
                <a:lnTo>
                  <a:pt x="207169" y="50007"/>
                </a:lnTo>
                <a:lnTo>
                  <a:pt x="207169" y="50007"/>
                </a:lnTo>
                <a:lnTo>
                  <a:pt x="207169" y="50007"/>
                </a:lnTo>
                <a:lnTo>
                  <a:pt x="207169" y="64294"/>
                </a:lnTo>
                <a:lnTo>
                  <a:pt x="207169" y="71438"/>
                </a:lnTo>
                <a:lnTo>
                  <a:pt x="207169" y="78582"/>
                </a:lnTo>
                <a:lnTo>
                  <a:pt x="200025" y="92869"/>
                </a:lnTo>
                <a:lnTo>
                  <a:pt x="200025" y="114300"/>
                </a:lnTo>
                <a:lnTo>
                  <a:pt x="200025" y="128588"/>
                </a:lnTo>
                <a:lnTo>
                  <a:pt x="200025" y="150019"/>
                </a:lnTo>
                <a:lnTo>
                  <a:pt x="200025" y="171450"/>
                </a:lnTo>
                <a:lnTo>
                  <a:pt x="207169" y="185738"/>
                </a:lnTo>
                <a:lnTo>
                  <a:pt x="207169" y="200025"/>
                </a:lnTo>
                <a:lnTo>
                  <a:pt x="214313" y="221457"/>
                </a:lnTo>
                <a:lnTo>
                  <a:pt x="221456" y="235744"/>
                </a:lnTo>
                <a:lnTo>
                  <a:pt x="228600" y="250032"/>
                </a:lnTo>
                <a:lnTo>
                  <a:pt x="242888" y="264319"/>
                </a:lnTo>
                <a:lnTo>
                  <a:pt x="250031" y="271463"/>
                </a:lnTo>
                <a:lnTo>
                  <a:pt x="257175" y="278607"/>
                </a:lnTo>
                <a:lnTo>
                  <a:pt x="264319" y="278607"/>
                </a:lnTo>
                <a:lnTo>
                  <a:pt x="271463" y="285750"/>
                </a:lnTo>
                <a:lnTo>
                  <a:pt x="278606" y="285750"/>
                </a:lnTo>
                <a:lnTo>
                  <a:pt x="285750" y="285750"/>
                </a:lnTo>
                <a:lnTo>
                  <a:pt x="292894" y="278607"/>
                </a:lnTo>
                <a:lnTo>
                  <a:pt x="300038" y="278607"/>
                </a:lnTo>
                <a:lnTo>
                  <a:pt x="307181" y="264319"/>
                </a:lnTo>
                <a:lnTo>
                  <a:pt x="314325" y="250032"/>
                </a:lnTo>
                <a:lnTo>
                  <a:pt x="321469" y="228600"/>
                </a:lnTo>
                <a:lnTo>
                  <a:pt x="328613" y="207169"/>
                </a:lnTo>
                <a:lnTo>
                  <a:pt x="335756" y="185738"/>
                </a:lnTo>
                <a:lnTo>
                  <a:pt x="342900" y="164307"/>
                </a:lnTo>
                <a:lnTo>
                  <a:pt x="350044" y="135732"/>
                </a:lnTo>
                <a:lnTo>
                  <a:pt x="357188" y="107157"/>
                </a:lnTo>
                <a:lnTo>
                  <a:pt x="357188" y="85725"/>
                </a:lnTo>
                <a:lnTo>
                  <a:pt x="364331" y="64294"/>
                </a:lnTo>
                <a:lnTo>
                  <a:pt x="364331" y="42863"/>
                </a:lnTo>
                <a:lnTo>
                  <a:pt x="364331" y="28575"/>
                </a:lnTo>
                <a:lnTo>
                  <a:pt x="364331" y="21432"/>
                </a:lnTo>
                <a:lnTo>
                  <a:pt x="357188" y="7144"/>
                </a:lnTo>
                <a:lnTo>
                  <a:pt x="357188" y="7144"/>
                </a:lnTo>
                <a:lnTo>
                  <a:pt x="357188" y="0"/>
                </a:lnTo>
                <a:lnTo>
                  <a:pt x="357188" y="0"/>
                </a:lnTo>
                <a:lnTo>
                  <a:pt x="357188" y="0"/>
                </a:lnTo>
                <a:lnTo>
                  <a:pt x="357188" y="0"/>
                </a:lnTo>
                <a:lnTo>
                  <a:pt x="357188" y="0"/>
                </a:lnTo>
                <a:lnTo>
                  <a:pt x="357188" y="0"/>
                </a:lnTo>
                <a:lnTo>
                  <a:pt x="350044" y="14288"/>
                </a:lnTo>
                <a:lnTo>
                  <a:pt x="350044" y="28575"/>
                </a:lnTo>
                <a:lnTo>
                  <a:pt x="350044" y="35719"/>
                </a:lnTo>
                <a:lnTo>
                  <a:pt x="350044" y="57150"/>
                </a:lnTo>
                <a:lnTo>
                  <a:pt x="350044" y="78582"/>
                </a:lnTo>
                <a:lnTo>
                  <a:pt x="350044" y="92869"/>
                </a:lnTo>
                <a:lnTo>
                  <a:pt x="350044" y="121444"/>
                </a:lnTo>
                <a:lnTo>
                  <a:pt x="350044" y="142875"/>
                </a:lnTo>
                <a:lnTo>
                  <a:pt x="357188" y="164307"/>
                </a:lnTo>
                <a:lnTo>
                  <a:pt x="357188" y="178594"/>
                </a:lnTo>
                <a:lnTo>
                  <a:pt x="371475" y="207169"/>
                </a:lnTo>
                <a:lnTo>
                  <a:pt x="378619" y="221457"/>
                </a:lnTo>
                <a:lnTo>
                  <a:pt x="385763" y="242888"/>
                </a:lnTo>
                <a:lnTo>
                  <a:pt x="407194" y="257175"/>
                </a:lnTo>
                <a:lnTo>
                  <a:pt x="421481" y="271463"/>
                </a:lnTo>
                <a:lnTo>
                  <a:pt x="428625" y="278607"/>
                </a:lnTo>
                <a:lnTo>
                  <a:pt x="442913" y="285750"/>
                </a:lnTo>
                <a:lnTo>
                  <a:pt x="464344" y="292894"/>
                </a:lnTo>
                <a:lnTo>
                  <a:pt x="478631" y="292894"/>
                </a:lnTo>
                <a:lnTo>
                  <a:pt x="485775" y="285750"/>
                </a:lnTo>
                <a:lnTo>
                  <a:pt x="500063" y="285750"/>
                </a:lnTo>
                <a:lnTo>
                  <a:pt x="514350" y="278607"/>
                </a:lnTo>
                <a:lnTo>
                  <a:pt x="521494" y="264319"/>
                </a:lnTo>
                <a:lnTo>
                  <a:pt x="535781" y="250032"/>
                </a:lnTo>
                <a:lnTo>
                  <a:pt x="542925" y="235744"/>
                </a:lnTo>
                <a:lnTo>
                  <a:pt x="550069" y="214313"/>
                </a:lnTo>
                <a:lnTo>
                  <a:pt x="557213" y="200025"/>
                </a:lnTo>
                <a:lnTo>
                  <a:pt x="564356" y="185738"/>
                </a:lnTo>
                <a:lnTo>
                  <a:pt x="564356" y="164307"/>
                </a:lnTo>
                <a:lnTo>
                  <a:pt x="557213" y="150019"/>
                </a:lnTo>
                <a:lnTo>
                  <a:pt x="557213" y="142875"/>
                </a:lnTo>
                <a:lnTo>
                  <a:pt x="550069" y="128588"/>
                </a:lnTo>
                <a:lnTo>
                  <a:pt x="542925" y="121444"/>
                </a:lnTo>
                <a:lnTo>
                  <a:pt x="535781" y="114300"/>
                </a:lnTo>
                <a:lnTo>
                  <a:pt x="535781" y="114300"/>
                </a:lnTo>
                <a:lnTo>
                  <a:pt x="528638" y="107157"/>
                </a:lnTo>
                <a:lnTo>
                  <a:pt x="521494" y="114300"/>
                </a:lnTo>
                <a:lnTo>
                  <a:pt x="514350" y="114300"/>
                </a:lnTo>
                <a:lnTo>
                  <a:pt x="507206" y="121444"/>
                </a:lnTo>
                <a:lnTo>
                  <a:pt x="492919" y="135732"/>
                </a:lnTo>
                <a:lnTo>
                  <a:pt x="492919" y="150019"/>
                </a:lnTo>
                <a:lnTo>
                  <a:pt x="485775" y="157163"/>
                </a:lnTo>
                <a:lnTo>
                  <a:pt x="478631" y="171450"/>
                </a:lnTo>
                <a:lnTo>
                  <a:pt x="478631" y="192882"/>
                </a:lnTo>
                <a:lnTo>
                  <a:pt x="478631" y="200025"/>
                </a:lnTo>
                <a:lnTo>
                  <a:pt x="478631" y="221457"/>
                </a:lnTo>
                <a:lnTo>
                  <a:pt x="485775" y="235744"/>
                </a:lnTo>
                <a:lnTo>
                  <a:pt x="492919" y="250032"/>
                </a:lnTo>
                <a:lnTo>
                  <a:pt x="500063" y="264319"/>
                </a:lnTo>
                <a:lnTo>
                  <a:pt x="514350" y="271463"/>
                </a:lnTo>
                <a:lnTo>
                  <a:pt x="528638" y="278607"/>
                </a:lnTo>
                <a:lnTo>
                  <a:pt x="535781" y="285750"/>
                </a:lnTo>
                <a:lnTo>
                  <a:pt x="550069" y="285750"/>
                </a:lnTo>
                <a:lnTo>
                  <a:pt x="564356" y="285750"/>
                </a:lnTo>
                <a:lnTo>
                  <a:pt x="571500" y="278607"/>
                </a:lnTo>
                <a:lnTo>
                  <a:pt x="585788" y="271463"/>
                </a:lnTo>
                <a:lnTo>
                  <a:pt x="600075" y="271463"/>
                </a:lnTo>
                <a:lnTo>
                  <a:pt x="607219" y="257175"/>
                </a:lnTo>
                <a:lnTo>
                  <a:pt x="614363" y="250032"/>
                </a:lnTo>
                <a:lnTo>
                  <a:pt x="621506" y="242888"/>
                </a:lnTo>
                <a:lnTo>
                  <a:pt x="628650" y="228600"/>
                </a:lnTo>
                <a:lnTo>
                  <a:pt x="635794" y="221457"/>
                </a:lnTo>
                <a:lnTo>
                  <a:pt x="635794" y="214313"/>
                </a:lnTo>
                <a:lnTo>
                  <a:pt x="642938" y="207169"/>
                </a:lnTo>
                <a:lnTo>
                  <a:pt x="642938" y="200025"/>
                </a:lnTo>
                <a:lnTo>
                  <a:pt x="642938" y="200025"/>
                </a:lnTo>
                <a:lnTo>
                  <a:pt x="642938" y="200025"/>
                </a:lnTo>
                <a:lnTo>
                  <a:pt x="642938" y="200025"/>
                </a:lnTo>
                <a:lnTo>
                  <a:pt x="642938" y="200025"/>
                </a:lnTo>
                <a:lnTo>
                  <a:pt x="642938" y="200025"/>
                </a:lnTo>
                <a:lnTo>
                  <a:pt x="642938" y="200025"/>
                </a:lnTo>
                <a:lnTo>
                  <a:pt x="642938" y="207169"/>
                </a:lnTo>
                <a:lnTo>
                  <a:pt x="642938" y="214313"/>
                </a:lnTo>
                <a:lnTo>
                  <a:pt x="642938" y="221457"/>
                </a:lnTo>
                <a:lnTo>
                  <a:pt x="642938" y="228600"/>
                </a:lnTo>
                <a:lnTo>
                  <a:pt x="642938" y="250032"/>
                </a:lnTo>
                <a:lnTo>
                  <a:pt x="642938" y="264319"/>
                </a:lnTo>
                <a:lnTo>
                  <a:pt x="650081" y="271463"/>
                </a:lnTo>
                <a:lnTo>
                  <a:pt x="650081" y="285750"/>
                </a:lnTo>
                <a:lnTo>
                  <a:pt x="657225" y="292894"/>
                </a:lnTo>
                <a:lnTo>
                  <a:pt x="657225" y="307182"/>
                </a:lnTo>
                <a:lnTo>
                  <a:pt x="664369" y="307182"/>
                </a:lnTo>
                <a:lnTo>
                  <a:pt x="664369" y="314325"/>
                </a:lnTo>
                <a:lnTo>
                  <a:pt x="671513" y="321469"/>
                </a:lnTo>
                <a:lnTo>
                  <a:pt x="671513" y="314325"/>
                </a:lnTo>
                <a:lnTo>
                  <a:pt x="671513" y="321469"/>
                </a:lnTo>
                <a:lnTo>
                  <a:pt x="671513" y="321469"/>
                </a:lnTo>
                <a:lnTo>
                  <a:pt x="671513" y="314325"/>
                </a:lnTo>
                <a:lnTo>
                  <a:pt x="671513" y="314325"/>
                </a:lnTo>
                <a:lnTo>
                  <a:pt x="671513" y="307182"/>
                </a:lnTo>
                <a:lnTo>
                  <a:pt x="671513" y="285750"/>
                </a:lnTo>
                <a:lnTo>
                  <a:pt x="671513" y="271463"/>
                </a:lnTo>
                <a:lnTo>
                  <a:pt x="671513" y="257175"/>
                </a:lnTo>
                <a:lnTo>
                  <a:pt x="671513" y="228600"/>
                </a:lnTo>
                <a:lnTo>
                  <a:pt x="671513" y="207169"/>
                </a:lnTo>
                <a:lnTo>
                  <a:pt x="671513" y="192882"/>
                </a:lnTo>
                <a:lnTo>
                  <a:pt x="664369" y="171450"/>
                </a:lnTo>
                <a:lnTo>
                  <a:pt x="664369" y="150019"/>
                </a:lnTo>
                <a:lnTo>
                  <a:pt x="664369" y="135732"/>
                </a:lnTo>
                <a:lnTo>
                  <a:pt x="664369" y="128588"/>
                </a:lnTo>
                <a:lnTo>
                  <a:pt x="664369" y="114300"/>
                </a:lnTo>
                <a:lnTo>
                  <a:pt x="671513" y="100013"/>
                </a:lnTo>
                <a:lnTo>
                  <a:pt x="671513" y="92869"/>
                </a:lnTo>
                <a:lnTo>
                  <a:pt x="678656" y="85725"/>
                </a:lnTo>
                <a:lnTo>
                  <a:pt x="692944" y="64294"/>
                </a:lnTo>
                <a:lnTo>
                  <a:pt x="692944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 87"/>
          <p:cNvSpPr/>
          <p:nvPr/>
        </p:nvSpPr>
        <p:spPr>
          <a:xfrm>
            <a:off x="4929188" y="5850731"/>
            <a:ext cx="100013" cy="235745"/>
          </a:xfrm>
          <a:custGeom>
            <a:avLst/>
            <a:gdLst/>
            <a:ahLst/>
            <a:cxnLst/>
            <a:rect l="0" t="0" r="0" b="0"/>
            <a:pathLst>
              <a:path w="100013" h="235745">
                <a:moveTo>
                  <a:pt x="100012" y="42863"/>
                </a:moveTo>
                <a:lnTo>
                  <a:pt x="100012" y="35719"/>
                </a:lnTo>
                <a:lnTo>
                  <a:pt x="100012" y="35719"/>
                </a:lnTo>
                <a:lnTo>
                  <a:pt x="92868" y="28575"/>
                </a:lnTo>
                <a:lnTo>
                  <a:pt x="92868" y="21432"/>
                </a:lnTo>
                <a:lnTo>
                  <a:pt x="85725" y="14288"/>
                </a:lnTo>
                <a:lnTo>
                  <a:pt x="78581" y="14288"/>
                </a:lnTo>
                <a:lnTo>
                  <a:pt x="71437" y="7144"/>
                </a:lnTo>
                <a:lnTo>
                  <a:pt x="71437" y="7144"/>
                </a:lnTo>
                <a:lnTo>
                  <a:pt x="57150" y="0"/>
                </a:lnTo>
                <a:lnTo>
                  <a:pt x="50006" y="0"/>
                </a:lnTo>
                <a:lnTo>
                  <a:pt x="42862" y="0"/>
                </a:lnTo>
                <a:lnTo>
                  <a:pt x="35718" y="0"/>
                </a:lnTo>
                <a:lnTo>
                  <a:pt x="28575" y="0"/>
                </a:lnTo>
                <a:lnTo>
                  <a:pt x="21431" y="7144"/>
                </a:lnTo>
                <a:lnTo>
                  <a:pt x="14287" y="14288"/>
                </a:lnTo>
                <a:lnTo>
                  <a:pt x="14287" y="14288"/>
                </a:lnTo>
                <a:lnTo>
                  <a:pt x="7143" y="21432"/>
                </a:lnTo>
                <a:lnTo>
                  <a:pt x="7143" y="35719"/>
                </a:lnTo>
                <a:lnTo>
                  <a:pt x="0" y="42863"/>
                </a:lnTo>
                <a:lnTo>
                  <a:pt x="0" y="57150"/>
                </a:lnTo>
                <a:lnTo>
                  <a:pt x="7143" y="71438"/>
                </a:lnTo>
                <a:lnTo>
                  <a:pt x="7143" y="85725"/>
                </a:lnTo>
                <a:lnTo>
                  <a:pt x="14287" y="100013"/>
                </a:lnTo>
                <a:lnTo>
                  <a:pt x="14287" y="114300"/>
                </a:lnTo>
                <a:lnTo>
                  <a:pt x="28575" y="135732"/>
                </a:lnTo>
                <a:lnTo>
                  <a:pt x="35718" y="150019"/>
                </a:lnTo>
                <a:lnTo>
                  <a:pt x="42862" y="164307"/>
                </a:lnTo>
                <a:lnTo>
                  <a:pt x="50006" y="178594"/>
                </a:lnTo>
                <a:lnTo>
                  <a:pt x="57150" y="192882"/>
                </a:lnTo>
                <a:lnTo>
                  <a:pt x="64293" y="200025"/>
                </a:lnTo>
                <a:lnTo>
                  <a:pt x="71437" y="214313"/>
                </a:lnTo>
                <a:lnTo>
                  <a:pt x="71437" y="221457"/>
                </a:lnTo>
                <a:lnTo>
                  <a:pt x="71437" y="221457"/>
                </a:lnTo>
                <a:lnTo>
                  <a:pt x="78581" y="228600"/>
                </a:lnTo>
                <a:lnTo>
                  <a:pt x="78581" y="228600"/>
                </a:lnTo>
                <a:lnTo>
                  <a:pt x="78581" y="228600"/>
                </a:lnTo>
                <a:lnTo>
                  <a:pt x="71437" y="228600"/>
                </a:lnTo>
                <a:lnTo>
                  <a:pt x="71437" y="235744"/>
                </a:lnTo>
                <a:lnTo>
                  <a:pt x="64293" y="228600"/>
                </a:lnTo>
                <a:lnTo>
                  <a:pt x="57150" y="228600"/>
                </a:lnTo>
                <a:lnTo>
                  <a:pt x="50006" y="228600"/>
                </a:lnTo>
                <a:lnTo>
                  <a:pt x="42862" y="228600"/>
                </a:lnTo>
                <a:lnTo>
                  <a:pt x="35718" y="221457"/>
                </a:lnTo>
                <a:lnTo>
                  <a:pt x="28575" y="221457"/>
                </a:lnTo>
                <a:lnTo>
                  <a:pt x="21431" y="214313"/>
                </a:lnTo>
                <a:lnTo>
                  <a:pt x="14287" y="207169"/>
                </a:lnTo>
                <a:lnTo>
                  <a:pt x="7143" y="207169"/>
                </a:lnTo>
                <a:lnTo>
                  <a:pt x="7143" y="200025"/>
                </a:lnTo>
                <a:lnTo>
                  <a:pt x="0" y="200025"/>
                </a:lnTo>
                <a:lnTo>
                  <a:pt x="0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>
            <a:off x="5179219" y="5865019"/>
            <a:ext cx="178595" cy="400051"/>
          </a:xfrm>
          <a:custGeom>
            <a:avLst/>
            <a:gdLst/>
            <a:ahLst/>
            <a:cxnLst/>
            <a:rect l="0" t="0" r="0" b="0"/>
            <a:pathLst>
              <a:path w="178595" h="400051">
                <a:moveTo>
                  <a:pt x="0" y="135731"/>
                </a:moveTo>
                <a:lnTo>
                  <a:pt x="0" y="150019"/>
                </a:lnTo>
                <a:lnTo>
                  <a:pt x="7144" y="164306"/>
                </a:lnTo>
                <a:lnTo>
                  <a:pt x="14287" y="185737"/>
                </a:lnTo>
                <a:lnTo>
                  <a:pt x="14287" y="200025"/>
                </a:lnTo>
                <a:lnTo>
                  <a:pt x="21431" y="221456"/>
                </a:lnTo>
                <a:lnTo>
                  <a:pt x="21431" y="250031"/>
                </a:lnTo>
                <a:lnTo>
                  <a:pt x="21431" y="264319"/>
                </a:lnTo>
                <a:lnTo>
                  <a:pt x="21431" y="285750"/>
                </a:lnTo>
                <a:lnTo>
                  <a:pt x="21431" y="307181"/>
                </a:lnTo>
                <a:lnTo>
                  <a:pt x="21431" y="328612"/>
                </a:lnTo>
                <a:lnTo>
                  <a:pt x="21431" y="342900"/>
                </a:lnTo>
                <a:lnTo>
                  <a:pt x="21431" y="357187"/>
                </a:lnTo>
                <a:lnTo>
                  <a:pt x="21431" y="371475"/>
                </a:lnTo>
                <a:lnTo>
                  <a:pt x="21431" y="378619"/>
                </a:lnTo>
                <a:lnTo>
                  <a:pt x="21431" y="385762"/>
                </a:lnTo>
                <a:lnTo>
                  <a:pt x="21431" y="392906"/>
                </a:lnTo>
                <a:lnTo>
                  <a:pt x="21431" y="392906"/>
                </a:lnTo>
                <a:lnTo>
                  <a:pt x="21431" y="392906"/>
                </a:lnTo>
                <a:lnTo>
                  <a:pt x="21431" y="400050"/>
                </a:lnTo>
                <a:lnTo>
                  <a:pt x="21431" y="400050"/>
                </a:lnTo>
                <a:lnTo>
                  <a:pt x="21431" y="392906"/>
                </a:lnTo>
                <a:lnTo>
                  <a:pt x="21431" y="385762"/>
                </a:lnTo>
                <a:lnTo>
                  <a:pt x="21431" y="378619"/>
                </a:lnTo>
                <a:lnTo>
                  <a:pt x="21431" y="357187"/>
                </a:lnTo>
                <a:lnTo>
                  <a:pt x="21431" y="342900"/>
                </a:lnTo>
                <a:lnTo>
                  <a:pt x="21431" y="321469"/>
                </a:lnTo>
                <a:lnTo>
                  <a:pt x="21431" y="292894"/>
                </a:lnTo>
                <a:lnTo>
                  <a:pt x="28575" y="264319"/>
                </a:lnTo>
                <a:lnTo>
                  <a:pt x="28575" y="235744"/>
                </a:lnTo>
                <a:lnTo>
                  <a:pt x="35719" y="207169"/>
                </a:lnTo>
                <a:lnTo>
                  <a:pt x="35719" y="171450"/>
                </a:lnTo>
                <a:lnTo>
                  <a:pt x="42862" y="150019"/>
                </a:lnTo>
                <a:lnTo>
                  <a:pt x="42862" y="121444"/>
                </a:lnTo>
                <a:lnTo>
                  <a:pt x="42862" y="92869"/>
                </a:lnTo>
                <a:lnTo>
                  <a:pt x="42862" y="78581"/>
                </a:lnTo>
                <a:lnTo>
                  <a:pt x="50006" y="57150"/>
                </a:lnTo>
                <a:lnTo>
                  <a:pt x="50006" y="35719"/>
                </a:lnTo>
                <a:lnTo>
                  <a:pt x="50006" y="21431"/>
                </a:lnTo>
                <a:lnTo>
                  <a:pt x="57150" y="21431"/>
                </a:lnTo>
                <a:lnTo>
                  <a:pt x="64294" y="7144"/>
                </a:lnTo>
                <a:lnTo>
                  <a:pt x="71437" y="0"/>
                </a:lnTo>
                <a:lnTo>
                  <a:pt x="78581" y="7144"/>
                </a:lnTo>
                <a:lnTo>
                  <a:pt x="85725" y="7144"/>
                </a:lnTo>
                <a:lnTo>
                  <a:pt x="100012" y="7144"/>
                </a:lnTo>
                <a:lnTo>
                  <a:pt x="107156" y="14287"/>
                </a:lnTo>
                <a:lnTo>
                  <a:pt x="121444" y="28575"/>
                </a:lnTo>
                <a:lnTo>
                  <a:pt x="135731" y="35719"/>
                </a:lnTo>
                <a:lnTo>
                  <a:pt x="142875" y="50006"/>
                </a:lnTo>
                <a:lnTo>
                  <a:pt x="157162" y="71437"/>
                </a:lnTo>
                <a:lnTo>
                  <a:pt x="164306" y="78581"/>
                </a:lnTo>
                <a:lnTo>
                  <a:pt x="171450" y="92869"/>
                </a:lnTo>
                <a:lnTo>
                  <a:pt x="178594" y="107156"/>
                </a:lnTo>
                <a:lnTo>
                  <a:pt x="178594" y="114300"/>
                </a:lnTo>
                <a:lnTo>
                  <a:pt x="178594" y="121444"/>
                </a:lnTo>
                <a:lnTo>
                  <a:pt x="178594" y="135731"/>
                </a:lnTo>
                <a:lnTo>
                  <a:pt x="171450" y="142875"/>
                </a:lnTo>
                <a:lnTo>
                  <a:pt x="171450" y="142875"/>
                </a:lnTo>
                <a:lnTo>
                  <a:pt x="164306" y="150019"/>
                </a:lnTo>
                <a:lnTo>
                  <a:pt x="150019" y="157162"/>
                </a:lnTo>
                <a:lnTo>
                  <a:pt x="142875" y="150019"/>
                </a:lnTo>
                <a:lnTo>
                  <a:pt x="128587" y="150019"/>
                </a:lnTo>
                <a:lnTo>
                  <a:pt x="114300" y="150019"/>
                </a:lnTo>
                <a:lnTo>
                  <a:pt x="100012" y="142875"/>
                </a:lnTo>
                <a:lnTo>
                  <a:pt x="85725" y="135731"/>
                </a:lnTo>
                <a:lnTo>
                  <a:pt x="71437" y="135731"/>
                </a:lnTo>
                <a:lnTo>
                  <a:pt x="64294" y="135731"/>
                </a:lnTo>
                <a:lnTo>
                  <a:pt x="57150" y="128587"/>
                </a:lnTo>
                <a:lnTo>
                  <a:pt x="42862" y="121444"/>
                </a:lnTo>
                <a:lnTo>
                  <a:pt x="42862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 89"/>
          <p:cNvSpPr/>
          <p:nvPr/>
        </p:nvSpPr>
        <p:spPr>
          <a:xfrm>
            <a:off x="5400675" y="5922169"/>
            <a:ext cx="157164" cy="192882"/>
          </a:xfrm>
          <a:custGeom>
            <a:avLst/>
            <a:gdLst/>
            <a:ahLst/>
            <a:cxnLst/>
            <a:rect l="0" t="0" r="0" b="0"/>
            <a:pathLst>
              <a:path w="157164" h="192882">
                <a:moveTo>
                  <a:pt x="85725" y="35719"/>
                </a:moveTo>
                <a:lnTo>
                  <a:pt x="85725" y="28575"/>
                </a:lnTo>
                <a:lnTo>
                  <a:pt x="85725" y="21431"/>
                </a:lnTo>
                <a:lnTo>
                  <a:pt x="85725" y="21431"/>
                </a:lnTo>
                <a:lnTo>
                  <a:pt x="85725" y="7144"/>
                </a:lnTo>
                <a:lnTo>
                  <a:pt x="78581" y="7144"/>
                </a:lnTo>
                <a:lnTo>
                  <a:pt x="78581" y="7144"/>
                </a:lnTo>
                <a:lnTo>
                  <a:pt x="71438" y="0"/>
                </a:lnTo>
                <a:lnTo>
                  <a:pt x="64294" y="0"/>
                </a:lnTo>
                <a:lnTo>
                  <a:pt x="57150" y="7144"/>
                </a:lnTo>
                <a:lnTo>
                  <a:pt x="42863" y="7144"/>
                </a:lnTo>
                <a:lnTo>
                  <a:pt x="35719" y="14287"/>
                </a:lnTo>
                <a:lnTo>
                  <a:pt x="28575" y="21431"/>
                </a:lnTo>
                <a:lnTo>
                  <a:pt x="21431" y="35719"/>
                </a:lnTo>
                <a:lnTo>
                  <a:pt x="14288" y="42862"/>
                </a:lnTo>
                <a:lnTo>
                  <a:pt x="7144" y="57150"/>
                </a:lnTo>
                <a:lnTo>
                  <a:pt x="7144" y="71437"/>
                </a:lnTo>
                <a:lnTo>
                  <a:pt x="0" y="78581"/>
                </a:lnTo>
                <a:lnTo>
                  <a:pt x="0" y="92869"/>
                </a:lnTo>
                <a:lnTo>
                  <a:pt x="7144" y="107156"/>
                </a:lnTo>
                <a:lnTo>
                  <a:pt x="7144" y="114300"/>
                </a:lnTo>
                <a:lnTo>
                  <a:pt x="14288" y="121444"/>
                </a:lnTo>
                <a:lnTo>
                  <a:pt x="21431" y="135731"/>
                </a:lnTo>
                <a:lnTo>
                  <a:pt x="28575" y="135731"/>
                </a:lnTo>
                <a:lnTo>
                  <a:pt x="35719" y="142875"/>
                </a:lnTo>
                <a:lnTo>
                  <a:pt x="42863" y="142875"/>
                </a:lnTo>
                <a:lnTo>
                  <a:pt x="57150" y="142875"/>
                </a:lnTo>
                <a:lnTo>
                  <a:pt x="64294" y="135731"/>
                </a:lnTo>
                <a:lnTo>
                  <a:pt x="71438" y="128587"/>
                </a:lnTo>
                <a:lnTo>
                  <a:pt x="85725" y="121444"/>
                </a:lnTo>
                <a:lnTo>
                  <a:pt x="92869" y="114300"/>
                </a:lnTo>
                <a:lnTo>
                  <a:pt x="100013" y="100012"/>
                </a:lnTo>
                <a:lnTo>
                  <a:pt x="107156" y="92869"/>
                </a:lnTo>
                <a:lnTo>
                  <a:pt x="114300" y="78581"/>
                </a:lnTo>
                <a:lnTo>
                  <a:pt x="121444" y="71437"/>
                </a:lnTo>
                <a:lnTo>
                  <a:pt x="121444" y="64294"/>
                </a:lnTo>
                <a:lnTo>
                  <a:pt x="128588" y="57150"/>
                </a:lnTo>
                <a:lnTo>
                  <a:pt x="128588" y="50006"/>
                </a:lnTo>
                <a:lnTo>
                  <a:pt x="128588" y="50006"/>
                </a:lnTo>
                <a:lnTo>
                  <a:pt x="128588" y="50006"/>
                </a:lnTo>
                <a:lnTo>
                  <a:pt x="128588" y="42862"/>
                </a:lnTo>
                <a:lnTo>
                  <a:pt x="128588" y="42862"/>
                </a:lnTo>
                <a:lnTo>
                  <a:pt x="128588" y="50006"/>
                </a:lnTo>
                <a:lnTo>
                  <a:pt x="128588" y="50006"/>
                </a:lnTo>
                <a:lnTo>
                  <a:pt x="128588" y="57150"/>
                </a:lnTo>
                <a:lnTo>
                  <a:pt x="128588" y="71437"/>
                </a:lnTo>
                <a:lnTo>
                  <a:pt x="128588" y="78581"/>
                </a:lnTo>
                <a:lnTo>
                  <a:pt x="128588" y="92869"/>
                </a:lnTo>
                <a:lnTo>
                  <a:pt x="128588" y="107156"/>
                </a:lnTo>
                <a:lnTo>
                  <a:pt x="128588" y="128587"/>
                </a:lnTo>
                <a:lnTo>
                  <a:pt x="135731" y="142875"/>
                </a:lnTo>
                <a:lnTo>
                  <a:pt x="135731" y="157162"/>
                </a:lnTo>
                <a:lnTo>
                  <a:pt x="142875" y="171450"/>
                </a:lnTo>
                <a:lnTo>
                  <a:pt x="150019" y="178594"/>
                </a:lnTo>
                <a:lnTo>
                  <a:pt x="157163" y="192881"/>
                </a:lnTo>
                <a:lnTo>
                  <a:pt x="157163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Freeform 90"/>
          <p:cNvSpPr/>
          <p:nvPr/>
        </p:nvSpPr>
        <p:spPr>
          <a:xfrm>
            <a:off x="5593556" y="5786438"/>
            <a:ext cx="235745" cy="335757"/>
          </a:xfrm>
          <a:custGeom>
            <a:avLst/>
            <a:gdLst/>
            <a:ahLst/>
            <a:cxnLst/>
            <a:rect l="0" t="0" r="0" b="0"/>
            <a:pathLst>
              <a:path w="235745" h="335757">
                <a:moveTo>
                  <a:pt x="0" y="164306"/>
                </a:moveTo>
                <a:lnTo>
                  <a:pt x="0" y="164306"/>
                </a:lnTo>
                <a:lnTo>
                  <a:pt x="0" y="164306"/>
                </a:lnTo>
                <a:lnTo>
                  <a:pt x="0" y="164306"/>
                </a:lnTo>
                <a:lnTo>
                  <a:pt x="0" y="171450"/>
                </a:lnTo>
                <a:lnTo>
                  <a:pt x="0" y="178593"/>
                </a:lnTo>
                <a:lnTo>
                  <a:pt x="0" y="185737"/>
                </a:lnTo>
                <a:lnTo>
                  <a:pt x="7144" y="200025"/>
                </a:lnTo>
                <a:lnTo>
                  <a:pt x="7144" y="214312"/>
                </a:lnTo>
                <a:lnTo>
                  <a:pt x="14288" y="221456"/>
                </a:lnTo>
                <a:lnTo>
                  <a:pt x="14288" y="235743"/>
                </a:lnTo>
                <a:lnTo>
                  <a:pt x="21432" y="250031"/>
                </a:lnTo>
                <a:lnTo>
                  <a:pt x="28575" y="264318"/>
                </a:lnTo>
                <a:lnTo>
                  <a:pt x="35719" y="271462"/>
                </a:lnTo>
                <a:lnTo>
                  <a:pt x="42863" y="292893"/>
                </a:lnTo>
                <a:lnTo>
                  <a:pt x="57150" y="300037"/>
                </a:lnTo>
                <a:lnTo>
                  <a:pt x="64294" y="314325"/>
                </a:lnTo>
                <a:lnTo>
                  <a:pt x="78582" y="321468"/>
                </a:lnTo>
                <a:lnTo>
                  <a:pt x="92869" y="328612"/>
                </a:lnTo>
                <a:lnTo>
                  <a:pt x="107157" y="328612"/>
                </a:lnTo>
                <a:lnTo>
                  <a:pt x="114300" y="335756"/>
                </a:lnTo>
                <a:lnTo>
                  <a:pt x="128588" y="335756"/>
                </a:lnTo>
                <a:lnTo>
                  <a:pt x="142875" y="328612"/>
                </a:lnTo>
                <a:lnTo>
                  <a:pt x="157163" y="328612"/>
                </a:lnTo>
                <a:lnTo>
                  <a:pt x="171450" y="321468"/>
                </a:lnTo>
                <a:lnTo>
                  <a:pt x="178594" y="307181"/>
                </a:lnTo>
                <a:lnTo>
                  <a:pt x="192882" y="292893"/>
                </a:lnTo>
                <a:lnTo>
                  <a:pt x="192882" y="285750"/>
                </a:lnTo>
                <a:lnTo>
                  <a:pt x="200025" y="271462"/>
                </a:lnTo>
                <a:lnTo>
                  <a:pt x="207169" y="257175"/>
                </a:lnTo>
                <a:lnTo>
                  <a:pt x="207169" y="250031"/>
                </a:lnTo>
                <a:lnTo>
                  <a:pt x="207169" y="235743"/>
                </a:lnTo>
                <a:lnTo>
                  <a:pt x="207169" y="221456"/>
                </a:lnTo>
                <a:lnTo>
                  <a:pt x="207169" y="214312"/>
                </a:lnTo>
                <a:lnTo>
                  <a:pt x="200025" y="200025"/>
                </a:lnTo>
                <a:lnTo>
                  <a:pt x="192882" y="192881"/>
                </a:lnTo>
                <a:lnTo>
                  <a:pt x="185738" y="185737"/>
                </a:lnTo>
                <a:lnTo>
                  <a:pt x="178594" y="178593"/>
                </a:lnTo>
                <a:lnTo>
                  <a:pt x="164307" y="164306"/>
                </a:lnTo>
                <a:lnTo>
                  <a:pt x="150019" y="164306"/>
                </a:lnTo>
                <a:lnTo>
                  <a:pt x="135732" y="164306"/>
                </a:lnTo>
                <a:lnTo>
                  <a:pt x="128588" y="164306"/>
                </a:lnTo>
                <a:lnTo>
                  <a:pt x="114300" y="164306"/>
                </a:lnTo>
                <a:lnTo>
                  <a:pt x="107157" y="171450"/>
                </a:lnTo>
                <a:lnTo>
                  <a:pt x="100013" y="171450"/>
                </a:lnTo>
                <a:lnTo>
                  <a:pt x="92869" y="178593"/>
                </a:lnTo>
                <a:lnTo>
                  <a:pt x="85725" y="192881"/>
                </a:lnTo>
                <a:lnTo>
                  <a:pt x="85725" y="200025"/>
                </a:lnTo>
                <a:lnTo>
                  <a:pt x="85725" y="214312"/>
                </a:lnTo>
                <a:lnTo>
                  <a:pt x="85725" y="228600"/>
                </a:lnTo>
                <a:lnTo>
                  <a:pt x="85725" y="242887"/>
                </a:lnTo>
                <a:lnTo>
                  <a:pt x="92869" y="250031"/>
                </a:lnTo>
                <a:lnTo>
                  <a:pt x="107157" y="264318"/>
                </a:lnTo>
                <a:lnTo>
                  <a:pt x="114300" y="278606"/>
                </a:lnTo>
                <a:lnTo>
                  <a:pt x="128588" y="292893"/>
                </a:lnTo>
                <a:lnTo>
                  <a:pt x="135732" y="292893"/>
                </a:lnTo>
                <a:lnTo>
                  <a:pt x="150019" y="300037"/>
                </a:lnTo>
                <a:lnTo>
                  <a:pt x="157163" y="300037"/>
                </a:lnTo>
                <a:lnTo>
                  <a:pt x="171450" y="292893"/>
                </a:lnTo>
                <a:lnTo>
                  <a:pt x="178594" y="292893"/>
                </a:lnTo>
                <a:lnTo>
                  <a:pt x="192882" y="292893"/>
                </a:lnTo>
                <a:lnTo>
                  <a:pt x="200025" y="278606"/>
                </a:lnTo>
                <a:lnTo>
                  <a:pt x="207169" y="264318"/>
                </a:lnTo>
                <a:lnTo>
                  <a:pt x="214313" y="257175"/>
                </a:lnTo>
                <a:lnTo>
                  <a:pt x="221457" y="235743"/>
                </a:lnTo>
                <a:lnTo>
                  <a:pt x="228600" y="221456"/>
                </a:lnTo>
                <a:lnTo>
                  <a:pt x="228600" y="207168"/>
                </a:lnTo>
                <a:lnTo>
                  <a:pt x="235744" y="185737"/>
                </a:lnTo>
                <a:lnTo>
                  <a:pt x="235744" y="164306"/>
                </a:lnTo>
                <a:lnTo>
                  <a:pt x="235744" y="150018"/>
                </a:lnTo>
                <a:lnTo>
                  <a:pt x="235744" y="128587"/>
                </a:lnTo>
                <a:lnTo>
                  <a:pt x="235744" y="107156"/>
                </a:lnTo>
                <a:lnTo>
                  <a:pt x="235744" y="85725"/>
                </a:lnTo>
                <a:lnTo>
                  <a:pt x="228600" y="71437"/>
                </a:lnTo>
                <a:lnTo>
                  <a:pt x="228600" y="50006"/>
                </a:lnTo>
                <a:lnTo>
                  <a:pt x="221457" y="35718"/>
                </a:lnTo>
                <a:lnTo>
                  <a:pt x="214313" y="28575"/>
                </a:lnTo>
                <a:lnTo>
                  <a:pt x="200025" y="14287"/>
                </a:lnTo>
                <a:lnTo>
                  <a:pt x="192882" y="0"/>
                </a:lnTo>
                <a:lnTo>
                  <a:pt x="185738" y="0"/>
                </a:lnTo>
                <a:lnTo>
                  <a:pt x="171450" y="0"/>
                </a:lnTo>
                <a:lnTo>
                  <a:pt x="17145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Freeform 91"/>
          <p:cNvSpPr/>
          <p:nvPr/>
        </p:nvSpPr>
        <p:spPr>
          <a:xfrm>
            <a:off x="5679281" y="5822156"/>
            <a:ext cx="14289" cy="7145"/>
          </a:xfrm>
          <a:custGeom>
            <a:avLst/>
            <a:gdLst/>
            <a:ahLst/>
            <a:cxnLst/>
            <a:rect l="0" t="0" r="0" b="0"/>
            <a:pathLst>
              <a:path w="14289" h="7145">
                <a:moveTo>
                  <a:pt x="7144" y="0"/>
                </a:moveTo>
                <a:lnTo>
                  <a:pt x="7144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14288" y="7144"/>
                </a:lnTo>
                <a:lnTo>
                  <a:pt x="14288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 92"/>
          <p:cNvSpPr/>
          <p:nvPr/>
        </p:nvSpPr>
        <p:spPr>
          <a:xfrm>
            <a:off x="6065044" y="5707856"/>
            <a:ext cx="235745" cy="357189"/>
          </a:xfrm>
          <a:custGeom>
            <a:avLst/>
            <a:gdLst/>
            <a:ahLst/>
            <a:cxnLst/>
            <a:rect l="0" t="0" r="0" b="0"/>
            <a:pathLst>
              <a:path w="235745" h="357189">
                <a:moveTo>
                  <a:pt x="42862" y="7144"/>
                </a:moveTo>
                <a:lnTo>
                  <a:pt x="42862" y="0"/>
                </a:lnTo>
                <a:lnTo>
                  <a:pt x="42862" y="7144"/>
                </a:lnTo>
                <a:lnTo>
                  <a:pt x="42862" y="14288"/>
                </a:lnTo>
                <a:lnTo>
                  <a:pt x="42862" y="14288"/>
                </a:lnTo>
                <a:lnTo>
                  <a:pt x="35719" y="28575"/>
                </a:lnTo>
                <a:lnTo>
                  <a:pt x="35719" y="35719"/>
                </a:lnTo>
                <a:lnTo>
                  <a:pt x="28575" y="42863"/>
                </a:lnTo>
                <a:lnTo>
                  <a:pt x="28575" y="57150"/>
                </a:lnTo>
                <a:lnTo>
                  <a:pt x="21431" y="71438"/>
                </a:lnTo>
                <a:lnTo>
                  <a:pt x="14287" y="85725"/>
                </a:lnTo>
                <a:lnTo>
                  <a:pt x="7144" y="100013"/>
                </a:lnTo>
                <a:lnTo>
                  <a:pt x="7144" y="121444"/>
                </a:lnTo>
                <a:lnTo>
                  <a:pt x="0" y="142875"/>
                </a:lnTo>
                <a:lnTo>
                  <a:pt x="0" y="157163"/>
                </a:lnTo>
                <a:lnTo>
                  <a:pt x="0" y="178594"/>
                </a:lnTo>
                <a:lnTo>
                  <a:pt x="0" y="192882"/>
                </a:lnTo>
                <a:lnTo>
                  <a:pt x="7144" y="207169"/>
                </a:lnTo>
                <a:lnTo>
                  <a:pt x="7144" y="221457"/>
                </a:lnTo>
                <a:lnTo>
                  <a:pt x="14287" y="235744"/>
                </a:lnTo>
                <a:lnTo>
                  <a:pt x="21431" y="242888"/>
                </a:lnTo>
                <a:lnTo>
                  <a:pt x="35719" y="250032"/>
                </a:lnTo>
                <a:lnTo>
                  <a:pt x="50006" y="264319"/>
                </a:lnTo>
                <a:lnTo>
                  <a:pt x="64294" y="264319"/>
                </a:lnTo>
                <a:lnTo>
                  <a:pt x="78581" y="264319"/>
                </a:lnTo>
                <a:lnTo>
                  <a:pt x="92869" y="271463"/>
                </a:lnTo>
                <a:lnTo>
                  <a:pt x="107156" y="264319"/>
                </a:lnTo>
                <a:lnTo>
                  <a:pt x="121444" y="257175"/>
                </a:lnTo>
                <a:lnTo>
                  <a:pt x="135731" y="257175"/>
                </a:lnTo>
                <a:lnTo>
                  <a:pt x="150019" y="242888"/>
                </a:lnTo>
                <a:lnTo>
                  <a:pt x="157162" y="228600"/>
                </a:lnTo>
                <a:lnTo>
                  <a:pt x="164306" y="214313"/>
                </a:lnTo>
                <a:lnTo>
                  <a:pt x="171450" y="207169"/>
                </a:lnTo>
                <a:lnTo>
                  <a:pt x="178594" y="192882"/>
                </a:lnTo>
                <a:lnTo>
                  <a:pt x="178594" y="178594"/>
                </a:lnTo>
                <a:lnTo>
                  <a:pt x="178594" y="171450"/>
                </a:lnTo>
                <a:lnTo>
                  <a:pt x="178594" y="157163"/>
                </a:lnTo>
                <a:lnTo>
                  <a:pt x="178594" y="150019"/>
                </a:lnTo>
                <a:lnTo>
                  <a:pt x="178594" y="150019"/>
                </a:lnTo>
                <a:lnTo>
                  <a:pt x="178594" y="142875"/>
                </a:lnTo>
                <a:lnTo>
                  <a:pt x="171450" y="135732"/>
                </a:lnTo>
                <a:lnTo>
                  <a:pt x="171450" y="142875"/>
                </a:lnTo>
                <a:lnTo>
                  <a:pt x="171450" y="142875"/>
                </a:lnTo>
                <a:lnTo>
                  <a:pt x="164306" y="142875"/>
                </a:lnTo>
                <a:lnTo>
                  <a:pt x="157162" y="150019"/>
                </a:lnTo>
                <a:lnTo>
                  <a:pt x="150019" y="157163"/>
                </a:lnTo>
                <a:lnTo>
                  <a:pt x="150019" y="164307"/>
                </a:lnTo>
                <a:lnTo>
                  <a:pt x="142875" y="178594"/>
                </a:lnTo>
                <a:lnTo>
                  <a:pt x="135731" y="192882"/>
                </a:lnTo>
                <a:lnTo>
                  <a:pt x="128587" y="200025"/>
                </a:lnTo>
                <a:lnTo>
                  <a:pt x="128587" y="207169"/>
                </a:lnTo>
                <a:lnTo>
                  <a:pt x="121444" y="221457"/>
                </a:lnTo>
                <a:lnTo>
                  <a:pt x="121444" y="235744"/>
                </a:lnTo>
                <a:lnTo>
                  <a:pt x="121444" y="242888"/>
                </a:lnTo>
                <a:lnTo>
                  <a:pt x="128587" y="257175"/>
                </a:lnTo>
                <a:lnTo>
                  <a:pt x="128587" y="271463"/>
                </a:lnTo>
                <a:lnTo>
                  <a:pt x="135731" y="285750"/>
                </a:lnTo>
                <a:lnTo>
                  <a:pt x="142875" y="300038"/>
                </a:lnTo>
                <a:lnTo>
                  <a:pt x="157162" y="314325"/>
                </a:lnTo>
                <a:lnTo>
                  <a:pt x="171450" y="321469"/>
                </a:lnTo>
                <a:lnTo>
                  <a:pt x="185737" y="328613"/>
                </a:lnTo>
                <a:lnTo>
                  <a:pt x="207169" y="342900"/>
                </a:lnTo>
                <a:lnTo>
                  <a:pt x="235744" y="357188"/>
                </a:lnTo>
                <a:lnTo>
                  <a:pt x="235744" y="3571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 93"/>
          <p:cNvSpPr/>
          <p:nvPr/>
        </p:nvSpPr>
        <p:spPr>
          <a:xfrm>
            <a:off x="6393656" y="5829300"/>
            <a:ext cx="114301" cy="207170"/>
          </a:xfrm>
          <a:custGeom>
            <a:avLst/>
            <a:gdLst/>
            <a:ahLst/>
            <a:cxnLst/>
            <a:rect l="0" t="0" r="0" b="0"/>
            <a:pathLst>
              <a:path w="114301" h="207170">
                <a:moveTo>
                  <a:pt x="114300" y="14288"/>
                </a:moveTo>
                <a:lnTo>
                  <a:pt x="114300" y="14288"/>
                </a:lnTo>
                <a:lnTo>
                  <a:pt x="107157" y="14288"/>
                </a:lnTo>
                <a:lnTo>
                  <a:pt x="107157" y="14288"/>
                </a:lnTo>
                <a:lnTo>
                  <a:pt x="107157" y="7144"/>
                </a:lnTo>
                <a:lnTo>
                  <a:pt x="100013" y="0"/>
                </a:lnTo>
                <a:lnTo>
                  <a:pt x="92869" y="7144"/>
                </a:lnTo>
                <a:lnTo>
                  <a:pt x="85725" y="0"/>
                </a:lnTo>
                <a:lnTo>
                  <a:pt x="71438" y="0"/>
                </a:lnTo>
                <a:lnTo>
                  <a:pt x="64294" y="0"/>
                </a:lnTo>
                <a:lnTo>
                  <a:pt x="50007" y="0"/>
                </a:lnTo>
                <a:lnTo>
                  <a:pt x="42863" y="0"/>
                </a:lnTo>
                <a:lnTo>
                  <a:pt x="35719" y="0"/>
                </a:lnTo>
                <a:lnTo>
                  <a:pt x="28575" y="7144"/>
                </a:lnTo>
                <a:lnTo>
                  <a:pt x="21432" y="7144"/>
                </a:lnTo>
                <a:lnTo>
                  <a:pt x="14288" y="7144"/>
                </a:lnTo>
                <a:lnTo>
                  <a:pt x="7144" y="21431"/>
                </a:lnTo>
                <a:lnTo>
                  <a:pt x="7144" y="28575"/>
                </a:lnTo>
                <a:lnTo>
                  <a:pt x="0" y="28575"/>
                </a:lnTo>
                <a:lnTo>
                  <a:pt x="0" y="42863"/>
                </a:lnTo>
                <a:lnTo>
                  <a:pt x="0" y="57150"/>
                </a:lnTo>
                <a:lnTo>
                  <a:pt x="7144" y="64294"/>
                </a:lnTo>
                <a:lnTo>
                  <a:pt x="14288" y="78581"/>
                </a:lnTo>
                <a:lnTo>
                  <a:pt x="21432" y="92869"/>
                </a:lnTo>
                <a:lnTo>
                  <a:pt x="28575" y="100013"/>
                </a:lnTo>
                <a:lnTo>
                  <a:pt x="42863" y="114300"/>
                </a:lnTo>
                <a:lnTo>
                  <a:pt x="57150" y="128588"/>
                </a:lnTo>
                <a:lnTo>
                  <a:pt x="71438" y="142875"/>
                </a:lnTo>
                <a:lnTo>
                  <a:pt x="78582" y="157163"/>
                </a:lnTo>
                <a:lnTo>
                  <a:pt x="85725" y="171450"/>
                </a:lnTo>
                <a:lnTo>
                  <a:pt x="100013" y="178594"/>
                </a:lnTo>
                <a:lnTo>
                  <a:pt x="107157" y="185738"/>
                </a:lnTo>
                <a:lnTo>
                  <a:pt x="107157" y="192881"/>
                </a:lnTo>
                <a:lnTo>
                  <a:pt x="114300" y="192881"/>
                </a:lnTo>
                <a:lnTo>
                  <a:pt x="114300" y="192881"/>
                </a:lnTo>
                <a:lnTo>
                  <a:pt x="114300" y="200025"/>
                </a:lnTo>
                <a:lnTo>
                  <a:pt x="114300" y="207169"/>
                </a:lnTo>
                <a:lnTo>
                  <a:pt x="114300" y="200025"/>
                </a:lnTo>
                <a:lnTo>
                  <a:pt x="114300" y="200025"/>
                </a:lnTo>
                <a:lnTo>
                  <a:pt x="114300" y="207169"/>
                </a:lnTo>
                <a:lnTo>
                  <a:pt x="107157" y="207169"/>
                </a:lnTo>
                <a:lnTo>
                  <a:pt x="107157" y="207169"/>
                </a:lnTo>
                <a:lnTo>
                  <a:pt x="100013" y="207169"/>
                </a:lnTo>
                <a:lnTo>
                  <a:pt x="85725" y="207169"/>
                </a:lnTo>
                <a:lnTo>
                  <a:pt x="78582" y="200025"/>
                </a:lnTo>
                <a:lnTo>
                  <a:pt x="64294" y="200025"/>
                </a:lnTo>
                <a:lnTo>
                  <a:pt x="57150" y="207169"/>
                </a:lnTo>
                <a:lnTo>
                  <a:pt x="42863" y="192881"/>
                </a:lnTo>
                <a:lnTo>
                  <a:pt x="35719" y="192881"/>
                </a:lnTo>
                <a:lnTo>
                  <a:pt x="28575" y="200025"/>
                </a:lnTo>
                <a:lnTo>
                  <a:pt x="21432" y="192881"/>
                </a:lnTo>
                <a:lnTo>
                  <a:pt x="14288" y="192881"/>
                </a:lnTo>
                <a:lnTo>
                  <a:pt x="14288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>
            <a:off x="6536531" y="5872163"/>
            <a:ext cx="150020" cy="192882"/>
          </a:xfrm>
          <a:custGeom>
            <a:avLst/>
            <a:gdLst/>
            <a:ahLst/>
            <a:cxnLst/>
            <a:rect l="0" t="0" r="0" b="0"/>
            <a:pathLst>
              <a:path w="150020" h="192882">
                <a:moveTo>
                  <a:pt x="150019" y="35718"/>
                </a:moveTo>
                <a:lnTo>
                  <a:pt x="150019" y="28575"/>
                </a:lnTo>
                <a:lnTo>
                  <a:pt x="142875" y="21431"/>
                </a:lnTo>
                <a:lnTo>
                  <a:pt x="142875" y="14287"/>
                </a:lnTo>
                <a:lnTo>
                  <a:pt x="135732" y="14287"/>
                </a:lnTo>
                <a:lnTo>
                  <a:pt x="128588" y="14287"/>
                </a:lnTo>
                <a:lnTo>
                  <a:pt x="121444" y="7143"/>
                </a:lnTo>
                <a:lnTo>
                  <a:pt x="107157" y="0"/>
                </a:lnTo>
                <a:lnTo>
                  <a:pt x="100013" y="7143"/>
                </a:lnTo>
                <a:lnTo>
                  <a:pt x="92869" y="0"/>
                </a:lnTo>
                <a:lnTo>
                  <a:pt x="78582" y="0"/>
                </a:lnTo>
                <a:lnTo>
                  <a:pt x="71438" y="0"/>
                </a:lnTo>
                <a:lnTo>
                  <a:pt x="64294" y="7143"/>
                </a:lnTo>
                <a:lnTo>
                  <a:pt x="57150" y="7143"/>
                </a:lnTo>
                <a:lnTo>
                  <a:pt x="57150" y="14287"/>
                </a:lnTo>
                <a:lnTo>
                  <a:pt x="50007" y="28575"/>
                </a:lnTo>
                <a:lnTo>
                  <a:pt x="50007" y="35718"/>
                </a:lnTo>
                <a:lnTo>
                  <a:pt x="50007" y="42862"/>
                </a:lnTo>
                <a:lnTo>
                  <a:pt x="57150" y="64293"/>
                </a:lnTo>
                <a:lnTo>
                  <a:pt x="64294" y="78581"/>
                </a:lnTo>
                <a:lnTo>
                  <a:pt x="71438" y="92868"/>
                </a:lnTo>
                <a:lnTo>
                  <a:pt x="71438" y="114300"/>
                </a:lnTo>
                <a:lnTo>
                  <a:pt x="78582" y="128587"/>
                </a:lnTo>
                <a:lnTo>
                  <a:pt x="85725" y="142875"/>
                </a:lnTo>
                <a:lnTo>
                  <a:pt x="92869" y="157162"/>
                </a:lnTo>
                <a:lnTo>
                  <a:pt x="100013" y="171450"/>
                </a:lnTo>
                <a:lnTo>
                  <a:pt x="100013" y="171450"/>
                </a:lnTo>
                <a:lnTo>
                  <a:pt x="100013" y="178593"/>
                </a:lnTo>
                <a:lnTo>
                  <a:pt x="100013" y="185737"/>
                </a:lnTo>
                <a:lnTo>
                  <a:pt x="100013" y="185737"/>
                </a:lnTo>
                <a:lnTo>
                  <a:pt x="100013" y="185737"/>
                </a:lnTo>
                <a:lnTo>
                  <a:pt x="92869" y="192881"/>
                </a:lnTo>
                <a:lnTo>
                  <a:pt x="92869" y="192881"/>
                </a:lnTo>
                <a:lnTo>
                  <a:pt x="85725" y="192881"/>
                </a:lnTo>
                <a:lnTo>
                  <a:pt x="78582" y="192881"/>
                </a:lnTo>
                <a:lnTo>
                  <a:pt x="71438" y="192881"/>
                </a:lnTo>
                <a:lnTo>
                  <a:pt x="64294" y="185737"/>
                </a:lnTo>
                <a:lnTo>
                  <a:pt x="50007" y="185737"/>
                </a:lnTo>
                <a:lnTo>
                  <a:pt x="42863" y="185737"/>
                </a:lnTo>
                <a:lnTo>
                  <a:pt x="28575" y="185737"/>
                </a:lnTo>
                <a:lnTo>
                  <a:pt x="21432" y="185737"/>
                </a:lnTo>
                <a:lnTo>
                  <a:pt x="0" y="178593"/>
                </a:lnTo>
                <a:lnTo>
                  <a:pt x="0" y="1785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/>
          <p:cNvSpPr/>
          <p:nvPr/>
        </p:nvSpPr>
        <p:spPr>
          <a:xfrm>
            <a:off x="1000125" y="5950744"/>
            <a:ext cx="178595" cy="178595"/>
          </a:xfrm>
          <a:custGeom>
            <a:avLst/>
            <a:gdLst/>
            <a:ahLst/>
            <a:cxnLst/>
            <a:rect l="0" t="0" r="0" b="0"/>
            <a:pathLst>
              <a:path w="178595" h="178595">
                <a:moveTo>
                  <a:pt x="0" y="0"/>
                </a:moveTo>
                <a:lnTo>
                  <a:pt x="0" y="0"/>
                </a:lnTo>
                <a:lnTo>
                  <a:pt x="0" y="14287"/>
                </a:lnTo>
                <a:lnTo>
                  <a:pt x="0" y="21431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0" y="50006"/>
                </a:lnTo>
                <a:lnTo>
                  <a:pt x="0" y="64294"/>
                </a:lnTo>
                <a:lnTo>
                  <a:pt x="0" y="71437"/>
                </a:lnTo>
                <a:lnTo>
                  <a:pt x="7144" y="78581"/>
                </a:lnTo>
                <a:lnTo>
                  <a:pt x="14288" y="85725"/>
                </a:lnTo>
                <a:lnTo>
                  <a:pt x="14288" y="100012"/>
                </a:lnTo>
                <a:lnTo>
                  <a:pt x="21431" y="107156"/>
                </a:lnTo>
                <a:lnTo>
                  <a:pt x="28575" y="114300"/>
                </a:lnTo>
                <a:lnTo>
                  <a:pt x="35719" y="128587"/>
                </a:lnTo>
                <a:lnTo>
                  <a:pt x="50006" y="135731"/>
                </a:lnTo>
                <a:lnTo>
                  <a:pt x="57150" y="135731"/>
                </a:lnTo>
                <a:lnTo>
                  <a:pt x="71438" y="150019"/>
                </a:lnTo>
                <a:lnTo>
                  <a:pt x="85725" y="157162"/>
                </a:lnTo>
                <a:lnTo>
                  <a:pt x="100013" y="157162"/>
                </a:lnTo>
                <a:lnTo>
                  <a:pt x="107156" y="171450"/>
                </a:lnTo>
                <a:lnTo>
                  <a:pt x="121444" y="178594"/>
                </a:lnTo>
                <a:lnTo>
                  <a:pt x="135731" y="178594"/>
                </a:lnTo>
                <a:lnTo>
                  <a:pt x="142875" y="178594"/>
                </a:lnTo>
                <a:lnTo>
                  <a:pt x="150019" y="178594"/>
                </a:lnTo>
                <a:lnTo>
                  <a:pt x="157163" y="178594"/>
                </a:lnTo>
                <a:lnTo>
                  <a:pt x="164306" y="171450"/>
                </a:lnTo>
                <a:lnTo>
                  <a:pt x="171450" y="171450"/>
                </a:lnTo>
                <a:lnTo>
                  <a:pt x="178594" y="171450"/>
                </a:lnTo>
                <a:lnTo>
                  <a:pt x="178594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Freeform 96"/>
          <p:cNvSpPr/>
          <p:nvPr/>
        </p:nvSpPr>
        <p:spPr>
          <a:xfrm>
            <a:off x="1121569" y="5972175"/>
            <a:ext cx="100013" cy="285751"/>
          </a:xfrm>
          <a:custGeom>
            <a:avLst/>
            <a:gdLst/>
            <a:ahLst/>
            <a:cxnLst/>
            <a:rect l="0" t="0" r="0" b="0"/>
            <a:pathLst>
              <a:path w="100013" h="285751">
                <a:moveTo>
                  <a:pt x="42862" y="71438"/>
                </a:moveTo>
                <a:lnTo>
                  <a:pt x="35719" y="57150"/>
                </a:lnTo>
                <a:lnTo>
                  <a:pt x="28575" y="50006"/>
                </a:lnTo>
                <a:lnTo>
                  <a:pt x="21431" y="35719"/>
                </a:lnTo>
                <a:lnTo>
                  <a:pt x="21431" y="21431"/>
                </a:lnTo>
                <a:lnTo>
                  <a:pt x="14287" y="21431"/>
                </a:lnTo>
                <a:lnTo>
                  <a:pt x="14287" y="14288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14287" y="14288"/>
                </a:lnTo>
                <a:lnTo>
                  <a:pt x="21431" y="28575"/>
                </a:lnTo>
                <a:lnTo>
                  <a:pt x="28575" y="35719"/>
                </a:lnTo>
                <a:lnTo>
                  <a:pt x="35719" y="42863"/>
                </a:lnTo>
                <a:lnTo>
                  <a:pt x="42862" y="57150"/>
                </a:lnTo>
                <a:lnTo>
                  <a:pt x="50006" y="71438"/>
                </a:lnTo>
                <a:lnTo>
                  <a:pt x="57150" y="78581"/>
                </a:lnTo>
                <a:lnTo>
                  <a:pt x="64294" y="92869"/>
                </a:lnTo>
                <a:lnTo>
                  <a:pt x="78581" y="114300"/>
                </a:lnTo>
                <a:lnTo>
                  <a:pt x="85725" y="121444"/>
                </a:lnTo>
                <a:lnTo>
                  <a:pt x="92869" y="135731"/>
                </a:lnTo>
                <a:lnTo>
                  <a:pt x="100012" y="157163"/>
                </a:lnTo>
                <a:lnTo>
                  <a:pt x="100012" y="164306"/>
                </a:lnTo>
                <a:lnTo>
                  <a:pt x="100012" y="178594"/>
                </a:lnTo>
                <a:lnTo>
                  <a:pt x="100012" y="192881"/>
                </a:lnTo>
                <a:lnTo>
                  <a:pt x="100012" y="207169"/>
                </a:lnTo>
                <a:lnTo>
                  <a:pt x="92869" y="214313"/>
                </a:lnTo>
                <a:lnTo>
                  <a:pt x="85725" y="228600"/>
                </a:lnTo>
                <a:lnTo>
                  <a:pt x="78581" y="242888"/>
                </a:lnTo>
                <a:lnTo>
                  <a:pt x="64294" y="242888"/>
                </a:lnTo>
                <a:lnTo>
                  <a:pt x="57150" y="257175"/>
                </a:lnTo>
                <a:lnTo>
                  <a:pt x="50006" y="264319"/>
                </a:lnTo>
                <a:lnTo>
                  <a:pt x="42862" y="264319"/>
                </a:lnTo>
                <a:lnTo>
                  <a:pt x="28575" y="271463"/>
                </a:lnTo>
                <a:lnTo>
                  <a:pt x="21431" y="278606"/>
                </a:lnTo>
                <a:lnTo>
                  <a:pt x="14287" y="278606"/>
                </a:lnTo>
                <a:lnTo>
                  <a:pt x="7144" y="285750"/>
                </a:lnTo>
                <a:lnTo>
                  <a:pt x="0" y="285750"/>
                </a:lnTo>
                <a:lnTo>
                  <a:pt x="0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reeform 97"/>
          <p:cNvSpPr/>
          <p:nvPr/>
        </p:nvSpPr>
        <p:spPr>
          <a:xfrm>
            <a:off x="1350169" y="6136481"/>
            <a:ext cx="164307" cy="214314"/>
          </a:xfrm>
          <a:custGeom>
            <a:avLst/>
            <a:gdLst/>
            <a:ahLst/>
            <a:cxnLst/>
            <a:rect l="0" t="0" r="0" b="0"/>
            <a:pathLst>
              <a:path w="164307" h="214314">
                <a:moveTo>
                  <a:pt x="164306" y="35719"/>
                </a:moveTo>
                <a:lnTo>
                  <a:pt x="157162" y="21432"/>
                </a:lnTo>
                <a:lnTo>
                  <a:pt x="150019" y="21432"/>
                </a:lnTo>
                <a:lnTo>
                  <a:pt x="142875" y="14288"/>
                </a:lnTo>
                <a:lnTo>
                  <a:pt x="135731" y="7144"/>
                </a:lnTo>
                <a:lnTo>
                  <a:pt x="128587" y="7144"/>
                </a:lnTo>
                <a:lnTo>
                  <a:pt x="121444" y="0"/>
                </a:lnTo>
                <a:lnTo>
                  <a:pt x="114300" y="0"/>
                </a:lnTo>
                <a:lnTo>
                  <a:pt x="107156" y="0"/>
                </a:lnTo>
                <a:lnTo>
                  <a:pt x="100012" y="0"/>
                </a:lnTo>
                <a:lnTo>
                  <a:pt x="92869" y="0"/>
                </a:lnTo>
                <a:lnTo>
                  <a:pt x="85725" y="0"/>
                </a:lnTo>
                <a:lnTo>
                  <a:pt x="78581" y="7144"/>
                </a:lnTo>
                <a:lnTo>
                  <a:pt x="78581" y="7144"/>
                </a:lnTo>
                <a:lnTo>
                  <a:pt x="71437" y="14288"/>
                </a:lnTo>
                <a:lnTo>
                  <a:pt x="64294" y="21432"/>
                </a:lnTo>
                <a:lnTo>
                  <a:pt x="64294" y="21432"/>
                </a:lnTo>
                <a:lnTo>
                  <a:pt x="64294" y="35719"/>
                </a:lnTo>
                <a:lnTo>
                  <a:pt x="64294" y="50007"/>
                </a:lnTo>
                <a:lnTo>
                  <a:pt x="64294" y="57150"/>
                </a:lnTo>
                <a:lnTo>
                  <a:pt x="64294" y="64294"/>
                </a:lnTo>
                <a:lnTo>
                  <a:pt x="64294" y="85725"/>
                </a:lnTo>
                <a:lnTo>
                  <a:pt x="71437" y="92869"/>
                </a:lnTo>
                <a:lnTo>
                  <a:pt x="71437" y="100013"/>
                </a:lnTo>
                <a:lnTo>
                  <a:pt x="78581" y="121444"/>
                </a:lnTo>
                <a:lnTo>
                  <a:pt x="85725" y="128588"/>
                </a:lnTo>
                <a:lnTo>
                  <a:pt x="92869" y="142875"/>
                </a:lnTo>
                <a:lnTo>
                  <a:pt x="100012" y="157163"/>
                </a:lnTo>
                <a:lnTo>
                  <a:pt x="107156" y="171450"/>
                </a:lnTo>
                <a:lnTo>
                  <a:pt x="114300" y="171450"/>
                </a:lnTo>
                <a:lnTo>
                  <a:pt x="114300" y="178594"/>
                </a:lnTo>
                <a:lnTo>
                  <a:pt x="114300" y="192882"/>
                </a:lnTo>
                <a:lnTo>
                  <a:pt x="121444" y="200025"/>
                </a:lnTo>
                <a:lnTo>
                  <a:pt x="121444" y="200025"/>
                </a:lnTo>
                <a:lnTo>
                  <a:pt x="121444" y="207169"/>
                </a:lnTo>
                <a:lnTo>
                  <a:pt x="114300" y="207169"/>
                </a:lnTo>
                <a:lnTo>
                  <a:pt x="114300" y="207169"/>
                </a:lnTo>
                <a:lnTo>
                  <a:pt x="107156" y="214313"/>
                </a:lnTo>
                <a:lnTo>
                  <a:pt x="100012" y="214313"/>
                </a:lnTo>
                <a:lnTo>
                  <a:pt x="92869" y="214313"/>
                </a:lnTo>
                <a:lnTo>
                  <a:pt x="85725" y="214313"/>
                </a:lnTo>
                <a:lnTo>
                  <a:pt x="78581" y="214313"/>
                </a:lnTo>
                <a:lnTo>
                  <a:pt x="64294" y="214313"/>
                </a:lnTo>
                <a:lnTo>
                  <a:pt x="50006" y="214313"/>
                </a:lnTo>
                <a:lnTo>
                  <a:pt x="42862" y="214313"/>
                </a:lnTo>
                <a:lnTo>
                  <a:pt x="35719" y="207169"/>
                </a:lnTo>
                <a:lnTo>
                  <a:pt x="21431" y="207169"/>
                </a:lnTo>
                <a:lnTo>
                  <a:pt x="14287" y="207169"/>
                </a:lnTo>
                <a:lnTo>
                  <a:pt x="7144" y="207169"/>
                </a:lnTo>
                <a:lnTo>
                  <a:pt x="0" y="200025"/>
                </a:lnTo>
                <a:lnTo>
                  <a:pt x="0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reeform 98"/>
          <p:cNvSpPr/>
          <p:nvPr/>
        </p:nvSpPr>
        <p:spPr>
          <a:xfrm>
            <a:off x="1514475" y="6193631"/>
            <a:ext cx="142876" cy="235745"/>
          </a:xfrm>
          <a:custGeom>
            <a:avLst/>
            <a:gdLst/>
            <a:ahLst/>
            <a:cxnLst/>
            <a:rect l="0" t="0" r="0" b="0"/>
            <a:pathLst>
              <a:path w="142876" h="235745">
                <a:moveTo>
                  <a:pt x="21431" y="85725"/>
                </a:moveTo>
                <a:lnTo>
                  <a:pt x="21431" y="85725"/>
                </a:lnTo>
                <a:lnTo>
                  <a:pt x="21431" y="85725"/>
                </a:lnTo>
                <a:lnTo>
                  <a:pt x="21431" y="92869"/>
                </a:lnTo>
                <a:lnTo>
                  <a:pt x="21431" y="100013"/>
                </a:lnTo>
                <a:lnTo>
                  <a:pt x="21431" y="107157"/>
                </a:lnTo>
                <a:lnTo>
                  <a:pt x="21431" y="114300"/>
                </a:lnTo>
                <a:lnTo>
                  <a:pt x="21431" y="121444"/>
                </a:lnTo>
                <a:lnTo>
                  <a:pt x="21431" y="135732"/>
                </a:lnTo>
                <a:lnTo>
                  <a:pt x="21431" y="142875"/>
                </a:lnTo>
                <a:lnTo>
                  <a:pt x="14288" y="157163"/>
                </a:lnTo>
                <a:lnTo>
                  <a:pt x="14288" y="171450"/>
                </a:lnTo>
                <a:lnTo>
                  <a:pt x="14288" y="178594"/>
                </a:lnTo>
                <a:lnTo>
                  <a:pt x="14288" y="192882"/>
                </a:lnTo>
                <a:lnTo>
                  <a:pt x="14288" y="207169"/>
                </a:lnTo>
                <a:lnTo>
                  <a:pt x="14288" y="214313"/>
                </a:lnTo>
                <a:lnTo>
                  <a:pt x="14288" y="221457"/>
                </a:lnTo>
                <a:lnTo>
                  <a:pt x="14288" y="228600"/>
                </a:lnTo>
                <a:lnTo>
                  <a:pt x="14288" y="228600"/>
                </a:lnTo>
                <a:lnTo>
                  <a:pt x="14288" y="228600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35744"/>
                </a:lnTo>
                <a:lnTo>
                  <a:pt x="14288" y="228600"/>
                </a:lnTo>
                <a:lnTo>
                  <a:pt x="14288" y="221457"/>
                </a:lnTo>
                <a:lnTo>
                  <a:pt x="14288" y="214313"/>
                </a:lnTo>
                <a:lnTo>
                  <a:pt x="14288" y="207169"/>
                </a:lnTo>
                <a:lnTo>
                  <a:pt x="14288" y="192882"/>
                </a:lnTo>
                <a:lnTo>
                  <a:pt x="14288" y="185738"/>
                </a:lnTo>
                <a:lnTo>
                  <a:pt x="14288" y="171450"/>
                </a:lnTo>
                <a:lnTo>
                  <a:pt x="14288" y="157163"/>
                </a:lnTo>
                <a:lnTo>
                  <a:pt x="21431" y="142875"/>
                </a:lnTo>
                <a:lnTo>
                  <a:pt x="21431" y="128588"/>
                </a:lnTo>
                <a:lnTo>
                  <a:pt x="21431" y="107157"/>
                </a:lnTo>
                <a:lnTo>
                  <a:pt x="28575" y="85725"/>
                </a:lnTo>
                <a:lnTo>
                  <a:pt x="35719" y="71438"/>
                </a:lnTo>
                <a:lnTo>
                  <a:pt x="35719" y="57150"/>
                </a:lnTo>
                <a:lnTo>
                  <a:pt x="42863" y="42863"/>
                </a:lnTo>
                <a:lnTo>
                  <a:pt x="50006" y="35719"/>
                </a:lnTo>
                <a:lnTo>
                  <a:pt x="57150" y="28575"/>
                </a:lnTo>
                <a:lnTo>
                  <a:pt x="57150" y="14288"/>
                </a:lnTo>
                <a:lnTo>
                  <a:pt x="64294" y="7144"/>
                </a:lnTo>
                <a:lnTo>
                  <a:pt x="71438" y="7144"/>
                </a:lnTo>
                <a:lnTo>
                  <a:pt x="78581" y="0"/>
                </a:lnTo>
                <a:lnTo>
                  <a:pt x="85725" y="0"/>
                </a:lnTo>
                <a:lnTo>
                  <a:pt x="92869" y="7144"/>
                </a:lnTo>
                <a:lnTo>
                  <a:pt x="100013" y="0"/>
                </a:lnTo>
                <a:lnTo>
                  <a:pt x="107156" y="7144"/>
                </a:lnTo>
                <a:lnTo>
                  <a:pt x="114300" y="21432"/>
                </a:lnTo>
                <a:lnTo>
                  <a:pt x="121444" y="28575"/>
                </a:lnTo>
                <a:lnTo>
                  <a:pt x="128588" y="35719"/>
                </a:lnTo>
                <a:lnTo>
                  <a:pt x="135731" y="42863"/>
                </a:lnTo>
                <a:lnTo>
                  <a:pt x="135731" y="57150"/>
                </a:lnTo>
                <a:lnTo>
                  <a:pt x="142875" y="64294"/>
                </a:lnTo>
                <a:lnTo>
                  <a:pt x="142875" y="71438"/>
                </a:lnTo>
                <a:lnTo>
                  <a:pt x="142875" y="78582"/>
                </a:lnTo>
                <a:lnTo>
                  <a:pt x="142875" y="85725"/>
                </a:lnTo>
                <a:lnTo>
                  <a:pt x="135731" y="85725"/>
                </a:lnTo>
                <a:lnTo>
                  <a:pt x="128588" y="92869"/>
                </a:lnTo>
                <a:lnTo>
                  <a:pt x="128588" y="92869"/>
                </a:lnTo>
                <a:lnTo>
                  <a:pt x="114300" y="92869"/>
                </a:lnTo>
                <a:lnTo>
                  <a:pt x="107156" y="100013"/>
                </a:lnTo>
                <a:lnTo>
                  <a:pt x="92869" y="92869"/>
                </a:lnTo>
                <a:lnTo>
                  <a:pt x="85725" y="92869"/>
                </a:lnTo>
                <a:lnTo>
                  <a:pt x="71438" y="92869"/>
                </a:lnTo>
                <a:lnTo>
                  <a:pt x="57150" y="92869"/>
                </a:lnTo>
                <a:lnTo>
                  <a:pt x="42863" y="85725"/>
                </a:lnTo>
                <a:lnTo>
                  <a:pt x="35719" y="78582"/>
                </a:lnTo>
                <a:lnTo>
                  <a:pt x="21431" y="78582"/>
                </a:lnTo>
                <a:lnTo>
                  <a:pt x="21431" y="71438"/>
                </a:lnTo>
                <a:lnTo>
                  <a:pt x="14288" y="71438"/>
                </a:lnTo>
                <a:lnTo>
                  <a:pt x="0" y="64294"/>
                </a:lnTo>
                <a:lnTo>
                  <a:pt x="0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reeform 99"/>
          <p:cNvSpPr/>
          <p:nvPr/>
        </p:nvSpPr>
        <p:spPr>
          <a:xfrm>
            <a:off x="1700213" y="6229350"/>
            <a:ext cx="100013" cy="114301"/>
          </a:xfrm>
          <a:custGeom>
            <a:avLst/>
            <a:gdLst/>
            <a:ahLst/>
            <a:cxnLst/>
            <a:rect l="0" t="0" r="0" b="0"/>
            <a:pathLst>
              <a:path w="100013" h="114301">
                <a:moveTo>
                  <a:pt x="28575" y="28575"/>
                </a:moveTo>
                <a:lnTo>
                  <a:pt x="28575" y="28575"/>
                </a:lnTo>
                <a:lnTo>
                  <a:pt x="28575" y="21431"/>
                </a:lnTo>
                <a:lnTo>
                  <a:pt x="28575" y="28575"/>
                </a:lnTo>
                <a:lnTo>
                  <a:pt x="28575" y="28575"/>
                </a:lnTo>
                <a:lnTo>
                  <a:pt x="28575" y="28575"/>
                </a:lnTo>
                <a:lnTo>
                  <a:pt x="21431" y="28575"/>
                </a:lnTo>
                <a:lnTo>
                  <a:pt x="21431" y="35719"/>
                </a:lnTo>
                <a:lnTo>
                  <a:pt x="21431" y="35719"/>
                </a:lnTo>
                <a:lnTo>
                  <a:pt x="21431" y="42863"/>
                </a:lnTo>
                <a:lnTo>
                  <a:pt x="14287" y="50006"/>
                </a:lnTo>
                <a:lnTo>
                  <a:pt x="14287" y="57150"/>
                </a:lnTo>
                <a:lnTo>
                  <a:pt x="14287" y="64294"/>
                </a:lnTo>
                <a:lnTo>
                  <a:pt x="14287" y="71438"/>
                </a:lnTo>
                <a:lnTo>
                  <a:pt x="14287" y="78581"/>
                </a:lnTo>
                <a:lnTo>
                  <a:pt x="14287" y="85725"/>
                </a:lnTo>
                <a:lnTo>
                  <a:pt x="21431" y="92869"/>
                </a:lnTo>
                <a:lnTo>
                  <a:pt x="21431" y="100013"/>
                </a:lnTo>
                <a:lnTo>
                  <a:pt x="28575" y="107156"/>
                </a:lnTo>
                <a:lnTo>
                  <a:pt x="35718" y="107156"/>
                </a:lnTo>
                <a:lnTo>
                  <a:pt x="42862" y="114300"/>
                </a:lnTo>
                <a:lnTo>
                  <a:pt x="50006" y="114300"/>
                </a:lnTo>
                <a:lnTo>
                  <a:pt x="57150" y="114300"/>
                </a:lnTo>
                <a:lnTo>
                  <a:pt x="64293" y="114300"/>
                </a:lnTo>
                <a:lnTo>
                  <a:pt x="64293" y="114300"/>
                </a:lnTo>
                <a:lnTo>
                  <a:pt x="71437" y="114300"/>
                </a:lnTo>
                <a:lnTo>
                  <a:pt x="78581" y="107156"/>
                </a:lnTo>
                <a:lnTo>
                  <a:pt x="78581" y="107156"/>
                </a:lnTo>
                <a:lnTo>
                  <a:pt x="85725" y="100013"/>
                </a:lnTo>
                <a:lnTo>
                  <a:pt x="85725" y="92869"/>
                </a:lnTo>
                <a:lnTo>
                  <a:pt x="92868" y="85725"/>
                </a:lnTo>
                <a:lnTo>
                  <a:pt x="92868" y="78581"/>
                </a:lnTo>
                <a:lnTo>
                  <a:pt x="100012" y="64294"/>
                </a:lnTo>
                <a:lnTo>
                  <a:pt x="100012" y="64294"/>
                </a:lnTo>
                <a:lnTo>
                  <a:pt x="100012" y="50006"/>
                </a:lnTo>
                <a:lnTo>
                  <a:pt x="100012" y="35719"/>
                </a:lnTo>
                <a:lnTo>
                  <a:pt x="100012" y="35719"/>
                </a:lnTo>
                <a:lnTo>
                  <a:pt x="100012" y="28575"/>
                </a:lnTo>
                <a:lnTo>
                  <a:pt x="92868" y="21431"/>
                </a:lnTo>
                <a:lnTo>
                  <a:pt x="85725" y="14288"/>
                </a:lnTo>
                <a:lnTo>
                  <a:pt x="85725" y="7144"/>
                </a:lnTo>
                <a:lnTo>
                  <a:pt x="78581" y="7144"/>
                </a:lnTo>
                <a:lnTo>
                  <a:pt x="71437" y="0"/>
                </a:lnTo>
                <a:lnTo>
                  <a:pt x="64293" y="0"/>
                </a:lnTo>
                <a:lnTo>
                  <a:pt x="57150" y="0"/>
                </a:lnTo>
                <a:lnTo>
                  <a:pt x="50006" y="0"/>
                </a:lnTo>
                <a:lnTo>
                  <a:pt x="35718" y="7144"/>
                </a:lnTo>
                <a:lnTo>
                  <a:pt x="28575" y="7144"/>
                </a:lnTo>
                <a:lnTo>
                  <a:pt x="21431" y="14288"/>
                </a:lnTo>
                <a:lnTo>
                  <a:pt x="14287" y="21431"/>
                </a:lnTo>
                <a:lnTo>
                  <a:pt x="7143" y="28575"/>
                </a:lnTo>
                <a:lnTo>
                  <a:pt x="0" y="28575"/>
                </a:lnTo>
                <a:lnTo>
                  <a:pt x="0" y="35719"/>
                </a:lnTo>
                <a:lnTo>
                  <a:pt x="0" y="50006"/>
                </a:lnTo>
                <a:lnTo>
                  <a:pt x="0" y="57150"/>
                </a:lnTo>
                <a:lnTo>
                  <a:pt x="0" y="57150"/>
                </a:lnTo>
                <a:lnTo>
                  <a:pt x="7143" y="64294"/>
                </a:lnTo>
                <a:lnTo>
                  <a:pt x="14287" y="78581"/>
                </a:lnTo>
                <a:lnTo>
                  <a:pt x="14287" y="785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 100"/>
          <p:cNvSpPr/>
          <p:nvPr/>
        </p:nvSpPr>
        <p:spPr>
          <a:xfrm>
            <a:off x="1835944" y="6186488"/>
            <a:ext cx="207170" cy="221457"/>
          </a:xfrm>
          <a:custGeom>
            <a:avLst/>
            <a:gdLst/>
            <a:ahLst/>
            <a:cxnLst/>
            <a:rect l="0" t="0" r="0" b="0"/>
            <a:pathLst>
              <a:path w="207170" h="221457">
                <a:moveTo>
                  <a:pt x="0" y="64293"/>
                </a:moveTo>
                <a:lnTo>
                  <a:pt x="0" y="57150"/>
                </a:lnTo>
                <a:lnTo>
                  <a:pt x="0" y="57150"/>
                </a:lnTo>
                <a:lnTo>
                  <a:pt x="0" y="50006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64293"/>
                </a:lnTo>
                <a:lnTo>
                  <a:pt x="0" y="64293"/>
                </a:lnTo>
                <a:lnTo>
                  <a:pt x="0" y="71437"/>
                </a:lnTo>
                <a:lnTo>
                  <a:pt x="0" y="78581"/>
                </a:lnTo>
                <a:lnTo>
                  <a:pt x="0" y="85725"/>
                </a:lnTo>
                <a:lnTo>
                  <a:pt x="0" y="100012"/>
                </a:lnTo>
                <a:lnTo>
                  <a:pt x="0" y="114300"/>
                </a:lnTo>
                <a:lnTo>
                  <a:pt x="0" y="121443"/>
                </a:lnTo>
                <a:lnTo>
                  <a:pt x="0" y="128587"/>
                </a:lnTo>
                <a:lnTo>
                  <a:pt x="0" y="142875"/>
                </a:lnTo>
                <a:lnTo>
                  <a:pt x="0" y="150018"/>
                </a:lnTo>
                <a:lnTo>
                  <a:pt x="0" y="157162"/>
                </a:lnTo>
                <a:lnTo>
                  <a:pt x="7144" y="164306"/>
                </a:lnTo>
                <a:lnTo>
                  <a:pt x="7144" y="171450"/>
                </a:lnTo>
                <a:lnTo>
                  <a:pt x="7144" y="171450"/>
                </a:lnTo>
                <a:lnTo>
                  <a:pt x="7144" y="171450"/>
                </a:lnTo>
                <a:lnTo>
                  <a:pt x="14287" y="178593"/>
                </a:lnTo>
                <a:lnTo>
                  <a:pt x="14287" y="178593"/>
                </a:lnTo>
                <a:lnTo>
                  <a:pt x="14287" y="178593"/>
                </a:lnTo>
                <a:lnTo>
                  <a:pt x="14287" y="178593"/>
                </a:lnTo>
                <a:lnTo>
                  <a:pt x="14287" y="178593"/>
                </a:lnTo>
                <a:lnTo>
                  <a:pt x="14287" y="171450"/>
                </a:lnTo>
                <a:lnTo>
                  <a:pt x="14287" y="171450"/>
                </a:lnTo>
                <a:lnTo>
                  <a:pt x="14287" y="164306"/>
                </a:lnTo>
                <a:lnTo>
                  <a:pt x="14287" y="150018"/>
                </a:lnTo>
                <a:lnTo>
                  <a:pt x="14287" y="142875"/>
                </a:lnTo>
                <a:lnTo>
                  <a:pt x="14287" y="135731"/>
                </a:lnTo>
                <a:lnTo>
                  <a:pt x="14287" y="128587"/>
                </a:lnTo>
                <a:lnTo>
                  <a:pt x="14287" y="114300"/>
                </a:lnTo>
                <a:lnTo>
                  <a:pt x="21431" y="107156"/>
                </a:lnTo>
                <a:lnTo>
                  <a:pt x="21431" y="92868"/>
                </a:lnTo>
                <a:lnTo>
                  <a:pt x="21431" y="78581"/>
                </a:lnTo>
                <a:lnTo>
                  <a:pt x="28575" y="71437"/>
                </a:lnTo>
                <a:lnTo>
                  <a:pt x="35719" y="64293"/>
                </a:lnTo>
                <a:lnTo>
                  <a:pt x="35719" y="50006"/>
                </a:lnTo>
                <a:lnTo>
                  <a:pt x="35719" y="50006"/>
                </a:lnTo>
                <a:lnTo>
                  <a:pt x="35719" y="35718"/>
                </a:lnTo>
                <a:lnTo>
                  <a:pt x="42862" y="28575"/>
                </a:lnTo>
                <a:lnTo>
                  <a:pt x="42862" y="21431"/>
                </a:lnTo>
                <a:lnTo>
                  <a:pt x="42862" y="21431"/>
                </a:lnTo>
                <a:lnTo>
                  <a:pt x="50006" y="14287"/>
                </a:lnTo>
                <a:lnTo>
                  <a:pt x="50006" y="7143"/>
                </a:lnTo>
                <a:lnTo>
                  <a:pt x="57150" y="7143"/>
                </a:lnTo>
                <a:lnTo>
                  <a:pt x="57150" y="7143"/>
                </a:lnTo>
                <a:lnTo>
                  <a:pt x="64294" y="0"/>
                </a:lnTo>
                <a:lnTo>
                  <a:pt x="71437" y="7143"/>
                </a:lnTo>
                <a:lnTo>
                  <a:pt x="85725" y="7143"/>
                </a:lnTo>
                <a:lnTo>
                  <a:pt x="92869" y="14287"/>
                </a:lnTo>
                <a:lnTo>
                  <a:pt x="100012" y="21431"/>
                </a:lnTo>
                <a:lnTo>
                  <a:pt x="114300" y="21431"/>
                </a:lnTo>
                <a:lnTo>
                  <a:pt x="128587" y="28575"/>
                </a:lnTo>
                <a:lnTo>
                  <a:pt x="135731" y="35718"/>
                </a:lnTo>
                <a:lnTo>
                  <a:pt x="150019" y="42862"/>
                </a:lnTo>
                <a:lnTo>
                  <a:pt x="164306" y="42862"/>
                </a:lnTo>
                <a:lnTo>
                  <a:pt x="171450" y="50006"/>
                </a:lnTo>
                <a:lnTo>
                  <a:pt x="178594" y="57150"/>
                </a:lnTo>
                <a:lnTo>
                  <a:pt x="185737" y="57150"/>
                </a:lnTo>
                <a:lnTo>
                  <a:pt x="192881" y="64293"/>
                </a:lnTo>
                <a:lnTo>
                  <a:pt x="200025" y="64293"/>
                </a:lnTo>
                <a:lnTo>
                  <a:pt x="200025" y="64293"/>
                </a:lnTo>
                <a:lnTo>
                  <a:pt x="200025" y="64293"/>
                </a:lnTo>
                <a:lnTo>
                  <a:pt x="200025" y="64293"/>
                </a:lnTo>
                <a:lnTo>
                  <a:pt x="200025" y="64293"/>
                </a:lnTo>
                <a:lnTo>
                  <a:pt x="200025" y="64293"/>
                </a:lnTo>
                <a:lnTo>
                  <a:pt x="200025" y="64293"/>
                </a:lnTo>
                <a:lnTo>
                  <a:pt x="200025" y="71437"/>
                </a:lnTo>
                <a:lnTo>
                  <a:pt x="192881" y="71437"/>
                </a:lnTo>
                <a:lnTo>
                  <a:pt x="192881" y="71437"/>
                </a:lnTo>
                <a:lnTo>
                  <a:pt x="185737" y="78581"/>
                </a:lnTo>
                <a:lnTo>
                  <a:pt x="178594" y="85725"/>
                </a:lnTo>
                <a:lnTo>
                  <a:pt x="171450" y="92868"/>
                </a:lnTo>
                <a:lnTo>
                  <a:pt x="171450" y="100012"/>
                </a:lnTo>
                <a:lnTo>
                  <a:pt x="164306" y="107156"/>
                </a:lnTo>
                <a:lnTo>
                  <a:pt x="164306" y="114300"/>
                </a:lnTo>
                <a:lnTo>
                  <a:pt x="157162" y="121443"/>
                </a:lnTo>
                <a:lnTo>
                  <a:pt x="157162" y="135731"/>
                </a:lnTo>
                <a:lnTo>
                  <a:pt x="164306" y="142875"/>
                </a:lnTo>
                <a:lnTo>
                  <a:pt x="164306" y="157162"/>
                </a:lnTo>
                <a:lnTo>
                  <a:pt x="164306" y="171450"/>
                </a:lnTo>
                <a:lnTo>
                  <a:pt x="171450" y="185737"/>
                </a:lnTo>
                <a:lnTo>
                  <a:pt x="171450" y="192881"/>
                </a:lnTo>
                <a:lnTo>
                  <a:pt x="178594" y="207168"/>
                </a:lnTo>
                <a:lnTo>
                  <a:pt x="192881" y="214312"/>
                </a:lnTo>
                <a:lnTo>
                  <a:pt x="192881" y="214312"/>
                </a:lnTo>
                <a:lnTo>
                  <a:pt x="207169" y="221456"/>
                </a:lnTo>
                <a:lnTo>
                  <a:pt x="207169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reeform 101"/>
          <p:cNvSpPr/>
          <p:nvPr/>
        </p:nvSpPr>
        <p:spPr>
          <a:xfrm>
            <a:off x="2000250" y="6279356"/>
            <a:ext cx="135732" cy="50008"/>
          </a:xfrm>
          <a:custGeom>
            <a:avLst/>
            <a:gdLst/>
            <a:ahLst/>
            <a:cxnLst/>
            <a:rect l="0" t="0" r="0" b="0"/>
            <a:pathLst>
              <a:path w="135732" h="50008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7144" y="7144"/>
                </a:lnTo>
                <a:lnTo>
                  <a:pt x="14288" y="14288"/>
                </a:lnTo>
                <a:lnTo>
                  <a:pt x="21431" y="14288"/>
                </a:lnTo>
                <a:lnTo>
                  <a:pt x="28575" y="21432"/>
                </a:lnTo>
                <a:lnTo>
                  <a:pt x="42863" y="28575"/>
                </a:lnTo>
                <a:lnTo>
                  <a:pt x="57150" y="35719"/>
                </a:lnTo>
                <a:lnTo>
                  <a:pt x="71438" y="35719"/>
                </a:lnTo>
                <a:lnTo>
                  <a:pt x="85725" y="42863"/>
                </a:lnTo>
                <a:lnTo>
                  <a:pt x="100013" y="50007"/>
                </a:lnTo>
                <a:lnTo>
                  <a:pt x="114300" y="42863"/>
                </a:lnTo>
                <a:lnTo>
                  <a:pt x="135731" y="42863"/>
                </a:lnTo>
                <a:lnTo>
                  <a:pt x="135731" y="428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reeform 102"/>
          <p:cNvSpPr/>
          <p:nvPr/>
        </p:nvSpPr>
        <p:spPr>
          <a:xfrm>
            <a:off x="2135981" y="6257925"/>
            <a:ext cx="121445" cy="178595"/>
          </a:xfrm>
          <a:custGeom>
            <a:avLst/>
            <a:gdLst/>
            <a:ahLst/>
            <a:cxnLst/>
            <a:rect l="0" t="0" r="0" b="0"/>
            <a:pathLst>
              <a:path w="121445" h="178595">
                <a:moveTo>
                  <a:pt x="121444" y="0"/>
                </a:moveTo>
                <a:lnTo>
                  <a:pt x="121444" y="7144"/>
                </a:lnTo>
                <a:lnTo>
                  <a:pt x="121444" y="7144"/>
                </a:lnTo>
                <a:lnTo>
                  <a:pt x="121444" y="7144"/>
                </a:lnTo>
                <a:lnTo>
                  <a:pt x="121444" y="7144"/>
                </a:lnTo>
                <a:lnTo>
                  <a:pt x="121444" y="7144"/>
                </a:lnTo>
                <a:lnTo>
                  <a:pt x="114300" y="7144"/>
                </a:lnTo>
                <a:lnTo>
                  <a:pt x="114300" y="7144"/>
                </a:lnTo>
                <a:lnTo>
                  <a:pt x="114300" y="0"/>
                </a:lnTo>
                <a:lnTo>
                  <a:pt x="107157" y="7144"/>
                </a:lnTo>
                <a:lnTo>
                  <a:pt x="100013" y="7144"/>
                </a:lnTo>
                <a:lnTo>
                  <a:pt x="92869" y="7144"/>
                </a:lnTo>
                <a:lnTo>
                  <a:pt x="85725" y="7144"/>
                </a:lnTo>
                <a:lnTo>
                  <a:pt x="78582" y="7144"/>
                </a:lnTo>
                <a:lnTo>
                  <a:pt x="71438" y="7144"/>
                </a:lnTo>
                <a:lnTo>
                  <a:pt x="64294" y="7144"/>
                </a:lnTo>
                <a:lnTo>
                  <a:pt x="57150" y="7144"/>
                </a:lnTo>
                <a:lnTo>
                  <a:pt x="50007" y="7144"/>
                </a:lnTo>
                <a:lnTo>
                  <a:pt x="50007" y="7144"/>
                </a:lnTo>
                <a:lnTo>
                  <a:pt x="42863" y="14288"/>
                </a:lnTo>
                <a:lnTo>
                  <a:pt x="42863" y="21431"/>
                </a:lnTo>
                <a:lnTo>
                  <a:pt x="35719" y="21431"/>
                </a:lnTo>
                <a:lnTo>
                  <a:pt x="35719" y="28575"/>
                </a:lnTo>
                <a:lnTo>
                  <a:pt x="35719" y="35719"/>
                </a:lnTo>
                <a:lnTo>
                  <a:pt x="35719" y="42863"/>
                </a:lnTo>
                <a:lnTo>
                  <a:pt x="35719" y="50006"/>
                </a:lnTo>
                <a:lnTo>
                  <a:pt x="35719" y="64294"/>
                </a:lnTo>
                <a:lnTo>
                  <a:pt x="35719" y="71438"/>
                </a:lnTo>
                <a:lnTo>
                  <a:pt x="42863" y="85725"/>
                </a:lnTo>
                <a:lnTo>
                  <a:pt x="42863" y="100013"/>
                </a:lnTo>
                <a:lnTo>
                  <a:pt x="42863" y="114300"/>
                </a:lnTo>
                <a:lnTo>
                  <a:pt x="50007" y="121444"/>
                </a:lnTo>
                <a:lnTo>
                  <a:pt x="50007" y="142875"/>
                </a:lnTo>
                <a:lnTo>
                  <a:pt x="57150" y="150019"/>
                </a:lnTo>
                <a:lnTo>
                  <a:pt x="57150" y="157163"/>
                </a:lnTo>
                <a:lnTo>
                  <a:pt x="57150" y="164306"/>
                </a:lnTo>
                <a:lnTo>
                  <a:pt x="57150" y="171450"/>
                </a:lnTo>
                <a:lnTo>
                  <a:pt x="57150" y="171450"/>
                </a:lnTo>
                <a:lnTo>
                  <a:pt x="57150" y="171450"/>
                </a:lnTo>
                <a:lnTo>
                  <a:pt x="57150" y="178594"/>
                </a:lnTo>
                <a:lnTo>
                  <a:pt x="50007" y="178594"/>
                </a:lnTo>
                <a:lnTo>
                  <a:pt x="50007" y="178594"/>
                </a:lnTo>
                <a:lnTo>
                  <a:pt x="42863" y="178594"/>
                </a:lnTo>
                <a:lnTo>
                  <a:pt x="42863" y="178594"/>
                </a:lnTo>
                <a:lnTo>
                  <a:pt x="35719" y="171450"/>
                </a:lnTo>
                <a:lnTo>
                  <a:pt x="28575" y="171450"/>
                </a:lnTo>
                <a:lnTo>
                  <a:pt x="14288" y="171450"/>
                </a:lnTo>
                <a:lnTo>
                  <a:pt x="7144" y="171450"/>
                </a:lnTo>
                <a:lnTo>
                  <a:pt x="0" y="157163"/>
                </a:lnTo>
                <a:lnTo>
                  <a:pt x="0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178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will know how to write an informed speech.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3693319" y="2864644"/>
            <a:ext cx="4264820" cy="142876"/>
          </a:xfrm>
          <a:custGeom>
            <a:avLst/>
            <a:gdLst/>
            <a:ahLst/>
            <a:cxnLst/>
            <a:rect l="0" t="0" r="0" b="0"/>
            <a:pathLst>
              <a:path w="4264820" h="142876">
                <a:moveTo>
                  <a:pt x="0" y="7144"/>
                </a:moveTo>
                <a:lnTo>
                  <a:pt x="0" y="7144"/>
                </a:lnTo>
                <a:lnTo>
                  <a:pt x="7144" y="7144"/>
                </a:lnTo>
                <a:lnTo>
                  <a:pt x="14287" y="14287"/>
                </a:lnTo>
                <a:lnTo>
                  <a:pt x="28575" y="7144"/>
                </a:lnTo>
                <a:lnTo>
                  <a:pt x="35719" y="7144"/>
                </a:lnTo>
                <a:lnTo>
                  <a:pt x="42862" y="7144"/>
                </a:lnTo>
                <a:lnTo>
                  <a:pt x="57150" y="7144"/>
                </a:lnTo>
                <a:lnTo>
                  <a:pt x="64294" y="7144"/>
                </a:lnTo>
                <a:lnTo>
                  <a:pt x="71437" y="7144"/>
                </a:lnTo>
                <a:lnTo>
                  <a:pt x="85725" y="7144"/>
                </a:lnTo>
                <a:lnTo>
                  <a:pt x="100012" y="0"/>
                </a:lnTo>
                <a:lnTo>
                  <a:pt x="114300" y="7144"/>
                </a:lnTo>
                <a:lnTo>
                  <a:pt x="128587" y="7144"/>
                </a:lnTo>
                <a:lnTo>
                  <a:pt x="135731" y="0"/>
                </a:lnTo>
                <a:lnTo>
                  <a:pt x="150019" y="0"/>
                </a:lnTo>
                <a:lnTo>
                  <a:pt x="164306" y="0"/>
                </a:lnTo>
                <a:lnTo>
                  <a:pt x="185737" y="0"/>
                </a:lnTo>
                <a:lnTo>
                  <a:pt x="200025" y="0"/>
                </a:lnTo>
                <a:lnTo>
                  <a:pt x="214312" y="0"/>
                </a:lnTo>
                <a:lnTo>
                  <a:pt x="228600" y="0"/>
                </a:lnTo>
                <a:lnTo>
                  <a:pt x="242887" y="0"/>
                </a:lnTo>
                <a:lnTo>
                  <a:pt x="257175" y="0"/>
                </a:lnTo>
                <a:lnTo>
                  <a:pt x="271462" y="0"/>
                </a:lnTo>
                <a:lnTo>
                  <a:pt x="285750" y="0"/>
                </a:lnTo>
                <a:lnTo>
                  <a:pt x="307181" y="0"/>
                </a:lnTo>
                <a:lnTo>
                  <a:pt x="321469" y="0"/>
                </a:lnTo>
                <a:lnTo>
                  <a:pt x="342900" y="0"/>
                </a:lnTo>
                <a:lnTo>
                  <a:pt x="357187" y="0"/>
                </a:lnTo>
                <a:lnTo>
                  <a:pt x="378619" y="7144"/>
                </a:lnTo>
                <a:lnTo>
                  <a:pt x="400050" y="0"/>
                </a:lnTo>
                <a:lnTo>
                  <a:pt x="414337" y="7144"/>
                </a:lnTo>
                <a:lnTo>
                  <a:pt x="435769" y="7144"/>
                </a:lnTo>
                <a:lnTo>
                  <a:pt x="457200" y="7144"/>
                </a:lnTo>
                <a:lnTo>
                  <a:pt x="471487" y="7144"/>
                </a:lnTo>
                <a:lnTo>
                  <a:pt x="492919" y="14287"/>
                </a:lnTo>
                <a:lnTo>
                  <a:pt x="514350" y="14287"/>
                </a:lnTo>
                <a:lnTo>
                  <a:pt x="535781" y="14287"/>
                </a:lnTo>
                <a:lnTo>
                  <a:pt x="550069" y="21431"/>
                </a:lnTo>
                <a:lnTo>
                  <a:pt x="571500" y="21431"/>
                </a:lnTo>
                <a:lnTo>
                  <a:pt x="592931" y="21431"/>
                </a:lnTo>
                <a:lnTo>
                  <a:pt x="614362" y="21431"/>
                </a:lnTo>
                <a:lnTo>
                  <a:pt x="635794" y="28575"/>
                </a:lnTo>
                <a:lnTo>
                  <a:pt x="664369" y="28575"/>
                </a:lnTo>
                <a:lnTo>
                  <a:pt x="678656" y="35719"/>
                </a:lnTo>
                <a:lnTo>
                  <a:pt x="700087" y="35719"/>
                </a:lnTo>
                <a:lnTo>
                  <a:pt x="721519" y="42862"/>
                </a:lnTo>
                <a:lnTo>
                  <a:pt x="742950" y="42862"/>
                </a:lnTo>
                <a:lnTo>
                  <a:pt x="771525" y="42862"/>
                </a:lnTo>
                <a:lnTo>
                  <a:pt x="792956" y="50006"/>
                </a:lnTo>
                <a:lnTo>
                  <a:pt x="814387" y="50006"/>
                </a:lnTo>
                <a:lnTo>
                  <a:pt x="835819" y="50006"/>
                </a:lnTo>
                <a:lnTo>
                  <a:pt x="857250" y="57150"/>
                </a:lnTo>
                <a:lnTo>
                  <a:pt x="878681" y="57150"/>
                </a:lnTo>
                <a:lnTo>
                  <a:pt x="900112" y="57150"/>
                </a:lnTo>
                <a:lnTo>
                  <a:pt x="921544" y="64294"/>
                </a:lnTo>
                <a:lnTo>
                  <a:pt x="942975" y="64294"/>
                </a:lnTo>
                <a:lnTo>
                  <a:pt x="964406" y="64294"/>
                </a:lnTo>
                <a:lnTo>
                  <a:pt x="985837" y="71437"/>
                </a:lnTo>
                <a:lnTo>
                  <a:pt x="1007269" y="71437"/>
                </a:lnTo>
                <a:lnTo>
                  <a:pt x="1028700" y="71437"/>
                </a:lnTo>
                <a:lnTo>
                  <a:pt x="1057275" y="78581"/>
                </a:lnTo>
                <a:lnTo>
                  <a:pt x="1078706" y="78581"/>
                </a:lnTo>
                <a:lnTo>
                  <a:pt x="1100137" y="78581"/>
                </a:lnTo>
                <a:lnTo>
                  <a:pt x="1121569" y="85725"/>
                </a:lnTo>
                <a:lnTo>
                  <a:pt x="1143000" y="85725"/>
                </a:lnTo>
                <a:lnTo>
                  <a:pt x="1171575" y="85725"/>
                </a:lnTo>
                <a:lnTo>
                  <a:pt x="1193006" y="85725"/>
                </a:lnTo>
                <a:lnTo>
                  <a:pt x="1214437" y="85725"/>
                </a:lnTo>
                <a:lnTo>
                  <a:pt x="1243012" y="85725"/>
                </a:lnTo>
                <a:lnTo>
                  <a:pt x="1271587" y="85725"/>
                </a:lnTo>
                <a:lnTo>
                  <a:pt x="1293019" y="85725"/>
                </a:lnTo>
                <a:lnTo>
                  <a:pt x="1321594" y="85725"/>
                </a:lnTo>
                <a:lnTo>
                  <a:pt x="1350169" y="85725"/>
                </a:lnTo>
                <a:lnTo>
                  <a:pt x="1371600" y="85725"/>
                </a:lnTo>
                <a:lnTo>
                  <a:pt x="1400175" y="85725"/>
                </a:lnTo>
                <a:lnTo>
                  <a:pt x="1428750" y="85725"/>
                </a:lnTo>
                <a:lnTo>
                  <a:pt x="1450181" y="85725"/>
                </a:lnTo>
                <a:lnTo>
                  <a:pt x="1485900" y="92869"/>
                </a:lnTo>
                <a:lnTo>
                  <a:pt x="1514475" y="85725"/>
                </a:lnTo>
                <a:lnTo>
                  <a:pt x="1535906" y="85725"/>
                </a:lnTo>
                <a:lnTo>
                  <a:pt x="1564481" y="92869"/>
                </a:lnTo>
                <a:lnTo>
                  <a:pt x="1593056" y="92869"/>
                </a:lnTo>
                <a:lnTo>
                  <a:pt x="1621631" y="92869"/>
                </a:lnTo>
                <a:lnTo>
                  <a:pt x="1650206" y="100012"/>
                </a:lnTo>
                <a:lnTo>
                  <a:pt x="1678781" y="100012"/>
                </a:lnTo>
                <a:lnTo>
                  <a:pt x="1707356" y="100012"/>
                </a:lnTo>
                <a:lnTo>
                  <a:pt x="1735931" y="107156"/>
                </a:lnTo>
                <a:lnTo>
                  <a:pt x="1757362" y="107156"/>
                </a:lnTo>
                <a:lnTo>
                  <a:pt x="1785937" y="107156"/>
                </a:lnTo>
                <a:lnTo>
                  <a:pt x="1814512" y="114300"/>
                </a:lnTo>
                <a:lnTo>
                  <a:pt x="1843087" y="121444"/>
                </a:lnTo>
                <a:lnTo>
                  <a:pt x="1871662" y="121444"/>
                </a:lnTo>
                <a:lnTo>
                  <a:pt x="1900237" y="121444"/>
                </a:lnTo>
                <a:lnTo>
                  <a:pt x="1921669" y="121444"/>
                </a:lnTo>
                <a:lnTo>
                  <a:pt x="1950244" y="128587"/>
                </a:lnTo>
                <a:lnTo>
                  <a:pt x="1978819" y="121444"/>
                </a:lnTo>
                <a:lnTo>
                  <a:pt x="2007394" y="128587"/>
                </a:lnTo>
                <a:lnTo>
                  <a:pt x="2035969" y="128587"/>
                </a:lnTo>
                <a:lnTo>
                  <a:pt x="2064544" y="128587"/>
                </a:lnTo>
                <a:lnTo>
                  <a:pt x="2093119" y="128587"/>
                </a:lnTo>
                <a:lnTo>
                  <a:pt x="2128837" y="135731"/>
                </a:lnTo>
                <a:lnTo>
                  <a:pt x="2157412" y="135731"/>
                </a:lnTo>
                <a:lnTo>
                  <a:pt x="2178844" y="135731"/>
                </a:lnTo>
                <a:lnTo>
                  <a:pt x="2207419" y="135731"/>
                </a:lnTo>
                <a:lnTo>
                  <a:pt x="2243137" y="135731"/>
                </a:lnTo>
                <a:lnTo>
                  <a:pt x="2271712" y="135731"/>
                </a:lnTo>
                <a:lnTo>
                  <a:pt x="2300287" y="142875"/>
                </a:lnTo>
                <a:lnTo>
                  <a:pt x="2328862" y="142875"/>
                </a:lnTo>
                <a:lnTo>
                  <a:pt x="2357437" y="135731"/>
                </a:lnTo>
                <a:lnTo>
                  <a:pt x="2386012" y="142875"/>
                </a:lnTo>
                <a:lnTo>
                  <a:pt x="2421731" y="142875"/>
                </a:lnTo>
                <a:lnTo>
                  <a:pt x="2450306" y="142875"/>
                </a:lnTo>
                <a:lnTo>
                  <a:pt x="2478881" y="142875"/>
                </a:lnTo>
                <a:lnTo>
                  <a:pt x="2514600" y="142875"/>
                </a:lnTo>
                <a:lnTo>
                  <a:pt x="2543175" y="135731"/>
                </a:lnTo>
                <a:lnTo>
                  <a:pt x="2571750" y="135731"/>
                </a:lnTo>
                <a:lnTo>
                  <a:pt x="2600325" y="142875"/>
                </a:lnTo>
                <a:lnTo>
                  <a:pt x="2636044" y="135731"/>
                </a:lnTo>
                <a:lnTo>
                  <a:pt x="2664619" y="135731"/>
                </a:lnTo>
                <a:lnTo>
                  <a:pt x="2700337" y="135731"/>
                </a:lnTo>
                <a:lnTo>
                  <a:pt x="2728912" y="135731"/>
                </a:lnTo>
                <a:lnTo>
                  <a:pt x="2757487" y="135731"/>
                </a:lnTo>
                <a:lnTo>
                  <a:pt x="2793206" y="135731"/>
                </a:lnTo>
                <a:lnTo>
                  <a:pt x="2821781" y="135731"/>
                </a:lnTo>
                <a:lnTo>
                  <a:pt x="2850356" y="128587"/>
                </a:lnTo>
                <a:lnTo>
                  <a:pt x="2878931" y="135731"/>
                </a:lnTo>
                <a:lnTo>
                  <a:pt x="2914650" y="135731"/>
                </a:lnTo>
                <a:lnTo>
                  <a:pt x="2943225" y="135731"/>
                </a:lnTo>
                <a:lnTo>
                  <a:pt x="2971800" y="128587"/>
                </a:lnTo>
                <a:lnTo>
                  <a:pt x="3007519" y="135731"/>
                </a:lnTo>
                <a:lnTo>
                  <a:pt x="3036094" y="128587"/>
                </a:lnTo>
                <a:lnTo>
                  <a:pt x="3064669" y="128587"/>
                </a:lnTo>
                <a:lnTo>
                  <a:pt x="3093244" y="128587"/>
                </a:lnTo>
                <a:lnTo>
                  <a:pt x="3128962" y="128587"/>
                </a:lnTo>
                <a:lnTo>
                  <a:pt x="3164681" y="121444"/>
                </a:lnTo>
                <a:lnTo>
                  <a:pt x="3193256" y="121444"/>
                </a:lnTo>
                <a:lnTo>
                  <a:pt x="3221831" y="121444"/>
                </a:lnTo>
                <a:lnTo>
                  <a:pt x="3257550" y="121444"/>
                </a:lnTo>
                <a:lnTo>
                  <a:pt x="3286125" y="114300"/>
                </a:lnTo>
                <a:lnTo>
                  <a:pt x="3314700" y="121444"/>
                </a:lnTo>
                <a:lnTo>
                  <a:pt x="3350419" y="114300"/>
                </a:lnTo>
                <a:lnTo>
                  <a:pt x="3378994" y="107156"/>
                </a:lnTo>
                <a:lnTo>
                  <a:pt x="3407569" y="114300"/>
                </a:lnTo>
                <a:lnTo>
                  <a:pt x="3443287" y="107156"/>
                </a:lnTo>
                <a:lnTo>
                  <a:pt x="3471862" y="100012"/>
                </a:lnTo>
                <a:lnTo>
                  <a:pt x="3500437" y="100012"/>
                </a:lnTo>
                <a:lnTo>
                  <a:pt x="3536156" y="100012"/>
                </a:lnTo>
                <a:lnTo>
                  <a:pt x="3564731" y="92869"/>
                </a:lnTo>
                <a:lnTo>
                  <a:pt x="3600450" y="85725"/>
                </a:lnTo>
                <a:lnTo>
                  <a:pt x="3629025" y="85725"/>
                </a:lnTo>
                <a:lnTo>
                  <a:pt x="3657600" y="78581"/>
                </a:lnTo>
                <a:lnTo>
                  <a:pt x="3686175" y="71437"/>
                </a:lnTo>
                <a:lnTo>
                  <a:pt x="3721894" y="78581"/>
                </a:lnTo>
                <a:lnTo>
                  <a:pt x="3750469" y="71437"/>
                </a:lnTo>
                <a:lnTo>
                  <a:pt x="3779044" y="64294"/>
                </a:lnTo>
                <a:lnTo>
                  <a:pt x="3807619" y="71437"/>
                </a:lnTo>
                <a:lnTo>
                  <a:pt x="3829050" y="64294"/>
                </a:lnTo>
                <a:lnTo>
                  <a:pt x="3857625" y="57150"/>
                </a:lnTo>
                <a:lnTo>
                  <a:pt x="3879056" y="57150"/>
                </a:lnTo>
                <a:lnTo>
                  <a:pt x="3907631" y="57150"/>
                </a:lnTo>
                <a:lnTo>
                  <a:pt x="3929062" y="57150"/>
                </a:lnTo>
                <a:lnTo>
                  <a:pt x="3950494" y="57150"/>
                </a:lnTo>
                <a:lnTo>
                  <a:pt x="3964781" y="57150"/>
                </a:lnTo>
                <a:lnTo>
                  <a:pt x="3986212" y="50006"/>
                </a:lnTo>
                <a:lnTo>
                  <a:pt x="4007644" y="50006"/>
                </a:lnTo>
                <a:lnTo>
                  <a:pt x="4021931" y="50006"/>
                </a:lnTo>
                <a:lnTo>
                  <a:pt x="4036219" y="50006"/>
                </a:lnTo>
                <a:lnTo>
                  <a:pt x="4050506" y="50006"/>
                </a:lnTo>
                <a:lnTo>
                  <a:pt x="4064794" y="50006"/>
                </a:lnTo>
                <a:lnTo>
                  <a:pt x="4079081" y="50006"/>
                </a:lnTo>
                <a:lnTo>
                  <a:pt x="4093369" y="50006"/>
                </a:lnTo>
                <a:lnTo>
                  <a:pt x="4100512" y="50006"/>
                </a:lnTo>
                <a:lnTo>
                  <a:pt x="4114800" y="50006"/>
                </a:lnTo>
                <a:lnTo>
                  <a:pt x="4129087" y="42862"/>
                </a:lnTo>
                <a:lnTo>
                  <a:pt x="4136231" y="42862"/>
                </a:lnTo>
                <a:lnTo>
                  <a:pt x="4143375" y="42862"/>
                </a:lnTo>
                <a:lnTo>
                  <a:pt x="4150519" y="42862"/>
                </a:lnTo>
                <a:lnTo>
                  <a:pt x="4164806" y="35719"/>
                </a:lnTo>
                <a:lnTo>
                  <a:pt x="4164806" y="42862"/>
                </a:lnTo>
                <a:lnTo>
                  <a:pt x="4179094" y="35719"/>
                </a:lnTo>
                <a:lnTo>
                  <a:pt x="4186237" y="28575"/>
                </a:lnTo>
                <a:lnTo>
                  <a:pt x="4193381" y="28575"/>
                </a:lnTo>
                <a:lnTo>
                  <a:pt x="4200525" y="28575"/>
                </a:lnTo>
                <a:lnTo>
                  <a:pt x="4200525" y="21431"/>
                </a:lnTo>
                <a:lnTo>
                  <a:pt x="4207669" y="21431"/>
                </a:lnTo>
                <a:lnTo>
                  <a:pt x="4214812" y="28575"/>
                </a:lnTo>
                <a:lnTo>
                  <a:pt x="4221956" y="21431"/>
                </a:lnTo>
                <a:lnTo>
                  <a:pt x="4229100" y="14287"/>
                </a:lnTo>
                <a:lnTo>
                  <a:pt x="4229100" y="21431"/>
                </a:lnTo>
                <a:lnTo>
                  <a:pt x="4236244" y="21431"/>
                </a:lnTo>
                <a:lnTo>
                  <a:pt x="4236244" y="14287"/>
                </a:lnTo>
                <a:lnTo>
                  <a:pt x="4243387" y="14287"/>
                </a:lnTo>
                <a:lnTo>
                  <a:pt x="4243387" y="14287"/>
                </a:lnTo>
                <a:lnTo>
                  <a:pt x="4243387" y="14287"/>
                </a:lnTo>
                <a:lnTo>
                  <a:pt x="4250531" y="14287"/>
                </a:lnTo>
                <a:lnTo>
                  <a:pt x="4250531" y="14287"/>
                </a:lnTo>
                <a:lnTo>
                  <a:pt x="4250531" y="7144"/>
                </a:lnTo>
                <a:lnTo>
                  <a:pt x="4250531" y="7144"/>
                </a:lnTo>
                <a:lnTo>
                  <a:pt x="4257675" y="14287"/>
                </a:lnTo>
                <a:lnTo>
                  <a:pt x="4257675" y="14287"/>
                </a:lnTo>
                <a:lnTo>
                  <a:pt x="4257675" y="7144"/>
                </a:lnTo>
                <a:lnTo>
                  <a:pt x="4257675" y="14287"/>
                </a:lnTo>
                <a:lnTo>
                  <a:pt x="4264819" y="21431"/>
                </a:lnTo>
                <a:lnTo>
                  <a:pt x="4264819" y="214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5279231" y="2950369"/>
            <a:ext cx="642939" cy="1678782"/>
          </a:xfrm>
          <a:custGeom>
            <a:avLst/>
            <a:gdLst/>
            <a:ahLst/>
            <a:cxnLst/>
            <a:rect l="0" t="0" r="0" b="0"/>
            <a:pathLst>
              <a:path w="642939" h="1678782">
                <a:moveTo>
                  <a:pt x="92869" y="0"/>
                </a:moveTo>
                <a:lnTo>
                  <a:pt x="92869" y="0"/>
                </a:lnTo>
                <a:lnTo>
                  <a:pt x="100013" y="7144"/>
                </a:lnTo>
                <a:lnTo>
                  <a:pt x="100013" y="14287"/>
                </a:lnTo>
                <a:lnTo>
                  <a:pt x="100013" y="14287"/>
                </a:lnTo>
                <a:lnTo>
                  <a:pt x="107157" y="28575"/>
                </a:lnTo>
                <a:lnTo>
                  <a:pt x="107157" y="50006"/>
                </a:lnTo>
                <a:lnTo>
                  <a:pt x="107157" y="64294"/>
                </a:lnTo>
                <a:lnTo>
                  <a:pt x="107157" y="78581"/>
                </a:lnTo>
                <a:lnTo>
                  <a:pt x="107157" y="107156"/>
                </a:lnTo>
                <a:lnTo>
                  <a:pt x="114300" y="128587"/>
                </a:lnTo>
                <a:lnTo>
                  <a:pt x="114300" y="150019"/>
                </a:lnTo>
                <a:lnTo>
                  <a:pt x="114300" y="178594"/>
                </a:lnTo>
                <a:lnTo>
                  <a:pt x="114300" y="207169"/>
                </a:lnTo>
                <a:lnTo>
                  <a:pt x="114300" y="235744"/>
                </a:lnTo>
                <a:lnTo>
                  <a:pt x="121444" y="271462"/>
                </a:lnTo>
                <a:lnTo>
                  <a:pt x="121444" y="307181"/>
                </a:lnTo>
                <a:lnTo>
                  <a:pt x="128588" y="342900"/>
                </a:lnTo>
                <a:lnTo>
                  <a:pt x="128588" y="378619"/>
                </a:lnTo>
                <a:lnTo>
                  <a:pt x="135732" y="421481"/>
                </a:lnTo>
                <a:lnTo>
                  <a:pt x="135732" y="457200"/>
                </a:lnTo>
                <a:lnTo>
                  <a:pt x="142875" y="500062"/>
                </a:lnTo>
                <a:lnTo>
                  <a:pt x="150019" y="542925"/>
                </a:lnTo>
                <a:lnTo>
                  <a:pt x="157163" y="585787"/>
                </a:lnTo>
                <a:lnTo>
                  <a:pt x="164307" y="628650"/>
                </a:lnTo>
                <a:lnTo>
                  <a:pt x="171450" y="671512"/>
                </a:lnTo>
                <a:lnTo>
                  <a:pt x="178594" y="714375"/>
                </a:lnTo>
                <a:lnTo>
                  <a:pt x="185738" y="757237"/>
                </a:lnTo>
                <a:lnTo>
                  <a:pt x="200025" y="800100"/>
                </a:lnTo>
                <a:lnTo>
                  <a:pt x="214313" y="850106"/>
                </a:lnTo>
                <a:lnTo>
                  <a:pt x="221457" y="885825"/>
                </a:lnTo>
                <a:lnTo>
                  <a:pt x="228600" y="928687"/>
                </a:lnTo>
                <a:lnTo>
                  <a:pt x="242888" y="978694"/>
                </a:lnTo>
                <a:lnTo>
                  <a:pt x="250032" y="1014412"/>
                </a:lnTo>
                <a:lnTo>
                  <a:pt x="257175" y="1057275"/>
                </a:lnTo>
                <a:lnTo>
                  <a:pt x="264319" y="1107281"/>
                </a:lnTo>
                <a:lnTo>
                  <a:pt x="271463" y="1143000"/>
                </a:lnTo>
                <a:lnTo>
                  <a:pt x="278607" y="1178719"/>
                </a:lnTo>
                <a:lnTo>
                  <a:pt x="278607" y="1221581"/>
                </a:lnTo>
                <a:lnTo>
                  <a:pt x="285750" y="1250156"/>
                </a:lnTo>
                <a:lnTo>
                  <a:pt x="292894" y="1285875"/>
                </a:lnTo>
                <a:lnTo>
                  <a:pt x="292894" y="1321594"/>
                </a:lnTo>
                <a:lnTo>
                  <a:pt x="292894" y="1350169"/>
                </a:lnTo>
                <a:lnTo>
                  <a:pt x="292894" y="1371600"/>
                </a:lnTo>
                <a:lnTo>
                  <a:pt x="292894" y="1393031"/>
                </a:lnTo>
                <a:lnTo>
                  <a:pt x="292894" y="1414462"/>
                </a:lnTo>
                <a:lnTo>
                  <a:pt x="292894" y="1428750"/>
                </a:lnTo>
                <a:lnTo>
                  <a:pt x="292894" y="1443037"/>
                </a:lnTo>
                <a:lnTo>
                  <a:pt x="292894" y="1450181"/>
                </a:lnTo>
                <a:lnTo>
                  <a:pt x="292894" y="1457325"/>
                </a:lnTo>
                <a:lnTo>
                  <a:pt x="285750" y="1457325"/>
                </a:lnTo>
                <a:lnTo>
                  <a:pt x="285750" y="1464469"/>
                </a:lnTo>
                <a:lnTo>
                  <a:pt x="278607" y="1464469"/>
                </a:lnTo>
                <a:lnTo>
                  <a:pt x="278607" y="1457325"/>
                </a:lnTo>
                <a:lnTo>
                  <a:pt x="271463" y="1457325"/>
                </a:lnTo>
                <a:lnTo>
                  <a:pt x="264319" y="1450181"/>
                </a:lnTo>
                <a:lnTo>
                  <a:pt x="257175" y="1443037"/>
                </a:lnTo>
                <a:lnTo>
                  <a:pt x="250032" y="1443037"/>
                </a:lnTo>
                <a:lnTo>
                  <a:pt x="235744" y="1435894"/>
                </a:lnTo>
                <a:lnTo>
                  <a:pt x="228600" y="1428750"/>
                </a:lnTo>
                <a:lnTo>
                  <a:pt x="221457" y="1414462"/>
                </a:lnTo>
                <a:lnTo>
                  <a:pt x="214313" y="1414462"/>
                </a:lnTo>
                <a:lnTo>
                  <a:pt x="200025" y="1400175"/>
                </a:lnTo>
                <a:lnTo>
                  <a:pt x="192882" y="1385887"/>
                </a:lnTo>
                <a:lnTo>
                  <a:pt x="178594" y="1385887"/>
                </a:lnTo>
                <a:lnTo>
                  <a:pt x="171450" y="1371600"/>
                </a:lnTo>
                <a:lnTo>
                  <a:pt x="157163" y="1364456"/>
                </a:lnTo>
                <a:lnTo>
                  <a:pt x="150019" y="1357312"/>
                </a:lnTo>
                <a:lnTo>
                  <a:pt x="135732" y="1350169"/>
                </a:lnTo>
                <a:lnTo>
                  <a:pt x="128588" y="1343025"/>
                </a:lnTo>
                <a:lnTo>
                  <a:pt x="114300" y="1335881"/>
                </a:lnTo>
                <a:lnTo>
                  <a:pt x="107157" y="1335881"/>
                </a:lnTo>
                <a:lnTo>
                  <a:pt x="100013" y="1328737"/>
                </a:lnTo>
                <a:lnTo>
                  <a:pt x="92869" y="1321594"/>
                </a:lnTo>
                <a:lnTo>
                  <a:pt x="85725" y="1321594"/>
                </a:lnTo>
                <a:lnTo>
                  <a:pt x="78582" y="1321594"/>
                </a:lnTo>
                <a:lnTo>
                  <a:pt x="78582" y="1314450"/>
                </a:lnTo>
                <a:lnTo>
                  <a:pt x="71438" y="1314450"/>
                </a:lnTo>
                <a:lnTo>
                  <a:pt x="71438" y="1314450"/>
                </a:lnTo>
                <a:lnTo>
                  <a:pt x="71438" y="1314450"/>
                </a:lnTo>
                <a:lnTo>
                  <a:pt x="71438" y="1314450"/>
                </a:lnTo>
                <a:lnTo>
                  <a:pt x="78582" y="1321594"/>
                </a:lnTo>
                <a:lnTo>
                  <a:pt x="78582" y="1314450"/>
                </a:lnTo>
                <a:lnTo>
                  <a:pt x="85725" y="1321594"/>
                </a:lnTo>
                <a:lnTo>
                  <a:pt x="100013" y="1328737"/>
                </a:lnTo>
                <a:lnTo>
                  <a:pt x="107157" y="1335881"/>
                </a:lnTo>
                <a:lnTo>
                  <a:pt x="121444" y="1335881"/>
                </a:lnTo>
                <a:lnTo>
                  <a:pt x="135732" y="1350169"/>
                </a:lnTo>
                <a:lnTo>
                  <a:pt x="150019" y="1364456"/>
                </a:lnTo>
                <a:lnTo>
                  <a:pt x="164307" y="1371600"/>
                </a:lnTo>
                <a:lnTo>
                  <a:pt x="178594" y="1385887"/>
                </a:lnTo>
                <a:lnTo>
                  <a:pt x="185738" y="1407319"/>
                </a:lnTo>
                <a:lnTo>
                  <a:pt x="200025" y="1428750"/>
                </a:lnTo>
                <a:lnTo>
                  <a:pt x="214313" y="1450181"/>
                </a:lnTo>
                <a:lnTo>
                  <a:pt x="221457" y="1471612"/>
                </a:lnTo>
                <a:lnTo>
                  <a:pt x="235744" y="1493044"/>
                </a:lnTo>
                <a:lnTo>
                  <a:pt x="242888" y="1514475"/>
                </a:lnTo>
                <a:lnTo>
                  <a:pt x="250032" y="1543050"/>
                </a:lnTo>
                <a:lnTo>
                  <a:pt x="264319" y="1564481"/>
                </a:lnTo>
                <a:lnTo>
                  <a:pt x="271463" y="1578769"/>
                </a:lnTo>
                <a:lnTo>
                  <a:pt x="278607" y="1600200"/>
                </a:lnTo>
                <a:lnTo>
                  <a:pt x="285750" y="1614487"/>
                </a:lnTo>
                <a:lnTo>
                  <a:pt x="292894" y="1628775"/>
                </a:lnTo>
                <a:lnTo>
                  <a:pt x="300038" y="1643062"/>
                </a:lnTo>
                <a:lnTo>
                  <a:pt x="307182" y="1657350"/>
                </a:lnTo>
                <a:lnTo>
                  <a:pt x="314325" y="1657350"/>
                </a:lnTo>
                <a:lnTo>
                  <a:pt x="321469" y="1664494"/>
                </a:lnTo>
                <a:lnTo>
                  <a:pt x="321469" y="1671637"/>
                </a:lnTo>
                <a:lnTo>
                  <a:pt x="328613" y="1678781"/>
                </a:lnTo>
                <a:lnTo>
                  <a:pt x="328613" y="1678781"/>
                </a:lnTo>
                <a:lnTo>
                  <a:pt x="335757" y="1678781"/>
                </a:lnTo>
                <a:lnTo>
                  <a:pt x="342900" y="1678781"/>
                </a:lnTo>
                <a:lnTo>
                  <a:pt x="342900" y="1671637"/>
                </a:lnTo>
                <a:lnTo>
                  <a:pt x="342900" y="1671637"/>
                </a:lnTo>
                <a:lnTo>
                  <a:pt x="350044" y="1671637"/>
                </a:lnTo>
                <a:lnTo>
                  <a:pt x="350044" y="1657350"/>
                </a:lnTo>
                <a:lnTo>
                  <a:pt x="357188" y="1650206"/>
                </a:lnTo>
                <a:lnTo>
                  <a:pt x="364332" y="1635919"/>
                </a:lnTo>
                <a:lnTo>
                  <a:pt x="364332" y="1614487"/>
                </a:lnTo>
                <a:lnTo>
                  <a:pt x="378619" y="1600200"/>
                </a:lnTo>
                <a:lnTo>
                  <a:pt x="385763" y="1578769"/>
                </a:lnTo>
                <a:lnTo>
                  <a:pt x="392907" y="1557337"/>
                </a:lnTo>
                <a:lnTo>
                  <a:pt x="407194" y="1528762"/>
                </a:lnTo>
                <a:lnTo>
                  <a:pt x="421482" y="1507331"/>
                </a:lnTo>
                <a:lnTo>
                  <a:pt x="435769" y="1478756"/>
                </a:lnTo>
                <a:lnTo>
                  <a:pt x="450057" y="1450181"/>
                </a:lnTo>
                <a:lnTo>
                  <a:pt x="464344" y="1421606"/>
                </a:lnTo>
                <a:lnTo>
                  <a:pt x="478632" y="1400175"/>
                </a:lnTo>
                <a:lnTo>
                  <a:pt x="492919" y="1371600"/>
                </a:lnTo>
                <a:lnTo>
                  <a:pt x="514350" y="1357312"/>
                </a:lnTo>
                <a:lnTo>
                  <a:pt x="528638" y="1335881"/>
                </a:lnTo>
                <a:lnTo>
                  <a:pt x="542925" y="1321594"/>
                </a:lnTo>
                <a:lnTo>
                  <a:pt x="557213" y="1300162"/>
                </a:lnTo>
                <a:lnTo>
                  <a:pt x="578644" y="1293019"/>
                </a:lnTo>
                <a:lnTo>
                  <a:pt x="585788" y="1278731"/>
                </a:lnTo>
                <a:lnTo>
                  <a:pt x="600075" y="1264444"/>
                </a:lnTo>
                <a:lnTo>
                  <a:pt x="614363" y="1257300"/>
                </a:lnTo>
                <a:lnTo>
                  <a:pt x="621507" y="1250156"/>
                </a:lnTo>
                <a:lnTo>
                  <a:pt x="635794" y="1243012"/>
                </a:lnTo>
                <a:lnTo>
                  <a:pt x="635794" y="1243012"/>
                </a:lnTo>
                <a:lnTo>
                  <a:pt x="642938" y="1243012"/>
                </a:lnTo>
                <a:lnTo>
                  <a:pt x="642938" y="1243012"/>
                </a:lnTo>
                <a:lnTo>
                  <a:pt x="642938" y="1243012"/>
                </a:lnTo>
                <a:lnTo>
                  <a:pt x="642938" y="1243012"/>
                </a:lnTo>
                <a:lnTo>
                  <a:pt x="642938" y="1243012"/>
                </a:lnTo>
                <a:lnTo>
                  <a:pt x="635794" y="1235869"/>
                </a:lnTo>
                <a:lnTo>
                  <a:pt x="628650" y="1243012"/>
                </a:lnTo>
                <a:lnTo>
                  <a:pt x="621507" y="1243012"/>
                </a:lnTo>
                <a:lnTo>
                  <a:pt x="607219" y="1235869"/>
                </a:lnTo>
                <a:lnTo>
                  <a:pt x="592932" y="1243012"/>
                </a:lnTo>
                <a:lnTo>
                  <a:pt x="578644" y="1243012"/>
                </a:lnTo>
                <a:lnTo>
                  <a:pt x="557213" y="1243012"/>
                </a:lnTo>
                <a:lnTo>
                  <a:pt x="542925" y="1250156"/>
                </a:lnTo>
                <a:lnTo>
                  <a:pt x="514350" y="1257300"/>
                </a:lnTo>
                <a:lnTo>
                  <a:pt x="492919" y="1257300"/>
                </a:lnTo>
                <a:lnTo>
                  <a:pt x="464344" y="1264444"/>
                </a:lnTo>
                <a:lnTo>
                  <a:pt x="435769" y="1271587"/>
                </a:lnTo>
                <a:lnTo>
                  <a:pt x="407194" y="1278731"/>
                </a:lnTo>
                <a:lnTo>
                  <a:pt x="378619" y="1278731"/>
                </a:lnTo>
                <a:lnTo>
                  <a:pt x="350044" y="1285875"/>
                </a:lnTo>
                <a:lnTo>
                  <a:pt x="314325" y="1293019"/>
                </a:lnTo>
                <a:lnTo>
                  <a:pt x="285750" y="1293019"/>
                </a:lnTo>
                <a:lnTo>
                  <a:pt x="257175" y="1293019"/>
                </a:lnTo>
                <a:lnTo>
                  <a:pt x="221457" y="1300162"/>
                </a:lnTo>
                <a:lnTo>
                  <a:pt x="192882" y="1300162"/>
                </a:lnTo>
                <a:lnTo>
                  <a:pt x="164307" y="1300162"/>
                </a:lnTo>
                <a:lnTo>
                  <a:pt x="135732" y="1307306"/>
                </a:lnTo>
                <a:lnTo>
                  <a:pt x="107157" y="1307306"/>
                </a:lnTo>
                <a:lnTo>
                  <a:pt x="85725" y="1307306"/>
                </a:lnTo>
                <a:lnTo>
                  <a:pt x="64294" y="1307306"/>
                </a:lnTo>
                <a:lnTo>
                  <a:pt x="42863" y="1307306"/>
                </a:lnTo>
                <a:lnTo>
                  <a:pt x="28575" y="1307306"/>
                </a:lnTo>
                <a:lnTo>
                  <a:pt x="0" y="1300162"/>
                </a:lnTo>
                <a:lnTo>
                  <a:pt x="0" y="13001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5250656" y="5079206"/>
            <a:ext cx="157164" cy="378620"/>
          </a:xfrm>
          <a:custGeom>
            <a:avLst/>
            <a:gdLst/>
            <a:ahLst/>
            <a:cxnLst/>
            <a:rect l="0" t="0" r="0" b="0"/>
            <a:pathLst>
              <a:path w="157164" h="378620">
                <a:moveTo>
                  <a:pt x="7144" y="0"/>
                </a:moveTo>
                <a:lnTo>
                  <a:pt x="0" y="0"/>
                </a:lnTo>
                <a:lnTo>
                  <a:pt x="0" y="0"/>
                </a:lnTo>
                <a:lnTo>
                  <a:pt x="7144" y="7144"/>
                </a:lnTo>
                <a:lnTo>
                  <a:pt x="7144" y="14288"/>
                </a:lnTo>
                <a:lnTo>
                  <a:pt x="14288" y="28575"/>
                </a:lnTo>
                <a:lnTo>
                  <a:pt x="21432" y="35719"/>
                </a:lnTo>
                <a:lnTo>
                  <a:pt x="21432" y="50007"/>
                </a:lnTo>
                <a:lnTo>
                  <a:pt x="28575" y="64294"/>
                </a:lnTo>
                <a:lnTo>
                  <a:pt x="35719" y="78582"/>
                </a:lnTo>
                <a:lnTo>
                  <a:pt x="42863" y="92869"/>
                </a:lnTo>
                <a:lnTo>
                  <a:pt x="50007" y="114300"/>
                </a:lnTo>
                <a:lnTo>
                  <a:pt x="57150" y="142875"/>
                </a:lnTo>
                <a:lnTo>
                  <a:pt x="71438" y="157163"/>
                </a:lnTo>
                <a:lnTo>
                  <a:pt x="71438" y="185738"/>
                </a:lnTo>
                <a:lnTo>
                  <a:pt x="85725" y="207169"/>
                </a:lnTo>
                <a:lnTo>
                  <a:pt x="92869" y="228600"/>
                </a:lnTo>
                <a:lnTo>
                  <a:pt x="100013" y="250032"/>
                </a:lnTo>
                <a:lnTo>
                  <a:pt x="107157" y="278607"/>
                </a:lnTo>
                <a:lnTo>
                  <a:pt x="121444" y="300038"/>
                </a:lnTo>
                <a:lnTo>
                  <a:pt x="128588" y="321469"/>
                </a:lnTo>
                <a:lnTo>
                  <a:pt x="135732" y="342900"/>
                </a:lnTo>
                <a:lnTo>
                  <a:pt x="142875" y="357188"/>
                </a:lnTo>
                <a:lnTo>
                  <a:pt x="157163" y="378619"/>
                </a:lnTo>
                <a:lnTo>
                  <a:pt x="157163" y="3786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5322094" y="5100638"/>
            <a:ext cx="535782" cy="278607"/>
          </a:xfrm>
          <a:custGeom>
            <a:avLst/>
            <a:gdLst/>
            <a:ahLst/>
            <a:cxnLst/>
            <a:rect l="0" t="0" r="0" b="0"/>
            <a:pathLst>
              <a:path w="535782" h="278607">
                <a:moveTo>
                  <a:pt x="107156" y="35718"/>
                </a:moveTo>
                <a:lnTo>
                  <a:pt x="100012" y="42862"/>
                </a:lnTo>
                <a:lnTo>
                  <a:pt x="92869" y="42862"/>
                </a:lnTo>
                <a:lnTo>
                  <a:pt x="85725" y="50006"/>
                </a:lnTo>
                <a:lnTo>
                  <a:pt x="85725" y="50006"/>
                </a:lnTo>
                <a:lnTo>
                  <a:pt x="78581" y="50006"/>
                </a:lnTo>
                <a:lnTo>
                  <a:pt x="71437" y="64293"/>
                </a:lnTo>
                <a:lnTo>
                  <a:pt x="64294" y="71437"/>
                </a:lnTo>
                <a:lnTo>
                  <a:pt x="57150" y="78581"/>
                </a:lnTo>
                <a:lnTo>
                  <a:pt x="50006" y="92868"/>
                </a:lnTo>
                <a:lnTo>
                  <a:pt x="50006" y="114300"/>
                </a:lnTo>
                <a:lnTo>
                  <a:pt x="35719" y="128587"/>
                </a:lnTo>
                <a:lnTo>
                  <a:pt x="35719" y="150018"/>
                </a:lnTo>
                <a:lnTo>
                  <a:pt x="21431" y="171450"/>
                </a:lnTo>
                <a:lnTo>
                  <a:pt x="21431" y="192881"/>
                </a:lnTo>
                <a:lnTo>
                  <a:pt x="14287" y="207168"/>
                </a:lnTo>
                <a:lnTo>
                  <a:pt x="7144" y="228600"/>
                </a:lnTo>
                <a:lnTo>
                  <a:pt x="0" y="235743"/>
                </a:lnTo>
                <a:lnTo>
                  <a:pt x="0" y="250031"/>
                </a:lnTo>
                <a:lnTo>
                  <a:pt x="0" y="257175"/>
                </a:lnTo>
                <a:lnTo>
                  <a:pt x="0" y="264318"/>
                </a:lnTo>
                <a:lnTo>
                  <a:pt x="0" y="264318"/>
                </a:lnTo>
                <a:lnTo>
                  <a:pt x="0" y="271462"/>
                </a:lnTo>
                <a:lnTo>
                  <a:pt x="7144" y="278606"/>
                </a:lnTo>
                <a:lnTo>
                  <a:pt x="7144" y="278606"/>
                </a:lnTo>
                <a:lnTo>
                  <a:pt x="14287" y="278606"/>
                </a:lnTo>
                <a:lnTo>
                  <a:pt x="21431" y="278606"/>
                </a:lnTo>
                <a:lnTo>
                  <a:pt x="28575" y="278606"/>
                </a:lnTo>
                <a:lnTo>
                  <a:pt x="35719" y="271462"/>
                </a:lnTo>
                <a:lnTo>
                  <a:pt x="42862" y="271462"/>
                </a:lnTo>
                <a:lnTo>
                  <a:pt x="50006" y="271462"/>
                </a:lnTo>
                <a:lnTo>
                  <a:pt x="57150" y="264318"/>
                </a:lnTo>
                <a:lnTo>
                  <a:pt x="71437" y="264318"/>
                </a:lnTo>
                <a:lnTo>
                  <a:pt x="78581" y="264318"/>
                </a:lnTo>
                <a:lnTo>
                  <a:pt x="92869" y="257175"/>
                </a:lnTo>
                <a:lnTo>
                  <a:pt x="107156" y="257175"/>
                </a:lnTo>
                <a:lnTo>
                  <a:pt x="114300" y="257175"/>
                </a:lnTo>
                <a:lnTo>
                  <a:pt x="128587" y="257175"/>
                </a:lnTo>
                <a:lnTo>
                  <a:pt x="142875" y="257175"/>
                </a:lnTo>
                <a:lnTo>
                  <a:pt x="157162" y="257175"/>
                </a:lnTo>
                <a:lnTo>
                  <a:pt x="171450" y="257175"/>
                </a:lnTo>
                <a:lnTo>
                  <a:pt x="178594" y="257175"/>
                </a:lnTo>
                <a:lnTo>
                  <a:pt x="192881" y="264318"/>
                </a:lnTo>
                <a:lnTo>
                  <a:pt x="207169" y="271462"/>
                </a:lnTo>
                <a:lnTo>
                  <a:pt x="214312" y="264318"/>
                </a:lnTo>
                <a:lnTo>
                  <a:pt x="221456" y="271462"/>
                </a:lnTo>
                <a:lnTo>
                  <a:pt x="235744" y="271462"/>
                </a:lnTo>
                <a:lnTo>
                  <a:pt x="242887" y="271462"/>
                </a:lnTo>
                <a:lnTo>
                  <a:pt x="250031" y="271462"/>
                </a:lnTo>
                <a:lnTo>
                  <a:pt x="257175" y="271462"/>
                </a:lnTo>
                <a:lnTo>
                  <a:pt x="264319" y="271462"/>
                </a:lnTo>
                <a:lnTo>
                  <a:pt x="264319" y="271462"/>
                </a:lnTo>
                <a:lnTo>
                  <a:pt x="271462" y="271462"/>
                </a:lnTo>
                <a:lnTo>
                  <a:pt x="278606" y="264318"/>
                </a:lnTo>
                <a:lnTo>
                  <a:pt x="278606" y="257175"/>
                </a:lnTo>
                <a:lnTo>
                  <a:pt x="285750" y="257175"/>
                </a:lnTo>
                <a:lnTo>
                  <a:pt x="285750" y="257175"/>
                </a:lnTo>
                <a:lnTo>
                  <a:pt x="285750" y="242887"/>
                </a:lnTo>
                <a:lnTo>
                  <a:pt x="285750" y="235743"/>
                </a:lnTo>
                <a:lnTo>
                  <a:pt x="285750" y="228600"/>
                </a:lnTo>
                <a:lnTo>
                  <a:pt x="285750" y="214312"/>
                </a:lnTo>
                <a:lnTo>
                  <a:pt x="285750" y="200025"/>
                </a:lnTo>
                <a:lnTo>
                  <a:pt x="285750" y="185737"/>
                </a:lnTo>
                <a:lnTo>
                  <a:pt x="285750" y="164306"/>
                </a:lnTo>
                <a:lnTo>
                  <a:pt x="285750" y="135731"/>
                </a:lnTo>
                <a:lnTo>
                  <a:pt x="285750" y="121443"/>
                </a:lnTo>
                <a:lnTo>
                  <a:pt x="285750" y="92868"/>
                </a:lnTo>
                <a:lnTo>
                  <a:pt x="285750" y="71437"/>
                </a:lnTo>
                <a:lnTo>
                  <a:pt x="292894" y="57150"/>
                </a:lnTo>
                <a:lnTo>
                  <a:pt x="292894" y="42862"/>
                </a:lnTo>
                <a:lnTo>
                  <a:pt x="300037" y="28575"/>
                </a:lnTo>
                <a:lnTo>
                  <a:pt x="300037" y="21431"/>
                </a:lnTo>
                <a:lnTo>
                  <a:pt x="300037" y="14287"/>
                </a:lnTo>
                <a:lnTo>
                  <a:pt x="307181" y="7143"/>
                </a:lnTo>
                <a:lnTo>
                  <a:pt x="307181" y="0"/>
                </a:lnTo>
                <a:lnTo>
                  <a:pt x="314325" y="0"/>
                </a:lnTo>
                <a:lnTo>
                  <a:pt x="321469" y="0"/>
                </a:lnTo>
                <a:lnTo>
                  <a:pt x="321469" y="0"/>
                </a:lnTo>
                <a:lnTo>
                  <a:pt x="328612" y="0"/>
                </a:lnTo>
                <a:lnTo>
                  <a:pt x="335756" y="14287"/>
                </a:lnTo>
                <a:lnTo>
                  <a:pt x="350044" y="14287"/>
                </a:lnTo>
                <a:lnTo>
                  <a:pt x="357187" y="21431"/>
                </a:lnTo>
                <a:lnTo>
                  <a:pt x="364331" y="35718"/>
                </a:lnTo>
                <a:lnTo>
                  <a:pt x="378619" y="42862"/>
                </a:lnTo>
                <a:lnTo>
                  <a:pt x="385762" y="57150"/>
                </a:lnTo>
                <a:lnTo>
                  <a:pt x="400050" y="71437"/>
                </a:lnTo>
                <a:lnTo>
                  <a:pt x="407194" y="78581"/>
                </a:lnTo>
                <a:lnTo>
                  <a:pt x="421481" y="85725"/>
                </a:lnTo>
                <a:lnTo>
                  <a:pt x="428625" y="100012"/>
                </a:lnTo>
                <a:lnTo>
                  <a:pt x="442912" y="107156"/>
                </a:lnTo>
                <a:lnTo>
                  <a:pt x="457200" y="107156"/>
                </a:lnTo>
                <a:lnTo>
                  <a:pt x="464344" y="114300"/>
                </a:lnTo>
                <a:lnTo>
                  <a:pt x="478631" y="121443"/>
                </a:lnTo>
                <a:lnTo>
                  <a:pt x="485775" y="114300"/>
                </a:lnTo>
                <a:lnTo>
                  <a:pt x="492919" y="121443"/>
                </a:lnTo>
                <a:lnTo>
                  <a:pt x="500062" y="121443"/>
                </a:lnTo>
                <a:lnTo>
                  <a:pt x="514350" y="114300"/>
                </a:lnTo>
                <a:lnTo>
                  <a:pt x="521494" y="100012"/>
                </a:lnTo>
                <a:lnTo>
                  <a:pt x="528637" y="100012"/>
                </a:lnTo>
                <a:lnTo>
                  <a:pt x="528637" y="85725"/>
                </a:lnTo>
                <a:lnTo>
                  <a:pt x="535781" y="71437"/>
                </a:lnTo>
                <a:lnTo>
                  <a:pt x="535781" y="71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5815013" y="4957763"/>
            <a:ext cx="150019" cy="200026"/>
          </a:xfrm>
          <a:custGeom>
            <a:avLst/>
            <a:gdLst/>
            <a:ahLst/>
            <a:cxnLst/>
            <a:rect l="0" t="0" r="0" b="0"/>
            <a:pathLst>
              <a:path w="150019" h="200026">
                <a:moveTo>
                  <a:pt x="35718" y="128587"/>
                </a:moveTo>
                <a:lnTo>
                  <a:pt x="28575" y="121443"/>
                </a:lnTo>
                <a:lnTo>
                  <a:pt x="21431" y="114300"/>
                </a:lnTo>
                <a:lnTo>
                  <a:pt x="14287" y="114300"/>
                </a:lnTo>
                <a:lnTo>
                  <a:pt x="7143" y="114300"/>
                </a:lnTo>
                <a:lnTo>
                  <a:pt x="7143" y="114300"/>
                </a:lnTo>
                <a:lnTo>
                  <a:pt x="7143" y="107156"/>
                </a:lnTo>
                <a:lnTo>
                  <a:pt x="0" y="114300"/>
                </a:lnTo>
                <a:lnTo>
                  <a:pt x="0" y="121443"/>
                </a:lnTo>
                <a:lnTo>
                  <a:pt x="0" y="121443"/>
                </a:lnTo>
                <a:lnTo>
                  <a:pt x="0" y="128587"/>
                </a:lnTo>
                <a:lnTo>
                  <a:pt x="7143" y="135731"/>
                </a:lnTo>
                <a:lnTo>
                  <a:pt x="7143" y="142875"/>
                </a:lnTo>
                <a:lnTo>
                  <a:pt x="7143" y="150018"/>
                </a:lnTo>
                <a:lnTo>
                  <a:pt x="14287" y="164306"/>
                </a:lnTo>
                <a:lnTo>
                  <a:pt x="21431" y="171450"/>
                </a:lnTo>
                <a:lnTo>
                  <a:pt x="28575" y="178593"/>
                </a:lnTo>
                <a:lnTo>
                  <a:pt x="42862" y="185737"/>
                </a:lnTo>
                <a:lnTo>
                  <a:pt x="50006" y="192881"/>
                </a:lnTo>
                <a:lnTo>
                  <a:pt x="57150" y="192881"/>
                </a:lnTo>
                <a:lnTo>
                  <a:pt x="64293" y="200025"/>
                </a:lnTo>
                <a:lnTo>
                  <a:pt x="78581" y="200025"/>
                </a:lnTo>
                <a:lnTo>
                  <a:pt x="85725" y="185737"/>
                </a:lnTo>
                <a:lnTo>
                  <a:pt x="92868" y="185737"/>
                </a:lnTo>
                <a:lnTo>
                  <a:pt x="107156" y="185737"/>
                </a:lnTo>
                <a:lnTo>
                  <a:pt x="114300" y="171450"/>
                </a:lnTo>
                <a:lnTo>
                  <a:pt x="121443" y="164306"/>
                </a:lnTo>
                <a:lnTo>
                  <a:pt x="128587" y="157162"/>
                </a:lnTo>
                <a:lnTo>
                  <a:pt x="135731" y="142875"/>
                </a:lnTo>
                <a:lnTo>
                  <a:pt x="142875" y="121443"/>
                </a:lnTo>
                <a:lnTo>
                  <a:pt x="150018" y="114300"/>
                </a:lnTo>
                <a:lnTo>
                  <a:pt x="150018" y="100012"/>
                </a:lnTo>
                <a:lnTo>
                  <a:pt x="150018" y="78581"/>
                </a:lnTo>
                <a:lnTo>
                  <a:pt x="150018" y="71437"/>
                </a:lnTo>
                <a:lnTo>
                  <a:pt x="150018" y="57150"/>
                </a:lnTo>
                <a:lnTo>
                  <a:pt x="150018" y="42862"/>
                </a:lnTo>
                <a:lnTo>
                  <a:pt x="142875" y="28575"/>
                </a:lnTo>
                <a:lnTo>
                  <a:pt x="135731" y="21431"/>
                </a:lnTo>
                <a:lnTo>
                  <a:pt x="128587" y="7143"/>
                </a:lnTo>
                <a:lnTo>
                  <a:pt x="114300" y="0"/>
                </a:lnTo>
                <a:lnTo>
                  <a:pt x="107156" y="0"/>
                </a:lnTo>
                <a:lnTo>
                  <a:pt x="92868" y="0"/>
                </a:lnTo>
                <a:lnTo>
                  <a:pt x="78581" y="0"/>
                </a:lnTo>
                <a:lnTo>
                  <a:pt x="71437" y="21431"/>
                </a:lnTo>
                <a:lnTo>
                  <a:pt x="57150" y="28575"/>
                </a:lnTo>
                <a:lnTo>
                  <a:pt x="42862" y="42862"/>
                </a:lnTo>
                <a:lnTo>
                  <a:pt x="35718" y="64293"/>
                </a:lnTo>
                <a:lnTo>
                  <a:pt x="21431" y="85725"/>
                </a:lnTo>
                <a:lnTo>
                  <a:pt x="14287" y="100012"/>
                </a:lnTo>
                <a:lnTo>
                  <a:pt x="14287" y="114300"/>
                </a:lnTo>
                <a:lnTo>
                  <a:pt x="7143" y="135731"/>
                </a:lnTo>
                <a:lnTo>
                  <a:pt x="7143" y="142875"/>
                </a:lnTo>
                <a:lnTo>
                  <a:pt x="7143" y="142875"/>
                </a:lnTo>
                <a:lnTo>
                  <a:pt x="14287" y="157162"/>
                </a:lnTo>
                <a:lnTo>
                  <a:pt x="21431" y="164306"/>
                </a:lnTo>
                <a:lnTo>
                  <a:pt x="21431" y="1643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5922169" y="4800600"/>
            <a:ext cx="292895" cy="300039"/>
          </a:xfrm>
          <a:custGeom>
            <a:avLst/>
            <a:gdLst/>
            <a:ahLst/>
            <a:cxnLst/>
            <a:rect l="0" t="0" r="0" b="0"/>
            <a:pathLst>
              <a:path w="292895" h="300039">
                <a:moveTo>
                  <a:pt x="0" y="135731"/>
                </a:moveTo>
                <a:lnTo>
                  <a:pt x="0" y="128588"/>
                </a:lnTo>
                <a:lnTo>
                  <a:pt x="0" y="121444"/>
                </a:lnTo>
                <a:lnTo>
                  <a:pt x="7144" y="121444"/>
                </a:lnTo>
                <a:lnTo>
                  <a:pt x="7144" y="128588"/>
                </a:lnTo>
                <a:lnTo>
                  <a:pt x="7144" y="135731"/>
                </a:lnTo>
                <a:lnTo>
                  <a:pt x="14287" y="135731"/>
                </a:lnTo>
                <a:lnTo>
                  <a:pt x="21431" y="150019"/>
                </a:lnTo>
                <a:lnTo>
                  <a:pt x="28575" y="171450"/>
                </a:lnTo>
                <a:lnTo>
                  <a:pt x="35719" y="185738"/>
                </a:lnTo>
                <a:lnTo>
                  <a:pt x="42862" y="207169"/>
                </a:lnTo>
                <a:lnTo>
                  <a:pt x="57150" y="235744"/>
                </a:lnTo>
                <a:lnTo>
                  <a:pt x="71437" y="257175"/>
                </a:lnTo>
                <a:lnTo>
                  <a:pt x="85725" y="271463"/>
                </a:lnTo>
                <a:lnTo>
                  <a:pt x="100012" y="285750"/>
                </a:lnTo>
                <a:lnTo>
                  <a:pt x="114300" y="300038"/>
                </a:lnTo>
                <a:lnTo>
                  <a:pt x="121444" y="292894"/>
                </a:lnTo>
                <a:lnTo>
                  <a:pt x="128587" y="300038"/>
                </a:lnTo>
                <a:lnTo>
                  <a:pt x="142875" y="300038"/>
                </a:lnTo>
                <a:lnTo>
                  <a:pt x="150019" y="285750"/>
                </a:lnTo>
                <a:lnTo>
                  <a:pt x="157162" y="278606"/>
                </a:lnTo>
                <a:lnTo>
                  <a:pt x="157162" y="271463"/>
                </a:lnTo>
                <a:lnTo>
                  <a:pt x="164306" y="257175"/>
                </a:lnTo>
                <a:lnTo>
                  <a:pt x="171450" y="235744"/>
                </a:lnTo>
                <a:lnTo>
                  <a:pt x="171450" y="221456"/>
                </a:lnTo>
                <a:lnTo>
                  <a:pt x="171450" y="192881"/>
                </a:lnTo>
                <a:lnTo>
                  <a:pt x="171450" y="164306"/>
                </a:lnTo>
                <a:lnTo>
                  <a:pt x="171450" y="150019"/>
                </a:lnTo>
                <a:lnTo>
                  <a:pt x="171450" y="135731"/>
                </a:lnTo>
                <a:lnTo>
                  <a:pt x="178594" y="121444"/>
                </a:lnTo>
                <a:lnTo>
                  <a:pt x="178594" y="121444"/>
                </a:lnTo>
                <a:lnTo>
                  <a:pt x="178594" y="121444"/>
                </a:lnTo>
                <a:lnTo>
                  <a:pt x="185737" y="114300"/>
                </a:lnTo>
                <a:lnTo>
                  <a:pt x="185737" y="114300"/>
                </a:lnTo>
                <a:lnTo>
                  <a:pt x="192881" y="121444"/>
                </a:lnTo>
                <a:lnTo>
                  <a:pt x="200025" y="128588"/>
                </a:lnTo>
                <a:lnTo>
                  <a:pt x="207169" y="128588"/>
                </a:lnTo>
                <a:lnTo>
                  <a:pt x="214312" y="142875"/>
                </a:lnTo>
                <a:lnTo>
                  <a:pt x="221456" y="150019"/>
                </a:lnTo>
                <a:lnTo>
                  <a:pt x="228600" y="150019"/>
                </a:lnTo>
                <a:lnTo>
                  <a:pt x="242887" y="157163"/>
                </a:lnTo>
                <a:lnTo>
                  <a:pt x="250031" y="164306"/>
                </a:lnTo>
                <a:lnTo>
                  <a:pt x="257175" y="164306"/>
                </a:lnTo>
                <a:lnTo>
                  <a:pt x="264319" y="164306"/>
                </a:lnTo>
                <a:lnTo>
                  <a:pt x="271462" y="171450"/>
                </a:lnTo>
                <a:lnTo>
                  <a:pt x="278606" y="164306"/>
                </a:lnTo>
                <a:lnTo>
                  <a:pt x="278606" y="164306"/>
                </a:lnTo>
                <a:lnTo>
                  <a:pt x="285750" y="164306"/>
                </a:lnTo>
                <a:lnTo>
                  <a:pt x="285750" y="157163"/>
                </a:lnTo>
                <a:lnTo>
                  <a:pt x="292894" y="150019"/>
                </a:lnTo>
                <a:lnTo>
                  <a:pt x="292894" y="150019"/>
                </a:lnTo>
                <a:lnTo>
                  <a:pt x="285750" y="142875"/>
                </a:lnTo>
                <a:lnTo>
                  <a:pt x="285750" y="128588"/>
                </a:lnTo>
                <a:lnTo>
                  <a:pt x="278606" y="121444"/>
                </a:lnTo>
                <a:lnTo>
                  <a:pt x="271462" y="107156"/>
                </a:lnTo>
                <a:lnTo>
                  <a:pt x="257175" y="92869"/>
                </a:lnTo>
                <a:lnTo>
                  <a:pt x="250031" y="78581"/>
                </a:lnTo>
                <a:lnTo>
                  <a:pt x="242887" y="64294"/>
                </a:lnTo>
                <a:lnTo>
                  <a:pt x="235744" y="50006"/>
                </a:lnTo>
                <a:lnTo>
                  <a:pt x="228600" y="28575"/>
                </a:lnTo>
                <a:lnTo>
                  <a:pt x="228600" y="14288"/>
                </a:lnTo>
                <a:lnTo>
                  <a:pt x="228600" y="0"/>
                </a:lnTo>
                <a:lnTo>
                  <a:pt x="22860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6343650" y="4471988"/>
            <a:ext cx="392907" cy="464344"/>
          </a:xfrm>
          <a:custGeom>
            <a:avLst/>
            <a:gdLst/>
            <a:ahLst/>
            <a:cxnLst/>
            <a:rect l="0" t="0" r="0" b="0"/>
            <a:pathLst>
              <a:path w="392907" h="464344">
                <a:moveTo>
                  <a:pt x="0" y="64293"/>
                </a:moveTo>
                <a:lnTo>
                  <a:pt x="0" y="64293"/>
                </a:lnTo>
                <a:lnTo>
                  <a:pt x="7144" y="71437"/>
                </a:lnTo>
                <a:lnTo>
                  <a:pt x="14288" y="78581"/>
                </a:lnTo>
                <a:lnTo>
                  <a:pt x="14288" y="92868"/>
                </a:lnTo>
                <a:lnTo>
                  <a:pt x="28575" y="114300"/>
                </a:lnTo>
                <a:lnTo>
                  <a:pt x="35719" y="121443"/>
                </a:lnTo>
                <a:lnTo>
                  <a:pt x="42863" y="135731"/>
                </a:lnTo>
                <a:lnTo>
                  <a:pt x="57150" y="150018"/>
                </a:lnTo>
                <a:lnTo>
                  <a:pt x="64294" y="164306"/>
                </a:lnTo>
                <a:lnTo>
                  <a:pt x="78581" y="171450"/>
                </a:lnTo>
                <a:lnTo>
                  <a:pt x="85725" y="178593"/>
                </a:lnTo>
                <a:lnTo>
                  <a:pt x="100013" y="185737"/>
                </a:lnTo>
                <a:lnTo>
                  <a:pt x="107156" y="185737"/>
                </a:lnTo>
                <a:lnTo>
                  <a:pt x="121444" y="185737"/>
                </a:lnTo>
                <a:lnTo>
                  <a:pt x="128588" y="185737"/>
                </a:lnTo>
                <a:lnTo>
                  <a:pt x="142875" y="178593"/>
                </a:lnTo>
                <a:lnTo>
                  <a:pt x="150019" y="171450"/>
                </a:lnTo>
                <a:lnTo>
                  <a:pt x="157163" y="164306"/>
                </a:lnTo>
                <a:lnTo>
                  <a:pt x="164306" y="150018"/>
                </a:lnTo>
                <a:lnTo>
                  <a:pt x="171450" y="135731"/>
                </a:lnTo>
                <a:lnTo>
                  <a:pt x="171450" y="121443"/>
                </a:lnTo>
                <a:lnTo>
                  <a:pt x="178594" y="107156"/>
                </a:lnTo>
                <a:lnTo>
                  <a:pt x="178594" y="78581"/>
                </a:lnTo>
                <a:lnTo>
                  <a:pt x="178594" y="64293"/>
                </a:lnTo>
                <a:lnTo>
                  <a:pt x="178594" y="50006"/>
                </a:lnTo>
                <a:lnTo>
                  <a:pt x="178594" y="35718"/>
                </a:lnTo>
                <a:lnTo>
                  <a:pt x="178594" y="28575"/>
                </a:lnTo>
                <a:lnTo>
                  <a:pt x="178594" y="21431"/>
                </a:lnTo>
                <a:lnTo>
                  <a:pt x="178594" y="14287"/>
                </a:lnTo>
                <a:lnTo>
                  <a:pt x="178594" y="14287"/>
                </a:lnTo>
                <a:lnTo>
                  <a:pt x="178594" y="14287"/>
                </a:lnTo>
                <a:lnTo>
                  <a:pt x="178594" y="7143"/>
                </a:lnTo>
                <a:lnTo>
                  <a:pt x="178594" y="0"/>
                </a:lnTo>
                <a:lnTo>
                  <a:pt x="178594" y="7143"/>
                </a:lnTo>
                <a:lnTo>
                  <a:pt x="178594" y="0"/>
                </a:lnTo>
                <a:lnTo>
                  <a:pt x="178594" y="0"/>
                </a:lnTo>
                <a:lnTo>
                  <a:pt x="185738" y="0"/>
                </a:lnTo>
                <a:lnTo>
                  <a:pt x="192881" y="7143"/>
                </a:lnTo>
                <a:lnTo>
                  <a:pt x="192881" y="0"/>
                </a:lnTo>
                <a:lnTo>
                  <a:pt x="200025" y="7143"/>
                </a:lnTo>
                <a:lnTo>
                  <a:pt x="214313" y="21431"/>
                </a:lnTo>
                <a:lnTo>
                  <a:pt x="221456" y="21431"/>
                </a:lnTo>
                <a:lnTo>
                  <a:pt x="235744" y="28575"/>
                </a:lnTo>
                <a:lnTo>
                  <a:pt x="242888" y="42862"/>
                </a:lnTo>
                <a:lnTo>
                  <a:pt x="257175" y="50006"/>
                </a:lnTo>
                <a:lnTo>
                  <a:pt x="264319" y="64293"/>
                </a:lnTo>
                <a:lnTo>
                  <a:pt x="271463" y="85725"/>
                </a:lnTo>
                <a:lnTo>
                  <a:pt x="285750" y="107156"/>
                </a:lnTo>
                <a:lnTo>
                  <a:pt x="300038" y="121443"/>
                </a:lnTo>
                <a:lnTo>
                  <a:pt x="307181" y="150018"/>
                </a:lnTo>
                <a:lnTo>
                  <a:pt x="321469" y="178593"/>
                </a:lnTo>
                <a:lnTo>
                  <a:pt x="335756" y="200025"/>
                </a:lnTo>
                <a:lnTo>
                  <a:pt x="342900" y="221456"/>
                </a:lnTo>
                <a:lnTo>
                  <a:pt x="357188" y="257175"/>
                </a:lnTo>
                <a:lnTo>
                  <a:pt x="364331" y="271462"/>
                </a:lnTo>
                <a:lnTo>
                  <a:pt x="371475" y="300037"/>
                </a:lnTo>
                <a:lnTo>
                  <a:pt x="371475" y="328612"/>
                </a:lnTo>
                <a:lnTo>
                  <a:pt x="378619" y="350043"/>
                </a:lnTo>
                <a:lnTo>
                  <a:pt x="385763" y="371475"/>
                </a:lnTo>
                <a:lnTo>
                  <a:pt x="385763" y="392906"/>
                </a:lnTo>
                <a:lnTo>
                  <a:pt x="392906" y="414337"/>
                </a:lnTo>
                <a:lnTo>
                  <a:pt x="385763" y="428625"/>
                </a:lnTo>
                <a:lnTo>
                  <a:pt x="385763" y="442912"/>
                </a:lnTo>
                <a:lnTo>
                  <a:pt x="378619" y="457200"/>
                </a:lnTo>
                <a:lnTo>
                  <a:pt x="371475" y="457200"/>
                </a:lnTo>
                <a:lnTo>
                  <a:pt x="357188" y="464343"/>
                </a:lnTo>
                <a:lnTo>
                  <a:pt x="350044" y="464343"/>
                </a:lnTo>
                <a:lnTo>
                  <a:pt x="335756" y="457200"/>
                </a:lnTo>
                <a:lnTo>
                  <a:pt x="328613" y="450056"/>
                </a:lnTo>
                <a:lnTo>
                  <a:pt x="321469" y="435768"/>
                </a:lnTo>
                <a:lnTo>
                  <a:pt x="307181" y="414337"/>
                </a:lnTo>
                <a:lnTo>
                  <a:pt x="300038" y="392906"/>
                </a:lnTo>
                <a:lnTo>
                  <a:pt x="292894" y="371475"/>
                </a:lnTo>
                <a:lnTo>
                  <a:pt x="285750" y="350043"/>
                </a:lnTo>
                <a:lnTo>
                  <a:pt x="278606" y="314325"/>
                </a:lnTo>
                <a:lnTo>
                  <a:pt x="278606" y="285750"/>
                </a:lnTo>
                <a:lnTo>
                  <a:pt x="271463" y="257175"/>
                </a:lnTo>
                <a:lnTo>
                  <a:pt x="271463" y="214312"/>
                </a:lnTo>
                <a:lnTo>
                  <a:pt x="278606" y="157162"/>
                </a:lnTo>
                <a:lnTo>
                  <a:pt x="278606" y="1571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6686550" y="4293394"/>
            <a:ext cx="157164" cy="164307"/>
          </a:xfrm>
          <a:custGeom>
            <a:avLst/>
            <a:gdLst/>
            <a:ahLst/>
            <a:cxnLst/>
            <a:rect l="0" t="0" r="0" b="0"/>
            <a:pathLst>
              <a:path w="157164" h="164307">
                <a:moveTo>
                  <a:pt x="0" y="78581"/>
                </a:moveTo>
                <a:lnTo>
                  <a:pt x="0" y="71437"/>
                </a:lnTo>
                <a:lnTo>
                  <a:pt x="7144" y="64294"/>
                </a:lnTo>
                <a:lnTo>
                  <a:pt x="7144" y="57150"/>
                </a:lnTo>
                <a:lnTo>
                  <a:pt x="14288" y="64294"/>
                </a:lnTo>
                <a:lnTo>
                  <a:pt x="14288" y="64294"/>
                </a:lnTo>
                <a:lnTo>
                  <a:pt x="21431" y="64294"/>
                </a:lnTo>
                <a:lnTo>
                  <a:pt x="21431" y="71437"/>
                </a:lnTo>
                <a:lnTo>
                  <a:pt x="28575" y="78581"/>
                </a:lnTo>
                <a:lnTo>
                  <a:pt x="35719" y="85725"/>
                </a:lnTo>
                <a:lnTo>
                  <a:pt x="42863" y="92869"/>
                </a:lnTo>
                <a:lnTo>
                  <a:pt x="50006" y="107156"/>
                </a:lnTo>
                <a:lnTo>
                  <a:pt x="57150" y="121444"/>
                </a:lnTo>
                <a:lnTo>
                  <a:pt x="64294" y="128587"/>
                </a:lnTo>
                <a:lnTo>
                  <a:pt x="71438" y="142875"/>
                </a:lnTo>
                <a:lnTo>
                  <a:pt x="85725" y="150019"/>
                </a:lnTo>
                <a:lnTo>
                  <a:pt x="92869" y="157162"/>
                </a:lnTo>
                <a:lnTo>
                  <a:pt x="100013" y="164306"/>
                </a:lnTo>
                <a:lnTo>
                  <a:pt x="107156" y="164306"/>
                </a:lnTo>
                <a:lnTo>
                  <a:pt x="121444" y="164306"/>
                </a:lnTo>
                <a:lnTo>
                  <a:pt x="128588" y="164306"/>
                </a:lnTo>
                <a:lnTo>
                  <a:pt x="135731" y="164306"/>
                </a:lnTo>
                <a:lnTo>
                  <a:pt x="135731" y="157162"/>
                </a:lnTo>
                <a:lnTo>
                  <a:pt x="142875" y="150019"/>
                </a:lnTo>
                <a:lnTo>
                  <a:pt x="150019" y="142875"/>
                </a:lnTo>
                <a:lnTo>
                  <a:pt x="150019" y="135731"/>
                </a:lnTo>
                <a:lnTo>
                  <a:pt x="150019" y="121444"/>
                </a:lnTo>
                <a:lnTo>
                  <a:pt x="157163" y="114300"/>
                </a:lnTo>
                <a:lnTo>
                  <a:pt x="157163" y="100012"/>
                </a:lnTo>
                <a:lnTo>
                  <a:pt x="150019" y="78581"/>
                </a:lnTo>
                <a:lnTo>
                  <a:pt x="150019" y="64294"/>
                </a:lnTo>
                <a:lnTo>
                  <a:pt x="142875" y="57150"/>
                </a:lnTo>
                <a:lnTo>
                  <a:pt x="142875" y="42862"/>
                </a:lnTo>
                <a:lnTo>
                  <a:pt x="135731" y="28575"/>
                </a:lnTo>
                <a:lnTo>
                  <a:pt x="128588" y="21431"/>
                </a:lnTo>
                <a:lnTo>
                  <a:pt x="114300" y="14287"/>
                </a:lnTo>
                <a:lnTo>
                  <a:pt x="107156" y="7144"/>
                </a:lnTo>
                <a:lnTo>
                  <a:pt x="100013" y="7144"/>
                </a:lnTo>
                <a:lnTo>
                  <a:pt x="92869" y="0"/>
                </a:lnTo>
                <a:lnTo>
                  <a:pt x="85725" y="0"/>
                </a:lnTo>
                <a:lnTo>
                  <a:pt x="78581" y="0"/>
                </a:lnTo>
                <a:lnTo>
                  <a:pt x="78581" y="7144"/>
                </a:lnTo>
                <a:lnTo>
                  <a:pt x="71438" y="14287"/>
                </a:lnTo>
                <a:lnTo>
                  <a:pt x="64294" y="28575"/>
                </a:lnTo>
                <a:lnTo>
                  <a:pt x="64294" y="50006"/>
                </a:lnTo>
                <a:lnTo>
                  <a:pt x="64294" y="71437"/>
                </a:lnTo>
                <a:lnTo>
                  <a:pt x="64294" y="92869"/>
                </a:lnTo>
                <a:lnTo>
                  <a:pt x="64294" y="114300"/>
                </a:lnTo>
                <a:lnTo>
                  <a:pt x="71438" y="135731"/>
                </a:lnTo>
                <a:lnTo>
                  <a:pt x="78581" y="142875"/>
                </a:lnTo>
                <a:lnTo>
                  <a:pt x="85725" y="150019"/>
                </a:lnTo>
                <a:lnTo>
                  <a:pt x="92869" y="150019"/>
                </a:lnTo>
                <a:lnTo>
                  <a:pt x="107156" y="157162"/>
                </a:lnTo>
                <a:lnTo>
                  <a:pt x="107156" y="1571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6865144" y="3829050"/>
            <a:ext cx="392907" cy="535782"/>
          </a:xfrm>
          <a:custGeom>
            <a:avLst/>
            <a:gdLst/>
            <a:ahLst/>
            <a:cxnLst/>
            <a:rect l="0" t="0" r="0" b="0"/>
            <a:pathLst>
              <a:path w="392907" h="535782">
                <a:moveTo>
                  <a:pt x="0" y="435769"/>
                </a:moveTo>
                <a:lnTo>
                  <a:pt x="0" y="421481"/>
                </a:lnTo>
                <a:lnTo>
                  <a:pt x="0" y="414338"/>
                </a:lnTo>
                <a:lnTo>
                  <a:pt x="7144" y="407194"/>
                </a:lnTo>
                <a:lnTo>
                  <a:pt x="7144" y="400050"/>
                </a:lnTo>
                <a:lnTo>
                  <a:pt x="7144" y="407194"/>
                </a:lnTo>
                <a:lnTo>
                  <a:pt x="7144" y="400050"/>
                </a:lnTo>
                <a:lnTo>
                  <a:pt x="14287" y="407194"/>
                </a:lnTo>
                <a:lnTo>
                  <a:pt x="14287" y="414338"/>
                </a:lnTo>
                <a:lnTo>
                  <a:pt x="21431" y="428625"/>
                </a:lnTo>
                <a:lnTo>
                  <a:pt x="28575" y="435769"/>
                </a:lnTo>
                <a:lnTo>
                  <a:pt x="28575" y="457200"/>
                </a:lnTo>
                <a:lnTo>
                  <a:pt x="35719" y="471488"/>
                </a:lnTo>
                <a:lnTo>
                  <a:pt x="50006" y="478631"/>
                </a:lnTo>
                <a:lnTo>
                  <a:pt x="57150" y="500063"/>
                </a:lnTo>
                <a:lnTo>
                  <a:pt x="64294" y="514350"/>
                </a:lnTo>
                <a:lnTo>
                  <a:pt x="71437" y="521494"/>
                </a:lnTo>
                <a:lnTo>
                  <a:pt x="85725" y="528638"/>
                </a:lnTo>
                <a:lnTo>
                  <a:pt x="92869" y="535781"/>
                </a:lnTo>
                <a:lnTo>
                  <a:pt x="100012" y="535781"/>
                </a:lnTo>
                <a:lnTo>
                  <a:pt x="107156" y="528638"/>
                </a:lnTo>
                <a:lnTo>
                  <a:pt x="114300" y="528638"/>
                </a:lnTo>
                <a:lnTo>
                  <a:pt x="121444" y="521494"/>
                </a:lnTo>
                <a:lnTo>
                  <a:pt x="121444" y="507206"/>
                </a:lnTo>
                <a:lnTo>
                  <a:pt x="128587" y="500063"/>
                </a:lnTo>
                <a:lnTo>
                  <a:pt x="128587" y="478631"/>
                </a:lnTo>
                <a:lnTo>
                  <a:pt x="128587" y="450056"/>
                </a:lnTo>
                <a:lnTo>
                  <a:pt x="121444" y="428625"/>
                </a:lnTo>
                <a:lnTo>
                  <a:pt x="121444" y="407194"/>
                </a:lnTo>
                <a:lnTo>
                  <a:pt x="121444" y="378619"/>
                </a:lnTo>
                <a:lnTo>
                  <a:pt x="114300" y="357188"/>
                </a:lnTo>
                <a:lnTo>
                  <a:pt x="114300" y="342900"/>
                </a:lnTo>
                <a:lnTo>
                  <a:pt x="107156" y="328613"/>
                </a:lnTo>
                <a:lnTo>
                  <a:pt x="107156" y="321469"/>
                </a:lnTo>
                <a:lnTo>
                  <a:pt x="107156" y="321469"/>
                </a:lnTo>
                <a:lnTo>
                  <a:pt x="107156" y="314325"/>
                </a:lnTo>
                <a:lnTo>
                  <a:pt x="107156" y="314325"/>
                </a:lnTo>
                <a:lnTo>
                  <a:pt x="107156" y="314325"/>
                </a:lnTo>
                <a:lnTo>
                  <a:pt x="107156" y="321469"/>
                </a:lnTo>
                <a:lnTo>
                  <a:pt x="114300" y="328613"/>
                </a:lnTo>
                <a:lnTo>
                  <a:pt x="114300" y="335756"/>
                </a:lnTo>
                <a:lnTo>
                  <a:pt x="128587" y="357188"/>
                </a:lnTo>
                <a:lnTo>
                  <a:pt x="135731" y="364331"/>
                </a:lnTo>
                <a:lnTo>
                  <a:pt x="142875" y="385763"/>
                </a:lnTo>
                <a:lnTo>
                  <a:pt x="157162" y="407194"/>
                </a:lnTo>
                <a:lnTo>
                  <a:pt x="171450" y="428625"/>
                </a:lnTo>
                <a:lnTo>
                  <a:pt x="178594" y="435769"/>
                </a:lnTo>
                <a:lnTo>
                  <a:pt x="192881" y="450056"/>
                </a:lnTo>
                <a:lnTo>
                  <a:pt x="200025" y="457200"/>
                </a:lnTo>
                <a:lnTo>
                  <a:pt x="207169" y="450056"/>
                </a:lnTo>
                <a:lnTo>
                  <a:pt x="214312" y="457200"/>
                </a:lnTo>
                <a:lnTo>
                  <a:pt x="221456" y="457200"/>
                </a:lnTo>
                <a:lnTo>
                  <a:pt x="228600" y="450056"/>
                </a:lnTo>
                <a:lnTo>
                  <a:pt x="228600" y="442913"/>
                </a:lnTo>
                <a:lnTo>
                  <a:pt x="228600" y="435769"/>
                </a:lnTo>
                <a:lnTo>
                  <a:pt x="228600" y="421481"/>
                </a:lnTo>
                <a:lnTo>
                  <a:pt x="221456" y="400050"/>
                </a:lnTo>
                <a:lnTo>
                  <a:pt x="214312" y="378619"/>
                </a:lnTo>
                <a:lnTo>
                  <a:pt x="207169" y="350044"/>
                </a:lnTo>
                <a:lnTo>
                  <a:pt x="207169" y="328613"/>
                </a:lnTo>
                <a:lnTo>
                  <a:pt x="200025" y="307181"/>
                </a:lnTo>
                <a:lnTo>
                  <a:pt x="192881" y="285750"/>
                </a:lnTo>
                <a:lnTo>
                  <a:pt x="185737" y="257175"/>
                </a:lnTo>
                <a:lnTo>
                  <a:pt x="178594" y="242888"/>
                </a:lnTo>
                <a:lnTo>
                  <a:pt x="171450" y="242888"/>
                </a:lnTo>
                <a:lnTo>
                  <a:pt x="171450" y="228600"/>
                </a:lnTo>
                <a:lnTo>
                  <a:pt x="171450" y="228600"/>
                </a:lnTo>
                <a:lnTo>
                  <a:pt x="171450" y="228600"/>
                </a:lnTo>
                <a:lnTo>
                  <a:pt x="171450" y="221456"/>
                </a:lnTo>
                <a:lnTo>
                  <a:pt x="171450" y="221456"/>
                </a:lnTo>
                <a:lnTo>
                  <a:pt x="171450" y="221456"/>
                </a:lnTo>
                <a:lnTo>
                  <a:pt x="171450" y="221456"/>
                </a:lnTo>
                <a:lnTo>
                  <a:pt x="178594" y="214313"/>
                </a:lnTo>
                <a:lnTo>
                  <a:pt x="178594" y="214313"/>
                </a:lnTo>
                <a:lnTo>
                  <a:pt x="185737" y="207169"/>
                </a:lnTo>
                <a:lnTo>
                  <a:pt x="192881" y="192881"/>
                </a:lnTo>
                <a:lnTo>
                  <a:pt x="207169" y="185738"/>
                </a:lnTo>
                <a:lnTo>
                  <a:pt x="214312" y="178594"/>
                </a:lnTo>
                <a:lnTo>
                  <a:pt x="228600" y="164306"/>
                </a:lnTo>
                <a:lnTo>
                  <a:pt x="242887" y="142875"/>
                </a:lnTo>
                <a:lnTo>
                  <a:pt x="257175" y="135731"/>
                </a:lnTo>
                <a:lnTo>
                  <a:pt x="271462" y="114300"/>
                </a:lnTo>
                <a:lnTo>
                  <a:pt x="285750" y="85725"/>
                </a:lnTo>
                <a:lnTo>
                  <a:pt x="300037" y="71438"/>
                </a:lnTo>
                <a:lnTo>
                  <a:pt x="314325" y="57150"/>
                </a:lnTo>
                <a:lnTo>
                  <a:pt x="328612" y="35719"/>
                </a:lnTo>
                <a:lnTo>
                  <a:pt x="342900" y="21431"/>
                </a:lnTo>
                <a:lnTo>
                  <a:pt x="350044" y="21431"/>
                </a:lnTo>
                <a:lnTo>
                  <a:pt x="364331" y="7144"/>
                </a:lnTo>
                <a:lnTo>
                  <a:pt x="371475" y="0"/>
                </a:lnTo>
                <a:lnTo>
                  <a:pt x="378619" y="0"/>
                </a:lnTo>
                <a:lnTo>
                  <a:pt x="392906" y="7144"/>
                </a:lnTo>
                <a:lnTo>
                  <a:pt x="392906" y="71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6415088" y="5272088"/>
            <a:ext cx="214313" cy="335757"/>
          </a:xfrm>
          <a:custGeom>
            <a:avLst/>
            <a:gdLst/>
            <a:ahLst/>
            <a:cxnLst/>
            <a:rect l="0" t="0" r="0" b="0"/>
            <a:pathLst>
              <a:path w="214313" h="335757">
                <a:moveTo>
                  <a:pt x="128587" y="0"/>
                </a:moveTo>
                <a:lnTo>
                  <a:pt x="121443" y="7143"/>
                </a:lnTo>
                <a:lnTo>
                  <a:pt x="114300" y="0"/>
                </a:lnTo>
                <a:lnTo>
                  <a:pt x="107156" y="0"/>
                </a:lnTo>
                <a:lnTo>
                  <a:pt x="100012" y="0"/>
                </a:lnTo>
                <a:lnTo>
                  <a:pt x="92868" y="0"/>
                </a:lnTo>
                <a:lnTo>
                  <a:pt x="85725" y="0"/>
                </a:lnTo>
                <a:lnTo>
                  <a:pt x="78581" y="14287"/>
                </a:lnTo>
                <a:lnTo>
                  <a:pt x="71437" y="14287"/>
                </a:lnTo>
                <a:lnTo>
                  <a:pt x="64293" y="28575"/>
                </a:lnTo>
                <a:lnTo>
                  <a:pt x="57150" y="50006"/>
                </a:lnTo>
                <a:lnTo>
                  <a:pt x="50006" y="64293"/>
                </a:lnTo>
                <a:lnTo>
                  <a:pt x="42862" y="85725"/>
                </a:lnTo>
                <a:lnTo>
                  <a:pt x="28575" y="107156"/>
                </a:lnTo>
                <a:lnTo>
                  <a:pt x="21431" y="121443"/>
                </a:lnTo>
                <a:lnTo>
                  <a:pt x="14287" y="142875"/>
                </a:lnTo>
                <a:lnTo>
                  <a:pt x="14287" y="164306"/>
                </a:lnTo>
                <a:lnTo>
                  <a:pt x="7143" y="185737"/>
                </a:lnTo>
                <a:lnTo>
                  <a:pt x="7143" y="192881"/>
                </a:lnTo>
                <a:lnTo>
                  <a:pt x="7143" y="200025"/>
                </a:lnTo>
                <a:lnTo>
                  <a:pt x="0" y="214312"/>
                </a:lnTo>
                <a:lnTo>
                  <a:pt x="0" y="214312"/>
                </a:lnTo>
                <a:lnTo>
                  <a:pt x="0" y="214312"/>
                </a:lnTo>
                <a:lnTo>
                  <a:pt x="7143" y="214312"/>
                </a:lnTo>
                <a:lnTo>
                  <a:pt x="7143" y="214312"/>
                </a:lnTo>
                <a:lnTo>
                  <a:pt x="14287" y="207168"/>
                </a:lnTo>
                <a:lnTo>
                  <a:pt x="14287" y="207168"/>
                </a:lnTo>
                <a:lnTo>
                  <a:pt x="21431" y="200025"/>
                </a:lnTo>
                <a:lnTo>
                  <a:pt x="35718" y="192881"/>
                </a:lnTo>
                <a:lnTo>
                  <a:pt x="42862" y="185737"/>
                </a:lnTo>
                <a:lnTo>
                  <a:pt x="50006" y="185737"/>
                </a:lnTo>
                <a:lnTo>
                  <a:pt x="64293" y="171450"/>
                </a:lnTo>
                <a:lnTo>
                  <a:pt x="78581" y="164306"/>
                </a:lnTo>
                <a:lnTo>
                  <a:pt x="92868" y="164306"/>
                </a:lnTo>
                <a:lnTo>
                  <a:pt x="107156" y="157162"/>
                </a:lnTo>
                <a:lnTo>
                  <a:pt x="121443" y="150018"/>
                </a:lnTo>
                <a:lnTo>
                  <a:pt x="135731" y="157162"/>
                </a:lnTo>
                <a:lnTo>
                  <a:pt x="157162" y="150018"/>
                </a:lnTo>
                <a:lnTo>
                  <a:pt x="164306" y="150018"/>
                </a:lnTo>
                <a:lnTo>
                  <a:pt x="178593" y="164306"/>
                </a:lnTo>
                <a:lnTo>
                  <a:pt x="192881" y="164306"/>
                </a:lnTo>
                <a:lnTo>
                  <a:pt x="200025" y="171450"/>
                </a:lnTo>
                <a:lnTo>
                  <a:pt x="207168" y="185737"/>
                </a:lnTo>
                <a:lnTo>
                  <a:pt x="214312" y="200025"/>
                </a:lnTo>
                <a:lnTo>
                  <a:pt x="214312" y="207168"/>
                </a:lnTo>
                <a:lnTo>
                  <a:pt x="214312" y="221456"/>
                </a:lnTo>
                <a:lnTo>
                  <a:pt x="214312" y="242887"/>
                </a:lnTo>
                <a:lnTo>
                  <a:pt x="214312" y="257175"/>
                </a:lnTo>
                <a:lnTo>
                  <a:pt x="214312" y="271462"/>
                </a:lnTo>
                <a:lnTo>
                  <a:pt x="214312" y="285750"/>
                </a:lnTo>
                <a:lnTo>
                  <a:pt x="207168" y="300037"/>
                </a:lnTo>
                <a:lnTo>
                  <a:pt x="200025" y="307181"/>
                </a:lnTo>
                <a:lnTo>
                  <a:pt x="200025" y="321468"/>
                </a:lnTo>
                <a:lnTo>
                  <a:pt x="192881" y="321468"/>
                </a:lnTo>
                <a:lnTo>
                  <a:pt x="192881" y="321468"/>
                </a:lnTo>
                <a:lnTo>
                  <a:pt x="185737" y="328612"/>
                </a:lnTo>
                <a:lnTo>
                  <a:pt x="185737" y="335756"/>
                </a:lnTo>
                <a:lnTo>
                  <a:pt x="185737" y="3357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6607969" y="5157788"/>
            <a:ext cx="178595" cy="271463"/>
          </a:xfrm>
          <a:custGeom>
            <a:avLst/>
            <a:gdLst/>
            <a:ahLst/>
            <a:cxnLst/>
            <a:rect l="0" t="0" r="0" b="0"/>
            <a:pathLst>
              <a:path w="178595" h="271463">
                <a:moveTo>
                  <a:pt x="0" y="0"/>
                </a:moveTo>
                <a:lnTo>
                  <a:pt x="0" y="7143"/>
                </a:lnTo>
                <a:lnTo>
                  <a:pt x="0" y="21431"/>
                </a:lnTo>
                <a:lnTo>
                  <a:pt x="0" y="42862"/>
                </a:lnTo>
                <a:lnTo>
                  <a:pt x="7144" y="57150"/>
                </a:lnTo>
                <a:lnTo>
                  <a:pt x="14287" y="78581"/>
                </a:lnTo>
                <a:lnTo>
                  <a:pt x="28575" y="107156"/>
                </a:lnTo>
                <a:lnTo>
                  <a:pt x="35719" y="128587"/>
                </a:lnTo>
                <a:lnTo>
                  <a:pt x="50006" y="142875"/>
                </a:lnTo>
                <a:lnTo>
                  <a:pt x="57150" y="171450"/>
                </a:lnTo>
                <a:lnTo>
                  <a:pt x="71437" y="192881"/>
                </a:lnTo>
                <a:lnTo>
                  <a:pt x="85725" y="207168"/>
                </a:lnTo>
                <a:lnTo>
                  <a:pt x="92869" y="221456"/>
                </a:lnTo>
                <a:lnTo>
                  <a:pt x="107156" y="242887"/>
                </a:lnTo>
                <a:lnTo>
                  <a:pt x="121444" y="250031"/>
                </a:lnTo>
                <a:lnTo>
                  <a:pt x="128587" y="257175"/>
                </a:lnTo>
                <a:lnTo>
                  <a:pt x="142875" y="271462"/>
                </a:lnTo>
                <a:lnTo>
                  <a:pt x="150019" y="271462"/>
                </a:lnTo>
                <a:lnTo>
                  <a:pt x="157162" y="271462"/>
                </a:lnTo>
                <a:lnTo>
                  <a:pt x="178594" y="271462"/>
                </a:lnTo>
                <a:lnTo>
                  <a:pt x="178594" y="2714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6679406" y="5157788"/>
            <a:ext cx="278608" cy="200026"/>
          </a:xfrm>
          <a:custGeom>
            <a:avLst/>
            <a:gdLst/>
            <a:ahLst/>
            <a:cxnLst/>
            <a:rect l="0" t="0" r="0" b="0"/>
            <a:pathLst>
              <a:path w="278608" h="200026">
                <a:moveTo>
                  <a:pt x="7144" y="192881"/>
                </a:moveTo>
                <a:lnTo>
                  <a:pt x="7144" y="192881"/>
                </a:lnTo>
                <a:lnTo>
                  <a:pt x="0" y="200025"/>
                </a:lnTo>
                <a:lnTo>
                  <a:pt x="0" y="200025"/>
                </a:lnTo>
                <a:lnTo>
                  <a:pt x="0" y="200025"/>
                </a:lnTo>
                <a:lnTo>
                  <a:pt x="0" y="200025"/>
                </a:lnTo>
                <a:lnTo>
                  <a:pt x="0" y="192881"/>
                </a:lnTo>
                <a:lnTo>
                  <a:pt x="0" y="192881"/>
                </a:lnTo>
                <a:lnTo>
                  <a:pt x="7144" y="185737"/>
                </a:lnTo>
                <a:lnTo>
                  <a:pt x="7144" y="171450"/>
                </a:lnTo>
                <a:lnTo>
                  <a:pt x="14288" y="164306"/>
                </a:lnTo>
                <a:lnTo>
                  <a:pt x="14288" y="150018"/>
                </a:lnTo>
                <a:lnTo>
                  <a:pt x="21432" y="135731"/>
                </a:lnTo>
                <a:lnTo>
                  <a:pt x="21432" y="114300"/>
                </a:lnTo>
                <a:lnTo>
                  <a:pt x="28575" y="100012"/>
                </a:lnTo>
                <a:lnTo>
                  <a:pt x="35719" y="85725"/>
                </a:lnTo>
                <a:lnTo>
                  <a:pt x="35719" y="64293"/>
                </a:lnTo>
                <a:lnTo>
                  <a:pt x="35719" y="57150"/>
                </a:lnTo>
                <a:lnTo>
                  <a:pt x="42863" y="42862"/>
                </a:lnTo>
                <a:lnTo>
                  <a:pt x="42863" y="35718"/>
                </a:lnTo>
                <a:lnTo>
                  <a:pt x="42863" y="35718"/>
                </a:lnTo>
                <a:lnTo>
                  <a:pt x="50007" y="35718"/>
                </a:lnTo>
                <a:lnTo>
                  <a:pt x="50007" y="28575"/>
                </a:lnTo>
                <a:lnTo>
                  <a:pt x="57150" y="28575"/>
                </a:lnTo>
                <a:lnTo>
                  <a:pt x="57150" y="35718"/>
                </a:lnTo>
                <a:lnTo>
                  <a:pt x="64294" y="42862"/>
                </a:lnTo>
                <a:lnTo>
                  <a:pt x="71438" y="50006"/>
                </a:lnTo>
                <a:lnTo>
                  <a:pt x="78582" y="64293"/>
                </a:lnTo>
                <a:lnTo>
                  <a:pt x="92869" y="78581"/>
                </a:lnTo>
                <a:lnTo>
                  <a:pt x="107157" y="92868"/>
                </a:lnTo>
                <a:lnTo>
                  <a:pt x="114300" y="107156"/>
                </a:lnTo>
                <a:lnTo>
                  <a:pt x="128588" y="121443"/>
                </a:lnTo>
                <a:lnTo>
                  <a:pt x="142875" y="135731"/>
                </a:lnTo>
                <a:lnTo>
                  <a:pt x="150019" y="142875"/>
                </a:lnTo>
                <a:lnTo>
                  <a:pt x="157163" y="142875"/>
                </a:lnTo>
                <a:lnTo>
                  <a:pt x="171450" y="150018"/>
                </a:lnTo>
                <a:lnTo>
                  <a:pt x="178594" y="142875"/>
                </a:lnTo>
                <a:lnTo>
                  <a:pt x="185738" y="150018"/>
                </a:lnTo>
                <a:lnTo>
                  <a:pt x="185738" y="142875"/>
                </a:lnTo>
                <a:lnTo>
                  <a:pt x="192882" y="135731"/>
                </a:lnTo>
                <a:lnTo>
                  <a:pt x="200025" y="135731"/>
                </a:lnTo>
                <a:lnTo>
                  <a:pt x="200025" y="128587"/>
                </a:lnTo>
                <a:lnTo>
                  <a:pt x="200025" y="114300"/>
                </a:lnTo>
                <a:lnTo>
                  <a:pt x="200025" y="100012"/>
                </a:lnTo>
                <a:lnTo>
                  <a:pt x="200025" y="92868"/>
                </a:lnTo>
                <a:lnTo>
                  <a:pt x="192882" y="71437"/>
                </a:lnTo>
                <a:lnTo>
                  <a:pt x="185738" y="57150"/>
                </a:lnTo>
                <a:lnTo>
                  <a:pt x="178594" y="42862"/>
                </a:lnTo>
                <a:lnTo>
                  <a:pt x="178594" y="28575"/>
                </a:lnTo>
                <a:lnTo>
                  <a:pt x="171450" y="14287"/>
                </a:lnTo>
                <a:lnTo>
                  <a:pt x="164307" y="7143"/>
                </a:lnTo>
                <a:lnTo>
                  <a:pt x="164307" y="7143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0"/>
                </a:lnTo>
                <a:lnTo>
                  <a:pt x="164307" y="0"/>
                </a:lnTo>
                <a:lnTo>
                  <a:pt x="171450" y="7143"/>
                </a:lnTo>
                <a:lnTo>
                  <a:pt x="178594" y="14287"/>
                </a:lnTo>
                <a:lnTo>
                  <a:pt x="185738" y="21431"/>
                </a:lnTo>
                <a:lnTo>
                  <a:pt x="192882" y="35718"/>
                </a:lnTo>
                <a:lnTo>
                  <a:pt x="207169" y="35718"/>
                </a:lnTo>
                <a:lnTo>
                  <a:pt x="214313" y="42862"/>
                </a:lnTo>
                <a:lnTo>
                  <a:pt x="228600" y="57150"/>
                </a:lnTo>
                <a:lnTo>
                  <a:pt x="242888" y="57150"/>
                </a:lnTo>
                <a:lnTo>
                  <a:pt x="257175" y="57150"/>
                </a:lnTo>
                <a:lnTo>
                  <a:pt x="278607" y="50006"/>
                </a:lnTo>
                <a:lnTo>
                  <a:pt x="278607" y="500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6915150" y="4864894"/>
            <a:ext cx="192882" cy="492920"/>
          </a:xfrm>
          <a:custGeom>
            <a:avLst/>
            <a:gdLst/>
            <a:ahLst/>
            <a:cxnLst/>
            <a:rect l="0" t="0" r="0" b="0"/>
            <a:pathLst>
              <a:path w="192882" h="492920">
                <a:moveTo>
                  <a:pt x="21431" y="0"/>
                </a:moveTo>
                <a:lnTo>
                  <a:pt x="14288" y="7144"/>
                </a:lnTo>
                <a:lnTo>
                  <a:pt x="7144" y="28575"/>
                </a:lnTo>
                <a:lnTo>
                  <a:pt x="0" y="57150"/>
                </a:lnTo>
                <a:lnTo>
                  <a:pt x="0" y="71437"/>
                </a:lnTo>
                <a:lnTo>
                  <a:pt x="0" y="100012"/>
                </a:lnTo>
                <a:lnTo>
                  <a:pt x="0" y="135731"/>
                </a:lnTo>
                <a:lnTo>
                  <a:pt x="14288" y="171450"/>
                </a:lnTo>
                <a:lnTo>
                  <a:pt x="21431" y="200025"/>
                </a:lnTo>
                <a:lnTo>
                  <a:pt x="35719" y="250031"/>
                </a:lnTo>
                <a:lnTo>
                  <a:pt x="50006" y="285750"/>
                </a:lnTo>
                <a:lnTo>
                  <a:pt x="71438" y="321469"/>
                </a:lnTo>
                <a:lnTo>
                  <a:pt x="92869" y="357187"/>
                </a:lnTo>
                <a:lnTo>
                  <a:pt x="114300" y="392906"/>
                </a:lnTo>
                <a:lnTo>
                  <a:pt x="128588" y="414337"/>
                </a:lnTo>
                <a:lnTo>
                  <a:pt x="150019" y="435769"/>
                </a:lnTo>
                <a:lnTo>
                  <a:pt x="157163" y="457200"/>
                </a:lnTo>
                <a:lnTo>
                  <a:pt x="171450" y="464344"/>
                </a:lnTo>
                <a:lnTo>
                  <a:pt x="178594" y="471487"/>
                </a:lnTo>
                <a:lnTo>
                  <a:pt x="185738" y="485775"/>
                </a:lnTo>
                <a:lnTo>
                  <a:pt x="185738" y="485775"/>
                </a:lnTo>
                <a:lnTo>
                  <a:pt x="192881" y="485775"/>
                </a:lnTo>
                <a:lnTo>
                  <a:pt x="192881" y="492919"/>
                </a:lnTo>
                <a:lnTo>
                  <a:pt x="192881" y="492919"/>
                </a:lnTo>
                <a:lnTo>
                  <a:pt x="185738" y="485775"/>
                </a:lnTo>
                <a:lnTo>
                  <a:pt x="185738" y="485775"/>
                </a:lnTo>
                <a:lnTo>
                  <a:pt x="178594" y="478631"/>
                </a:lnTo>
                <a:lnTo>
                  <a:pt x="164306" y="471487"/>
                </a:lnTo>
                <a:lnTo>
                  <a:pt x="157163" y="464344"/>
                </a:lnTo>
                <a:lnTo>
                  <a:pt x="150019" y="450056"/>
                </a:lnTo>
                <a:lnTo>
                  <a:pt x="135731" y="435769"/>
                </a:lnTo>
                <a:lnTo>
                  <a:pt x="128588" y="421481"/>
                </a:lnTo>
                <a:lnTo>
                  <a:pt x="121444" y="414337"/>
                </a:lnTo>
                <a:lnTo>
                  <a:pt x="114300" y="392906"/>
                </a:lnTo>
                <a:lnTo>
                  <a:pt x="107156" y="371475"/>
                </a:lnTo>
                <a:lnTo>
                  <a:pt x="100013" y="357187"/>
                </a:lnTo>
                <a:lnTo>
                  <a:pt x="92869" y="335756"/>
                </a:lnTo>
                <a:lnTo>
                  <a:pt x="92869" y="314325"/>
                </a:lnTo>
                <a:lnTo>
                  <a:pt x="85725" y="285750"/>
                </a:lnTo>
                <a:lnTo>
                  <a:pt x="85725" y="257175"/>
                </a:lnTo>
                <a:lnTo>
                  <a:pt x="85725" y="2571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6993731" y="4822031"/>
            <a:ext cx="192883" cy="478633"/>
          </a:xfrm>
          <a:custGeom>
            <a:avLst/>
            <a:gdLst/>
            <a:ahLst/>
            <a:cxnLst/>
            <a:rect l="0" t="0" r="0" b="0"/>
            <a:pathLst>
              <a:path w="192883" h="478633">
                <a:moveTo>
                  <a:pt x="28575" y="0"/>
                </a:moveTo>
                <a:lnTo>
                  <a:pt x="28575" y="0"/>
                </a:lnTo>
                <a:lnTo>
                  <a:pt x="21432" y="0"/>
                </a:lnTo>
                <a:lnTo>
                  <a:pt x="14288" y="0"/>
                </a:lnTo>
                <a:lnTo>
                  <a:pt x="14288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0" y="7144"/>
                </a:lnTo>
                <a:lnTo>
                  <a:pt x="0" y="28575"/>
                </a:lnTo>
                <a:lnTo>
                  <a:pt x="0" y="50007"/>
                </a:lnTo>
                <a:lnTo>
                  <a:pt x="0" y="64294"/>
                </a:lnTo>
                <a:lnTo>
                  <a:pt x="7144" y="85725"/>
                </a:lnTo>
                <a:lnTo>
                  <a:pt x="14288" y="121444"/>
                </a:lnTo>
                <a:lnTo>
                  <a:pt x="21432" y="157163"/>
                </a:lnTo>
                <a:lnTo>
                  <a:pt x="35719" y="192882"/>
                </a:lnTo>
                <a:lnTo>
                  <a:pt x="50007" y="242888"/>
                </a:lnTo>
                <a:lnTo>
                  <a:pt x="71438" y="278607"/>
                </a:lnTo>
                <a:lnTo>
                  <a:pt x="92869" y="314325"/>
                </a:lnTo>
                <a:lnTo>
                  <a:pt x="114300" y="350044"/>
                </a:lnTo>
                <a:lnTo>
                  <a:pt x="135732" y="385763"/>
                </a:lnTo>
                <a:lnTo>
                  <a:pt x="150019" y="407194"/>
                </a:lnTo>
                <a:lnTo>
                  <a:pt x="164307" y="428625"/>
                </a:lnTo>
                <a:lnTo>
                  <a:pt x="178594" y="450057"/>
                </a:lnTo>
                <a:lnTo>
                  <a:pt x="185738" y="457200"/>
                </a:lnTo>
                <a:lnTo>
                  <a:pt x="185738" y="464344"/>
                </a:lnTo>
                <a:lnTo>
                  <a:pt x="192882" y="471488"/>
                </a:lnTo>
                <a:lnTo>
                  <a:pt x="192882" y="471488"/>
                </a:lnTo>
                <a:lnTo>
                  <a:pt x="192882" y="471488"/>
                </a:lnTo>
                <a:lnTo>
                  <a:pt x="192882" y="478632"/>
                </a:lnTo>
                <a:lnTo>
                  <a:pt x="192882" y="471488"/>
                </a:lnTo>
                <a:lnTo>
                  <a:pt x="192882" y="464344"/>
                </a:lnTo>
                <a:lnTo>
                  <a:pt x="185738" y="464344"/>
                </a:lnTo>
                <a:lnTo>
                  <a:pt x="178594" y="450057"/>
                </a:lnTo>
                <a:lnTo>
                  <a:pt x="171450" y="435769"/>
                </a:lnTo>
                <a:lnTo>
                  <a:pt x="157163" y="414338"/>
                </a:lnTo>
                <a:lnTo>
                  <a:pt x="150019" y="400050"/>
                </a:lnTo>
                <a:lnTo>
                  <a:pt x="135732" y="371475"/>
                </a:lnTo>
                <a:lnTo>
                  <a:pt x="121444" y="350044"/>
                </a:lnTo>
                <a:lnTo>
                  <a:pt x="121444" y="335757"/>
                </a:lnTo>
                <a:lnTo>
                  <a:pt x="114300" y="314325"/>
                </a:lnTo>
                <a:lnTo>
                  <a:pt x="114300" y="285750"/>
                </a:lnTo>
                <a:lnTo>
                  <a:pt x="114300" y="271463"/>
                </a:lnTo>
                <a:lnTo>
                  <a:pt x="121444" y="250032"/>
                </a:lnTo>
                <a:lnTo>
                  <a:pt x="128588" y="221457"/>
                </a:lnTo>
                <a:lnTo>
                  <a:pt x="128588" y="2214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269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u="sng" dirty="0" smtClean="0">
                <a:solidFill>
                  <a:srgbClr val="002060"/>
                </a:solidFill>
              </a:rPr>
              <a:t>Sheryl Sandberg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Chief operating officer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of Facebook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Previously Vice President of Sales at Google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Born in Washington DC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Previously a consultant at McKinsey &amp; Co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Worth around $1billion due to stock holdings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assets.makers.com/Sheryl-Sandberg-Facebook-Headsho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4035652" cy="269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4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u="sng" dirty="0" smtClean="0">
                <a:solidFill>
                  <a:srgbClr val="002060"/>
                </a:solidFill>
              </a:rPr>
              <a:t>TED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In 2010, Sandberg gave a TED (technology, entertainment, design) talk in which she explained why so few women were in positions of leadership.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As you watch, take notes on any ideas you find interesting/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assets.makers.com/Sheryl-Sandberg-Facebook-Headsho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59388" cy="11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827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https://www.youtube.com/watch?v=18uDutylDa4 </a:t>
            </a:r>
            <a:endParaRPr lang="en-GB" dirty="0" smtClean="0"/>
          </a:p>
          <a:p>
            <a:endParaRPr lang="en-GB" dirty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6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TED talk notes: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850106" y="1950244"/>
            <a:ext cx="457201" cy="35720"/>
          </a:xfrm>
          <a:custGeom>
            <a:avLst/>
            <a:gdLst/>
            <a:ahLst/>
            <a:cxnLst/>
            <a:rect l="0" t="0" r="0" b="0"/>
            <a:pathLst>
              <a:path w="457201" h="35720">
                <a:moveTo>
                  <a:pt x="0" y="35719"/>
                </a:moveTo>
                <a:lnTo>
                  <a:pt x="0" y="35719"/>
                </a:lnTo>
                <a:lnTo>
                  <a:pt x="0" y="35719"/>
                </a:lnTo>
                <a:lnTo>
                  <a:pt x="0" y="35719"/>
                </a:lnTo>
                <a:lnTo>
                  <a:pt x="7144" y="35719"/>
                </a:lnTo>
                <a:lnTo>
                  <a:pt x="14288" y="28575"/>
                </a:lnTo>
                <a:lnTo>
                  <a:pt x="21432" y="28575"/>
                </a:lnTo>
                <a:lnTo>
                  <a:pt x="28575" y="28575"/>
                </a:lnTo>
                <a:lnTo>
                  <a:pt x="42863" y="28575"/>
                </a:lnTo>
                <a:lnTo>
                  <a:pt x="57150" y="28575"/>
                </a:lnTo>
                <a:lnTo>
                  <a:pt x="78582" y="28575"/>
                </a:lnTo>
                <a:lnTo>
                  <a:pt x="92869" y="28575"/>
                </a:lnTo>
                <a:lnTo>
                  <a:pt x="121444" y="21431"/>
                </a:lnTo>
                <a:lnTo>
                  <a:pt x="142875" y="21431"/>
                </a:lnTo>
                <a:lnTo>
                  <a:pt x="171450" y="14287"/>
                </a:lnTo>
                <a:lnTo>
                  <a:pt x="200025" y="14287"/>
                </a:lnTo>
                <a:lnTo>
                  <a:pt x="221457" y="14287"/>
                </a:lnTo>
                <a:lnTo>
                  <a:pt x="257175" y="7144"/>
                </a:lnTo>
                <a:lnTo>
                  <a:pt x="285750" y="7144"/>
                </a:lnTo>
                <a:lnTo>
                  <a:pt x="307182" y="7144"/>
                </a:lnTo>
                <a:lnTo>
                  <a:pt x="335757" y="7144"/>
                </a:lnTo>
                <a:lnTo>
                  <a:pt x="364332" y="0"/>
                </a:lnTo>
                <a:lnTo>
                  <a:pt x="392907" y="0"/>
                </a:lnTo>
                <a:lnTo>
                  <a:pt x="414338" y="7144"/>
                </a:lnTo>
                <a:lnTo>
                  <a:pt x="457200" y="14287"/>
                </a:lnTo>
                <a:lnTo>
                  <a:pt x="457200" y="142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807369" y="1671638"/>
            <a:ext cx="21432" cy="692944"/>
          </a:xfrm>
          <a:custGeom>
            <a:avLst/>
            <a:gdLst/>
            <a:ahLst/>
            <a:cxnLst/>
            <a:rect l="0" t="0" r="0" b="0"/>
            <a:pathLst>
              <a:path w="21432" h="692944">
                <a:moveTo>
                  <a:pt x="21431" y="21431"/>
                </a:moveTo>
                <a:lnTo>
                  <a:pt x="14287" y="14287"/>
                </a:lnTo>
                <a:lnTo>
                  <a:pt x="14287" y="14287"/>
                </a:lnTo>
                <a:lnTo>
                  <a:pt x="7144" y="0"/>
                </a:ln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14287"/>
                </a:lnTo>
                <a:lnTo>
                  <a:pt x="0" y="28575"/>
                </a:lnTo>
                <a:lnTo>
                  <a:pt x="7144" y="35718"/>
                </a:lnTo>
                <a:lnTo>
                  <a:pt x="7144" y="57150"/>
                </a:lnTo>
                <a:lnTo>
                  <a:pt x="14287" y="78581"/>
                </a:lnTo>
                <a:lnTo>
                  <a:pt x="14287" y="107156"/>
                </a:lnTo>
                <a:lnTo>
                  <a:pt x="14287" y="142875"/>
                </a:lnTo>
                <a:lnTo>
                  <a:pt x="14287" y="185737"/>
                </a:lnTo>
                <a:lnTo>
                  <a:pt x="14287" y="228600"/>
                </a:lnTo>
                <a:lnTo>
                  <a:pt x="14287" y="271462"/>
                </a:lnTo>
                <a:lnTo>
                  <a:pt x="14287" y="328612"/>
                </a:lnTo>
                <a:lnTo>
                  <a:pt x="14287" y="371475"/>
                </a:lnTo>
                <a:lnTo>
                  <a:pt x="14287" y="414337"/>
                </a:lnTo>
                <a:lnTo>
                  <a:pt x="14287" y="464343"/>
                </a:lnTo>
                <a:lnTo>
                  <a:pt x="14287" y="507206"/>
                </a:lnTo>
                <a:lnTo>
                  <a:pt x="14287" y="542925"/>
                </a:lnTo>
                <a:lnTo>
                  <a:pt x="14287" y="571500"/>
                </a:lnTo>
                <a:lnTo>
                  <a:pt x="14287" y="600075"/>
                </a:lnTo>
                <a:lnTo>
                  <a:pt x="14287" y="621506"/>
                </a:lnTo>
                <a:lnTo>
                  <a:pt x="14287" y="642937"/>
                </a:lnTo>
                <a:lnTo>
                  <a:pt x="14287" y="657225"/>
                </a:lnTo>
                <a:lnTo>
                  <a:pt x="14287" y="671512"/>
                </a:lnTo>
                <a:lnTo>
                  <a:pt x="14287" y="692943"/>
                </a:lnTo>
                <a:lnTo>
                  <a:pt x="14287" y="6929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907381" y="2071688"/>
            <a:ext cx="257176" cy="278607"/>
          </a:xfrm>
          <a:custGeom>
            <a:avLst/>
            <a:gdLst/>
            <a:ahLst/>
            <a:cxnLst/>
            <a:rect l="0" t="0" r="0" b="0"/>
            <a:pathLst>
              <a:path w="257176" h="278607">
                <a:moveTo>
                  <a:pt x="7144" y="207168"/>
                </a:moveTo>
                <a:lnTo>
                  <a:pt x="7144" y="221456"/>
                </a:lnTo>
                <a:lnTo>
                  <a:pt x="0" y="221456"/>
                </a:lnTo>
                <a:lnTo>
                  <a:pt x="0" y="228600"/>
                </a:lnTo>
                <a:lnTo>
                  <a:pt x="0" y="228600"/>
                </a:lnTo>
                <a:lnTo>
                  <a:pt x="0" y="228600"/>
                </a:lnTo>
                <a:lnTo>
                  <a:pt x="0" y="228600"/>
                </a:lnTo>
                <a:lnTo>
                  <a:pt x="0" y="235743"/>
                </a:lnTo>
                <a:lnTo>
                  <a:pt x="0" y="228600"/>
                </a:lnTo>
                <a:lnTo>
                  <a:pt x="0" y="228600"/>
                </a:lnTo>
                <a:lnTo>
                  <a:pt x="0" y="228600"/>
                </a:lnTo>
                <a:lnTo>
                  <a:pt x="0" y="221456"/>
                </a:lnTo>
                <a:lnTo>
                  <a:pt x="0" y="207168"/>
                </a:lnTo>
                <a:lnTo>
                  <a:pt x="7144" y="192881"/>
                </a:lnTo>
                <a:lnTo>
                  <a:pt x="7144" y="178593"/>
                </a:lnTo>
                <a:lnTo>
                  <a:pt x="14288" y="150018"/>
                </a:lnTo>
                <a:lnTo>
                  <a:pt x="21432" y="128587"/>
                </a:lnTo>
                <a:lnTo>
                  <a:pt x="28575" y="100012"/>
                </a:lnTo>
                <a:lnTo>
                  <a:pt x="42863" y="71437"/>
                </a:lnTo>
                <a:lnTo>
                  <a:pt x="57150" y="50006"/>
                </a:lnTo>
                <a:lnTo>
                  <a:pt x="64294" y="35718"/>
                </a:lnTo>
                <a:lnTo>
                  <a:pt x="78582" y="14287"/>
                </a:lnTo>
                <a:lnTo>
                  <a:pt x="92869" y="7143"/>
                </a:lnTo>
                <a:lnTo>
                  <a:pt x="100013" y="7143"/>
                </a:lnTo>
                <a:lnTo>
                  <a:pt x="107157" y="0"/>
                </a:lnTo>
                <a:lnTo>
                  <a:pt x="114300" y="7143"/>
                </a:lnTo>
                <a:lnTo>
                  <a:pt x="121444" y="14287"/>
                </a:lnTo>
                <a:lnTo>
                  <a:pt x="128588" y="28575"/>
                </a:lnTo>
                <a:lnTo>
                  <a:pt x="135732" y="42862"/>
                </a:lnTo>
                <a:lnTo>
                  <a:pt x="135732" y="64293"/>
                </a:lnTo>
                <a:lnTo>
                  <a:pt x="150019" y="92868"/>
                </a:lnTo>
                <a:lnTo>
                  <a:pt x="157163" y="121443"/>
                </a:lnTo>
                <a:lnTo>
                  <a:pt x="164307" y="150018"/>
                </a:lnTo>
                <a:lnTo>
                  <a:pt x="164307" y="178593"/>
                </a:lnTo>
                <a:lnTo>
                  <a:pt x="178594" y="200025"/>
                </a:lnTo>
                <a:lnTo>
                  <a:pt x="185738" y="221456"/>
                </a:lnTo>
                <a:lnTo>
                  <a:pt x="200025" y="242887"/>
                </a:lnTo>
                <a:lnTo>
                  <a:pt x="207169" y="257175"/>
                </a:lnTo>
                <a:lnTo>
                  <a:pt x="221457" y="271462"/>
                </a:lnTo>
                <a:lnTo>
                  <a:pt x="228600" y="278606"/>
                </a:lnTo>
                <a:lnTo>
                  <a:pt x="242888" y="278606"/>
                </a:lnTo>
                <a:lnTo>
                  <a:pt x="257175" y="278606"/>
                </a:lnTo>
                <a:lnTo>
                  <a:pt x="257175" y="278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478881" y="1900238"/>
            <a:ext cx="178595" cy="435769"/>
          </a:xfrm>
          <a:custGeom>
            <a:avLst/>
            <a:gdLst/>
            <a:ahLst/>
            <a:cxnLst/>
            <a:rect l="0" t="0" r="0" b="0"/>
            <a:pathLst>
              <a:path w="178595" h="435769">
                <a:moveTo>
                  <a:pt x="135732" y="0"/>
                </a:moveTo>
                <a:lnTo>
                  <a:pt x="135732" y="0"/>
                </a:lnTo>
                <a:lnTo>
                  <a:pt x="135732" y="0"/>
                </a:lnTo>
                <a:lnTo>
                  <a:pt x="135732" y="0"/>
                </a:lnTo>
                <a:lnTo>
                  <a:pt x="128588" y="0"/>
                </a:lnTo>
                <a:lnTo>
                  <a:pt x="128588" y="7143"/>
                </a:lnTo>
                <a:lnTo>
                  <a:pt x="121444" y="7143"/>
                </a:lnTo>
                <a:lnTo>
                  <a:pt x="107157" y="21431"/>
                </a:lnTo>
                <a:lnTo>
                  <a:pt x="92869" y="35718"/>
                </a:lnTo>
                <a:lnTo>
                  <a:pt x="78582" y="50006"/>
                </a:lnTo>
                <a:lnTo>
                  <a:pt x="57150" y="71437"/>
                </a:lnTo>
                <a:lnTo>
                  <a:pt x="42863" y="85725"/>
                </a:lnTo>
                <a:lnTo>
                  <a:pt x="28575" y="107156"/>
                </a:lnTo>
                <a:lnTo>
                  <a:pt x="21432" y="128587"/>
                </a:lnTo>
                <a:lnTo>
                  <a:pt x="14288" y="142875"/>
                </a:lnTo>
                <a:lnTo>
                  <a:pt x="7144" y="164306"/>
                </a:lnTo>
                <a:lnTo>
                  <a:pt x="0" y="178593"/>
                </a:lnTo>
                <a:lnTo>
                  <a:pt x="0" y="185737"/>
                </a:lnTo>
                <a:lnTo>
                  <a:pt x="7144" y="207168"/>
                </a:lnTo>
                <a:lnTo>
                  <a:pt x="14288" y="214312"/>
                </a:lnTo>
                <a:lnTo>
                  <a:pt x="21432" y="221456"/>
                </a:lnTo>
                <a:lnTo>
                  <a:pt x="35719" y="235743"/>
                </a:lnTo>
                <a:lnTo>
                  <a:pt x="50007" y="242887"/>
                </a:lnTo>
                <a:lnTo>
                  <a:pt x="71438" y="257175"/>
                </a:lnTo>
                <a:lnTo>
                  <a:pt x="92869" y="264318"/>
                </a:lnTo>
                <a:lnTo>
                  <a:pt x="107157" y="278606"/>
                </a:lnTo>
                <a:lnTo>
                  <a:pt x="121444" y="285750"/>
                </a:lnTo>
                <a:lnTo>
                  <a:pt x="142875" y="292893"/>
                </a:lnTo>
                <a:lnTo>
                  <a:pt x="157163" y="300037"/>
                </a:lnTo>
                <a:lnTo>
                  <a:pt x="164307" y="314325"/>
                </a:lnTo>
                <a:lnTo>
                  <a:pt x="171450" y="314325"/>
                </a:lnTo>
                <a:lnTo>
                  <a:pt x="178594" y="321468"/>
                </a:lnTo>
                <a:lnTo>
                  <a:pt x="178594" y="328612"/>
                </a:lnTo>
                <a:lnTo>
                  <a:pt x="178594" y="335756"/>
                </a:lnTo>
                <a:lnTo>
                  <a:pt x="178594" y="342900"/>
                </a:lnTo>
                <a:lnTo>
                  <a:pt x="178594" y="357187"/>
                </a:lnTo>
                <a:lnTo>
                  <a:pt x="171450" y="364331"/>
                </a:lnTo>
                <a:lnTo>
                  <a:pt x="171450" y="378618"/>
                </a:lnTo>
                <a:lnTo>
                  <a:pt x="164307" y="392906"/>
                </a:lnTo>
                <a:lnTo>
                  <a:pt x="150019" y="400050"/>
                </a:lnTo>
                <a:lnTo>
                  <a:pt x="135732" y="407193"/>
                </a:lnTo>
                <a:lnTo>
                  <a:pt x="128588" y="421481"/>
                </a:lnTo>
                <a:lnTo>
                  <a:pt x="107157" y="435768"/>
                </a:lnTo>
                <a:lnTo>
                  <a:pt x="107157" y="4357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786063" y="2121694"/>
            <a:ext cx="121444" cy="142876"/>
          </a:xfrm>
          <a:custGeom>
            <a:avLst/>
            <a:gdLst/>
            <a:ahLst/>
            <a:cxnLst/>
            <a:rect l="0" t="0" r="0" b="0"/>
            <a:pathLst>
              <a:path w="121444" h="142876">
                <a:moveTo>
                  <a:pt x="0" y="57150"/>
                </a:moveTo>
                <a:lnTo>
                  <a:pt x="0" y="57150"/>
                </a:lnTo>
                <a:lnTo>
                  <a:pt x="7143" y="71437"/>
                </a:lnTo>
                <a:lnTo>
                  <a:pt x="14287" y="78581"/>
                </a:lnTo>
                <a:lnTo>
                  <a:pt x="21431" y="92869"/>
                </a:lnTo>
                <a:lnTo>
                  <a:pt x="21431" y="107156"/>
                </a:lnTo>
                <a:lnTo>
                  <a:pt x="28575" y="114300"/>
                </a:lnTo>
                <a:lnTo>
                  <a:pt x="35718" y="121444"/>
                </a:lnTo>
                <a:lnTo>
                  <a:pt x="35718" y="135731"/>
                </a:lnTo>
                <a:lnTo>
                  <a:pt x="42862" y="135731"/>
                </a:lnTo>
                <a:lnTo>
                  <a:pt x="50006" y="135731"/>
                </a:lnTo>
                <a:lnTo>
                  <a:pt x="64293" y="142875"/>
                </a:lnTo>
                <a:lnTo>
                  <a:pt x="71437" y="142875"/>
                </a:lnTo>
                <a:lnTo>
                  <a:pt x="78581" y="128587"/>
                </a:lnTo>
                <a:lnTo>
                  <a:pt x="92868" y="121444"/>
                </a:lnTo>
                <a:lnTo>
                  <a:pt x="100012" y="114300"/>
                </a:lnTo>
                <a:lnTo>
                  <a:pt x="107156" y="100012"/>
                </a:lnTo>
                <a:lnTo>
                  <a:pt x="114300" y="78581"/>
                </a:lnTo>
                <a:lnTo>
                  <a:pt x="121443" y="71437"/>
                </a:lnTo>
                <a:lnTo>
                  <a:pt x="121443" y="57150"/>
                </a:lnTo>
                <a:lnTo>
                  <a:pt x="121443" y="42862"/>
                </a:lnTo>
                <a:lnTo>
                  <a:pt x="121443" y="35719"/>
                </a:lnTo>
                <a:lnTo>
                  <a:pt x="114300" y="21431"/>
                </a:lnTo>
                <a:lnTo>
                  <a:pt x="107156" y="14287"/>
                </a:lnTo>
                <a:lnTo>
                  <a:pt x="100012" y="7144"/>
                </a:lnTo>
                <a:lnTo>
                  <a:pt x="85725" y="7144"/>
                </a:lnTo>
                <a:lnTo>
                  <a:pt x="78581" y="0"/>
                </a:lnTo>
                <a:lnTo>
                  <a:pt x="71437" y="7144"/>
                </a:lnTo>
                <a:lnTo>
                  <a:pt x="57150" y="14287"/>
                </a:lnTo>
                <a:lnTo>
                  <a:pt x="42862" y="21431"/>
                </a:lnTo>
                <a:lnTo>
                  <a:pt x="35718" y="42862"/>
                </a:lnTo>
                <a:lnTo>
                  <a:pt x="28575" y="64294"/>
                </a:lnTo>
                <a:lnTo>
                  <a:pt x="28575" y="85725"/>
                </a:lnTo>
                <a:lnTo>
                  <a:pt x="21431" y="121444"/>
                </a:lnTo>
                <a:lnTo>
                  <a:pt x="21431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3043238" y="2107406"/>
            <a:ext cx="450057" cy="192883"/>
          </a:xfrm>
          <a:custGeom>
            <a:avLst/>
            <a:gdLst/>
            <a:ahLst/>
            <a:cxnLst/>
            <a:rect l="0" t="0" r="0" b="0"/>
            <a:pathLst>
              <a:path w="450057" h="192883">
                <a:moveTo>
                  <a:pt x="7143" y="78582"/>
                </a:moveTo>
                <a:lnTo>
                  <a:pt x="0" y="71438"/>
                </a:lnTo>
                <a:lnTo>
                  <a:pt x="0" y="71438"/>
                </a:lnTo>
                <a:lnTo>
                  <a:pt x="0" y="64294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50007"/>
                </a:lnTo>
                <a:lnTo>
                  <a:pt x="0" y="50007"/>
                </a:lnTo>
                <a:lnTo>
                  <a:pt x="0" y="50007"/>
                </a:lnTo>
                <a:lnTo>
                  <a:pt x="0" y="50007"/>
                </a:lnTo>
                <a:lnTo>
                  <a:pt x="0" y="50007"/>
                </a:lnTo>
                <a:lnTo>
                  <a:pt x="7143" y="57150"/>
                </a:lnTo>
                <a:lnTo>
                  <a:pt x="14287" y="57150"/>
                </a:lnTo>
                <a:lnTo>
                  <a:pt x="21431" y="71438"/>
                </a:lnTo>
                <a:lnTo>
                  <a:pt x="28575" y="85725"/>
                </a:lnTo>
                <a:lnTo>
                  <a:pt x="35718" y="107157"/>
                </a:lnTo>
                <a:lnTo>
                  <a:pt x="42862" y="121444"/>
                </a:lnTo>
                <a:lnTo>
                  <a:pt x="57150" y="142875"/>
                </a:lnTo>
                <a:lnTo>
                  <a:pt x="64293" y="157163"/>
                </a:lnTo>
                <a:lnTo>
                  <a:pt x="78581" y="164307"/>
                </a:lnTo>
                <a:lnTo>
                  <a:pt x="85725" y="171450"/>
                </a:lnTo>
                <a:lnTo>
                  <a:pt x="92868" y="185738"/>
                </a:lnTo>
                <a:lnTo>
                  <a:pt x="100012" y="185738"/>
                </a:lnTo>
                <a:lnTo>
                  <a:pt x="100012" y="185738"/>
                </a:lnTo>
                <a:lnTo>
                  <a:pt x="107156" y="192882"/>
                </a:lnTo>
                <a:lnTo>
                  <a:pt x="107156" y="192882"/>
                </a:lnTo>
                <a:lnTo>
                  <a:pt x="114300" y="185738"/>
                </a:lnTo>
                <a:lnTo>
                  <a:pt x="114300" y="178594"/>
                </a:lnTo>
                <a:lnTo>
                  <a:pt x="114300" y="178594"/>
                </a:lnTo>
                <a:lnTo>
                  <a:pt x="121443" y="157163"/>
                </a:lnTo>
                <a:lnTo>
                  <a:pt x="121443" y="142875"/>
                </a:lnTo>
                <a:lnTo>
                  <a:pt x="128587" y="128588"/>
                </a:lnTo>
                <a:lnTo>
                  <a:pt x="135731" y="100013"/>
                </a:lnTo>
                <a:lnTo>
                  <a:pt x="135731" y="78582"/>
                </a:lnTo>
                <a:lnTo>
                  <a:pt x="150018" y="57150"/>
                </a:lnTo>
                <a:lnTo>
                  <a:pt x="157162" y="35719"/>
                </a:lnTo>
                <a:lnTo>
                  <a:pt x="164306" y="21432"/>
                </a:lnTo>
                <a:lnTo>
                  <a:pt x="171450" y="14288"/>
                </a:lnTo>
                <a:lnTo>
                  <a:pt x="178593" y="14288"/>
                </a:lnTo>
                <a:lnTo>
                  <a:pt x="185737" y="7144"/>
                </a:lnTo>
                <a:lnTo>
                  <a:pt x="185737" y="14288"/>
                </a:lnTo>
                <a:lnTo>
                  <a:pt x="192881" y="21432"/>
                </a:lnTo>
                <a:lnTo>
                  <a:pt x="200025" y="28575"/>
                </a:lnTo>
                <a:lnTo>
                  <a:pt x="207168" y="35719"/>
                </a:lnTo>
                <a:lnTo>
                  <a:pt x="207168" y="57150"/>
                </a:lnTo>
                <a:lnTo>
                  <a:pt x="214312" y="64294"/>
                </a:lnTo>
                <a:lnTo>
                  <a:pt x="221456" y="78582"/>
                </a:lnTo>
                <a:lnTo>
                  <a:pt x="235743" y="92869"/>
                </a:lnTo>
                <a:lnTo>
                  <a:pt x="242887" y="107157"/>
                </a:lnTo>
                <a:lnTo>
                  <a:pt x="250031" y="114300"/>
                </a:lnTo>
                <a:lnTo>
                  <a:pt x="264318" y="121444"/>
                </a:lnTo>
                <a:lnTo>
                  <a:pt x="271462" y="128588"/>
                </a:lnTo>
                <a:lnTo>
                  <a:pt x="285750" y="121444"/>
                </a:lnTo>
                <a:lnTo>
                  <a:pt x="292893" y="121444"/>
                </a:lnTo>
                <a:lnTo>
                  <a:pt x="307181" y="121444"/>
                </a:lnTo>
                <a:lnTo>
                  <a:pt x="314325" y="114300"/>
                </a:lnTo>
                <a:lnTo>
                  <a:pt x="328612" y="107157"/>
                </a:lnTo>
                <a:lnTo>
                  <a:pt x="335756" y="92869"/>
                </a:lnTo>
                <a:lnTo>
                  <a:pt x="350043" y="78582"/>
                </a:lnTo>
                <a:lnTo>
                  <a:pt x="357187" y="64294"/>
                </a:lnTo>
                <a:lnTo>
                  <a:pt x="364331" y="57150"/>
                </a:lnTo>
                <a:lnTo>
                  <a:pt x="371475" y="42863"/>
                </a:lnTo>
                <a:lnTo>
                  <a:pt x="371475" y="28575"/>
                </a:lnTo>
                <a:lnTo>
                  <a:pt x="371475" y="21432"/>
                </a:lnTo>
                <a:lnTo>
                  <a:pt x="364331" y="14288"/>
                </a:lnTo>
                <a:lnTo>
                  <a:pt x="364331" y="7144"/>
                </a:lnTo>
                <a:lnTo>
                  <a:pt x="357187" y="0"/>
                </a:lnTo>
                <a:lnTo>
                  <a:pt x="350043" y="7144"/>
                </a:lnTo>
                <a:lnTo>
                  <a:pt x="342900" y="0"/>
                </a:lnTo>
                <a:lnTo>
                  <a:pt x="328612" y="7144"/>
                </a:lnTo>
                <a:lnTo>
                  <a:pt x="314325" y="21432"/>
                </a:lnTo>
                <a:lnTo>
                  <a:pt x="314325" y="28575"/>
                </a:lnTo>
                <a:lnTo>
                  <a:pt x="307181" y="35719"/>
                </a:lnTo>
                <a:lnTo>
                  <a:pt x="300037" y="57150"/>
                </a:lnTo>
                <a:lnTo>
                  <a:pt x="300037" y="78582"/>
                </a:lnTo>
                <a:lnTo>
                  <a:pt x="300037" y="92869"/>
                </a:lnTo>
                <a:lnTo>
                  <a:pt x="307181" y="114300"/>
                </a:lnTo>
                <a:lnTo>
                  <a:pt x="314325" y="135732"/>
                </a:lnTo>
                <a:lnTo>
                  <a:pt x="321468" y="150019"/>
                </a:lnTo>
                <a:lnTo>
                  <a:pt x="342900" y="164307"/>
                </a:lnTo>
                <a:lnTo>
                  <a:pt x="364331" y="178594"/>
                </a:lnTo>
                <a:lnTo>
                  <a:pt x="385762" y="185738"/>
                </a:lnTo>
                <a:lnTo>
                  <a:pt x="414337" y="185738"/>
                </a:lnTo>
                <a:lnTo>
                  <a:pt x="450056" y="192882"/>
                </a:lnTo>
                <a:lnTo>
                  <a:pt x="450056" y="1928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3000375" y="2221706"/>
            <a:ext cx="42864" cy="121445"/>
          </a:xfrm>
          <a:custGeom>
            <a:avLst/>
            <a:gdLst/>
            <a:ahLst/>
            <a:cxnLst/>
            <a:rect l="0" t="0" r="0" b="0"/>
            <a:pathLst>
              <a:path w="42864" h="121445">
                <a:moveTo>
                  <a:pt x="42863" y="0"/>
                </a:moveTo>
                <a:lnTo>
                  <a:pt x="42863" y="0"/>
                </a:lnTo>
                <a:lnTo>
                  <a:pt x="35719" y="7144"/>
                </a:lnTo>
                <a:lnTo>
                  <a:pt x="28575" y="14288"/>
                </a:lnTo>
                <a:lnTo>
                  <a:pt x="21431" y="28575"/>
                </a:lnTo>
                <a:lnTo>
                  <a:pt x="21431" y="42863"/>
                </a:lnTo>
                <a:lnTo>
                  <a:pt x="14288" y="50007"/>
                </a:lnTo>
                <a:lnTo>
                  <a:pt x="7144" y="71438"/>
                </a:lnTo>
                <a:lnTo>
                  <a:pt x="7144" y="92869"/>
                </a:lnTo>
                <a:lnTo>
                  <a:pt x="7144" y="100013"/>
                </a:lnTo>
                <a:lnTo>
                  <a:pt x="0" y="121444"/>
                </a:lnTo>
                <a:lnTo>
                  <a:pt x="0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3836194" y="2057400"/>
            <a:ext cx="100013" cy="292895"/>
          </a:xfrm>
          <a:custGeom>
            <a:avLst/>
            <a:gdLst/>
            <a:ahLst/>
            <a:cxnLst/>
            <a:rect l="0" t="0" r="0" b="0"/>
            <a:pathLst>
              <a:path w="100013" h="292895">
                <a:moveTo>
                  <a:pt x="100012" y="0"/>
                </a:moveTo>
                <a:lnTo>
                  <a:pt x="100012" y="0"/>
                </a:lnTo>
                <a:lnTo>
                  <a:pt x="100012" y="0"/>
                </a:lnTo>
                <a:lnTo>
                  <a:pt x="100012" y="0"/>
                </a:lnTo>
                <a:lnTo>
                  <a:pt x="100012" y="0"/>
                </a:lnTo>
                <a:lnTo>
                  <a:pt x="100012" y="0"/>
                </a:lnTo>
                <a:lnTo>
                  <a:pt x="100012" y="0"/>
                </a:lnTo>
                <a:lnTo>
                  <a:pt x="92869" y="0"/>
                </a:lnTo>
                <a:lnTo>
                  <a:pt x="92869" y="0"/>
                </a:lnTo>
                <a:lnTo>
                  <a:pt x="92869" y="0"/>
                </a:lnTo>
                <a:lnTo>
                  <a:pt x="92869" y="0"/>
                </a:lnTo>
                <a:lnTo>
                  <a:pt x="92869" y="0"/>
                </a:lnTo>
                <a:lnTo>
                  <a:pt x="92869" y="7144"/>
                </a:lnTo>
                <a:lnTo>
                  <a:pt x="92869" y="7144"/>
                </a:lnTo>
                <a:lnTo>
                  <a:pt x="78581" y="21431"/>
                </a:lnTo>
                <a:lnTo>
                  <a:pt x="71437" y="28575"/>
                </a:lnTo>
                <a:lnTo>
                  <a:pt x="64294" y="42863"/>
                </a:lnTo>
                <a:lnTo>
                  <a:pt x="50006" y="57150"/>
                </a:lnTo>
                <a:lnTo>
                  <a:pt x="42862" y="78581"/>
                </a:lnTo>
                <a:lnTo>
                  <a:pt x="28575" y="100013"/>
                </a:lnTo>
                <a:lnTo>
                  <a:pt x="21431" y="114300"/>
                </a:lnTo>
                <a:lnTo>
                  <a:pt x="14287" y="135731"/>
                </a:lnTo>
                <a:lnTo>
                  <a:pt x="7144" y="164306"/>
                </a:lnTo>
                <a:lnTo>
                  <a:pt x="7144" y="178594"/>
                </a:lnTo>
                <a:lnTo>
                  <a:pt x="0" y="200025"/>
                </a:lnTo>
                <a:lnTo>
                  <a:pt x="7144" y="214313"/>
                </a:lnTo>
                <a:lnTo>
                  <a:pt x="14287" y="228600"/>
                </a:lnTo>
                <a:lnTo>
                  <a:pt x="21431" y="242888"/>
                </a:lnTo>
                <a:lnTo>
                  <a:pt x="28575" y="257175"/>
                </a:lnTo>
                <a:lnTo>
                  <a:pt x="42862" y="264319"/>
                </a:lnTo>
                <a:lnTo>
                  <a:pt x="57150" y="271463"/>
                </a:lnTo>
                <a:lnTo>
                  <a:pt x="71437" y="278606"/>
                </a:lnTo>
                <a:lnTo>
                  <a:pt x="100012" y="292894"/>
                </a:lnTo>
                <a:lnTo>
                  <a:pt x="100012" y="2928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4071938" y="2171700"/>
            <a:ext cx="142876" cy="128589"/>
          </a:xfrm>
          <a:custGeom>
            <a:avLst/>
            <a:gdLst/>
            <a:ahLst/>
            <a:cxnLst/>
            <a:rect l="0" t="0" r="0" b="0"/>
            <a:pathLst>
              <a:path w="142876" h="128589">
                <a:moveTo>
                  <a:pt x="0" y="71438"/>
                </a:move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7143" y="64294"/>
                </a:lnTo>
                <a:lnTo>
                  <a:pt x="7143" y="78581"/>
                </a:lnTo>
                <a:lnTo>
                  <a:pt x="7143" y="85725"/>
                </a:lnTo>
                <a:lnTo>
                  <a:pt x="14287" y="85725"/>
                </a:lnTo>
                <a:lnTo>
                  <a:pt x="21431" y="100013"/>
                </a:lnTo>
                <a:lnTo>
                  <a:pt x="28575" y="107156"/>
                </a:lnTo>
                <a:lnTo>
                  <a:pt x="35718" y="114300"/>
                </a:lnTo>
                <a:lnTo>
                  <a:pt x="42862" y="121444"/>
                </a:lnTo>
                <a:lnTo>
                  <a:pt x="50006" y="128588"/>
                </a:lnTo>
                <a:lnTo>
                  <a:pt x="64293" y="121444"/>
                </a:lnTo>
                <a:lnTo>
                  <a:pt x="71437" y="121444"/>
                </a:lnTo>
                <a:lnTo>
                  <a:pt x="78581" y="128588"/>
                </a:lnTo>
                <a:lnTo>
                  <a:pt x="92868" y="121444"/>
                </a:lnTo>
                <a:lnTo>
                  <a:pt x="100012" y="107156"/>
                </a:lnTo>
                <a:lnTo>
                  <a:pt x="114300" y="100013"/>
                </a:lnTo>
                <a:lnTo>
                  <a:pt x="121443" y="92869"/>
                </a:lnTo>
                <a:lnTo>
                  <a:pt x="135731" y="78581"/>
                </a:lnTo>
                <a:lnTo>
                  <a:pt x="135731" y="71438"/>
                </a:lnTo>
                <a:lnTo>
                  <a:pt x="142875" y="64294"/>
                </a:lnTo>
                <a:lnTo>
                  <a:pt x="142875" y="50006"/>
                </a:lnTo>
                <a:lnTo>
                  <a:pt x="142875" y="42863"/>
                </a:lnTo>
                <a:lnTo>
                  <a:pt x="142875" y="42863"/>
                </a:lnTo>
                <a:lnTo>
                  <a:pt x="142875" y="28575"/>
                </a:lnTo>
                <a:lnTo>
                  <a:pt x="135731" y="21431"/>
                </a:lnTo>
                <a:lnTo>
                  <a:pt x="128587" y="14288"/>
                </a:lnTo>
                <a:lnTo>
                  <a:pt x="121443" y="7144"/>
                </a:lnTo>
                <a:lnTo>
                  <a:pt x="114300" y="0"/>
                </a:lnTo>
                <a:lnTo>
                  <a:pt x="107156" y="7144"/>
                </a:lnTo>
                <a:lnTo>
                  <a:pt x="92868" y="7144"/>
                </a:lnTo>
                <a:lnTo>
                  <a:pt x="78581" y="7144"/>
                </a:lnTo>
                <a:lnTo>
                  <a:pt x="71437" y="21431"/>
                </a:lnTo>
                <a:lnTo>
                  <a:pt x="50006" y="35719"/>
                </a:lnTo>
                <a:lnTo>
                  <a:pt x="35718" y="57150"/>
                </a:lnTo>
                <a:lnTo>
                  <a:pt x="35718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4307681" y="2100263"/>
            <a:ext cx="407195" cy="200026"/>
          </a:xfrm>
          <a:custGeom>
            <a:avLst/>
            <a:gdLst/>
            <a:ahLst/>
            <a:cxnLst/>
            <a:rect l="0" t="0" r="0" b="0"/>
            <a:pathLst>
              <a:path w="407195" h="200026">
                <a:moveTo>
                  <a:pt x="0" y="57150"/>
                </a:move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64293"/>
                </a:lnTo>
                <a:lnTo>
                  <a:pt x="0" y="71437"/>
                </a:lnTo>
                <a:lnTo>
                  <a:pt x="0" y="85725"/>
                </a:lnTo>
                <a:lnTo>
                  <a:pt x="0" y="100012"/>
                </a:lnTo>
                <a:lnTo>
                  <a:pt x="0" y="121443"/>
                </a:lnTo>
                <a:lnTo>
                  <a:pt x="0" y="142875"/>
                </a:lnTo>
                <a:lnTo>
                  <a:pt x="0" y="157162"/>
                </a:lnTo>
                <a:lnTo>
                  <a:pt x="7144" y="171450"/>
                </a:lnTo>
                <a:lnTo>
                  <a:pt x="14288" y="178593"/>
                </a:lnTo>
                <a:lnTo>
                  <a:pt x="14288" y="185737"/>
                </a:lnTo>
                <a:lnTo>
                  <a:pt x="21432" y="192881"/>
                </a:lnTo>
                <a:lnTo>
                  <a:pt x="28575" y="200025"/>
                </a:lnTo>
                <a:lnTo>
                  <a:pt x="28575" y="200025"/>
                </a:lnTo>
                <a:lnTo>
                  <a:pt x="35719" y="200025"/>
                </a:lnTo>
                <a:lnTo>
                  <a:pt x="42863" y="200025"/>
                </a:lnTo>
                <a:lnTo>
                  <a:pt x="50007" y="192881"/>
                </a:lnTo>
                <a:lnTo>
                  <a:pt x="50007" y="185737"/>
                </a:lnTo>
                <a:lnTo>
                  <a:pt x="57150" y="178593"/>
                </a:lnTo>
                <a:lnTo>
                  <a:pt x="64294" y="171450"/>
                </a:lnTo>
                <a:lnTo>
                  <a:pt x="71438" y="157162"/>
                </a:lnTo>
                <a:lnTo>
                  <a:pt x="78582" y="142875"/>
                </a:lnTo>
                <a:lnTo>
                  <a:pt x="85725" y="128587"/>
                </a:lnTo>
                <a:lnTo>
                  <a:pt x="92869" y="114300"/>
                </a:lnTo>
                <a:lnTo>
                  <a:pt x="100013" y="100012"/>
                </a:lnTo>
                <a:lnTo>
                  <a:pt x="107157" y="100012"/>
                </a:lnTo>
                <a:lnTo>
                  <a:pt x="114300" y="92868"/>
                </a:lnTo>
                <a:lnTo>
                  <a:pt x="114300" y="85725"/>
                </a:lnTo>
                <a:lnTo>
                  <a:pt x="114300" y="92868"/>
                </a:lnTo>
                <a:lnTo>
                  <a:pt x="121444" y="92868"/>
                </a:lnTo>
                <a:lnTo>
                  <a:pt x="121444" y="92868"/>
                </a:lnTo>
                <a:lnTo>
                  <a:pt x="128588" y="100012"/>
                </a:lnTo>
                <a:lnTo>
                  <a:pt x="135732" y="114300"/>
                </a:lnTo>
                <a:lnTo>
                  <a:pt x="142875" y="114300"/>
                </a:lnTo>
                <a:lnTo>
                  <a:pt x="142875" y="128587"/>
                </a:lnTo>
                <a:lnTo>
                  <a:pt x="157163" y="142875"/>
                </a:lnTo>
                <a:lnTo>
                  <a:pt x="164307" y="150018"/>
                </a:lnTo>
                <a:lnTo>
                  <a:pt x="171450" y="157162"/>
                </a:lnTo>
                <a:lnTo>
                  <a:pt x="178594" y="164306"/>
                </a:lnTo>
                <a:lnTo>
                  <a:pt x="185738" y="164306"/>
                </a:lnTo>
                <a:lnTo>
                  <a:pt x="192882" y="164306"/>
                </a:lnTo>
                <a:lnTo>
                  <a:pt x="200025" y="171450"/>
                </a:lnTo>
                <a:lnTo>
                  <a:pt x="207169" y="164306"/>
                </a:lnTo>
                <a:lnTo>
                  <a:pt x="214313" y="157162"/>
                </a:lnTo>
                <a:lnTo>
                  <a:pt x="221457" y="150018"/>
                </a:lnTo>
                <a:lnTo>
                  <a:pt x="228600" y="142875"/>
                </a:lnTo>
                <a:lnTo>
                  <a:pt x="235744" y="128587"/>
                </a:lnTo>
                <a:lnTo>
                  <a:pt x="242888" y="114300"/>
                </a:lnTo>
                <a:lnTo>
                  <a:pt x="250032" y="100012"/>
                </a:lnTo>
                <a:lnTo>
                  <a:pt x="257175" y="71437"/>
                </a:lnTo>
                <a:lnTo>
                  <a:pt x="264319" y="57150"/>
                </a:lnTo>
                <a:lnTo>
                  <a:pt x="271463" y="35718"/>
                </a:lnTo>
                <a:lnTo>
                  <a:pt x="278607" y="21431"/>
                </a:lnTo>
                <a:lnTo>
                  <a:pt x="285750" y="14287"/>
                </a:lnTo>
                <a:lnTo>
                  <a:pt x="292894" y="7143"/>
                </a:lnTo>
                <a:lnTo>
                  <a:pt x="292894" y="7143"/>
                </a:lnTo>
                <a:lnTo>
                  <a:pt x="300038" y="0"/>
                </a:lnTo>
                <a:lnTo>
                  <a:pt x="300038" y="0"/>
                </a:lnTo>
                <a:lnTo>
                  <a:pt x="300038" y="0"/>
                </a:lnTo>
                <a:lnTo>
                  <a:pt x="307182" y="0"/>
                </a:lnTo>
                <a:lnTo>
                  <a:pt x="307182" y="0"/>
                </a:lnTo>
                <a:lnTo>
                  <a:pt x="314325" y="7143"/>
                </a:lnTo>
                <a:lnTo>
                  <a:pt x="321469" y="14287"/>
                </a:lnTo>
                <a:lnTo>
                  <a:pt x="328613" y="21431"/>
                </a:lnTo>
                <a:lnTo>
                  <a:pt x="335757" y="35718"/>
                </a:lnTo>
                <a:lnTo>
                  <a:pt x="342900" y="42862"/>
                </a:lnTo>
                <a:lnTo>
                  <a:pt x="350044" y="57150"/>
                </a:lnTo>
                <a:lnTo>
                  <a:pt x="357188" y="71437"/>
                </a:lnTo>
                <a:lnTo>
                  <a:pt x="364332" y="78581"/>
                </a:lnTo>
                <a:lnTo>
                  <a:pt x="371475" y="85725"/>
                </a:lnTo>
                <a:lnTo>
                  <a:pt x="378619" y="92868"/>
                </a:lnTo>
                <a:lnTo>
                  <a:pt x="385763" y="107156"/>
                </a:lnTo>
                <a:lnTo>
                  <a:pt x="407194" y="121443"/>
                </a:lnTo>
                <a:lnTo>
                  <a:pt x="407194" y="1214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4779169" y="2007394"/>
            <a:ext cx="35720" cy="228601"/>
          </a:xfrm>
          <a:custGeom>
            <a:avLst/>
            <a:gdLst/>
            <a:ahLst/>
            <a:cxnLst/>
            <a:rect l="0" t="0" r="0" b="0"/>
            <a:pathLst>
              <a:path w="35720" h="228601">
                <a:moveTo>
                  <a:pt x="7144" y="0"/>
                </a:move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4287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7144" y="71437"/>
                </a:lnTo>
                <a:lnTo>
                  <a:pt x="7144" y="92869"/>
                </a:lnTo>
                <a:lnTo>
                  <a:pt x="7144" y="128587"/>
                </a:lnTo>
                <a:lnTo>
                  <a:pt x="7144" y="150019"/>
                </a:lnTo>
                <a:lnTo>
                  <a:pt x="14287" y="164306"/>
                </a:lnTo>
                <a:lnTo>
                  <a:pt x="14287" y="185737"/>
                </a:lnTo>
                <a:lnTo>
                  <a:pt x="21431" y="207169"/>
                </a:lnTo>
                <a:lnTo>
                  <a:pt x="28575" y="214312"/>
                </a:lnTo>
                <a:lnTo>
                  <a:pt x="35719" y="228600"/>
                </a:lnTo>
                <a:lnTo>
                  <a:pt x="35719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4764881" y="2135981"/>
            <a:ext cx="78583" cy="35720"/>
          </a:xfrm>
          <a:custGeom>
            <a:avLst/>
            <a:gdLst/>
            <a:ahLst/>
            <a:cxnLst/>
            <a:rect l="0" t="0" r="0" b="0"/>
            <a:pathLst>
              <a:path w="78583" h="35720">
                <a:moveTo>
                  <a:pt x="7144" y="35719"/>
                </a:moveTo>
                <a:lnTo>
                  <a:pt x="0" y="35719"/>
                </a:lnTo>
                <a:lnTo>
                  <a:pt x="7144" y="28575"/>
                </a:lnTo>
                <a:lnTo>
                  <a:pt x="7144" y="28575"/>
                </a:lnTo>
                <a:lnTo>
                  <a:pt x="14288" y="21432"/>
                </a:lnTo>
                <a:lnTo>
                  <a:pt x="21432" y="14288"/>
                </a:lnTo>
                <a:lnTo>
                  <a:pt x="35719" y="7144"/>
                </a:lnTo>
                <a:lnTo>
                  <a:pt x="57150" y="7144"/>
                </a:lnTo>
                <a:lnTo>
                  <a:pt x="78582" y="0"/>
                </a:lnTo>
                <a:lnTo>
                  <a:pt x="7858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4950619" y="2121694"/>
            <a:ext cx="135732" cy="107157"/>
          </a:xfrm>
          <a:custGeom>
            <a:avLst/>
            <a:gdLst/>
            <a:ahLst/>
            <a:cxnLst/>
            <a:rect l="0" t="0" r="0" b="0"/>
            <a:pathLst>
              <a:path w="135732" h="107157">
                <a:moveTo>
                  <a:pt x="14287" y="100012"/>
                </a:moveTo>
                <a:lnTo>
                  <a:pt x="14287" y="107156"/>
                </a:lnTo>
                <a:lnTo>
                  <a:pt x="7144" y="100012"/>
                </a:lnTo>
                <a:lnTo>
                  <a:pt x="7144" y="100012"/>
                </a:lnTo>
                <a:lnTo>
                  <a:pt x="7144" y="100012"/>
                </a:lnTo>
                <a:lnTo>
                  <a:pt x="7144" y="100012"/>
                </a:lnTo>
                <a:lnTo>
                  <a:pt x="7144" y="92869"/>
                </a:lnTo>
                <a:lnTo>
                  <a:pt x="0" y="92869"/>
                </a:lnTo>
                <a:lnTo>
                  <a:pt x="0" y="85725"/>
                </a:lnTo>
                <a:lnTo>
                  <a:pt x="0" y="71437"/>
                </a:lnTo>
                <a:lnTo>
                  <a:pt x="7144" y="64294"/>
                </a:lnTo>
                <a:lnTo>
                  <a:pt x="14287" y="50006"/>
                </a:lnTo>
                <a:lnTo>
                  <a:pt x="14287" y="35719"/>
                </a:lnTo>
                <a:lnTo>
                  <a:pt x="28575" y="28575"/>
                </a:lnTo>
                <a:lnTo>
                  <a:pt x="35719" y="21431"/>
                </a:lnTo>
                <a:lnTo>
                  <a:pt x="42862" y="14287"/>
                </a:lnTo>
                <a:lnTo>
                  <a:pt x="50006" y="7144"/>
                </a:lnTo>
                <a:lnTo>
                  <a:pt x="57150" y="7144"/>
                </a:lnTo>
                <a:lnTo>
                  <a:pt x="71437" y="0"/>
                </a:lnTo>
                <a:lnTo>
                  <a:pt x="78581" y="7144"/>
                </a:lnTo>
                <a:lnTo>
                  <a:pt x="85725" y="14287"/>
                </a:lnTo>
                <a:lnTo>
                  <a:pt x="92869" y="14287"/>
                </a:lnTo>
                <a:lnTo>
                  <a:pt x="100012" y="21431"/>
                </a:lnTo>
                <a:lnTo>
                  <a:pt x="107156" y="28575"/>
                </a:lnTo>
                <a:lnTo>
                  <a:pt x="114300" y="35719"/>
                </a:lnTo>
                <a:lnTo>
                  <a:pt x="114300" y="42862"/>
                </a:lnTo>
                <a:lnTo>
                  <a:pt x="121444" y="57150"/>
                </a:lnTo>
                <a:lnTo>
                  <a:pt x="121444" y="64294"/>
                </a:lnTo>
                <a:lnTo>
                  <a:pt x="128587" y="64294"/>
                </a:lnTo>
                <a:lnTo>
                  <a:pt x="135731" y="71437"/>
                </a:lnTo>
                <a:lnTo>
                  <a:pt x="135731" y="7143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5050631" y="2035969"/>
            <a:ext cx="7145" cy="7145"/>
          </a:xfrm>
          <a:custGeom>
            <a:avLst/>
            <a:gdLst/>
            <a:ahLst/>
            <a:cxnLst/>
            <a:rect l="0" t="0" r="0" b="0"/>
            <a:pathLst>
              <a:path w="7145" h="7145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5136356" y="2028825"/>
            <a:ext cx="150020" cy="214314"/>
          </a:xfrm>
          <a:custGeom>
            <a:avLst/>
            <a:gdLst/>
            <a:ahLst/>
            <a:cxnLst/>
            <a:rect l="0" t="0" r="0" b="0"/>
            <a:pathLst>
              <a:path w="150020" h="214314">
                <a:moveTo>
                  <a:pt x="0" y="114300"/>
                </a:moveTo>
                <a:lnTo>
                  <a:pt x="0" y="107156"/>
                </a:lnTo>
                <a:lnTo>
                  <a:pt x="7144" y="107156"/>
                </a:lnTo>
                <a:lnTo>
                  <a:pt x="14288" y="107156"/>
                </a:lnTo>
                <a:lnTo>
                  <a:pt x="28575" y="107156"/>
                </a:lnTo>
                <a:lnTo>
                  <a:pt x="35719" y="107156"/>
                </a:lnTo>
                <a:lnTo>
                  <a:pt x="42863" y="100013"/>
                </a:lnTo>
                <a:lnTo>
                  <a:pt x="57150" y="92869"/>
                </a:lnTo>
                <a:lnTo>
                  <a:pt x="71438" y="92869"/>
                </a:lnTo>
                <a:lnTo>
                  <a:pt x="78582" y="85725"/>
                </a:lnTo>
                <a:lnTo>
                  <a:pt x="85725" y="78581"/>
                </a:lnTo>
                <a:lnTo>
                  <a:pt x="100013" y="71438"/>
                </a:lnTo>
                <a:lnTo>
                  <a:pt x="107157" y="64294"/>
                </a:lnTo>
                <a:lnTo>
                  <a:pt x="114300" y="57150"/>
                </a:lnTo>
                <a:lnTo>
                  <a:pt x="114300" y="50006"/>
                </a:lnTo>
                <a:lnTo>
                  <a:pt x="121444" y="42863"/>
                </a:lnTo>
                <a:lnTo>
                  <a:pt x="128588" y="35719"/>
                </a:lnTo>
                <a:lnTo>
                  <a:pt x="128588" y="28575"/>
                </a:lnTo>
                <a:lnTo>
                  <a:pt x="128588" y="28575"/>
                </a:lnTo>
                <a:lnTo>
                  <a:pt x="128588" y="21431"/>
                </a:lnTo>
                <a:lnTo>
                  <a:pt x="128588" y="14288"/>
                </a:lnTo>
                <a:lnTo>
                  <a:pt x="121444" y="7144"/>
                </a:lnTo>
                <a:lnTo>
                  <a:pt x="121444" y="7144"/>
                </a:lnTo>
                <a:lnTo>
                  <a:pt x="114300" y="0"/>
                </a:lnTo>
                <a:lnTo>
                  <a:pt x="107157" y="7144"/>
                </a:lnTo>
                <a:lnTo>
                  <a:pt x="107157" y="7144"/>
                </a:lnTo>
                <a:lnTo>
                  <a:pt x="92869" y="7144"/>
                </a:lnTo>
                <a:lnTo>
                  <a:pt x="85725" y="21431"/>
                </a:lnTo>
                <a:lnTo>
                  <a:pt x="78582" y="35719"/>
                </a:lnTo>
                <a:lnTo>
                  <a:pt x="71438" y="50006"/>
                </a:lnTo>
                <a:lnTo>
                  <a:pt x="57150" y="64294"/>
                </a:lnTo>
                <a:lnTo>
                  <a:pt x="50007" y="85725"/>
                </a:lnTo>
                <a:lnTo>
                  <a:pt x="42863" y="107156"/>
                </a:lnTo>
                <a:lnTo>
                  <a:pt x="35719" y="121444"/>
                </a:lnTo>
                <a:lnTo>
                  <a:pt x="35719" y="142875"/>
                </a:lnTo>
                <a:lnTo>
                  <a:pt x="35719" y="157163"/>
                </a:lnTo>
                <a:lnTo>
                  <a:pt x="42863" y="171450"/>
                </a:lnTo>
                <a:lnTo>
                  <a:pt x="50007" y="185738"/>
                </a:lnTo>
                <a:lnTo>
                  <a:pt x="64294" y="192881"/>
                </a:lnTo>
                <a:lnTo>
                  <a:pt x="78582" y="200025"/>
                </a:lnTo>
                <a:lnTo>
                  <a:pt x="92869" y="207169"/>
                </a:lnTo>
                <a:lnTo>
                  <a:pt x="114300" y="207169"/>
                </a:lnTo>
                <a:lnTo>
                  <a:pt x="150019" y="214313"/>
                </a:lnTo>
                <a:lnTo>
                  <a:pt x="150019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5393531" y="2000250"/>
            <a:ext cx="128589" cy="264320"/>
          </a:xfrm>
          <a:custGeom>
            <a:avLst/>
            <a:gdLst/>
            <a:ahLst/>
            <a:cxnLst/>
            <a:rect l="0" t="0" r="0" b="0"/>
            <a:pathLst>
              <a:path w="128589" h="264320">
                <a:moveTo>
                  <a:pt x="128588" y="14288"/>
                </a:moveTo>
                <a:lnTo>
                  <a:pt x="128588" y="7144"/>
                </a:lnTo>
                <a:lnTo>
                  <a:pt x="114300" y="0"/>
                </a:lnTo>
                <a:lnTo>
                  <a:pt x="100013" y="0"/>
                </a:lnTo>
                <a:lnTo>
                  <a:pt x="85725" y="0"/>
                </a:lnTo>
                <a:lnTo>
                  <a:pt x="71438" y="7144"/>
                </a:lnTo>
                <a:lnTo>
                  <a:pt x="57150" y="7144"/>
                </a:lnTo>
                <a:lnTo>
                  <a:pt x="42863" y="14288"/>
                </a:lnTo>
                <a:lnTo>
                  <a:pt x="28575" y="28575"/>
                </a:lnTo>
                <a:lnTo>
                  <a:pt x="21432" y="35719"/>
                </a:lnTo>
                <a:lnTo>
                  <a:pt x="14288" y="50006"/>
                </a:lnTo>
                <a:lnTo>
                  <a:pt x="7144" y="57150"/>
                </a:lnTo>
                <a:lnTo>
                  <a:pt x="0" y="71438"/>
                </a:lnTo>
                <a:lnTo>
                  <a:pt x="0" y="78581"/>
                </a:lnTo>
                <a:lnTo>
                  <a:pt x="0" y="92869"/>
                </a:lnTo>
                <a:lnTo>
                  <a:pt x="0" y="107156"/>
                </a:lnTo>
                <a:lnTo>
                  <a:pt x="0" y="114300"/>
                </a:lnTo>
                <a:lnTo>
                  <a:pt x="7144" y="121444"/>
                </a:lnTo>
                <a:lnTo>
                  <a:pt x="14288" y="135731"/>
                </a:lnTo>
                <a:lnTo>
                  <a:pt x="28575" y="142875"/>
                </a:lnTo>
                <a:lnTo>
                  <a:pt x="35719" y="150019"/>
                </a:lnTo>
                <a:lnTo>
                  <a:pt x="50007" y="164306"/>
                </a:lnTo>
                <a:lnTo>
                  <a:pt x="64294" y="171450"/>
                </a:lnTo>
                <a:lnTo>
                  <a:pt x="71438" y="178594"/>
                </a:lnTo>
                <a:lnTo>
                  <a:pt x="78582" y="185738"/>
                </a:lnTo>
                <a:lnTo>
                  <a:pt x="92869" y="192881"/>
                </a:lnTo>
                <a:lnTo>
                  <a:pt x="100013" y="192881"/>
                </a:lnTo>
                <a:lnTo>
                  <a:pt x="100013" y="200025"/>
                </a:lnTo>
                <a:lnTo>
                  <a:pt x="107157" y="207169"/>
                </a:lnTo>
                <a:lnTo>
                  <a:pt x="107157" y="207169"/>
                </a:lnTo>
                <a:lnTo>
                  <a:pt x="107157" y="221456"/>
                </a:lnTo>
                <a:lnTo>
                  <a:pt x="107157" y="228600"/>
                </a:lnTo>
                <a:lnTo>
                  <a:pt x="100013" y="228600"/>
                </a:lnTo>
                <a:lnTo>
                  <a:pt x="92869" y="235744"/>
                </a:lnTo>
                <a:lnTo>
                  <a:pt x="85725" y="250031"/>
                </a:lnTo>
                <a:lnTo>
                  <a:pt x="71438" y="257175"/>
                </a:lnTo>
                <a:lnTo>
                  <a:pt x="57150" y="257175"/>
                </a:lnTo>
                <a:lnTo>
                  <a:pt x="35719" y="264319"/>
                </a:lnTo>
                <a:lnTo>
                  <a:pt x="35719" y="264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5586413" y="2178844"/>
            <a:ext cx="28576" cy="107157"/>
          </a:xfrm>
          <a:custGeom>
            <a:avLst/>
            <a:gdLst/>
            <a:ahLst/>
            <a:cxnLst/>
            <a:rect l="0" t="0" r="0" b="0"/>
            <a:pathLst>
              <a:path w="28576" h="107157">
                <a:moveTo>
                  <a:pt x="0" y="0"/>
                </a:moveTo>
                <a:lnTo>
                  <a:pt x="7143" y="0"/>
                </a:lnTo>
                <a:lnTo>
                  <a:pt x="14287" y="14287"/>
                </a:lnTo>
                <a:lnTo>
                  <a:pt x="21431" y="21431"/>
                </a:lnTo>
                <a:lnTo>
                  <a:pt x="21431" y="28575"/>
                </a:lnTo>
                <a:lnTo>
                  <a:pt x="28575" y="50006"/>
                </a:lnTo>
                <a:lnTo>
                  <a:pt x="28575" y="71437"/>
                </a:lnTo>
                <a:lnTo>
                  <a:pt x="28575" y="78581"/>
                </a:lnTo>
                <a:lnTo>
                  <a:pt x="28575" y="107156"/>
                </a:lnTo>
                <a:lnTo>
                  <a:pt x="28575" y="1071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5900738" y="1985963"/>
            <a:ext cx="478632" cy="192882"/>
          </a:xfrm>
          <a:custGeom>
            <a:avLst/>
            <a:gdLst/>
            <a:ahLst/>
            <a:cxnLst/>
            <a:rect l="0" t="0" r="0" b="0"/>
            <a:pathLst>
              <a:path w="478632" h="192882">
                <a:moveTo>
                  <a:pt x="0" y="35718"/>
                </a:moveTo>
                <a:lnTo>
                  <a:pt x="0" y="35718"/>
                </a:lnTo>
                <a:lnTo>
                  <a:pt x="0" y="35718"/>
                </a:lnTo>
                <a:lnTo>
                  <a:pt x="0" y="35718"/>
                </a:lnTo>
                <a:lnTo>
                  <a:pt x="0" y="35718"/>
                </a:lnTo>
                <a:lnTo>
                  <a:pt x="7143" y="42862"/>
                </a:lnTo>
                <a:lnTo>
                  <a:pt x="7143" y="50006"/>
                </a:lnTo>
                <a:lnTo>
                  <a:pt x="7143" y="64293"/>
                </a:lnTo>
                <a:lnTo>
                  <a:pt x="7143" y="85725"/>
                </a:lnTo>
                <a:lnTo>
                  <a:pt x="14287" y="107156"/>
                </a:lnTo>
                <a:lnTo>
                  <a:pt x="14287" y="128587"/>
                </a:lnTo>
                <a:lnTo>
                  <a:pt x="14287" y="150018"/>
                </a:lnTo>
                <a:lnTo>
                  <a:pt x="21431" y="171450"/>
                </a:lnTo>
                <a:lnTo>
                  <a:pt x="28575" y="178593"/>
                </a:lnTo>
                <a:lnTo>
                  <a:pt x="35718" y="185737"/>
                </a:lnTo>
                <a:lnTo>
                  <a:pt x="42862" y="192881"/>
                </a:lnTo>
                <a:lnTo>
                  <a:pt x="50006" y="192881"/>
                </a:lnTo>
                <a:lnTo>
                  <a:pt x="57150" y="185737"/>
                </a:lnTo>
                <a:lnTo>
                  <a:pt x="64293" y="185737"/>
                </a:lnTo>
                <a:lnTo>
                  <a:pt x="64293" y="178593"/>
                </a:lnTo>
                <a:lnTo>
                  <a:pt x="71437" y="171450"/>
                </a:lnTo>
                <a:lnTo>
                  <a:pt x="78581" y="164306"/>
                </a:lnTo>
                <a:lnTo>
                  <a:pt x="85725" y="150018"/>
                </a:lnTo>
                <a:lnTo>
                  <a:pt x="85725" y="135731"/>
                </a:lnTo>
                <a:lnTo>
                  <a:pt x="92868" y="121443"/>
                </a:lnTo>
                <a:lnTo>
                  <a:pt x="100012" y="107156"/>
                </a:lnTo>
                <a:lnTo>
                  <a:pt x="107156" y="92868"/>
                </a:lnTo>
                <a:lnTo>
                  <a:pt x="114300" y="85725"/>
                </a:lnTo>
                <a:lnTo>
                  <a:pt x="114300" y="85725"/>
                </a:lnTo>
                <a:lnTo>
                  <a:pt x="121443" y="78581"/>
                </a:lnTo>
                <a:lnTo>
                  <a:pt x="121443" y="71437"/>
                </a:lnTo>
                <a:lnTo>
                  <a:pt x="128587" y="78581"/>
                </a:lnTo>
                <a:lnTo>
                  <a:pt x="128587" y="78581"/>
                </a:lnTo>
                <a:lnTo>
                  <a:pt x="135731" y="78581"/>
                </a:lnTo>
                <a:lnTo>
                  <a:pt x="142875" y="85725"/>
                </a:lnTo>
                <a:lnTo>
                  <a:pt x="150018" y="92868"/>
                </a:lnTo>
                <a:lnTo>
                  <a:pt x="157162" y="100012"/>
                </a:lnTo>
                <a:lnTo>
                  <a:pt x="164306" y="107156"/>
                </a:lnTo>
                <a:lnTo>
                  <a:pt x="171450" y="121443"/>
                </a:lnTo>
                <a:lnTo>
                  <a:pt x="185737" y="128587"/>
                </a:lnTo>
                <a:lnTo>
                  <a:pt x="192881" y="135731"/>
                </a:lnTo>
                <a:lnTo>
                  <a:pt x="207168" y="150018"/>
                </a:lnTo>
                <a:lnTo>
                  <a:pt x="214312" y="150018"/>
                </a:lnTo>
                <a:lnTo>
                  <a:pt x="221456" y="150018"/>
                </a:lnTo>
                <a:lnTo>
                  <a:pt x="228600" y="157162"/>
                </a:lnTo>
                <a:lnTo>
                  <a:pt x="235743" y="157162"/>
                </a:lnTo>
                <a:lnTo>
                  <a:pt x="235743" y="150018"/>
                </a:lnTo>
                <a:lnTo>
                  <a:pt x="242887" y="150018"/>
                </a:lnTo>
                <a:lnTo>
                  <a:pt x="242887" y="150018"/>
                </a:lnTo>
                <a:lnTo>
                  <a:pt x="242887" y="135731"/>
                </a:lnTo>
                <a:lnTo>
                  <a:pt x="250031" y="128587"/>
                </a:lnTo>
                <a:lnTo>
                  <a:pt x="257175" y="121443"/>
                </a:lnTo>
                <a:lnTo>
                  <a:pt x="257175" y="107156"/>
                </a:lnTo>
                <a:lnTo>
                  <a:pt x="264318" y="92868"/>
                </a:lnTo>
                <a:lnTo>
                  <a:pt x="271462" y="85725"/>
                </a:lnTo>
                <a:lnTo>
                  <a:pt x="278606" y="71437"/>
                </a:lnTo>
                <a:lnTo>
                  <a:pt x="278606" y="64293"/>
                </a:lnTo>
                <a:lnTo>
                  <a:pt x="285750" y="64293"/>
                </a:lnTo>
                <a:lnTo>
                  <a:pt x="285750" y="57150"/>
                </a:lnTo>
                <a:lnTo>
                  <a:pt x="292893" y="50006"/>
                </a:lnTo>
                <a:lnTo>
                  <a:pt x="292893" y="50006"/>
                </a:lnTo>
                <a:lnTo>
                  <a:pt x="300037" y="57150"/>
                </a:lnTo>
                <a:lnTo>
                  <a:pt x="300037" y="50006"/>
                </a:lnTo>
                <a:lnTo>
                  <a:pt x="307181" y="57150"/>
                </a:lnTo>
                <a:lnTo>
                  <a:pt x="314325" y="64293"/>
                </a:lnTo>
                <a:lnTo>
                  <a:pt x="321468" y="71437"/>
                </a:lnTo>
                <a:lnTo>
                  <a:pt x="328612" y="71437"/>
                </a:lnTo>
                <a:lnTo>
                  <a:pt x="342900" y="85725"/>
                </a:lnTo>
                <a:lnTo>
                  <a:pt x="350043" y="85725"/>
                </a:lnTo>
                <a:lnTo>
                  <a:pt x="364331" y="92868"/>
                </a:lnTo>
                <a:lnTo>
                  <a:pt x="371475" y="100012"/>
                </a:lnTo>
                <a:lnTo>
                  <a:pt x="385762" y="100012"/>
                </a:lnTo>
                <a:lnTo>
                  <a:pt x="392906" y="100012"/>
                </a:lnTo>
                <a:lnTo>
                  <a:pt x="407193" y="100012"/>
                </a:lnTo>
                <a:lnTo>
                  <a:pt x="421481" y="100012"/>
                </a:lnTo>
                <a:lnTo>
                  <a:pt x="428625" y="92868"/>
                </a:lnTo>
                <a:lnTo>
                  <a:pt x="442912" y="92868"/>
                </a:lnTo>
                <a:lnTo>
                  <a:pt x="457200" y="92868"/>
                </a:lnTo>
                <a:lnTo>
                  <a:pt x="464343" y="85725"/>
                </a:lnTo>
                <a:lnTo>
                  <a:pt x="471487" y="78581"/>
                </a:lnTo>
                <a:lnTo>
                  <a:pt x="471487" y="71437"/>
                </a:lnTo>
                <a:lnTo>
                  <a:pt x="478631" y="64293"/>
                </a:lnTo>
                <a:lnTo>
                  <a:pt x="478631" y="57150"/>
                </a:lnTo>
                <a:lnTo>
                  <a:pt x="478631" y="50006"/>
                </a:lnTo>
                <a:lnTo>
                  <a:pt x="478631" y="42862"/>
                </a:lnTo>
                <a:lnTo>
                  <a:pt x="478631" y="28575"/>
                </a:lnTo>
                <a:lnTo>
                  <a:pt x="471487" y="21431"/>
                </a:lnTo>
                <a:lnTo>
                  <a:pt x="464343" y="14287"/>
                </a:lnTo>
                <a:lnTo>
                  <a:pt x="457200" y="7143"/>
                </a:lnTo>
                <a:lnTo>
                  <a:pt x="442912" y="0"/>
                </a:lnTo>
                <a:lnTo>
                  <a:pt x="428625" y="7143"/>
                </a:lnTo>
                <a:lnTo>
                  <a:pt x="421481" y="7143"/>
                </a:lnTo>
                <a:lnTo>
                  <a:pt x="407193" y="7143"/>
                </a:lnTo>
                <a:lnTo>
                  <a:pt x="392906" y="21431"/>
                </a:lnTo>
                <a:lnTo>
                  <a:pt x="371475" y="42862"/>
                </a:lnTo>
                <a:lnTo>
                  <a:pt x="371475" y="428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6465094" y="1957388"/>
            <a:ext cx="500063" cy="157163"/>
          </a:xfrm>
          <a:custGeom>
            <a:avLst/>
            <a:gdLst/>
            <a:ahLst/>
            <a:cxnLst/>
            <a:rect l="0" t="0" r="0" b="0"/>
            <a:pathLst>
              <a:path w="500063" h="157163">
                <a:moveTo>
                  <a:pt x="0" y="142875"/>
                </a:moveTo>
                <a:lnTo>
                  <a:pt x="0" y="135731"/>
                </a:lnTo>
                <a:lnTo>
                  <a:pt x="0" y="135731"/>
                </a:lnTo>
                <a:lnTo>
                  <a:pt x="0" y="128587"/>
                </a:lnTo>
                <a:lnTo>
                  <a:pt x="0" y="121443"/>
                </a:lnTo>
                <a:lnTo>
                  <a:pt x="0" y="114300"/>
                </a:lnTo>
                <a:lnTo>
                  <a:pt x="7144" y="100012"/>
                </a:lnTo>
                <a:lnTo>
                  <a:pt x="7144" y="78581"/>
                </a:lnTo>
                <a:lnTo>
                  <a:pt x="14287" y="71437"/>
                </a:lnTo>
                <a:lnTo>
                  <a:pt x="21431" y="64293"/>
                </a:lnTo>
                <a:lnTo>
                  <a:pt x="21431" y="42862"/>
                </a:lnTo>
                <a:lnTo>
                  <a:pt x="28575" y="42862"/>
                </a:lnTo>
                <a:lnTo>
                  <a:pt x="28575" y="35718"/>
                </a:lnTo>
                <a:lnTo>
                  <a:pt x="28575" y="28575"/>
                </a:lnTo>
                <a:lnTo>
                  <a:pt x="35719" y="28575"/>
                </a:lnTo>
                <a:lnTo>
                  <a:pt x="35719" y="35718"/>
                </a:lnTo>
                <a:lnTo>
                  <a:pt x="35719" y="28575"/>
                </a:lnTo>
                <a:lnTo>
                  <a:pt x="35719" y="28575"/>
                </a:lnTo>
                <a:lnTo>
                  <a:pt x="42862" y="35718"/>
                </a:lnTo>
                <a:lnTo>
                  <a:pt x="42862" y="42862"/>
                </a:lnTo>
                <a:lnTo>
                  <a:pt x="50006" y="50006"/>
                </a:lnTo>
                <a:lnTo>
                  <a:pt x="57150" y="64293"/>
                </a:lnTo>
                <a:lnTo>
                  <a:pt x="57150" y="78581"/>
                </a:lnTo>
                <a:lnTo>
                  <a:pt x="64294" y="92868"/>
                </a:lnTo>
                <a:lnTo>
                  <a:pt x="64294" y="107156"/>
                </a:lnTo>
                <a:lnTo>
                  <a:pt x="71437" y="121443"/>
                </a:lnTo>
                <a:lnTo>
                  <a:pt x="71437" y="121443"/>
                </a:lnTo>
                <a:lnTo>
                  <a:pt x="78581" y="128587"/>
                </a:lnTo>
                <a:lnTo>
                  <a:pt x="78581" y="135731"/>
                </a:lnTo>
                <a:lnTo>
                  <a:pt x="85725" y="135731"/>
                </a:lnTo>
                <a:lnTo>
                  <a:pt x="85725" y="135731"/>
                </a:lnTo>
                <a:lnTo>
                  <a:pt x="85725" y="142875"/>
                </a:lnTo>
                <a:lnTo>
                  <a:pt x="85725" y="142875"/>
                </a:lnTo>
                <a:lnTo>
                  <a:pt x="92869" y="128587"/>
                </a:lnTo>
                <a:lnTo>
                  <a:pt x="92869" y="128587"/>
                </a:lnTo>
                <a:lnTo>
                  <a:pt x="100012" y="121443"/>
                </a:lnTo>
                <a:lnTo>
                  <a:pt x="107156" y="100012"/>
                </a:lnTo>
                <a:lnTo>
                  <a:pt x="107156" y="85725"/>
                </a:lnTo>
                <a:lnTo>
                  <a:pt x="121444" y="71437"/>
                </a:lnTo>
                <a:lnTo>
                  <a:pt x="128587" y="50006"/>
                </a:lnTo>
                <a:lnTo>
                  <a:pt x="135731" y="35718"/>
                </a:lnTo>
                <a:lnTo>
                  <a:pt x="142875" y="35718"/>
                </a:lnTo>
                <a:lnTo>
                  <a:pt x="150019" y="21431"/>
                </a:lnTo>
                <a:lnTo>
                  <a:pt x="150019" y="21431"/>
                </a:lnTo>
                <a:lnTo>
                  <a:pt x="150019" y="21431"/>
                </a:lnTo>
                <a:lnTo>
                  <a:pt x="157162" y="21431"/>
                </a:lnTo>
                <a:lnTo>
                  <a:pt x="157162" y="21431"/>
                </a:lnTo>
                <a:lnTo>
                  <a:pt x="157162" y="21431"/>
                </a:lnTo>
                <a:lnTo>
                  <a:pt x="164306" y="28575"/>
                </a:lnTo>
                <a:lnTo>
                  <a:pt x="171450" y="35718"/>
                </a:lnTo>
                <a:lnTo>
                  <a:pt x="178594" y="50006"/>
                </a:lnTo>
                <a:lnTo>
                  <a:pt x="178594" y="57150"/>
                </a:lnTo>
                <a:lnTo>
                  <a:pt x="185737" y="64293"/>
                </a:lnTo>
                <a:lnTo>
                  <a:pt x="192881" y="78581"/>
                </a:lnTo>
                <a:lnTo>
                  <a:pt x="200025" y="85725"/>
                </a:lnTo>
                <a:lnTo>
                  <a:pt x="214312" y="92868"/>
                </a:lnTo>
                <a:lnTo>
                  <a:pt x="214312" y="100012"/>
                </a:lnTo>
                <a:lnTo>
                  <a:pt x="228600" y="100012"/>
                </a:lnTo>
                <a:lnTo>
                  <a:pt x="235744" y="100012"/>
                </a:lnTo>
                <a:lnTo>
                  <a:pt x="235744" y="100012"/>
                </a:lnTo>
                <a:lnTo>
                  <a:pt x="242887" y="100012"/>
                </a:lnTo>
                <a:lnTo>
                  <a:pt x="250031" y="100012"/>
                </a:lnTo>
                <a:lnTo>
                  <a:pt x="257175" y="92868"/>
                </a:lnTo>
                <a:lnTo>
                  <a:pt x="264319" y="85725"/>
                </a:lnTo>
                <a:lnTo>
                  <a:pt x="264319" y="78581"/>
                </a:lnTo>
                <a:lnTo>
                  <a:pt x="271462" y="64293"/>
                </a:lnTo>
                <a:lnTo>
                  <a:pt x="271462" y="57150"/>
                </a:lnTo>
                <a:lnTo>
                  <a:pt x="278606" y="50006"/>
                </a:lnTo>
                <a:lnTo>
                  <a:pt x="278606" y="35718"/>
                </a:lnTo>
                <a:lnTo>
                  <a:pt x="278606" y="28575"/>
                </a:lnTo>
                <a:lnTo>
                  <a:pt x="278606" y="21431"/>
                </a:lnTo>
                <a:lnTo>
                  <a:pt x="271462" y="21431"/>
                </a:lnTo>
                <a:lnTo>
                  <a:pt x="271462" y="14287"/>
                </a:lnTo>
                <a:lnTo>
                  <a:pt x="264319" y="14287"/>
                </a:lnTo>
                <a:lnTo>
                  <a:pt x="264319" y="14287"/>
                </a:lnTo>
                <a:lnTo>
                  <a:pt x="257175" y="14287"/>
                </a:lnTo>
                <a:lnTo>
                  <a:pt x="250031" y="21431"/>
                </a:lnTo>
                <a:lnTo>
                  <a:pt x="250031" y="35718"/>
                </a:lnTo>
                <a:lnTo>
                  <a:pt x="242887" y="42862"/>
                </a:lnTo>
                <a:lnTo>
                  <a:pt x="228600" y="57150"/>
                </a:lnTo>
                <a:lnTo>
                  <a:pt x="228600" y="78581"/>
                </a:lnTo>
                <a:lnTo>
                  <a:pt x="221456" y="92868"/>
                </a:lnTo>
                <a:lnTo>
                  <a:pt x="221456" y="107156"/>
                </a:lnTo>
                <a:lnTo>
                  <a:pt x="228600" y="121443"/>
                </a:lnTo>
                <a:lnTo>
                  <a:pt x="228600" y="135731"/>
                </a:lnTo>
                <a:lnTo>
                  <a:pt x="235744" y="142875"/>
                </a:lnTo>
                <a:lnTo>
                  <a:pt x="242887" y="150018"/>
                </a:lnTo>
                <a:lnTo>
                  <a:pt x="250031" y="157162"/>
                </a:lnTo>
                <a:lnTo>
                  <a:pt x="257175" y="150018"/>
                </a:lnTo>
                <a:lnTo>
                  <a:pt x="271462" y="157162"/>
                </a:lnTo>
                <a:lnTo>
                  <a:pt x="285750" y="157162"/>
                </a:lnTo>
                <a:lnTo>
                  <a:pt x="292894" y="150018"/>
                </a:lnTo>
                <a:lnTo>
                  <a:pt x="307181" y="135731"/>
                </a:lnTo>
                <a:lnTo>
                  <a:pt x="314325" y="128587"/>
                </a:lnTo>
                <a:lnTo>
                  <a:pt x="328612" y="114300"/>
                </a:lnTo>
                <a:lnTo>
                  <a:pt x="342900" y="92868"/>
                </a:lnTo>
                <a:lnTo>
                  <a:pt x="357187" y="78581"/>
                </a:lnTo>
                <a:lnTo>
                  <a:pt x="371475" y="57150"/>
                </a:lnTo>
                <a:lnTo>
                  <a:pt x="385762" y="35718"/>
                </a:lnTo>
                <a:lnTo>
                  <a:pt x="400050" y="21431"/>
                </a:lnTo>
                <a:lnTo>
                  <a:pt x="407194" y="14287"/>
                </a:lnTo>
                <a:lnTo>
                  <a:pt x="414337" y="7143"/>
                </a:lnTo>
                <a:lnTo>
                  <a:pt x="414337" y="0"/>
                </a:lnTo>
                <a:lnTo>
                  <a:pt x="421481" y="7143"/>
                </a:lnTo>
                <a:lnTo>
                  <a:pt x="421481" y="7143"/>
                </a:lnTo>
                <a:lnTo>
                  <a:pt x="421481" y="7143"/>
                </a:lnTo>
                <a:lnTo>
                  <a:pt x="428625" y="14287"/>
                </a:lnTo>
                <a:lnTo>
                  <a:pt x="435769" y="21431"/>
                </a:lnTo>
                <a:lnTo>
                  <a:pt x="442912" y="28575"/>
                </a:lnTo>
                <a:lnTo>
                  <a:pt x="450056" y="42862"/>
                </a:lnTo>
                <a:lnTo>
                  <a:pt x="464344" y="64293"/>
                </a:lnTo>
                <a:lnTo>
                  <a:pt x="478631" y="71437"/>
                </a:lnTo>
                <a:lnTo>
                  <a:pt x="500062" y="92868"/>
                </a:lnTo>
                <a:lnTo>
                  <a:pt x="500062" y="9286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7165181" y="1821656"/>
            <a:ext cx="328614" cy="285751"/>
          </a:xfrm>
          <a:custGeom>
            <a:avLst/>
            <a:gdLst/>
            <a:ahLst/>
            <a:cxnLst/>
            <a:rect l="0" t="0" r="0" b="0"/>
            <a:pathLst>
              <a:path w="328614" h="285751">
                <a:moveTo>
                  <a:pt x="128588" y="178594"/>
                </a:moveTo>
                <a:lnTo>
                  <a:pt x="128588" y="157163"/>
                </a:lnTo>
                <a:lnTo>
                  <a:pt x="128588" y="150019"/>
                </a:lnTo>
                <a:lnTo>
                  <a:pt x="128588" y="135732"/>
                </a:lnTo>
                <a:lnTo>
                  <a:pt x="128588" y="128588"/>
                </a:lnTo>
                <a:lnTo>
                  <a:pt x="128588" y="128588"/>
                </a:lnTo>
                <a:lnTo>
                  <a:pt x="121444" y="114300"/>
                </a:lnTo>
                <a:lnTo>
                  <a:pt x="121444" y="114300"/>
                </a:lnTo>
                <a:lnTo>
                  <a:pt x="114300" y="114300"/>
                </a:lnTo>
                <a:lnTo>
                  <a:pt x="100013" y="107157"/>
                </a:lnTo>
                <a:lnTo>
                  <a:pt x="92869" y="107157"/>
                </a:lnTo>
                <a:lnTo>
                  <a:pt x="78582" y="121444"/>
                </a:lnTo>
                <a:lnTo>
                  <a:pt x="64294" y="128588"/>
                </a:lnTo>
                <a:lnTo>
                  <a:pt x="50007" y="128588"/>
                </a:lnTo>
                <a:lnTo>
                  <a:pt x="42863" y="150019"/>
                </a:lnTo>
                <a:lnTo>
                  <a:pt x="28575" y="171450"/>
                </a:lnTo>
                <a:lnTo>
                  <a:pt x="14288" y="185738"/>
                </a:lnTo>
                <a:lnTo>
                  <a:pt x="7144" y="207169"/>
                </a:lnTo>
                <a:lnTo>
                  <a:pt x="0" y="228600"/>
                </a:lnTo>
                <a:lnTo>
                  <a:pt x="0" y="235744"/>
                </a:lnTo>
                <a:lnTo>
                  <a:pt x="0" y="257175"/>
                </a:lnTo>
                <a:lnTo>
                  <a:pt x="7144" y="271463"/>
                </a:lnTo>
                <a:lnTo>
                  <a:pt x="14288" y="278607"/>
                </a:lnTo>
                <a:lnTo>
                  <a:pt x="14288" y="278607"/>
                </a:lnTo>
                <a:lnTo>
                  <a:pt x="21432" y="285750"/>
                </a:lnTo>
                <a:lnTo>
                  <a:pt x="28575" y="285750"/>
                </a:lnTo>
                <a:lnTo>
                  <a:pt x="35719" y="278607"/>
                </a:lnTo>
                <a:lnTo>
                  <a:pt x="50007" y="278607"/>
                </a:lnTo>
                <a:lnTo>
                  <a:pt x="50007" y="264319"/>
                </a:lnTo>
                <a:lnTo>
                  <a:pt x="64294" y="250032"/>
                </a:lnTo>
                <a:lnTo>
                  <a:pt x="71438" y="235744"/>
                </a:lnTo>
                <a:lnTo>
                  <a:pt x="85725" y="214313"/>
                </a:lnTo>
                <a:lnTo>
                  <a:pt x="92869" y="185738"/>
                </a:lnTo>
                <a:lnTo>
                  <a:pt x="107157" y="157163"/>
                </a:lnTo>
                <a:lnTo>
                  <a:pt x="114300" y="142875"/>
                </a:lnTo>
                <a:lnTo>
                  <a:pt x="121444" y="114300"/>
                </a:lnTo>
                <a:lnTo>
                  <a:pt x="128588" y="92869"/>
                </a:lnTo>
                <a:lnTo>
                  <a:pt x="128588" y="78582"/>
                </a:lnTo>
                <a:lnTo>
                  <a:pt x="135732" y="57150"/>
                </a:lnTo>
                <a:lnTo>
                  <a:pt x="135732" y="35719"/>
                </a:lnTo>
                <a:lnTo>
                  <a:pt x="135732" y="28575"/>
                </a:lnTo>
                <a:lnTo>
                  <a:pt x="135732" y="21432"/>
                </a:lnTo>
                <a:lnTo>
                  <a:pt x="135732" y="14288"/>
                </a:lnTo>
                <a:lnTo>
                  <a:pt x="135732" y="7144"/>
                </a:lnTo>
                <a:lnTo>
                  <a:pt x="135732" y="7144"/>
                </a:lnTo>
                <a:lnTo>
                  <a:pt x="135732" y="0"/>
                </a:lnTo>
                <a:lnTo>
                  <a:pt x="135732" y="0"/>
                </a:lnTo>
                <a:lnTo>
                  <a:pt x="135732" y="7144"/>
                </a:lnTo>
                <a:lnTo>
                  <a:pt x="135732" y="7144"/>
                </a:lnTo>
                <a:lnTo>
                  <a:pt x="135732" y="7144"/>
                </a:lnTo>
                <a:lnTo>
                  <a:pt x="128588" y="21432"/>
                </a:lnTo>
                <a:lnTo>
                  <a:pt x="128588" y="28575"/>
                </a:lnTo>
                <a:lnTo>
                  <a:pt x="121444" y="35719"/>
                </a:lnTo>
                <a:lnTo>
                  <a:pt x="121444" y="50007"/>
                </a:lnTo>
                <a:lnTo>
                  <a:pt x="114300" y="71438"/>
                </a:lnTo>
                <a:lnTo>
                  <a:pt x="107157" y="92869"/>
                </a:lnTo>
                <a:lnTo>
                  <a:pt x="100013" y="114300"/>
                </a:lnTo>
                <a:lnTo>
                  <a:pt x="100013" y="142875"/>
                </a:lnTo>
                <a:lnTo>
                  <a:pt x="100013" y="157163"/>
                </a:lnTo>
                <a:lnTo>
                  <a:pt x="100013" y="178594"/>
                </a:lnTo>
                <a:lnTo>
                  <a:pt x="107157" y="192882"/>
                </a:lnTo>
                <a:lnTo>
                  <a:pt x="121444" y="207169"/>
                </a:lnTo>
                <a:lnTo>
                  <a:pt x="128588" y="214313"/>
                </a:lnTo>
                <a:lnTo>
                  <a:pt x="142875" y="221457"/>
                </a:lnTo>
                <a:lnTo>
                  <a:pt x="157163" y="228600"/>
                </a:lnTo>
                <a:lnTo>
                  <a:pt x="164307" y="221457"/>
                </a:lnTo>
                <a:lnTo>
                  <a:pt x="171450" y="221457"/>
                </a:lnTo>
                <a:lnTo>
                  <a:pt x="185738" y="228600"/>
                </a:lnTo>
                <a:lnTo>
                  <a:pt x="192882" y="214313"/>
                </a:lnTo>
                <a:lnTo>
                  <a:pt x="207169" y="214313"/>
                </a:lnTo>
                <a:lnTo>
                  <a:pt x="214313" y="214313"/>
                </a:lnTo>
                <a:lnTo>
                  <a:pt x="228600" y="207169"/>
                </a:lnTo>
                <a:lnTo>
                  <a:pt x="235744" y="200025"/>
                </a:lnTo>
                <a:lnTo>
                  <a:pt x="242888" y="200025"/>
                </a:lnTo>
                <a:lnTo>
                  <a:pt x="250032" y="192882"/>
                </a:lnTo>
                <a:lnTo>
                  <a:pt x="257175" y="185738"/>
                </a:lnTo>
                <a:lnTo>
                  <a:pt x="257175" y="185738"/>
                </a:lnTo>
                <a:lnTo>
                  <a:pt x="264319" y="185738"/>
                </a:lnTo>
                <a:lnTo>
                  <a:pt x="264319" y="178594"/>
                </a:lnTo>
                <a:lnTo>
                  <a:pt x="264319" y="178594"/>
                </a:lnTo>
                <a:lnTo>
                  <a:pt x="264319" y="178594"/>
                </a:lnTo>
                <a:lnTo>
                  <a:pt x="271463" y="171450"/>
                </a:lnTo>
                <a:lnTo>
                  <a:pt x="271463" y="171450"/>
                </a:lnTo>
                <a:lnTo>
                  <a:pt x="271463" y="178594"/>
                </a:lnTo>
                <a:lnTo>
                  <a:pt x="278607" y="171450"/>
                </a:lnTo>
                <a:lnTo>
                  <a:pt x="278607" y="171450"/>
                </a:lnTo>
                <a:lnTo>
                  <a:pt x="285750" y="171450"/>
                </a:lnTo>
                <a:lnTo>
                  <a:pt x="285750" y="171450"/>
                </a:lnTo>
                <a:lnTo>
                  <a:pt x="292894" y="164307"/>
                </a:lnTo>
                <a:lnTo>
                  <a:pt x="300038" y="157163"/>
                </a:lnTo>
                <a:lnTo>
                  <a:pt x="300038" y="157163"/>
                </a:lnTo>
                <a:lnTo>
                  <a:pt x="307182" y="150019"/>
                </a:lnTo>
                <a:lnTo>
                  <a:pt x="314325" y="142875"/>
                </a:lnTo>
                <a:lnTo>
                  <a:pt x="321469" y="142875"/>
                </a:lnTo>
                <a:lnTo>
                  <a:pt x="321469" y="128588"/>
                </a:lnTo>
                <a:lnTo>
                  <a:pt x="321469" y="128588"/>
                </a:lnTo>
                <a:lnTo>
                  <a:pt x="328613" y="128588"/>
                </a:lnTo>
                <a:lnTo>
                  <a:pt x="328613" y="121444"/>
                </a:lnTo>
                <a:lnTo>
                  <a:pt x="328613" y="121444"/>
                </a:lnTo>
                <a:lnTo>
                  <a:pt x="328613" y="121444"/>
                </a:lnTo>
                <a:lnTo>
                  <a:pt x="321469" y="121444"/>
                </a:lnTo>
                <a:lnTo>
                  <a:pt x="321469" y="114300"/>
                </a:lnTo>
                <a:lnTo>
                  <a:pt x="321469" y="114300"/>
                </a:lnTo>
                <a:lnTo>
                  <a:pt x="314325" y="121444"/>
                </a:lnTo>
                <a:lnTo>
                  <a:pt x="314325" y="114300"/>
                </a:lnTo>
                <a:lnTo>
                  <a:pt x="307182" y="114300"/>
                </a:lnTo>
                <a:lnTo>
                  <a:pt x="300038" y="121444"/>
                </a:lnTo>
                <a:lnTo>
                  <a:pt x="285750" y="114300"/>
                </a:lnTo>
                <a:lnTo>
                  <a:pt x="278607" y="114300"/>
                </a:lnTo>
                <a:lnTo>
                  <a:pt x="271463" y="121444"/>
                </a:lnTo>
                <a:lnTo>
                  <a:pt x="264319" y="121444"/>
                </a:lnTo>
                <a:lnTo>
                  <a:pt x="264319" y="121444"/>
                </a:lnTo>
                <a:lnTo>
                  <a:pt x="257175" y="128588"/>
                </a:lnTo>
                <a:lnTo>
                  <a:pt x="257175" y="128588"/>
                </a:lnTo>
                <a:lnTo>
                  <a:pt x="250032" y="128588"/>
                </a:lnTo>
                <a:lnTo>
                  <a:pt x="250032" y="135732"/>
                </a:lnTo>
                <a:lnTo>
                  <a:pt x="250032" y="142875"/>
                </a:lnTo>
                <a:lnTo>
                  <a:pt x="242888" y="142875"/>
                </a:lnTo>
                <a:lnTo>
                  <a:pt x="242888" y="150019"/>
                </a:lnTo>
                <a:lnTo>
                  <a:pt x="242888" y="157163"/>
                </a:lnTo>
                <a:lnTo>
                  <a:pt x="242888" y="171450"/>
                </a:lnTo>
                <a:lnTo>
                  <a:pt x="242888" y="171450"/>
                </a:lnTo>
                <a:lnTo>
                  <a:pt x="242888" y="185738"/>
                </a:lnTo>
                <a:lnTo>
                  <a:pt x="250032" y="185738"/>
                </a:lnTo>
                <a:lnTo>
                  <a:pt x="250032" y="192882"/>
                </a:lnTo>
                <a:lnTo>
                  <a:pt x="250032" y="207169"/>
                </a:lnTo>
                <a:lnTo>
                  <a:pt x="250032" y="214313"/>
                </a:lnTo>
                <a:lnTo>
                  <a:pt x="250032" y="214313"/>
                </a:lnTo>
                <a:lnTo>
                  <a:pt x="250032" y="221457"/>
                </a:lnTo>
                <a:lnTo>
                  <a:pt x="250032" y="228600"/>
                </a:lnTo>
                <a:lnTo>
                  <a:pt x="250032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7522369" y="1928813"/>
            <a:ext cx="150020" cy="114301"/>
          </a:xfrm>
          <a:custGeom>
            <a:avLst/>
            <a:gdLst/>
            <a:ahLst/>
            <a:cxnLst/>
            <a:rect l="0" t="0" r="0" b="0"/>
            <a:pathLst>
              <a:path w="150020" h="114301">
                <a:moveTo>
                  <a:pt x="0" y="85725"/>
                </a:moveTo>
                <a:lnTo>
                  <a:pt x="0" y="85725"/>
                </a:lnTo>
                <a:lnTo>
                  <a:pt x="0" y="85725"/>
                </a:lnTo>
                <a:lnTo>
                  <a:pt x="0" y="92868"/>
                </a:lnTo>
                <a:lnTo>
                  <a:pt x="0" y="85725"/>
                </a:lnTo>
                <a:lnTo>
                  <a:pt x="0" y="78581"/>
                </a:lnTo>
                <a:lnTo>
                  <a:pt x="7144" y="78581"/>
                </a:lnTo>
                <a:lnTo>
                  <a:pt x="7144" y="78581"/>
                </a:lnTo>
                <a:lnTo>
                  <a:pt x="7144" y="64293"/>
                </a:lnTo>
                <a:lnTo>
                  <a:pt x="7144" y="64293"/>
                </a:lnTo>
                <a:lnTo>
                  <a:pt x="14287" y="57150"/>
                </a:lnTo>
                <a:lnTo>
                  <a:pt x="14287" y="42862"/>
                </a:lnTo>
                <a:lnTo>
                  <a:pt x="14287" y="35718"/>
                </a:lnTo>
                <a:lnTo>
                  <a:pt x="21431" y="28575"/>
                </a:lnTo>
                <a:lnTo>
                  <a:pt x="28575" y="14287"/>
                </a:lnTo>
                <a:lnTo>
                  <a:pt x="35719" y="7143"/>
                </a:lnTo>
                <a:lnTo>
                  <a:pt x="42862" y="7143"/>
                </a:lnTo>
                <a:lnTo>
                  <a:pt x="50006" y="0"/>
                </a:lnTo>
                <a:lnTo>
                  <a:pt x="50006" y="0"/>
                </a:lnTo>
                <a:lnTo>
                  <a:pt x="57150" y="0"/>
                </a:lnTo>
                <a:lnTo>
                  <a:pt x="64294" y="0"/>
                </a:lnTo>
                <a:lnTo>
                  <a:pt x="64294" y="7143"/>
                </a:lnTo>
                <a:lnTo>
                  <a:pt x="71437" y="14287"/>
                </a:lnTo>
                <a:lnTo>
                  <a:pt x="78581" y="21431"/>
                </a:lnTo>
                <a:lnTo>
                  <a:pt x="85725" y="28575"/>
                </a:lnTo>
                <a:lnTo>
                  <a:pt x="92869" y="42862"/>
                </a:lnTo>
                <a:lnTo>
                  <a:pt x="107156" y="57150"/>
                </a:lnTo>
                <a:lnTo>
                  <a:pt x="114300" y="64293"/>
                </a:lnTo>
                <a:lnTo>
                  <a:pt x="121444" y="78581"/>
                </a:lnTo>
                <a:lnTo>
                  <a:pt x="121444" y="85725"/>
                </a:lnTo>
                <a:lnTo>
                  <a:pt x="135731" y="92868"/>
                </a:lnTo>
                <a:lnTo>
                  <a:pt x="135731" y="92868"/>
                </a:lnTo>
                <a:lnTo>
                  <a:pt x="142875" y="100012"/>
                </a:lnTo>
                <a:lnTo>
                  <a:pt x="150019" y="114300"/>
                </a:lnTo>
                <a:lnTo>
                  <a:pt x="150019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7772400" y="1750219"/>
            <a:ext cx="7145" cy="21432"/>
          </a:xfrm>
          <a:custGeom>
            <a:avLst/>
            <a:gdLst/>
            <a:ahLst/>
            <a:cxnLst/>
            <a:rect l="0" t="0" r="0" b="0"/>
            <a:pathLst>
              <a:path w="7145" h="21432">
                <a:moveTo>
                  <a:pt x="0" y="21431"/>
                </a:move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7829550" y="1714500"/>
            <a:ext cx="192882" cy="221457"/>
          </a:xfrm>
          <a:custGeom>
            <a:avLst/>
            <a:gdLst/>
            <a:ahLst/>
            <a:cxnLst/>
            <a:rect l="0" t="0" r="0" b="0"/>
            <a:pathLst>
              <a:path w="192882" h="221457">
                <a:moveTo>
                  <a:pt x="0" y="0"/>
                </a:moveTo>
                <a:lnTo>
                  <a:pt x="0" y="7144"/>
                </a:lnTo>
                <a:lnTo>
                  <a:pt x="0" y="14288"/>
                </a:lnTo>
                <a:lnTo>
                  <a:pt x="0" y="21431"/>
                </a:lnTo>
                <a:lnTo>
                  <a:pt x="7144" y="35719"/>
                </a:lnTo>
                <a:lnTo>
                  <a:pt x="7144" y="42863"/>
                </a:lnTo>
                <a:lnTo>
                  <a:pt x="7144" y="64294"/>
                </a:lnTo>
                <a:lnTo>
                  <a:pt x="7144" y="85725"/>
                </a:lnTo>
                <a:lnTo>
                  <a:pt x="14288" y="100013"/>
                </a:lnTo>
                <a:lnTo>
                  <a:pt x="14288" y="121444"/>
                </a:lnTo>
                <a:lnTo>
                  <a:pt x="14288" y="142875"/>
                </a:lnTo>
                <a:lnTo>
                  <a:pt x="14288" y="157163"/>
                </a:lnTo>
                <a:lnTo>
                  <a:pt x="14288" y="178594"/>
                </a:lnTo>
                <a:lnTo>
                  <a:pt x="14288" y="192881"/>
                </a:lnTo>
                <a:lnTo>
                  <a:pt x="14288" y="200025"/>
                </a:lnTo>
                <a:lnTo>
                  <a:pt x="14288" y="207169"/>
                </a:lnTo>
                <a:lnTo>
                  <a:pt x="14288" y="214313"/>
                </a:lnTo>
                <a:lnTo>
                  <a:pt x="14288" y="214313"/>
                </a:lnTo>
                <a:lnTo>
                  <a:pt x="14288" y="214313"/>
                </a:lnTo>
                <a:lnTo>
                  <a:pt x="14288" y="221456"/>
                </a:lnTo>
                <a:lnTo>
                  <a:pt x="14288" y="221456"/>
                </a:lnTo>
                <a:lnTo>
                  <a:pt x="14288" y="221456"/>
                </a:lnTo>
                <a:lnTo>
                  <a:pt x="14288" y="221456"/>
                </a:lnTo>
                <a:lnTo>
                  <a:pt x="14288" y="221456"/>
                </a:lnTo>
                <a:lnTo>
                  <a:pt x="14288" y="214313"/>
                </a:lnTo>
                <a:lnTo>
                  <a:pt x="14288" y="214313"/>
                </a:lnTo>
                <a:lnTo>
                  <a:pt x="14288" y="214313"/>
                </a:lnTo>
                <a:lnTo>
                  <a:pt x="14288" y="207169"/>
                </a:lnTo>
                <a:lnTo>
                  <a:pt x="21431" y="200025"/>
                </a:lnTo>
                <a:lnTo>
                  <a:pt x="28575" y="192881"/>
                </a:lnTo>
                <a:lnTo>
                  <a:pt x="35719" y="185738"/>
                </a:lnTo>
                <a:lnTo>
                  <a:pt x="50006" y="171450"/>
                </a:lnTo>
                <a:lnTo>
                  <a:pt x="64294" y="164306"/>
                </a:lnTo>
                <a:lnTo>
                  <a:pt x="78581" y="157163"/>
                </a:lnTo>
                <a:lnTo>
                  <a:pt x="100013" y="150019"/>
                </a:lnTo>
                <a:lnTo>
                  <a:pt x="121444" y="150019"/>
                </a:lnTo>
                <a:lnTo>
                  <a:pt x="135731" y="150019"/>
                </a:lnTo>
                <a:lnTo>
                  <a:pt x="157163" y="142875"/>
                </a:lnTo>
                <a:lnTo>
                  <a:pt x="171450" y="142875"/>
                </a:lnTo>
                <a:lnTo>
                  <a:pt x="192881" y="150019"/>
                </a:lnTo>
                <a:lnTo>
                  <a:pt x="192881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1978819" y="2543175"/>
            <a:ext cx="485776" cy="550070"/>
          </a:xfrm>
          <a:custGeom>
            <a:avLst/>
            <a:gdLst/>
            <a:ahLst/>
            <a:cxnLst/>
            <a:rect l="0" t="0" r="0" b="0"/>
            <a:pathLst>
              <a:path w="485776" h="550070">
                <a:moveTo>
                  <a:pt x="14287" y="0"/>
                </a:moveTo>
                <a:lnTo>
                  <a:pt x="7144" y="0"/>
                </a:lnTo>
                <a:lnTo>
                  <a:pt x="7144" y="14288"/>
                </a:lnTo>
                <a:lnTo>
                  <a:pt x="0" y="28575"/>
                </a:lnTo>
                <a:lnTo>
                  <a:pt x="0" y="35719"/>
                </a:lnTo>
                <a:lnTo>
                  <a:pt x="0" y="57150"/>
                </a:lnTo>
                <a:lnTo>
                  <a:pt x="0" y="85725"/>
                </a:lnTo>
                <a:lnTo>
                  <a:pt x="0" y="107156"/>
                </a:lnTo>
                <a:lnTo>
                  <a:pt x="0" y="142875"/>
                </a:lnTo>
                <a:lnTo>
                  <a:pt x="0" y="185738"/>
                </a:lnTo>
                <a:lnTo>
                  <a:pt x="7144" y="221456"/>
                </a:lnTo>
                <a:lnTo>
                  <a:pt x="7144" y="264319"/>
                </a:lnTo>
                <a:lnTo>
                  <a:pt x="14287" y="307181"/>
                </a:lnTo>
                <a:lnTo>
                  <a:pt x="21431" y="342900"/>
                </a:lnTo>
                <a:lnTo>
                  <a:pt x="21431" y="378619"/>
                </a:lnTo>
                <a:lnTo>
                  <a:pt x="28575" y="414338"/>
                </a:lnTo>
                <a:lnTo>
                  <a:pt x="28575" y="442913"/>
                </a:lnTo>
                <a:lnTo>
                  <a:pt x="35719" y="457200"/>
                </a:lnTo>
                <a:lnTo>
                  <a:pt x="35719" y="478631"/>
                </a:lnTo>
                <a:lnTo>
                  <a:pt x="42862" y="492919"/>
                </a:lnTo>
                <a:lnTo>
                  <a:pt x="42862" y="492919"/>
                </a:lnTo>
                <a:lnTo>
                  <a:pt x="42862" y="500063"/>
                </a:lnTo>
                <a:lnTo>
                  <a:pt x="50006" y="500063"/>
                </a:lnTo>
                <a:lnTo>
                  <a:pt x="50006" y="500063"/>
                </a:lnTo>
                <a:lnTo>
                  <a:pt x="50006" y="500063"/>
                </a:lnTo>
                <a:lnTo>
                  <a:pt x="50006" y="500063"/>
                </a:lnTo>
                <a:lnTo>
                  <a:pt x="50006" y="492919"/>
                </a:lnTo>
                <a:lnTo>
                  <a:pt x="57150" y="478631"/>
                </a:lnTo>
                <a:lnTo>
                  <a:pt x="57150" y="457200"/>
                </a:lnTo>
                <a:lnTo>
                  <a:pt x="57150" y="442913"/>
                </a:lnTo>
                <a:lnTo>
                  <a:pt x="57150" y="421481"/>
                </a:lnTo>
                <a:lnTo>
                  <a:pt x="57150" y="400050"/>
                </a:lnTo>
                <a:lnTo>
                  <a:pt x="64294" y="378619"/>
                </a:lnTo>
                <a:lnTo>
                  <a:pt x="78581" y="364331"/>
                </a:lnTo>
                <a:lnTo>
                  <a:pt x="85725" y="350044"/>
                </a:lnTo>
                <a:lnTo>
                  <a:pt x="92869" y="342900"/>
                </a:lnTo>
                <a:lnTo>
                  <a:pt x="100012" y="342900"/>
                </a:lnTo>
                <a:lnTo>
                  <a:pt x="114300" y="335756"/>
                </a:lnTo>
                <a:lnTo>
                  <a:pt x="121444" y="342900"/>
                </a:lnTo>
                <a:lnTo>
                  <a:pt x="128587" y="350044"/>
                </a:lnTo>
                <a:lnTo>
                  <a:pt x="142875" y="350044"/>
                </a:lnTo>
                <a:lnTo>
                  <a:pt x="150019" y="364331"/>
                </a:lnTo>
                <a:lnTo>
                  <a:pt x="164306" y="378619"/>
                </a:lnTo>
                <a:lnTo>
                  <a:pt x="171450" y="392906"/>
                </a:lnTo>
                <a:lnTo>
                  <a:pt x="185737" y="414338"/>
                </a:lnTo>
                <a:lnTo>
                  <a:pt x="192881" y="442913"/>
                </a:lnTo>
                <a:lnTo>
                  <a:pt x="207169" y="464344"/>
                </a:lnTo>
                <a:lnTo>
                  <a:pt x="214312" y="478631"/>
                </a:lnTo>
                <a:lnTo>
                  <a:pt x="221456" y="500063"/>
                </a:lnTo>
                <a:lnTo>
                  <a:pt x="235744" y="514350"/>
                </a:lnTo>
                <a:lnTo>
                  <a:pt x="242887" y="528638"/>
                </a:lnTo>
                <a:lnTo>
                  <a:pt x="250031" y="542925"/>
                </a:lnTo>
                <a:lnTo>
                  <a:pt x="264319" y="550069"/>
                </a:lnTo>
                <a:lnTo>
                  <a:pt x="271462" y="542925"/>
                </a:lnTo>
                <a:lnTo>
                  <a:pt x="278606" y="542925"/>
                </a:lnTo>
                <a:lnTo>
                  <a:pt x="292894" y="542925"/>
                </a:lnTo>
                <a:lnTo>
                  <a:pt x="300037" y="528638"/>
                </a:lnTo>
                <a:lnTo>
                  <a:pt x="314325" y="514350"/>
                </a:lnTo>
                <a:lnTo>
                  <a:pt x="328612" y="500063"/>
                </a:lnTo>
                <a:lnTo>
                  <a:pt x="335756" y="478631"/>
                </a:lnTo>
                <a:lnTo>
                  <a:pt x="350044" y="450056"/>
                </a:lnTo>
                <a:lnTo>
                  <a:pt x="364331" y="435769"/>
                </a:lnTo>
                <a:lnTo>
                  <a:pt x="378619" y="421481"/>
                </a:lnTo>
                <a:lnTo>
                  <a:pt x="385762" y="400050"/>
                </a:lnTo>
                <a:lnTo>
                  <a:pt x="400050" y="385763"/>
                </a:lnTo>
                <a:lnTo>
                  <a:pt x="400050" y="378619"/>
                </a:lnTo>
                <a:lnTo>
                  <a:pt x="407194" y="364331"/>
                </a:lnTo>
                <a:lnTo>
                  <a:pt x="407194" y="357188"/>
                </a:lnTo>
                <a:lnTo>
                  <a:pt x="400050" y="350044"/>
                </a:lnTo>
                <a:lnTo>
                  <a:pt x="400050" y="342900"/>
                </a:lnTo>
                <a:lnTo>
                  <a:pt x="392906" y="335756"/>
                </a:lnTo>
                <a:lnTo>
                  <a:pt x="385762" y="335756"/>
                </a:lnTo>
                <a:lnTo>
                  <a:pt x="378619" y="335756"/>
                </a:lnTo>
                <a:lnTo>
                  <a:pt x="364331" y="328613"/>
                </a:lnTo>
                <a:lnTo>
                  <a:pt x="357187" y="342900"/>
                </a:lnTo>
                <a:lnTo>
                  <a:pt x="342900" y="350044"/>
                </a:lnTo>
                <a:lnTo>
                  <a:pt x="328612" y="357188"/>
                </a:lnTo>
                <a:lnTo>
                  <a:pt x="321469" y="371475"/>
                </a:lnTo>
                <a:lnTo>
                  <a:pt x="307181" y="400050"/>
                </a:lnTo>
                <a:lnTo>
                  <a:pt x="300037" y="414338"/>
                </a:lnTo>
                <a:lnTo>
                  <a:pt x="300037" y="435769"/>
                </a:lnTo>
                <a:lnTo>
                  <a:pt x="292894" y="457200"/>
                </a:lnTo>
                <a:lnTo>
                  <a:pt x="292894" y="471488"/>
                </a:lnTo>
                <a:lnTo>
                  <a:pt x="292894" y="485775"/>
                </a:lnTo>
                <a:lnTo>
                  <a:pt x="300037" y="500063"/>
                </a:lnTo>
                <a:lnTo>
                  <a:pt x="307181" y="507206"/>
                </a:lnTo>
                <a:lnTo>
                  <a:pt x="307181" y="514350"/>
                </a:lnTo>
                <a:lnTo>
                  <a:pt x="314325" y="514350"/>
                </a:lnTo>
                <a:lnTo>
                  <a:pt x="328612" y="514350"/>
                </a:lnTo>
                <a:lnTo>
                  <a:pt x="335756" y="507206"/>
                </a:lnTo>
                <a:lnTo>
                  <a:pt x="342900" y="500063"/>
                </a:lnTo>
                <a:lnTo>
                  <a:pt x="350044" y="492919"/>
                </a:lnTo>
                <a:lnTo>
                  <a:pt x="357187" y="478631"/>
                </a:lnTo>
                <a:lnTo>
                  <a:pt x="364331" y="464344"/>
                </a:lnTo>
                <a:lnTo>
                  <a:pt x="364331" y="457200"/>
                </a:lnTo>
                <a:lnTo>
                  <a:pt x="371475" y="435769"/>
                </a:lnTo>
                <a:lnTo>
                  <a:pt x="378619" y="421481"/>
                </a:lnTo>
                <a:lnTo>
                  <a:pt x="378619" y="407194"/>
                </a:lnTo>
                <a:lnTo>
                  <a:pt x="378619" y="400050"/>
                </a:lnTo>
                <a:lnTo>
                  <a:pt x="385762" y="385763"/>
                </a:lnTo>
                <a:lnTo>
                  <a:pt x="385762" y="385763"/>
                </a:lnTo>
                <a:lnTo>
                  <a:pt x="385762" y="385763"/>
                </a:lnTo>
                <a:lnTo>
                  <a:pt x="392906" y="385763"/>
                </a:lnTo>
                <a:lnTo>
                  <a:pt x="392906" y="385763"/>
                </a:lnTo>
                <a:lnTo>
                  <a:pt x="400050" y="392906"/>
                </a:lnTo>
                <a:lnTo>
                  <a:pt x="407194" y="400050"/>
                </a:lnTo>
                <a:lnTo>
                  <a:pt x="407194" y="407194"/>
                </a:lnTo>
                <a:lnTo>
                  <a:pt x="414337" y="421481"/>
                </a:lnTo>
                <a:lnTo>
                  <a:pt x="428625" y="435769"/>
                </a:lnTo>
                <a:lnTo>
                  <a:pt x="435769" y="442913"/>
                </a:lnTo>
                <a:lnTo>
                  <a:pt x="450056" y="457200"/>
                </a:lnTo>
                <a:lnTo>
                  <a:pt x="457200" y="464344"/>
                </a:lnTo>
                <a:lnTo>
                  <a:pt x="471487" y="471488"/>
                </a:lnTo>
                <a:lnTo>
                  <a:pt x="485775" y="478631"/>
                </a:lnTo>
                <a:lnTo>
                  <a:pt x="485775" y="4786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2493169" y="2878931"/>
            <a:ext cx="435770" cy="228601"/>
          </a:xfrm>
          <a:custGeom>
            <a:avLst/>
            <a:gdLst/>
            <a:ahLst/>
            <a:cxnLst/>
            <a:rect l="0" t="0" r="0" b="0"/>
            <a:pathLst>
              <a:path w="435770" h="228601">
                <a:moveTo>
                  <a:pt x="7144" y="35719"/>
                </a:moveTo>
                <a:lnTo>
                  <a:pt x="7144" y="35719"/>
                </a:lnTo>
                <a:lnTo>
                  <a:pt x="7144" y="28575"/>
                </a:lnTo>
                <a:lnTo>
                  <a:pt x="0" y="28575"/>
                </a:lnTo>
                <a:lnTo>
                  <a:pt x="0" y="28575"/>
                </a:lnTo>
                <a:lnTo>
                  <a:pt x="0" y="21432"/>
                </a:lnTo>
                <a:lnTo>
                  <a:pt x="0" y="21432"/>
                </a:lnTo>
                <a:lnTo>
                  <a:pt x="0" y="28575"/>
                </a:lnTo>
                <a:lnTo>
                  <a:pt x="7144" y="28575"/>
                </a:lnTo>
                <a:lnTo>
                  <a:pt x="7144" y="35719"/>
                </a:lnTo>
                <a:lnTo>
                  <a:pt x="14287" y="50007"/>
                </a:lnTo>
                <a:lnTo>
                  <a:pt x="28575" y="64294"/>
                </a:lnTo>
                <a:lnTo>
                  <a:pt x="35719" y="78582"/>
                </a:lnTo>
                <a:lnTo>
                  <a:pt x="42862" y="100013"/>
                </a:lnTo>
                <a:lnTo>
                  <a:pt x="57150" y="121444"/>
                </a:lnTo>
                <a:lnTo>
                  <a:pt x="64294" y="142875"/>
                </a:lnTo>
                <a:lnTo>
                  <a:pt x="78581" y="157163"/>
                </a:lnTo>
                <a:lnTo>
                  <a:pt x="85725" y="171450"/>
                </a:lnTo>
                <a:lnTo>
                  <a:pt x="100012" y="178594"/>
                </a:lnTo>
                <a:lnTo>
                  <a:pt x="107156" y="185738"/>
                </a:lnTo>
                <a:lnTo>
                  <a:pt x="114300" y="200025"/>
                </a:lnTo>
                <a:lnTo>
                  <a:pt x="114300" y="200025"/>
                </a:lnTo>
                <a:lnTo>
                  <a:pt x="121444" y="200025"/>
                </a:lnTo>
                <a:lnTo>
                  <a:pt x="121444" y="200025"/>
                </a:lnTo>
                <a:lnTo>
                  <a:pt x="121444" y="200025"/>
                </a:lnTo>
                <a:lnTo>
                  <a:pt x="121444" y="200025"/>
                </a:lnTo>
                <a:lnTo>
                  <a:pt x="121444" y="200025"/>
                </a:lnTo>
                <a:lnTo>
                  <a:pt x="121444" y="192882"/>
                </a:lnTo>
                <a:lnTo>
                  <a:pt x="121444" y="178594"/>
                </a:lnTo>
                <a:lnTo>
                  <a:pt x="121444" y="171450"/>
                </a:lnTo>
                <a:lnTo>
                  <a:pt x="121444" y="164307"/>
                </a:lnTo>
                <a:lnTo>
                  <a:pt x="121444" y="150019"/>
                </a:lnTo>
                <a:lnTo>
                  <a:pt x="121444" y="135732"/>
                </a:lnTo>
                <a:lnTo>
                  <a:pt x="121444" y="128588"/>
                </a:lnTo>
                <a:lnTo>
                  <a:pt x="121444" y="121444"/>
                </a:lnTo>
                <a:lnTo>
                  <a:pt x="128587" y="107157"/>
                </a:lnTo>
                <a:lnTo>
                  <a:pt x="128587" y="107157"/>
                </a:lnTo>
                <a:lnTo>
                  <a:pt x="135731" y="100013"/>
                </a:lnTo>
                <a:lnTo>
                  <a:pt x="142875" y="92869"/>
                </a:lnTo>
                <a:lnTo>
                  <a:pt x="150019" y="92869"/>
                </a:lnTo>
                <a:lnTo>
                  <a:pt x="164306" y="92869"/>
                </a:lnTo>
                <a:lnTo>
                  <a:pt x="178594" y="85725"/>
                </a:lnTo>
                <a:lnTo>
                  <a:pt x="185737" y="85725"/>
                </a:lnTo>
                <a:lnTo>
                  <a:pt x="200025" y="92869"/>
                </a:lnTo>
                <a:lnTo>
                  <a:pt x="214312" y="85725"/>
                </a:lnTo>
                <a:lnTo>
                  <a:pt x="235744" y="85725"/>
                </a:lnTo>
                <a:lnTo>
                  <a:pt x="250031" y="78582"/>
                </a:lnTo>
                <a:lnTo>
                  <a:pt x="264319" y="71438"/>
                </a:lnTo>
                <a:lnTo>
                  <a:pt x="285750" y="64294"/>
                </a:lnTo>
                <a:lnTo>
                  <a:pt x="300037" y="64294"/>
                </a:lnTo>
                <a:lnTo>
                  <a:pt x="314325" y="50007"/>
                </a:lnTo>
                <a:lnTo>
                  <a:pt x="328612" y="42863"/>
                </a:lnTo>
                <a:lnTo>
                  <a:pt x="342900" y="35719"/>
                </a:lnTo>
                <a:lnTo>
                  <a:pt x="350044" y="35719"/>
                </a:lnTo>
                <a:lnTo>
                  <a:pt x="357187" y="28575"/>
                </a:lnTo>
                <a:lnTo>
                  <a:pt x="357187" y="21432"/>
                </a:lnTo>
                <a:lnTo>
                  <a:pt x="357187" y="21432"/>
                </a:lnTo>
                <a:lnTo>
                  <a:pt x="357187" y="14288"/>
                </a:lnTo>
                <a:lnTo>
                  <a:pt x="357187" y="7144"/>
                </a:lnTo>
                <a:lnTo>
                  <a:pt x="350044" y="7144"/>
                </a:lnTo>
                <a:lnTo>
                  <a:pt x="342900" y="7144"/>
                </a:lnTo>
                <a:lnTo>
                  <a:pt x="335756" y="0"/>
                </a:lnTo>
                <a:lnTo>
                  <a:pt x="328612" y="7144"/>
                </a:lnTo>
                <a:lnTo>
                  <a:pt x="314325" y="14288"/>
                </a:lnTo>
                <a:lnTo>
                  <a:pt x="300037" y="21432"/>
                </a:lnTo>
                <a:lnTo>
                  <a:pt x="285750" y="35719"/>
                </a:lnTo>
                <a:lnTo>
                  <a:pt x="271462" y="50007"/>
                </a:lnTo>
                <a:lnTo>
                  <a:pt x="257175" y="64294"/>
                </a:lnTo>
                <a:lnTo>
                  <a:pt x="250031" y="78582"/>
                </a:lnTo>
                <a:lnTo>
                  <a:pt x="250031" y="100013"/>
                </a:lnTo>
                <a:lnTo>
                  <a:pt x="250031" y="121444"/>
                </a:lnTo>
                <a:lnTo>
                  <a:pt x="250031" y="135732"/>
                </a:lnTo>
                <a:lnTo>
                  <a:pt x="257175" y="157163"/>
                </a:lnTo>
                <a:lnTo>
                  <a:pt x="264319" y="178594"/>
                </a:lnTo>
                <a:lnTo>
                  <a:pt x="278606" y="185738"/>
                </a:lnTo>
                <a:lnTo>
                  <a:pt x="292894" y="200025"/>
                </a:lnTo>
                <a:lnTo>
                  <a:pt x="314325" y="214313"/>
                </a:lnTo>
                <a:lnTo>
                  <a:pt x="335756" y="221457"/>
                </a:lnTo>
                <a:lnTo>
                  <a:pt x="364331" y="221457"/>
                </a:lnTo>
                <a:lnTo>
                  <a:pt x="392906" y="221457"/>
                </a:lnTo>
                <a:lnTo>
                  <a:pt x="435769" y="228600"/>
                </a:lnTo>
                <a:lnTo>
                  <a:pt x="435769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3236119" y="2786063"/>
            <a:ext cx="207170" cy="264319"/>
          </a:xfrm>
          <a:custGeom>
            <a:avLst/>
            <a:gdLst/>
            <a:ahLst/>
            <a:cxnLst/>
            <a:rect l="0" t="0" r="0" b="0"/>
            <a:pathLst>
              <a:path w="207170" h="264319">
                <a:moveTo>
                  <a:pt x="207169" y="0"/>
                </a:moveTo>
                <a:lnTo>
                  <a:pt x="200025" y="0"/>
                </a:lnTo>
                <a:lnTo>
                  <a:pt x="185737" y="0"/>
                </a:lnTo>
                <a:lnTo>
                  <a:pt x="171450" y="0"/>
                </a:lnTo>
                <a:lnTo>
                  <a:pt x="150019" y="7143"/>
                </a:lnTo>
                <a:lnTo>
                  <a:pt x="128587" y="7143"/>
                </a:lnTo>
                <a:lnTo>
                  <a:pt x="107156" y="21431"/>
                </a:lnTo>
                <a:lnTo>
                  <a:pt x="85725" y="42862"/>
                </a:lnTo>
                <a:lnTo>
                  <a:pt x="71437" y="57150"/>
                </a:lnTo>
                <a:lnTo>
                  <a:pt x="50006" y="78581"/>
                </a:lnTo>
                <a:lnTo>
                  <a:pt x="28575" y="100012"/>
                </a:lnTo>
                <a:lnTo>
                  <a:pt x="14287" y="114300"/>
                </a:lnTo>
                <a:lnTo>
                  <a:pt x="7144" y="142875"/>
                </a:lnTo>
                <a:lnTo>
                  <a:pt x="0" y="164306"/>
                </a:lnTo>
                <a:lnTo>
                  <a:pt x="0" y="185737"/>
                </a:lnTo>
                <a:lnTo>
                  <a:pt x="0" y="207168"/>
                </a:lnTo>
                <a:lnTo>
                  <a:pt x="0" y="221456"/>
                </a:lnTo>
                <a:lnTo>
                  <a:pt x="7144" y="235743"/>
                </a:lnTo>
                <a:lnTo>
                  <a:pt x="14287" y="250031"/>
                </a:lnTo>
                <a:lnTo>
                  <a:pt x="28575" y="257175"/>
                </a:lnTo>
                <a:lnTo>
                  <a:pt x="42862" y="264318"/>
                </a:lnTo>
                <a:lnTo>
                  <a:pt x="64294" y="264318"/>
                </a:lnTo>
                <a:lnTo>
                  <a:pt x="78581" y="264318"/>
                </a:lnTo>
                <a:lnTo>
                  <a:pt x="100012" y="264318"/>
                </a:lnTo>
                <a:lnTo>
                  <a:pt x="121444" y="250031"/>
                </a:lnTo>
                <a:lnTo>
                  <a:pt x="142875" y="242887"/>
                </a:lnTo>
                <a:lnTo>
                  <a:pt x="171450" y="221456"/>
                </a:lnTo>
                <a:lnTo>
                  <a:pt x="171450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3550444" y="2893219"/>
            <a:ext cx="14288" cy="114301"/>
          </a:xfrm>
          <a:custGeom>
            <a:avLst/>
            <a:gdLst/>
            <a:ahLst/>
            <a:cxnLst/>
            <a:rect l="0" t="0" r="0" b="0"/>
            <a:pathLst>
              <a:path w="14288" h="114301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7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7144" y="57150"/>
                </a:lnTo>
                <a:lnTo>
                  <a:pt x="7144" y="71437"/>
                </a:lnTo>
                <a:lnTo>
                  <a:pt x="7144" y="92869"/>
                </a:lnTo>
                <a:lnTo>
                  <a:pt x="14287" y="114300"/>
                </a:lnTo>
                <a:lnTo>
                  <a:pt x="14287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3529013" y="2800350"/>
            <a:ext cx="7144" cy="14289"/>
          </a:xfrm>
          <a:custGeom>
            <a:avLst/>
            <a:gdLst/>
            <a:ahLst/>
            <a:cxnLst/>
            <a:rect l="0" t="0" r="0" b="0"/>
            <a:pathLst>
              <a:path w="7144" h="14289">
                <a:moveTo>
                  <a:pt x="7143" y="14288"/>
                </a:moveTo>
                <a:lnTo>
                  <a:pt x="7143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3629025" y="2814638"/>
            <a:ext cx="214314" cy="178594"/>
          </a:xfrm>
          <a:custGeom>
            <a:avLst/>
            <a:gdLst/>
            <a:ahLst/>
            <a:cxnLst/>
            <a:rect l="0" t="0" r="0" b="0"/>
            <a:pathLst>
              <a:path w="214314" h="178594">
                <a:moveTo>
                  <a:pt x="0" y="0"/>
                </a:moveTo>
                <a:lnTo>
                  <a:pt x="0" y="7143"/>
                </a:lnTo>
                <a:lnTo>
                  <a:pt x="0" y="14287"/>
                </a:lnTo>
                <a:lnTo>
                  <a:pt x="7144" y="28575"/>
                </a:lnTo>
                <a:lnTo>
                  <a:pt x="7144" y="35718"/>
                </a:lnTo>
                <a:lnTo>
                  <a:pt x="14288" y="50006"/>
                </a:lnTo>
                <a:lnTo>
                  <a:pt x="14288" y="71437"/>
                </a:lnTo>
                <a:lnTo>
                  <a:pt x="21431" y="85725"/>
                </a:lnTo>
                <a:lnTo>
                  <a:pt x="28575" y="107156"/>
                </a:lnTo>
                <a:lnTo>
                  <a:pt x="35719" y="128587"/>
                </a:lnTo>
                <a:lnTo>
                  <a:pt x="42863" y="135731"/>
                </a:lnTo>
                <a:lnTo>
                  <a:pt x="50006" y="150018"/>
                </a:lnTo>
                <a:lnTo>
                  <a:pt x="57150" y="157162"/>
                </a:lnTo>
                <a:lnTo>
                  <a:pt x="64294" y="164306"/>
                </a:lnTo>
                <a:lnTo>
                  <a:pt x="71438" y="171450"/>
                </a:lnTo>
                <a:lnTo>
                  <a:pt x="71438" y="171450"/>
                </a:lnTo>
                <a:lnTo>
                  <a:pt x="78581" y="178593"/>
                </a:lnTo>
                <a:lnTo>
                  <a:pt x="85725" y="171450"/>
                </a:lnTo>
                <a:lnTo>
                  <a:pt x="85725" y="171450"/>
                </a:lnTo>
                <a:lnTo>
                  <a:pt x="85725" y="178593"/>
                </a:lnTo>
                <a:lnTo>
                  <a:pt x="85725" y="171450"/>
                </a:lnTo>
                <a:lnTo>
                  <a:pt x="85725" y="164306"/>
                </a:lnTo>
                <a:lnTo>
                  <a:pt x="85725" y="157162"/>
                </a:lnTo>
                <a:lnTo>
                  <a:pt x="92869" y="150018"/>
                </a:lnTo>
                <a:lnTo>
                  <a:pt x="92869" y="128587"/>
                </a:lnTo>
                <a:lnTo>
                  <a:pt x="100013" y="114300"/>
                </a:lnTo>
                <a:lnTo>
                  <a:pt x="107156" y="100012"/>
                </a:lnTo>
                <a:lnTo>
                  <a:pt x="121444" y="85725"/>
                </a:lnTo>
                <a:lnTo>
                  <a:pt x="128588" y="71437"/>
                </a:lnTo>
                <a:lnTo>
                  <a:pt x="135731" y="64293"/>
                </a:lnTo>
                <a:lnTo>
                  <a:pt x="150019" y="57150"/>
                </a:lnTo>
                <a:lnTo>
                  <a:pt x="157163" y="57150"/>
                </a:lnTo>
                <a:lnTo>
                  <a:pt x="164306" y="57150"/>
                </a:lnTo>
                <a:lnTo>
                  <a:pt x="171450" y="57150"/>
                </a:lnTo>
                <a:lnTo>
                  <a:pt x="178594" y="57150"/>
                </a:lnTo>
                <a:lnTo>
                  <a:pt x="185738" y="64293"/>
                </a:lnTo>
                <a:lnTo>
                  <a:pt x="192881" y="71437"/>
                </a:lnTo>
                <a:lnTo>
                  <a:pt x="200025" y="71437"/>
                </a:lnTo>
                <a:lnTo>
                  <a:pt x="200025" y="85725"/>
                </a:lnTo>
                <a:lnTo>
                  <a:pt x="207169" y="92868"/>
                </a:lnTo>
                <a:lnTo>
                  <a:pt x="207169" y="100012"/>
                </a:lnTo>
                <a:lnTo>
                  <a:pt x="214313" y="107156"/>
                </a:lnTo>
                <a:lnTo>
                  <a:pt x="214313" y="114300"/>
                </a:lnTo>
                <a:lnTo>
                  <a:pt x="214313" y="128587"/>
                </a:lnTo>
                <a:lnTo>
                  <a:pt x="214313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3807619" y="2721769"/>
            <a:ext cx="7145" cy="28576"/>
          </a:xfrm>
          <a:custGeom>
            <a:avLst/>
            <a:gdLst/>
            <a:ahLst/>
            <a:cxnLst/>
            <a:rect l="0" t="0" r="0" b="0"/>
            <a:pathLst>
              <a:path w="7145" h="28576">
                <a:moveTo>
                  <a:pt x="7144" y="28575"/>
                </a:moveTo>
                <a:lnTo>
                  <a:pt x="0" y="21431"/>
                </a:lnTo>
                <a:lnTo>
                  <a:pt x="0" y="1428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3886200" y="2650331"/>
            <a:ext cx="71439" cy="307183"/>
          </a:xfrm>
          <a:custGeom>
            <a:avLst/>
            <a:gdLst/>
            <a:ahLst/>
            <a:cxnLst/>
            <a:rect l="0" t="0" r="0" b="0"/>
            <a:pathLst>
              <a:path w="71439" h="307183">
                <a:moveTo>
                  <a:pt x="7144" y="0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21432"/>
                </a:lnTo>
                <a:lnTo>
                  <a:pt x="7144" y="42863"/>
                </a:lnTo>
                <a:lnTo>
                  <a:pt x="0" y="57150"/>
                </a:lnTo>
                <a:lnTo>
                  <a:pt x="0" y="78582"/>
                </a:lnTo>
                <a:lnTo>
                  <a:pt x="0" y="107157"/>
                </a:lnTo>
                <a:lnTo>
                  <a:pt x="0" y="135732"/>
                </a:lnTo>
                <a:lnTo>
                  <a:pt x="0" y="157163"/>
                </a:lnTo>
                <a:lnTo>
                  <a:pt x="0" y="185738"/>
                </a:lnTo>
                <a:lnTo>
                  <a:pt x="7144" y="214313"/>
                </a:lnTo>
                <a:lnTo>
                  <a:pt x="7144" y="235744"/>
                </a:lnTo>
                <a:lnTo>
                  <a:pt x="14288" y="250032"/>
                </a:lnTo>
                <a:lnTo>
                  <a:pt x="21431" y="271463"/>
                </a:lnTo>
                <a:lnTo>
                  <a:pt x="28575" y="278607"/>
                </a:lnTo>
                <a:lnTo>
                  <a:pt x="35719" y="292894"/>
                </a:lnTo>
                <a:lnTo>
                  <a:pt x="42863" y="300038"/>
                </a:lnTo>
                <a:lnTo>
                  <a:pt x="50006" y="307182"/>
                </a:lnTo>
                <a:lnTo>
                  <a:pt x="57150" y="307182"/>
                </a:lnTo>
                <a:lnTo>
                  <a:pt x="71438" y="307182"/>
                </a:lnTo>
                <a:lnTo>
                  <a:pt x="71438" y="3071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4164806" y="2750344"/>
            <a:ext cx="257176" cy="364332"/>
          </a:xfrm>
          <a:custGeom>
            <a:avLst/>
            <a:gdLst/>
            <a:ahLst/>
            <a:cxnLst/>
            <a:rect l="0" t="0" r="0" b="0"/>
            <a:pathLst>
              <a:path w="257176" h="364332">
                <a:moveTo>
                  <a:pt x="7144" y="171450"/>
                </a:moveTo>
                <a:lnTo>
                  <a:pt x="7144" y="171450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71450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57162"/>
                </a:lnTo>
                <a:lnTo>
                  <a:pt x="0" y="135731"/>
                </a:lnTo>
                <a:lnTo>
                  <a:pt x="0" y="121444"/>
                </a:lnTo>
                <a:lnTo>
                  <a:pt x="0" y="107156"/>
                </a:lnTo>
                <a:lnTo>
                  <a:pt x="7144" y="85725"/>
                </a:lnTo>
                <a:lnTo>
                  <a:pt x="7144" y="71437"/>
                </a:lnTo>
                <a:lnTo>
                  <a:pt x="7144" y="57150"/>
                </a:lnTo>
                <a:lnTo>
                  <a:pt x="14288" y="42862"/>
                </a:lnTo>
                <a:lnTo>
                  <a:pt x="14288" y="35719"/>
                </a:lnTo>
                <a:lnTo>
                  <a:pt x="14288" y="28575"/>
                </a:lnTo>
                <a:lnTo>
                  <a:pt x="21432" y="14287"/>
                </a:lnTo>
                <a:lnTo>
                  <a:pt x="21432" y="7144"/>
                </a:lnTo>
                <a:lnTo>
                  <a:pt x="28575" y="7144"/>
                </a:lnTo>
                <a:lnTo>
                  <a:pt x="35719" y="7144"/>
                </a:lnTo>
                <a:lnTo>
                  <a:pt x="42863" y="0"/>
                </a:lnTo>
                <a:lnTo>
                  <a:pt x="50007" y="0"/>
                </a:lnTo>
                <a:lnTo>
                  <a:pt x="50007" y="7144"/>
                </a:lnTo>
                <a:lnTo>
                  <a:pt x="64294" y="7144"/>
                </a:lnTo>
                <a:lnTo>
                  <a:pt x="64294" y="14287"/>
                </a:lnTo>
                <a:lnTo>
                  <a:pt x="71438" y="21431"/>
                </a:lnTo>
                <a:lnTo>
                  <a:pt x="71438" y="35719"/>
                </a:lnTo>
                <a:lnTo>
                  <a:pt x="71438" y="42862"/>
                </a:lnTo>
                <a:lnTo>
                  <a:pt x="78582" y="64294"/>
                </a:lnTo>
                <a:lnTo>
                  <a:pt x="78582" y="71437"/>
                </a:lnTo>
                <a:lnTo>
                  <a:pt x="78582" y="85725"/>
                </a:lnTo>
                <a:lnTo>
                  <a:pt x="85725" y="100012"/>
                </a:lnTo>
                <a:lnTo>
                  <a:pt x="85725" y="107156"/>
                </a:lnTo>
                <a:lnTo>
                  <a:pt x="92869" y="114300"/>
                </a:lnTo>
                <a:lnTo>
                  <a:pt x="100013" y="121444"/>
                </a:lnTo>
                <a:lnTo>
                  <a:pt x="107157" y="128587"/>
                </a:lnTo>
                <a:lnTo>
                  <a:pt x="114300" y="128587"/>
                </a:lnTo>
                <a:lnTo>
                  <a:pt x="128588" y="135731"/>
                </a:lnTo>
                <a:lnTo>
                  <a:pt x="135732" y="135731"/>
                </a:lnTo>
                <a:lnTo>
                  <a:pt x="150019" y="135731"/>
                </a:lnTo>
                <a:lnTo>
                  <a:pt x="164307" y="121444"/>
                </a:lnTo>
                <a:lnTo>
                  <a:pt x="178594" y="121444"/>
                </a:lnTo>
                <a:lnTo>
                  <a:pt x="192882" y="114300"/>
                </a:lnTo>
                <a:lnTo>
                  <a:pt x="207169" y="100012"/>
                </a:lnTo>
                <a:lnTo>
                  <a:pt x="221457" y="92869"/>
                </a:lnTo>
                <a:lnTo>
                  <a:pt x="228600" y="85725"/>
                </a:lnTo>
                <a:lnTo>
                  <a:pt x="242888" y="71437"/>
                </a:lnTo>
                <a:lnTo>
                  <a:pt x="242888" y="64294"/>
                </a:lnTo>
                <a:lnTo>
                  <a:pt x="250032" y="57150"/>
                </a:lnTo>
                <a:lnTo>
                  <a:pt x="257175" y="42862"/>
                </a:lnTo>
                <a:lnTo>
                  <a:pt x="257175" y="35719"/>
                </a:lnTo>
                <a:lnTo>
                  <a:pt x="257175" y="28575"/>
                </a:lnTo>
                <a:lnTo>
                  <a:pt x="250032" y="21431"/>
                </a:lnTo>
                <a:lnTo>
                  <a:pt x="242888" y="7144"/>
                </a:lnTo>
                <a:lnTo>
                  <a:pt x="242888" y="7144"/>
                </a:lnTo>
                <a:lnTo>
                  <a:pt x="228600" y="7144"/>
                </a:lnTo>
                <a:lnTo>
                  <a:pt x="221457" y="0"/>
                </a:lnTo>
                <a:lnTo>
                  <a:pt x="214313" y="7144"/>
                </a:lnTo>
                <a:lnTo>
                  <a:pt x="200025" y="14287"/>
                </a:lnTo>
                <a:lnTo>
                  <a:pt x="185738" y="21431"/>
                </a:lnTo>
                <a:lnTo>
                  <a:pt x="178594" y="35719"/>
                </a:lnTo>
                <a:lnTo>
                  <a:pt x="164307" y="50006"/>
                </a:lnTo>
                <a:lnTo>
                  <a:pt x="157163" y="64294"/>
                </a:lnTo>
                <a:lnTo>
                  <a:pt x="150019" y="78581"/>
                </a:lnTo>
                <a:lnTo>
                  <a:pt x="142875" y="107156"/>
                </a:lnTo>
                <a:lnTo>
                  <a:pt x="135732" y="121444"/>
                </a:lnTo>
                <a:lnTo>
                  <a:pt x="128588" y="142875"/>
                </a:lnTo>
                <a:lnTo>
                  <a:pt x="128588" y="164306"/>
                </a:lnTo>
                <a:lnTo>
                  <a:pt x="121444" y="192881"/>
                </a:lnTo>
                <a:lnTo>
                  <a:pt x="121444" y="207169"/>
                </a:lnTo>
                <a:lnTo>
                  <a:pt x="121444" y="228600"/>
                </a:lnTo>
                <a:lnTo>
                  <a:pt x="121444" y="250031"/>
                </a:lnTo>
                <a:lnTo>
                  <a:pt x="121444" y="257175"/>
                </a:lnTo>
                <a:lnTo>
                  <a:pt x="114300" y="278606"/>
                </a:lnTo>
                <a:lnTo>
                  <a:pt x="114300" y="292894"/>
                </a:lnTo>
                <a:lnTo>
                  <a:pt x="114300" y="307181"/>
                </a:lnTo>
                <a:lnTo>
                  <a:pt x="107157" y="314325"/>
                </a:lnTo>
                <a:lnTo>
                  <a:pt x="100013" y="328612"/>
                </a:lnTo>
                <a:lnTo>
                  <a:pt x="100013" y="342900"/>
                </a:lnTo>
                <a:lnTo>
                  <a:pt x="85725" y="350044"/>
                </a:lnTo>
                <a:lnTo>
                  <a:pt x="78582" y="357187"/>
                </a:lnTo>
                <a:lnTo>
                  <a:pt x="64294" y="364331"/>
                </a:lnTo>
                <a:lnTo>
                  <a:pt x="50007" y="357187"/>
                </a:lnTo>
                <a:lnTo>
                  <a:pt x="42863" y="357187"/>
                </a:lnTo>
                <a:lnTo>
                  <a:pt x="14288" y="357187"/>
                </a:lnTo>
                <a:lnTo>
                  <a:pt x="14288" y="3571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4179094" y="2614613"/>
            <a:ext cx="7145" cy="7144"/>
          </a:xfrm>
          <a:custGeom>
            <a:avLst/>
            <a:gdLst/>
            <a:ahLst/>
            <a:cxnLst/>
            <a:rect l="0" t="0" r="0" b="0"/>
            <a:pathLst>
              <a:path w="7145" h="7144">
                <a:moveTo>
                  <a:pt x="0" y="7143"/>
                </a:move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0"/>
                </a:lnTo>
                <a:lnTo>
                  <a:pt x="0" y="7143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4479131" y="2636044"/>
            <a:ext cx="207170" cy="250032"/>
          </a:xfrm>
          <a:custGeom>
            <a:avLst/>
            <a:gdLst/>
            <a:ahLst/>
            <a:cxnLst/>
            <a:rect l="0" t="0" r="0" b="0"/>
            <a:pathLst>
              <a:path w="207170" h="250032">
                <a:moveTo>
                  <a:pt x="0" y="0"/>
                </a:moveTo>
                <a:lnTo>
                  <a:pt x="0" y="0"/>
                </a:lnTo>
                <a:lnTo>
                  <a:pt x="0" y="14287"/>
                </a:lnTo>
                <a:lnTo>
                  <a:pt x="7144" y="35719"/>
                </a:lnTo>
                <a:lnTo>
                  <a:pt x="7144" y="50006"/>
                </a:lnTo>
                <a:lnTo>
                  <a:pt x="7144" y="78581"/>
                </a:lnTo>
                <a:lnTo>
                  <a:pt x="7144" y="100012"/>
                </a:lnTo>
                <a:lnTo>
                  <a:pt x="7144" y="128587"/>
                </a:lnTo>
                <a:lnTo>
                  <a:pt x="7144" y="150019"/>
                </a:lnTo>
                <a:lnTo>
                  <a:pt x="14288" y="178594"/>
                </a:lnTo>
                <a:lnTo>
                  <a:pt x="14288" y="192881"/>
                </a:lnTo>
                <a:lnTo>
                  <a:pt x="14288" y="214312"/>
                </a:lnTo>
                <a:lnTo>
                  <a:pt x="21432" y="228600"/>
                </a:lnTo>
                <a:lnTo>
                  <a:pt x="21432" y="235744"/>
                </a:lnTo>
                <a:lnTo>
                  <a:pt x="28575" y="242887"/>
                </a:lnTo>
                <a:lnTo>
                  <a:pt x="28575" y="250031"/>
                </a:lnTo>
                <a:lnTo>
                  <a:pt x="28575" y="250031"/>
                </a:lnTo>
                <a:lnTo>
                  <a:pt x="28575" y="250031"/>
                </a:lnTo>
                <a:lnTo>
                  <a:pt x="28575" y="250031"/>
                </a:lnTo>
                <a:lnTo>
                  <a:pt x="35719" y="250031"/>
                </a:lnTo>
                <a:lnTo>
                  <a:pt x="35719" y="242887"/>
                </a:lnTo>
                <a:lnTo>
                  <a:pt x="35719" y="235744"/>
                </a:lnTo>
                <a:lnTo>
                  <a:pt x="42863" y="228600"/>
                </a:lnTo>
                <a:lnTo>
                  <a:pt x="42863" y="214312"/>
                </a:lnTo>
                <a:lnTo>
                  <a:pt x="50007" y="200025"/>
                </a:lnTo>
                <a:lnTo>
                  <a:pt x="57150" y="185737"/>
                </a:lnTo>
                <a:lnTo>
                  <a:pt x="71438" y="164306"/>
                </a:lnTo>
                <a:lnTo>
                  <a:pt x="85725" y="142875"/>
                </a:lnTo>
                <a:lnTo>
                  <a:pt x="92869" y="135731"/>
                </a:lnTo>
                <a:lnTo>
                  <a:pt x="107157" y="128587"/>
                </a:lnTo>
                <a:lnTo>
                  <a:pt x="114300" y="121444"/>
                </a:lnTo>
                <a:lnTo>
                  <a:pt x="121444" y="121444"/>
                </a:lnTo>
                <a:lnTo>
                  <a:pt x="128588" y="121444"/>
                </a:lnTo>
                <a:lnTo>
                  <a:pt x="135732" y="121444"/>
                </a:lnTo>
                <a:lnTo>
                  <a:pt x="142875" y="128587"/>
                </a:lnTo>
                <a:lnTo>
                  <a:pt x="150019" y="135731"/>
                </a:lnTo>
                <a:lnTo>
                  <a:pt x="150019" y="142875"/>
                </a:lnTo>
                <a:lnTo>
                  <a:pt x="157163" y="150019"/>
                </a:lnTo>
                <a:lnTo>
                  <a:pt x="164307" y="171450"/>
                </a:lnTo>
                <a:lnTo>
                  <a:pt x="171450" y="178594"/>
                </a:lnTo>
                <a:lnTo>
                  <a:pt x="178594" y="192881"/>
                </a:lnTo>
                <a:lnTo>
                  <a:pt x="185738" y="200025"/>
                </a:lnTo>
                <a:lnTo>
                  <a:pt x="200025" y="214312"/>
                </a:lnTo>
                <a:lnTo>
                  <a:pt x="207169" y="221456"/>
                </a:lnTo>
                <a:lnTo>
                  <a:pt x="207169" y="2214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4743450" y="2600325"/>
            <a:ext cx="35720" cy="242889"/>
          </a:xfrm>
          <a:custGeom>
            <a:avLst/>
            <a:gdLst/>
            <a:ahLst/>
            <a:cxnLst/>
            <a:rect l="0" t="0" r="0" b="0"/>
            <a:pathLst>
              <a:path w="35720" h="242889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21431"/>
                </a:lnTo>
                <a:lnTo>
                  <a:pt x="0" y="28575"/>
                </a:lnTo>
                <a:lnTo>
                  <a:pt x="0" y="42863"/>
                </a:lnTo>
                <a:lnTo>
                  <a:pt x="0" y="64294"/>
                </a:lnTo>
                <a:lnTo>
                  <a:pt x="0" y="85725"/>
                </a:lnTo>
                <a:lnTo>
                  <a:pt x="0" y="107156"/>
                </a:lnTo>
                <a:lnTo>
                  <a:pt x="0" y="128588"/>
                </a:lnTo>
                <a:lnTo>
                  <a:pt x="7144" y="157163"/>
                </a:lnTo>
                <a:lnTo>
                  <a:pt x="7144" y="178594"/>
                </a:lnTo>
                <a:lnTo>
                  <a:pt x="7144" y="185738"/>
                </a:lnTo>
                <a:lnTo>
                  <a:pt x="14288" y="207169"/>
                </a:lnTo>
                <a:lnTo>
                  <a:pt x="14288" y="214313"/>
                </a:lnTo>
                <a:lnTo>
                  <a:pt x="21431" y="221456"/>
                </a:lnTo>
                <a:lnTo>
                  <a:pt x="21431" y="228600"/>
                </a:lnTo>
                <a:lnTo>
                  <a:pt x="28575" y="235744"/>
                </a:lnTo>
                <a:lnTo>
                  <a:pt x="28575" y="235744"/>
                </a:lnTo>
                <a:lnTo>
                  <a:pt x="28575" y="235744"/>
                </a:lnTo>
                <a:lnTo>
                  <a:pt x="35719" y="242888"/>
                </a:lnTo>
                <a:lnTo>
                  <a:pt x="35719" y="2428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4714875" y="2728913"/>
            <a:ext cx="92870" cy="35719"/>
          </a:xfrm>
          <a:custGeom>
            <a:avLst/>
            <a:gdLst/>
            <a:ahLst/>
            <a:cxnLst/>
            <a:rect l="0" t="0" r="0" b="0"/>
            <a:pathLst>
              <a:path w="92870" h="35719">
                <a:moveTo>
                  <a:pt x="0" y="35718"/>
                </a:move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7144" y="28575"/>
                </a:lnTo>
                <a:lnTo>
                  <a:pt x="14288" y="28575"/>
                </a:lnTo>
                <a:lnTo>
                  <a:pt x="21431" y="21431"/>
                </a:lnTo>
                <a:lnTo>
                  <a:pt x="35719" y="14287"/>
                </a:lnTo>
                <a:lnTo>
                  <a:pt x="57150" y="7143"/>
                </a:lnTo>
                <a:lnTo>
                  <a:pt x="92869" y="0"/>
                </a:lnTo>
                <a:lnTo>
                  <a:pt x="9286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4950619" y="2636044"/>
            <a:ext cx="164307" cy="192882"/>
          </a:xfrm>
          <a:custGeom>
            <a:avLst/>
            <a:gdLst/>
            <a:ahLst/>
            <a:cxnLst/>
            <a:rect l="0" t="0" r="0" b="0"/>
            <a:pathLst>
              <a:path w="164307" h="192882">
                <a:moveTo>
                  <a:pt x="142875" y="0"/>
                </a:moveTo>
                <a:lnTo>
                  <a:pt x="135731" y="0"/>
                </a:lnTo>
                <a:lnTo>
                  <a:pt x="121444" y="0"/>
                </a:lnTo>
                <a:lnTo>
                  <a:pt x="100012" y="0"/>
                </a:lnTo>
                <a:lnTo>
                  <a:pt x="78581" y="14287"/>
                </a:lnTo>
                <a:lnTo>
                  <a:pt x="57150" y="14287"/>
                </a:lnTo>
                <a:lnTo>
                  <a:pt x="42862" y="14287"/>
                </a:lnTo>
                <a:lnTo>
                  <a:pt x="28575" y="21431"/>
                </a:lnTo>
                <a:lnTo>
                  <a:pt x="14287" y="28575"/>
                </a:lnTo>
                <a:lnTo>
                  <a:pt x="7144" y="28575"/>
                </a:lnTo>
                <a:lnTo>
                  <a:pt x="0" y="35719"/>
                </a:lnTo>
                <a:lnTo>
                  <a:pt x="0" y="42862"/>
                </a:lnTo>
                <a:lnTo>
                  <a:pt x="0" y="42862"/>
                </a:lnTo>
                <a:lnTo>
                  <a:pt x="7144" y="50006"/>
                </a:lnTo>
                <a:lnTo>
                  <a:pt x="7144" y="64294"/>
                </a:lnTo>
                <a:lnTo>
                  <a:pt x="14287" y="71437"/>
                </a:lnTo>
                <a:lnTo>
                  <a:pt x="28575" y="71437"/>
                </a:lnTo>
                <a:lnTo>
                  <a:pt x="42862" y="85725"/>
                </a:lnTo>
                <a:lnTo>
                  <a:pt x="64294" y="92869"/>
                </a:lnTo>
                <a:lnTo>
                  <a:pt x="85725" y="100012"/>
                </a:lnTo>
                <a:lnTo>
                  <a:pt x="100012" y="107156"/>
                </a:lnTo>
                <a:lnTo>
                  <a:pt x="114300" y="121444"/>
                </a:lnTo>
                <a:lnTo>
                  <a:pt x="128587" y="128587"/>
                </a:lnTo>
                <a:lnTo>
                  <a:pt x="142875" y="135731"/>
                </a:lnTo>
                <a:lnTo>
                  <a:pt x="150019" y="142875"/>
                </a:lnTo>
                <a:lnTo>
                  <a:pt x="157162" y="150019"/>
                </a:lnTo>
                <a:lnTo>
                  <a:pt x="157162" y="150019"/>
                </a:lnTo>
                <a:lnTo>
                  <a:pt x="164306" y="157162"/>
                </a:lnTo>
                <a:lnTo>
                  <a:pt x="164306" y="157162"/>
                </a:lnTo>
                <a:lnTo>
                  <a:pt x="157162" y="164306"/>
                </a:lnTo>
                <a:lnTo>
                  <a:pt x="157162" y="171450"/>
                </a:lnTo>
                <a:lnTo>
                  <a:pt x="150019" y="171450"/>
                </a:lnTo>
                <a:lnTo>
                  <a:pt x="142875" y="171450"/>
                </a:lnTo>
                <a:lnTo>
                  <a:pt x="128587" y="178594"/>
                </a:lnTo>
                <a:lnTo>
                  <a:pt x="114300" y="178594"/>
                </a:lnTo>
                <a:lnTo>
                  <a:pt x="92869" y="178594"/>
                </a:lnTo>
                <a:lnTo>
                  <a:pt x="71437" y="185737"/>
                </a:lnTo>
                <a:lnTo>
                  <a:pt x="35719" y="192881"/>
                </a:lnTo>
                <a:lnTo>
                  <a:pt x="35719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728663" y="3579019"/>
            <a:ext cx="392907" cy="57151"/>
          </a:xfrm>
          <a:custGeom>
            <a:avLst/>
            <a:gdLst/>
            <a:ahLst/>
            <a:cxnLst/>
            <a:rect l="0" t="0" r="0" b="0"/>
            <a:pathLst>
              <a:path w="392907" h="57151">
                <a:moveTo>
                  <a:pt x="0" y="57150"/>
                </a:moveTo>
                <a:lnTo>
                  <a:pt x="7143" y="57150"/>
                </a:lnTo>
                <a:lnTo>
                  <a:pt x="21431" y="57150"/>
                </a:lnTo>
                <a:lnTo>
                  <a:pt x="28575" y="57150"/>
                </a:lnTo>
                <a:lnTo>
                  <a:pt x="50006" y="57150"/>
                </a:lnTo>
                <a:lnTo>
                  <a:pt x="64293" y="57150"/>
                </a:lnTo>
                <a:lnTo>
                  <a:pt x="92868" y="57150"/>
                </a:lnTo>
                <a:lnTo>
                  <a:pt x="107156" y="57150"/>
                </a:lnTo>
                <a:lnTo>
                  <a:pt x="135731" y="50006"/>
                </a:lnTo>
                <a:lnTo>
                  <a:pt x="157162" y="42862"/>
                </a:lnTo>
                <a:lnTo>
                  <a:pt x="185737" y="42862"/>
                </a:lnTo>
                <a:lnTo>
                  <a:pt x="214312" y="35719"/>
                </a:lnTo>
                <a:lnTo>
                  <a:pt x="242887" y="28575"/>
                </a:lnTo>
                <a:lnTo>
                  <a:pt x="271462" y="21431"/>
                </a:lnTo>
                <a:lnTo>
                  <a:pt x="307181" y="21431"/>
                </a:lnTo>
                <a:lnTo>
                  <a:pt x="342900" y="14287"/>
                </a:lnTo>
                <a:lnTo>
                  <a:pt x="392906" y="0"/>
                </a:lnTo>
                <a:lnTo>
                  <a:pt x="39290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1593056" y="3393281"/>
            <a:ext cx="21433" cy="485776"/>
          </a:xfrm>
          <a:custGeom>
            <a:avLst/>
            <a:gdLst/>
            <a:ahLst/>
            <a:cxnLst/>
            <a:rect l="0" t="0" r="0" b="0"/>
            <a:pathLst>
              <a:path w="21433" h="485776">
                <a:moveTo>
                  <a:pt x="21432" y="21432"/>
                </a:moveTo>
                <a:lnTo>
                  <a:pt x="21432" y="7144"/>
                </a:lnTo>
                <a:lnTo>
                  <a:pt x="21432" y="7144"/>
                </a:lnTo>
                <a:lnTo>
                  <a:pt x="21432" y="7144"/>
                </a:lnTo>
                <a:lnTo>
                  <a:pt x="21432" y="7144"/>
                </a:lnTo>
                <a:lnTo>
                  <a:pt x="21432" y="7144"/>
                </a:lnTo>
                <a:lnTo>
                  <a:pt x="21432" y="0"/>
                </a:lnTo>
                <a:lnTo>
                  <a:pt x="21432" y="0"/>
                </a:lnTo>
                <a:lnTo>
                  <a:pt x="21432" y="7144"/>
                </a:lnTo>
                <a:lnTo>
                  <a:pt x="21432" y="7144"/>
                </a:lnTo>
                <a:lnTo>
                  <a:pt x="21432" y="0"/>
                </a:lnTo>
                <a:lnTo>
                  <a:pt x="21432" y="7144"/>
                </a:lnTo>
                <a:lnTo>
                  <a:pt x="21432" y="14288"/>
                </a:lnTo>
                <a:lnTo>
                  <a:pt x="21432" y="21432"/>
                </a:lnTo>
                <a:lnTo>
                  <a:pt x="21432" y="28575"/>
                </a:lnTo>
                <a:lnTo>
                  <a:pt x="21432" y="42863"/>
                </a:lnTo>
                <a:lnTo>
                  <a:pt x="21432" y="57150"/>
                </a:lnTo>
                <a:lnTo>
                  <a:pt x="21432" y="78582"/>
                </a:lnTo>
                <a:lnTo>
                  <a:pt x="14288" y="107157"/>
                </a:lnTo>
                <a:lnTo>
                  <a:pt x="14288" y="128588"/>
                </a:lnTo>
                <a:lnTo>
                  <a:pt x="14288" y="150019"/>
                </a:lnTo>
                <a:lnTo>
                  <a:pt x="7144" y="178594"/>
                </a:lnTo>
                <a:lnTo>
                  <a:pt x="7144" y="207169"/>
                </a:lnTo>
                <a:lnTo>
                  <a:pt x="7144" y="242888"/>
                </a:lnTo>
                <a:lnTo>
                  <a:pt x="0" y="271463"/>
                </a:lnTo>
                <a:lnTo>
                  <a:pt x="0" y="300038"/>
                </a:lnTo>
                <a:lnTo>
                  <a:pt x="0" y="328613"/>
                </a:lnTo>
                <a:lnTo>
                  <a:pt x="0" y="357188"/>
                </a:lnTo>
                <a:lnTo>
                  <a:pt x="0" y="385763"/>
                </a:lnTo>
                <a:lnTo>
                  <a:pt x="0" y="400050"/>
                </a:lnTo>
                <a:lnTo>
                  <a:pt x="0" y="421482"/>
                </a:lnTo>
                <a:lnTo>
                  <a:pt x="0" y="435769"/>
                </a:lnTo>
                <a:lnTo>
                  <a:pt x="0" y="457200"/>
                </a:lnTo>
                <a:lnTo>
                  <a:pt x="0" y="464344"/>
                </a:lnTo>
                <a:lnTo>
                  <a:pt x="0" y="478632"/>
                </a:lnTo>
                <a:lnTo>
                  <a:pt x="0" y="478632"/>
                </a:lnTo>
                <a:lnTo>
                  <a:pt x="0" y="485775"/>
                </a:lnTo>
                <a:lnTo>
                  <a:pt x="0" y="485775"/>
                </a:lnTo>
                <a:lnTo>
                  <a:pt x="0" y="4857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1400175" y="3307556"/>
            <a:ext cx="528639" cy="442914"/>
          </a:xfrm>
          <a:custGeom>
            <a:avLst/>
            <a:gdLst/>
            <a:ahLst/>
            <a:cxnLst/>
            <a:rect l="0" t="0" r="0" b="0"/>
            <a:pathLst>
              <a:path w="528639" h="442914">
                <a:moveTo>
                  <a:pt x="0" y="200025"/>
                </a:moveTo>
                <a:lnTo>
                  <a:pt x="0" y="200025"/>
                </a:lnTo>
                <a:lnTo>
                  <a:pt x="0" y="200025"/>
                </a:lnTo>
                <a:lnTo>
                  <a:pt x="0" y="192882"/>
                </a:lnTo>
                <a:lnTo>
                  <a:pt x="7144" y="192882"/>
                </a:lnTo>
                <a:lnTo>
                  <a:pt x="7144" y="185738"/>
                </a:lnTo>
                <a:lnTo>
                  <a:pt x="21431" y="178594"/>
                </a:lnTo>
                <a:lnTo>
                  <a:pt x="28575" y="171450"/>
                </a:lnTo>
                <a:lnTo>
                  <a:pt x="42863" y="164307"/>
                </a:lnTo>
                <a:lnTo>
                  <a:pt x="64294" y="142875"/>
                </a:lnTo>
                <a:lnTo>
                  <a:pt x="78581" y="135732"/>
                </a:lnTo>
                <a:lnTo>
                  <a:pt x="100013" y="121444"/>
                </a:lnTo>
                <a:lnTo>
                  <a:pt x="128588" y="100013"/>
                </a:lnTo>
                <a:lnTo>
                  <a:pt x="157163" y="78582"/>
                </a:lnTo>
                <a:lnTo>
                  <a:pt x="185738" y="64294"/>
                </a:lnTo>
                <a:lnTo>
                  <a:pt x="207169" y="50007"/>
                </a:lnTo>
                <a:lnTo>
                  <a:pt x="235744" y="35719"/>
                </a:lnTo>
                <a:lnTo>
                  <a:pt x="257175" y="28575"/>
                </a:lnTo>
                <a:lnTo>
                  <a:pt x="278606" y="21432"/>
                </a:lnTo>
                <a:lnTo>
                  <a:pt x="292894" y="14288"/>
                </a:lnTo>
                <a:lnTo>
                  <a:pt x="300038" y="14288"/>
                </a:lnTo>
                <a:lnTo>
                  <a:pt x="314325" y="7144"/>
                </a:lnTo>
                <a:lnTo>
                  <a:pt x="321469" y="7144"/>
                </a:lnTo>
                <a:lnTo>
                  <a:pt x="321469" y="7144"/>
                </a:lnTo>
                <a:lnTo>
                  <a:pt x="328613" y="7144"/>
                </a:lnTo>
                <a:lnTo>
                  <a:pt x="328613" y="0"/>
                </a:lnTo>
                <a:lnTo>
                  <a:pt x="328613" y="7144"/>
                </a:lnTo>
                <a:lnTo>
                  <a:pt x="328613" y="7144"/>
                </a:lnTo>
                <a:lnTo>
                  <a:pt x="335756" y="14288"/>
                </a:lnTo>
                <a:lnTo>
                  <a:pt x="335756" y="21432"/>
                </a:lnTo>
                <a:lnTo>
                  <a:pt x="335756" y="35719"/>
                </a:lnTo>
                <a:lnTo>
                  <a:pt x="335756" y="50007"/>
                </a:lnTo>
                <a:lnTo>
                  <a:pt x="335756" y="71438"/>
                </a:lnTo>
                <a:lnTo>
                  <a:pt x="335756" y="92869"/>
                </a:lnTo>
                <a:lnTo>
                  <a:pt x="335756" y="121444"/>
                </a:lnTo>
                <a:lnTo>
                  <a:pt x="335756" y="150019"/>
                </a:lnTo>
                <a:lnTo>
                  <a:pt x="335756" y="178594"/>
                </a:lnTo>
                <a:lnTo>
                  <a:pt x="328613" y="214313"/>
                </a:lnTo>
                <a:lnTo>
                  <a:pt x="328613" y="242888"/>
                </a:lnTo>
                <a:lnTo>
                  <a:pt x="328613" y="271463"/>
                </a:lnTo>
                <a:lnTo>
                  <a:pt x="328613" y="300038"/>
                </a:lnTo>
                <a:lnTo>
                  <a:pt x="328613" y="314325"/>
                </a:lnTo>
                <a:lnTo>
                  <a:pt x="321469" y="335757"/>
                </a:lnTo>
                <a:lnTo>
                  <a:pt x="321469" y="357188"/>
                </a:lnTo>
                <a:lnTo>
                  <a:pt x="328613" y="378619"/>
                </a:lnTo>
                <a:lnTo>
                  <a:pt x="328613" y="385763"/>
                </a:lnTo>
                <a:lnTo>
                  <a:pt x="328613" y="392907"/>
                </a:lnTo>
                <a:lnTo>
                  <a:pt x="328613" y="407194"/>
                </a:lnTo>
                <a:lnTo>
                  <a:pt x="328613" y="407194"/>
                </a:lnTo>
                <a:lnTo>
                  <a:pt x="328613" y="414338"/>
                </a:lnTo>
                <a:lnTo>
                  <a:pt x="335756" y="414338"/>
                </a:lnTo>
                <a:lnTo>
                  <a:pt x="335756" y="414338"/>
                </a:lnTo>
                <a:lnTo>
                  <a:pt x="335756" y="414338"/>
                </a:lnTo>
                <a:lnTo>
                  <a:pt x="335756" y="414338"/>
                </a:lnTo>
                <a:lnTo>
                  <a:pt x="342900" y="414338"/>
                </a:lnTo>
                <a:lnTo>
                  <a:pt x="342900" y="407194"/>
                </a:lnTo>
                <a:lnTo>
                  <a:pt x="342900" y="407194"/>
                </a:lnTo>
                <a:lnTo>
                  <a:pt x="350044" y="392907"/>
                </a:lnTo>
                <a:lnTo>
                  <a:pt x="350044" y="385763"/>
                </a:lnTo>
                <a:lnTo>
                  <a:pt x="364331" y="371475"/>
                </a:lnTo>
                <a:lnTo>
                  <a:pt x="371475" y="357188"/>
                </a:lnTo>
                <a:lnTo>
                  <a:pt x="378619" y="342900"/>
                </a:lnTo>
                <a:lnTo>
                  <a:pt x="385763" y="328613"/>
                </a:lnTo>
                <a:lnTo>
                  <a:pt x="385763" y="321469"/>
                </a:lnTo>
                <a:lnTo>
                  <a:pt x="400050" y="307182"/>
                </a:lnTo>
                <a:lnTo>
                  <a:pt x="407194" y="292894"/>
                </a:lnTo>
                <a:lnTo>
                  <a:pt x="414338" y="292894"/>
                </a:lnTo>
                <a:lnTo>
                  <a:pt x="421481" y="285750"/>
                </a:lnTo>
                <a:lnTo>
                  <a:pt x="428625" y="278607"/>
                </a:lnTo>
                <a:lnTo>
                  <a:pt x="435769" y="278607"/>
                </a:lnTo>
                <a:lnTo>
                  <a:pt x="442913" y="271463"/>
                </a:lnTo>
                <a:lnTo>
                  <a:pt x="442913" y="271463"/>
                </a:lnTo>
                <a:lnTo>
                  <a:pt x="450056" y="278607"/>
                </a:lnTo>
                <a:lnTo>
                  <a:pt x="457200" y="285750"/>
                </a:lnTo>
                <a:lnTo>
                  <a:pt x="464344" y="300038"/>
                </a:lnTo>
                <a:lnTo>
                  <a:pt x="464344" y="314325"/>
                </a:lnTo>
                <a:lnTo>
                  <a:pt x="471488" y="335757"/>
                </a:lnTo>
                <a:lnTo>
                  <a:pt x="478631" y="350044"/>
                </a:lnTo>
                <a:lnTo>
                  <a:pt x="478631" y="364332"/>
                </a:lnTo>
                <a:lnTo>
                  <a:pt x="485775" y="385763"/>
                </a:lnTo>
                <a:lnTo>
                  <a:pt x="485775" y="400050"/>
                </a:lnTo>
                <a:lnTo>
                  <a:pt x="492919" y="407194"/>
                </a:lnTo>
                <a:lnTo>
                  <a:pt x="492919" y="421482"/>
                </a:lnTo>
                <a:lnTo>
                  <a:pt x="500063" y="428625"/>
                </a:lnTo>
                <a:lnTo>
                  <a:pt x="507206" y="435769"/>
                </a:lnTo>
                <a:lnTo>
                  <a:pt x="507206" y="435769"/>
                </a:lnTo>
                <a:lnTo>
                  <a:pt x="514350" y="442913"/>
                </a:lnTo>
                <a:lnTo>
                  <a:pt x="514350" y="435769"/>
                </a:lnTo>
                <a:lnTo>
                  <a:pt x="521494" y="428625"/>
                </a:lnTo>
                <a:lnTo>
                  <a:pt x="528638" y="421482"/>
                </a:lnTo>
                <a:lnTo>
                  <a:pt x="528638" y="4214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1985963" y="3629025"/>
            <a:ext cx="28576" cy="114301"/>
          </a:xfrm>
          <a:custGeom>
            <a:avLst/>
            <a:gdLst/>
            <a:ahLst/>
            <a:cxnLst/>
            <a:rect l="0" t="0" r="0" b="0"/>
            <a:pathLst>
              <a:path w="28576" h="114301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7143" y="7144"/>
                </a:lnTo>
                <a:lnTo>
                  <a:pt x="7143" y="14288"/>
                </a:lnTo>
                <a:lnTo>
                  <a:pt x="14287" y="35719"/>
                </a:lnTo>
                <a:lnTo>
                  <a:pt x="14287" y="42863"/>
                </a:lnTo>
                <a:lnTo>
                  <a:pt x="14287" y="57150"/>
                </a:lnTo>
                <a:lnTo>
                  <a:pt x="21431" y="71438"/>
                </a:lnTo>
                <a:lnTo>
                  <a:pt x="21431" y="78581"/>
                </a:lnTo>
                <a:lnTo>
                  <a:pt x="21431" y="85725"/>
                </a:lnTo>
                <a:lnTo>
                  <a:pt x="28575" y="92869"/>
                </a:lnTo>
                <a:lnTo>
                  <a:pt x="28575" y="114300"/>
                </a:lnTo>
                <a:lnTo>
                  <a:pt x="28575" y="114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1950244" y="3507581"/>
            <a:ext cx="14288" cy="21433"/>
          </a:xfrm>
          <a:custGeom>
            <a:avLst/>
            <a:gdLst/>
            <a:ahLst/>
            <a:cxnLst/>
            <a:rect l="0" t="0" r="0" b="0"/>
            <a:pathLst>
              <a:path w="14288" h="21433">
                <a:moveTo>
                  <a:pt x="14287" y="21432"/>
                </a:moveTo>
                <a:lnTo>
                  <a:pt x="7144" y="14288"/>
                </a:lnTo>
                <a:lnTo>
                  <a:pt x="7144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2057400" y="3521869"/>
            <a:ext cx="178595" cy="171451"/>
          </a:xfrm>
          <a:custGeom>
            <a:avLst/>
            <a:gdLst/>
            <a:ahLst/>
            <a:cxnLst/>
            <a:rect l="0" t="0" r="0" b="0"/>
            <a:pathLst>
              <a:path w="178595" h="171451">
                <a:moveTo>
                  <a:pt x="7144" y="150019"/>
                </a:moveTo>
                <a:lnTo>
                  <a:pt x="0" y="150019"/>
                </a:lnTo>
                <a:lnTo>
                  <a:pt x="0" y="150019"/>
                </a:lnTo>
                <a:lnTo>
                  <a:pt x="0" y="150019"/>
                </a:lnTo>
                <a:lnTo>
                  <a:pt x="0" y="157162"/>
                </a:lnTo>
                <a:lnTo>
                  <a:pt x="0" y="157162"/>
                </a:lnTo>
                <a:lnTo>
                  <a:pt x="0" y="157162"/>
                </a:lnTo>
                <a:lnTo>
                  <a:pt x="0" y="157162"/>
                </a:lnTo>
                <a:lnTo>
                  <a:pt x="0" y="164306"/>
                </a:lnTo>
                <a:lnTo>
                  <a:pt x="0" y="157162"/>
                </a:lnTo>
                <a:lnTo>
                  <a:pt x="0" y="157162"/>
                </a:lnTo>
                <a:lnTo>
                  <a:pt x="0" y="157162"/>
                </a:lnTo>
                <a:lnTo>
                  <a:pt x="0" y="157162"/>
                </a:lnTo>
                <a:lnTo>
                  <a:pt x="0" y="142875"/>
                </a:lnTo>
                <a:lnTo>
                  <a:pt x="0" y="142875"/>
                </a:lnTo>
                <a:lnTo>
                  <a:pt x="7144" y="128587"/>
                </a:lnTo>
                <a:lnTo>
                  <a:pt x="7144" y="107156"/>
                </a:lnTo>
                <a:lnTo>
                  <a:pt x="7144" y="92869"/>
                </a:lnTo>
                <a:lnTo>
                  <a:pt x="14288" y="78581"/>
                </a:lnTo>
                <a:lnTo>
                  <a:pt x="14288" y="64294"/>
                </a:lnTo>
                <a:lnTo>
                  <a:pt x="21431" y="42862"/>
                </a:lnTo>
                <a:lnTo>
                  <a:pt x="28575" y="35719"/>
                </a:lnTo>
                <a:lnTo>
                  <a:pt x="35719" y="21431"/>
                </a:lnTo>
                <a:lnTo>
                  <a:pt x="42863" y="14287"/>
                </a:lnTo>
                <a:lnTo>
                  <a:pt x="50006" y="14287"/>
                </a:lnTo>
                <a:lnTo>
                  <a:pt x="50006" y="7144"/>
                </a:lnTo>
                <a:lnTo>
                  <a:pt x="57150" y="0"/>
                </a:lnTo>
                <a:lnTo>
                  <a:pt x="64294" y="7144"/>
                </a:lnTo>
                <a:lnTo>
                  <a:pt x="71438" y="14287"/>
                </a:lnTo>
                <a:lnTo>
                  <a:pt x="78581" y="14287"/>
                </a:lnTo>
                <a:lnTo>
                  <a:pt x="85725" y="21431"/>
                </a:lnTo>
                <a:lnTo>
                  <a:pt x="100013" y="35719"/>
                </a:lnTo>
                <a:lnTo>
                  <a:pt x="107156" y="50006"/>
                </a:lnTo>
                <a:lnTo>
                  <a:pt x="114300" y="64294"/>
                </a:lnTo>
                <a:lnTo>
                  <a:pt x="121444" y="78581"/>
                </a:lnTo>
                <a:lnTo>
                  <a:pt x="128588" y="92869"/>
                </a:lnTo>
                <a:lnTo>
                  <a:pt x="135731" y="107156"/>
                </a:lnTo>
                <a:lnTo>
                  <a:pt x="142875" y="121444"/>
                </a:lnTo>
                <a:lnTo>
                  <a:pt x="150019" y="135731"/>
                </a:lnTo>
                <a:lnTo>
                  <a:pt x="157163" y="142875"/>
                </a:lnTo>
                <a:lnTo>
                  <a:pt x="157163" y="150019"/>
                </a:lnTo>
                <a:lnTo>
                  <a:pt x="164306" y="157162"/>
                </a:lnTo>
                <a:lnTo>
                  <a:pt x="178594" y="171450"/>
                </a:lnTo>
                <a:lnTo>
                  <a:pt x="178594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2314575" y="3429000"/>
            <a:ext cx="21432" cy="271464"/>
          </a:xfrm>
          <a:custGeom>
            <a:avLst/>
            <a:gdLst/>
            <a:ahLst/>
            <a:cxnLst/>
            <a:rect l="0" t="0" r="0" b="0"/>
            <a:pathLst>
              <a:path w="21432" h="271464">
                <a:moveTo>
                  <a:pt x="0" y="7144"/>
                </a:move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7144" y="14288"/>
                </a:lnTo>
                <a:lnTo>
                  <a:pt x="7144" y="28575"/>
                </a:lnTo>
                <a:lnTo>
                  <a:pt x="7144" y="42863"/>
                </a:lnTo>
                <a:lnTo>
                  <a:pt x="7144" y="57150"/>
                </a:lnTo>
                <a:lnTo>
                  <a:pt x="14288" y="71438"/>
                </a:lnTo>
                <a:lnTo>
                  <a:pt x="14288" y="92869"/>
                </a:lnTo>
                <a:lnTo>
                  <a:pt x="14288" y="114300"/>
                </a:lnTo>
                <a:lnTo>
                  <a:pt x="14288" y="135731"/>
                </a:lnTo>
                <a:lnTo>
                  <a:pt x="14288" y="164306"/>
                </a:lnTo>
                <a:lnTo>
                  <a:pt x="21431" y="192881"/>
                </a:lnTo>
                <a:lnTo>
                  <a:pt x="21431" y="207169"/>
                </a:lnTo>
                <a:lnTo>
                  <a:pt x="21431" y="221456"/>
                </a:lnTo>
                <a:lnTo>
                  <a:pt x="21431" y="242888"/>
                </a:lnTo>
                <a:lnTo>
                  <a:pt x="21431" y="250031"/>
                </a:lnTo>
                <a:lnTo>
                  <a:pt x="21431" y="257175"/>
                </a:lnTo>
                <a:lnTo>
                  <a:pt x="21431" y="271463"/>
                </a:lnTo>
                <a:lnTo>
                  <a:pt x="21431" y="2714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2328863" y="3457575"/>
            <a:ext cx="128588" cy="164307"/>
          </a:xfrm>
          <a:custGeom>
            <a:avLst/>
            <a:gdLst/>
            <a:ahLst/>
            <a:cxnLst/>
            <a:rect l="0" t="0" r="0" b="0"/>
            <a:pathLst>
              <a:path w="128588" h="164307">
                <a:moveTo>
                  <a:pt x="114300" y="7144"/>
                </a:moveTo>
                <a:lnTo>
                  <a:pt x="107156" y="0"/>
                </a:lnTo>
                <a:lnTo>
                  <a:pt x="100012" y="0"/>
                </a:lnTo>
                <a:lnTo>
                  <a:pt x="92868" y="0"/>
                </a:lnTo>
                <a:lnTo>
                  <a:pt x="78581" y="0"/>
                </a:lnTo>
                <a:lnTo>
                  <a:pt x="71437" y="7144"/>
                </a:lnTo>
                <a:lnTo>
                  <a:pt x="57150" y="7144"/>
                </a:lnTo>
                <a:lnTo>
                  <a:pt x="50006" y="14288"/>
                </a:lnTo>
                <a:lnTo>
                  <a:pt x="35718" y="28575"/>
                </a:lnTo>
                <a:lnTo>
                  <a:pt x="28575" y="35719"/>
                </a:lnTo>
                <a:lnTo>
                  <a:pt x="21431" y="50006"/>
                </a:lnTo>
                <a:lnTo>
                  <a:pt x="14287" y="64294"/>
                </a:lnTo>
                <a:lnTo>
                  <a:pt x="7143" y="71438"/>
                </a:lnTo>
                <a:lnTo>
                  <a:pt x="0" y="78581"/>
                </a:lnTo>
                <a:lnTo>
                  <a:pt x="0" y="92869"/>
                </a:lnTo>
                <a:lnTo>
                  <a:pt x="0" y="107156"/>
                </a:lnTo>
                <a:lnTo>
                  <a:pt x="7143" y="114300"/>
                </a:lnTo>
                <a:lnTo>
                  <a:pt x="7143" y="121444"/>
                </a:lnTo>
                <a:lnTo>
                  <a:pt x="21431" y="135731"/>
                </a:lnTo>
                <a:lnTo>
                  <a:pt x="28575" y="142875"/>
                </a:lnTo>
                <a:lnTo>
                  <a:pt x="42862" y="150019"/>
                </a:lnTo>
                <a:lnTo>
                  <a:pt x="57150" y="157163"/>
                </a:lnTo>
                <a:lnTo>
                  <a:pt x="78581" y="164306"/>
                </a:lnTo>
                <a:lnTo>
                  <a:pt x="100012" y="164306"/>
                </a:lnTo>
                <a:lnTo>
                  <a:pt x="128587" y="164306"/>
                </a:lnTo>
                <a:lnTo>
                  <a:pt x="128587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2728913" y="3443288"/>
            <a:ext cx="528638" cy="257176"/>
          </a:xfrm>
          <a:custGeom>
            <a:avLst/>
            <a:gdLst/>
            <a:ahLst/>
            <a:cxnLst/>
            <a:rect l="0" t="0" r="0" b="0"/>
            <a:pathLst>
              <a:path w="528638" h="257176">
                <a:moveTo>
                  <a:pt x="128587" y="100012"/>
                </a:moveTo>
                <a:lnTo>
                  <a:pt x="128587" y="92868"/>
                </a:lnTo>
                <a:lnTo>
                  <a:pt x="128587" y="92868"/>
                </a:lnTo>
                <a:lnTo>
                  <a:pt x="121443" y="85725"/>
                </a:lnTo>
                <a:lnTo>
                  <a:pt x="121443" y="85725"/>
                </a:lnTo>
                <a:lnTo>
                  <a:pt x="114300" y="78581"/>
                </a:lnTo>
                <a:lnTo>
                  <a:pt x="107156" y="78581"/>
                </a:lnTo>
                <a:lnTo>
                  <a:pt x="107156" y="78581"/>
                </a:lnTo>
                <a:lnTo>
                  <a:pt x="92868" y="78581"/>
                </a:lnTo>
                <a:lnTo>
                  <a:pt x="85725" y="78581"/>
                </a:lnTo>
                <a:lnTo>
                  <a:pt x="71437" y="92868"/>
                </a:lnTo>
                <a:lnTo>
                  <a:pt x="64293" y="100012"/>
                </a:lnTo>
                <a:lnTo>
                  <a:pt x="50006" y="114300"/>
                </a:lnTo>
                <a:lnTo>
                  <a:pt x="35718" y="128587"/>
                </a:lnTo>
                <a:lnTo>
                  <a:pt x="21431" y="142875"/>
                </a:lnTo>
                <a:lnTo>
                  <a:pt x="14287" y="164306"/>
                </a:lnTo>
                <a:lnTo>
                  <a:pt x="7143" y="178593"/>
                </a:lnTo>
                <a:lnTo>
                  <a:pt x="0" y="200025"/>
                </a:lnTo>
                <a:lnTo>
                  <a:pt x="0" y="214312"/>
                </a:lnTo>
                <a:lnTo>
                  <a:pt x="0" y="221456"/>
                </a:lnTo>
                <a:lnTo>
                  <a:pt x="0" y="235743"/>
                </a:lnTo>
                <a:lnTo>
                  <a:pt x="0" y="250031"/>
                </a:lnTo>
                <a:lnTo>
                  <a:pt x="14287" y="250031"/>
                </a:lnTo>
                <a:lnTo>
                  <a:pt x="21431" y="257175"/>
                </a:lnTo>
                <a:lnTo>
                  <a:pt x="28575" y="257175"/>
                </a:lnTo>
                <a:lnTo>
                  <a:pt x="35718" y="257175"/>
                </a:lnTo>
                <a:lnTo>
                  <a:pt x="50006" y="250031"/>
                </a:lnTo>
                <a:lnTo>
                  <a:pt x="57150" y="250031"/>
                </a:lnTo>
                <a:lnTo>
                  <a:pt x="71437" y="242887"/>
                </a:lnTo>
                <a:lnTo>
                  <a:pt x="85725" y="221456"/>
                </a:lnTo>
                <a:lnTo>
                  <a:pt x="100012" y="207168"/>
                </a:lnTo>
                <a:lnTo>
                  <a:pt x="107156" y="192881"/>
                </a:lnTo>
                <a:lnTo>
                  <a:pt x="121443" y="178593"/>
                </a:lnTo>
                <a:lnTo>
                  <a:pt x="128587" y="164306"/>
                </a:lnTo>
                <a:lnTo>
                  <a:pt x="135731" y="150018"/>
                </a:lnTo>
                <a:lnTo>
                  <a:pt x="142875" y="142875"/>
                </a:lnTo>
                <a:lnTo>
                  <a:pt x="150018" y="135731"/>
                </a:lnTo>
                <a:lnTo>
                  <a:pt x="150018" y="135731"/>
                </a:lnTo>
                <a:lnTo>
                  <a:pt x="157162" y="128587"/>
                </a:lnTo>
                <a:lnTo>
                  <a:pt x="157162" y="128587"/>
                </a:lnTo>
                <a:lnTo>
                  <a:pt x="157162" y="128587"/>
                </a:lnTo>
                <a:lnTo>
                  <a:pt x="157162" y="128587"/>
                </a:lnTo>
                <a:lnTo>
                  <a:pt x="157162" y="128587"/>
                </a:lnTo>
                <a:lnTo>
                  <a:pt x="164306" y="135731"/>
                </a:lnTo>
                <a:lnTo>
                  <a:pt x="164306" y="142875"/>
                </a:lnTo>
                <a:lnTo>
                  <a:pt x="164306" y="150018"/>
                </a:lnTo>
                <a:lnTo>
                  <a:pt x="171450" y="164306"/>
                </a:lnTo>
                <a:lnTo>
                  <a:pt x="171450" y="185737"/>
                </a:lnTo>
                <a:lnTo>
                  <a:pt x="178593" y="200025"/>
                </a:lnTo>
                <a:lnTo>
                  <a:pt x="178593" y="207168"/>
                </a:lnTo>
                <a:lnTo>
                  <a:pt x="192881" y="221456"/>
                </a:lnTo>
                <a:lnTo>
                  <a:pt x="200025" y="228600"/>
                </a:lnTo>
                <a:lnTo>
                  <a:pt x="207168" y="235743"/>
                </a:lnTo>
                <a:lnTo>
                  <a:pt x="221456" y="242887"/>
                </a:lnTo>
                <a:lnTo>
                  <a:pt x="235743" y="242887"/>
                </a:lnTo>
                <a:lnTo>
                  <a:pt x="250031" y="235743"/>
                </a:lnTo>
                <a:lnTo>
                  <a:pt x="264318" y="235743"/>
                </a:lnTo>
                <a:lnTo>
                  <a:pt x="278606" y="228600"/>
                </a:lnTo>
                <a:lnTo>
                  <a:pt x="292893" y="214312"/>
                </a:lnTo>
                <a:lnTo>
                  <a:pt x="307181" y="200025"/>
                </a:lnTo>
                <a:lnTo>
                  <a:pt x="321468" y="185737"/>
                </a:lnTo>
                <a:lnTo>
                  <a:pt x="335756" y="164306"/>
                </a:lnTo>
                <a:lnTo>
                  <a:pt x="342900" y="142875"/>
                </a:lnTo>
                <a:lnTo>
                  <a:pt x="350043" y="114300"/>
                </a:lnTo>
                <a:lnTo>
                  <a:pt x="364331" y="92868"/>
                </a:lnTo>
                <a:lnTo>
                  <a:pt x="371475" y="71437"/>
                </a:lnTo>
                <a:lnTo>
                  <a:pt x="371475" y="57150"/>
                </a:lnTo>
                <a:lnTo>
                  <a:pt x="378618" y="42862"/>
                </a:lnTo>
                <a:lnTo>
                  <a:pt x="378618" y="21431"/>
                </a:lnTo>
                <a:lnTo>
                  <a:pt x="378618" y="14287"/>
                </a:lnTo>
                <a:lnTo>
                  <a:pt x="378618" y="14287"/>
                </a:lnTo>
                <a:lnTo>
                  <a:pt x="371475" y="7143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0"/>
                </a:lnTo>
                <a:lnTo>
                  <a:pt x="371475" y="7143"/>
                </a:lnTo>
                <a:lnTo>
                  <a:pt x="371475" y="14287"/>
                </a:lnTo>
                <a:lnTo>
                  <a:pt x="364331" y="28575"/>
                </a:lnTo>
                <a:lnTo>
                  <a:pt x="364331" y="50006"/>
                </a:lnTo>
                <a:lnTo>
                  <a:pt x="357187" y="71437"/>
                </a:lnTo>
                <a:lnTo>
                  <a:pt x="357187" y="92868"/>
                </a:lnTo>
                <a:lnTo>
                  <a:pt x="350043" y="121443"/>
                </a:lnTo>
                <a:lnTo>
                  <a:pt x="357187" y="142875"/>
                </a:lnTo>
                <a:lnTo>
                  <a:pt x="357187" y="164306"/>
                </a:lnTo>
                <a:lnTo>
                  <a:pt x="364331" y="192881"/>
                </a:lnTo>
                <a:lnTo>
                  <a:pt x="371475" y="207168"/>
                </a:lnTo>
                <a:lnTo>
                  <a:pt x="378618" y="221456"/>
                </a:lnTo>
                <a:lnTo>
                  <a:pt x="385762" y="235743"/>
                </a:lnTo>
                <a:lnTo>
                  <a:pt x="400050" y="250031"/>
                </a:lnTo>
                <a:lnTo>
                  <a:pt x="414337" y="250031"/>
                </a:lnTo>
                <a:lnTo>
                  <a:pt x="421481" y="257175"/>
                </a:lnTo>
                <a:lnTo>
                  <a:pt x="435768" y="257175"/>
                </a:lnTo>
                <a:lnTo>
                  <a:pt x="450056" y="257175"/>
                </a:lnTo>
                <a:lnTo>
                  <a:pt x="457200" y="257175"/>
                </a:lnTo>
                <a:lnTo>
                  <a:pt x="471487" y="257175"/>
                </a:lnTo>
                <a:lnTo>
                  <a:pt x="485775" y="250031"/>
                </a:lnTo>
                <a:lnTo>
                  <a:pt x="500062" y="242887"/>
                </a:lnTo>
                <a:lnTo>
                  <a:pt x="507206" y="242887"/>
                </a:lnTo>
                <a:lnTo>
                  <a:pt x="521493" y="235743"/>
                </a:lnTo>
                <a:lnTo>
                  <a:pt x="521493" y="221456"/>
                </a:lnTo>
                <a:lnTo>
                  <a:pt x="528637" y="221456"/>
                </a:lnTo>
                <a:lnTo>
                  <a:pt x="528637" y="221456"/>
                </a:lnTo>
                <a:lnTo>
                  <a:pt x="528637" y="207168"/>
                </a:lnTo>
                <a:lnTo>
                  <a:pt x="528637" y="200025"/>
                </a:lnTo>
                <a:lnTo>
                  <a:pt x="521493" y="200025"/>
                </a:lnTo>
                <a:lnTo>
                  <a:pt x="514350" y="185737"/>
                </a:lnTo>
                <a:lnTo>
                  <a:pt x="507206" y="178593"/>
                </a:lnTo>
                <a:lnTo>
                  <a:pt x="492918" y="178593"/>
                </a:lnTo>
                <a:lnTo>
                  <a:pt x="478631" y="171450"/>
                </a:lnTo>
                <a:lnTo>
                  <a:pt x="464343" y="171450"/>
                </a:lnTo>
                <a:lnTo>
                  <a:pt x="442912" y="178593"/>
                </a:lnTo>
                <a:lnTo>
                  <a:pt x="428625" y="178593"/>
                </a:lnTo>
                <a:lnTo>
                  <a:pt x="407193" y="185737"/>
                </a:lnTo>
                <a:lnTo>
                  <a:pt x="392906" y="200025"/>
                </a:lnTo>
                <a:lnTo>
                  <a:pt x="371475" y="214312"/>
                </a:lnTo>
                <a:lnTo>
                  <a:pt x="371475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3336131" y="3564731"/>
            <a:ext cx="142876" cy="150020"/>
          </a:xfrm>
          <a:custGeom>
            <a:avLst/>
            <a:gdLst/>
            <a:ahLst/>
            <a:cxnLst/>
            <a:rect l="0" t="0" r="0" b="0"/>
            <a:pathLst>
              <a:path w="142876" h="150020">
                <a:moveTo>
                  <a:pt x="0" y="50007"/>
                </a:moveTo>
                <a:lnTo>
                  <a:pt x="0" y="57150"/>
                </a:lnTo>
                <a:lnTo>
                  <a:pt x="0" y="50007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64294"/>
                </a:lnTo>
                <a:lnTo>
                  <a:pt x="7144" y="78582"/>
                </a:lnTo>
                <a:lnTo>
                  <a:pt x="7144" y="78582"/>
                </a:lnTo>
                <a:lnTo>
                  <a:pt x="7144" y="92869"/>
                </a:lnTo>
                <a:lnTo>
                  <a:pt x="7144" y="107157"/>
                </a:lnTo>
                <a:lnTo>
                  <a:pt x="7144" y="114300"/>
                </a:lnTo>
                <a:lnTo>
                  <a:pt x="14288" y="121444"/>
                </a:lnTo>
                <a:lnTo>
                  <a:pt x="21432" y="135732"/>
                </a:lnTo>
                <a:lnTo>
                  <a:pt x="28575" y="135732"/>
                </a:lnTo>
                <a:lnTo>
                  <a:pt x="35719" y="142875"/>
                </a:lnTo>
                <a:lnTo>
                  <a:pt x="42863" y="150019"/>
                </a:lnTo>
                <a:lnTo>
                  <a:pt x="57150" y="150019"/>
                </a:lnTo>
                <a:lnTo>
                  <a:pt x="64294" y="142875"/>
                </a:lnTo>
                <a:lnTo>
                  <a:pt x="78582" y="142875"/>
                </a:lnTo>
                <a:lnTo>
                  <a:pt x="85725" y="135732"/>
                </a:lnTo>
                <a:lnTo>
                  <a:pt x="92869" y="128588"/>
                </a:lnTo>
                <a:lnTo>
                  <a:pt x="107157" y="121444"/>
                </a:lnTo>
                <a:lnTo>
                  <a:pt x="114300" y="121444"/>
                </a:lnTo>
                <a:lnTo>
                  <a:pt x="121444" y="107157"/>
                </a:lnTo>
                <a:lnTo>
                  <a:pt x="128588" y="92869"/>
                </a:lnTo>
                <a:lnTo>
                  <a:pt x="135732" y="85725"/>
                </a:lnTo>
                <a:lnTo>
                  <a:pt x="135732" y="78582"/>
                </a:lnTo>
                <a:lnTo>
                  <a:pt x="142875" y="57150"/>
                </a:lnTo>
                <a:lnTo>
                  <a:pt x="142875" y="50007"/>
                </a:lnTo>
                <a:lnTo>
                  <a:pt x="142875" y="35719"/>
                </a:lnTo>
                <a:lnTo>
                  <a:pt x="135732" y="21432"/>
                </a:lnTo>
                <a:lnTo>
                  <a:pt x="128588" y="14288"/>
                </a:lnTo>
                <a:lnTo>
                  <a:pt x="121444" y="7144"/>
                </a:lnTo>
                <a:lnTo>
                  <a:pt x="107157" y="0"/>
                </a:lnTo>
                <a:lnTo>
                  <a:pt x="92869" y="0"/>
                </a:lnTo>
                <a:lnTo>
                  <a:pt x="78582" y="7144"/>
                </a:lnTo>
                <a:lnTo>
                  <a:pt x="64294" y="14288"/>
                </a:lnTo>
                <a:lnTo>
                  <a:pt x="50007" y="21432"/>
                </a:lnTo>
                <a:lnTo>
                  <a:pt x="35719" y="35719"/>
                </a:lnTo>
                <a:lnTo>
                  <a:pt x="21432" y="50007"/>
                </a:lnTo>
                <a:lnTo>
                  <a:pt x="7144" y="57150"/>
                </a:lnTo>
                <a:lnTo>
                  <a:pt x="0" y="71438"/>
                </a:lnTo>
                <a:lnTo>
                  <a:pt x="0" y="85725"/>
                </a:lnTo>
                <a:lnTo>
                  <a:pt x="0" y="92869"/>
                </a:lnTo>
                <a:lnTo>
                  <a:pt x="0" y="100013"/>
                </a:lnTo>
                <a:lnTo>
                  <a:pt x="0" y="1000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3564731" y="3543300"/>
            <a:ext cx="78583" cy="157164"/>
          </a:xfrm>
          <a:custGeom>
            <a:avLst/>
            <a:gdLst/>
            <a:ahLst/>
            <a:cxnLst/>
            <a:rect l="0" t="0" r="0" b="0"/>
            <a:pathLst>
              <a:path w="78583" h="157164">
                <a:moveTo>
                  <a:pt x="7144" y="7144"/>
                </a:moveTo>
                <a:lnTo>
                  <a:pt x="7144" y="7144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1"/>
                </a:lnTo>
                <a:lnTo>
                  <a:pt x="7144" y="35719"/>
                </a:lnTo>
                <a:lnTo>
                  <a:pt x="7144" y="50006"/>
                </a:lnTo>
                <a:lnTo>
                  <a:pt x="0" y="64294"/>
                </a:lnTo>
                <a:lnTo>
                  <a:pt x="0" y="85725"/>
                </a:lnTo>
                <a:lnTo>
                  <a:pt x="0" y="100013"/>
                </a:lnTo>
                <a:lnTo>
                  <a:pt x="7144" y="114300"/>
                </a:lnTo>
                <a:lnTo>
                  <a:pt x="7144" y="128588"/>
                </a:lnTo>
                <a:lnTo>
                  <a:pt x="7144" y="135731"/>
                </a:lnTo>
                <a:lnTo>
                  <a:pt x="14288" y="142875"/>
                </a:lnTo>
                <a:lnTo>
                  <a:pt x="21432" y="150019"/>
                </a:lnTo>
                <a:lnTo>
                  <a:pt x="28575" y="150019"/>
                </a:lnTo>
                <a:lnTo>
                  <a:pt x="28575" y="157163"/>
                </a:lnTo>
                <a:lnTo>
                  <a:pt x="35719" y="150019"/>
                </a:lnTo>
                <a:lnTo>
                  <a:pt x="42863" y="150019"/>
                </a:lnTo>
                <a:lnTo>
                  <a:pt x="50007" y="142875"/>
                </a:lnTo>
                <a:lnTo>
                  <a:pt x="57150" y="128588"/>
                </a:lnTo>
                <a:lnTo>
                  <a:pt x="64294" y="121444"/>
                </a:lnTo>
                <a:lnTo>
                  <a:pt x="78582" y="100013"/>
                </a:lnTo>
                <a:lnTo>
                  <a:pt x="78582" y="1000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3686175" y="3557588"/>
            <a:ext cx="142876" cy="142876"/>
          </a:xfrm>
          <a:custGeom>
            <a:avLst/>
            <a:gdLst/>
            <a:ahLst/>
            <a:cxnLst/>
            <a:rect l="0" t="0" r="0" b="0"/>
            <a:pathLst>
              <a:path w="142876" h="142876">
                <a:moveTo>
                  <a:pt x="0" y="14287"/>
                </a:moveTo>
                <a:lnTo>
                  <a:pt x="0" y="7143"/>
                </a:ln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7143"/>
                </a:lnTo>
                <a:lnTo>
                  <a:pt x="14288" y="7143"/>
                </a:lnTo>
                <a:lnTo>
                  <a:pt x="14288" y="21431"/>
                </a:lnTo>
                <a:lnTo>
                  <a:pt x="14288" y="35718"/>
                </a:lnTo>
                <a:lnTo>
                  <a:pt x="21431" y="50006"/>
                </a:lnTo>
                <a:lnTo>
                  <a:pt x="21431" y="64293"/>
                </a:lnTo>
                <a:lnTo>
                  <a:pt x="28575" y="85725"/>
                </a:lnTo>
                <a:lnTo>
                  <a:pt x="28575" y="100012"/>
                </a:lnTo>
                <a:lnTo>
                  <a:pt x="35719" y="114300"/>
                </a:lnTo>
                <a:lnTo>
                  <a:pt x="42863" y="128587"/>
                </a:lnTo>
                <a:lnTo>
                  <a:pt x="50006" y="135731"/>
                </a:lnTo>
                <a:lnTo>
                  <a:pt x="57150" y="135731"/>
                </a:lnTo>
                <a:lnTo>
                  <a:pt x="64294" y="142875"/>
                </a:lnTo>
                <a:lnTo>
                  <a:pt x="71438" y="142875"/>
                </a:lnTo>
                <a:lnTo>
                  <a:pt x="85725" y="135731"/>
                </a:lnTo>
                <a:lnTo>
                  <a:pt x="92869" y="135731"/>
                </a:lnTo>
                <a:lnTo>
                  <a:pt x="100013" y="128587"/>
                </a:lnTo>
                <a:lnTo>
                  <a:pt x="107156" y="114300"/>
                </a:lnTo>
                <a:lnTo>
                  <a:pt x="114300" y="100012"/>
                </a:lnTo>
                <a:lnTo>
                  <a:pt x="121444" y="85725"/>
                </a:lnTo>
                <a:lnTo>
                  <a:pt x="128588" y="64293"/>
                </a:lnTo>
                <a:lnTo>
                  <a:pt x="142875" y="35718"/>
                </a:lnTo>
                <a:lnTo>
                  <a:pt x="142875" y="357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3836194" y="3486150"/>
            <a:ext cx="92870" cy="200026"/>
          </a:xfrm>
          <a:custGeom>
            <a:avLst/>
            <a:gdLst/>
            <a:ahLst/>
            <a:cxnLst/>
            <a:rect l="0" t="0" r="0" b="0"/>
            <a:pathLst>
              <a:path w="92870" h="200026">
                <a:moveTo>
                  <a:pt x="0" y="21431"/>
                </a:move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0" y="71438"/>
                </a:lnTo>
                <a:lnTo>
                  <a:pt x="0" y="100013"/>
                </a:lnTo>
                <a:lnTo>
                  <a:pt x="0" y="121444"/>
                </a:lnTo>
                <a:lnTo>
                  <a:pt x="0" y="142875"/>
                </a:lnTo>
                <a:lnTo>
                  <a:pt x="7144" y="157163"/>
                </a:lnTo>
                <a:lnTo>
                  <a:pt x="7144" y="178594"/>
                </a:lnTo>
                <a:lnTo>
                  <a:pt x="7144" y="178594"/>
                </a:lnTo>
                <a:lnTo>
                  <a:pt x="14287" y="185738"/>
                </a:lnTo>
                <a:lnTo>
                  <a:pt x="14287" y="200025"/>
                </a:lnTo>
                <a:lnTo>
                  <a:pt x="14287" y="192881"/>
                </a:lnTo>
                <a:lnTo>
                  <a:pt x="14287" y="200025"/>
                </a:lnTo>
                <a:lnTo>
                  <a:pt x="14287" y="200025"/>
                </a:lnTo>
                <a:lnTo>
                  <a:pt x="21431" y="200025"/>
                </a:lnTo>
                <a:lnTo>
                  <a:pt x="21431" y="200025"/>
                </a:lnTo>
                <a:lnTo>
                  <a:pt x="21431" y="200025"/>
                </a:lnTo>
                <a:lnTo>
                  <a:pt x="21431" y="200025"/>
                </a:lnTo>
                <a:lnTo>
                  <a:pt x="14287" y="192881"/>
                </a:lnTo>
                <a:lnTo>
                  <a:pt x="14287" y="185738"/>
                </a:lnTo>
                <a:lnTo>
                  <a:pt x="21431" y="185738"/>
                </a:lnTo>
                <a:lnTo>
                  <a:pt x="21431" y="171450"/>
                </a:lnTo>
                <a:lnTo>
                  <a:pt x="21431" y="164306"/>
                </a:lnTo>
                <a:lnTo>
                  <a:pt x="28575" y="157163"/>
                </a:lnTo>
                <a:lnTo>
                  <a:pt x="42862" y="135731"/>
                </a:lnTo>
                <a:lnTo>
                  <a:pt x="57150" y="128588"/>
                </a:lnTo>
                <a:lnTo>
                  <a:pt x="71437" y="107156"/>
                </a:lnTo>
                <a:lnTo>
                  <a:pt x="92869" y="85725"/>
                </a:lnTo>
                <a:lnTo>
                  <a:pt x="92869" y="857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4343400" y="3364706"/>
            <a:ext cx="221457" cy="321470"/>
          </a:xfrm>
          <a:custGeom>
            <a:avLst/>
            <a:gdLst/>
            <a:ahLst/>
            <a:cxnLst/>
            <a:rect l="0" t="0" r="0" b="0"/>
            <a:pathLst>
              <a:path w="221457" h="321470">
                <a:moveTo>
                  <a:pt x="50006" y="0"/>
                </a:moveTo>
                <a:lnTo>
                  <a:pt x="50006" y="0"/>
                </a:lnTo>
                <a:lnTo>
                  <a:pt x="50006" y="0"/>
                </a:lnTo>
                <a:lnTo>
                  <a:pt x="50006" y="7144"/>
                </a:lnTo>
                <a:lnTo>
                  <a:pt x="50006" y="7144"/>
                </a:lnTo>
                <a:lnTo>
                  <a:pt x="42863" y="7144"/>
                </a:lnTo>
                <a:lnTo>
                  <a:pt x="42863" y="14288"/>
                </a:lnTo>
                <a:lnTo>
                  <a:pt x="42863" y="28575"/>
                </a:lnTo>
                <a:lnTo>
                  <a:pt x="35719" y="35719"/>
                </a:lnTo>
                <a:lnTo>
                  <a:pt x="35719" y="50007"/>
                </a:lnTo>
                <a:lnTo>
                  <a:pt x="28575" y="71438"/>
                </a:lnTo>
                <a:lnTo>
                  <a:pt x="21431" y="85725"/>
                </a:lnTo>
                <a:lnTo>
                  <a:pt x="14288" y="114300"/>
                </a:lnTo>
                <a:lnTo>
                  <a:pt x="14288" y="142875"/>
                </a:lnTo>
                <a:lnTo>
                  <a:pt x="7144" y="164307"/>
                </a:lnTo>
                <a:lnTo>
                  <a:pt x="7144" y="185738"/>
                </a:lnTo>
                <a:lnTo>
                  <a:pt x="0" y="214313"/>
                </a:lnTo>
                <a:lnTo>
                  <a:pt x="7144" y="235744"/>
                </a:lnTo>
                <a:lnTo>
                  <a:pt x="7144" y="250032"/>
                </a:lnTo>
                <a:lnTo>
                  <a:pt x="14288" y="271463"/>
                </a:lnTo>
                <a:lnTo>
                  <a:pt x="21431" y="285750"/>
                </a:lnTo>
                <a:lnTo>
                  <a:pt x="28575" y="292894"/>
                </a:lnTo>
                <a:lnTo>
                  <a:pt x="35719" y="300038"/>
                </a:lnTo>
                <a:lnTo>
                  <a:pt x="50006" y="314325"/>
                </a:lnTo>
                <a:lnTo>
                  <a:pt x="64294" y="314325"/>
                </a:lnTo>
                <a:lnTo>
                  <a:pt x="71438" y="314325"/>
                </a:lnTo>
                <a:lnTo>
                  <a:pt x="85725" y="321469"/>
                </a:lnTo>
                <a:lnTo>
                  <a:pt x="107156" y="314325"/>
                </a:lnTo>
                <a:lnTo>
                  <a:pt x="121444" y="300038"/>
                </a:lnTo>
                <a:lnTo>
                  <a:pt x="142875" y="300038"/>
                </a:lnTo>
                <a:lnTo>
                  <a:pt x="164306" y="285750"/>
                </a:lnTo>
                <a:lnTo>
                  <a:pt x="178594" y="264319"/>
                </a:lnTo>
                <a:lnTo>
                  <a:pt x="192881" y="257175"/>
                </a:lnTo>
                <a:lnTo>
                  <a:pt x="207169" y="250032"/>
                </a:lnTo>
                <a:lnTo>
                  <a:pt x="214313" y="235744"/>
                </a:lnTo>
                <a:lnTo>
                  <a:pt x="214313" y="228600"/>
                </a:lnTo>
                <a:lnTo>
                  <a:pt x="221456" y="221457"/>
                </a:lnTo>
                <a:lnTo>
                  <a:pt x="221456" y="207169"/>
                </a:lnTo>
                <a:lnTo>
                  <a:pt x="214313" y="200025"/>
                </a:lnTo>
                <a:lnTo>
                  <a:pt x="214313" y="192882"/>
                </a:lnTo>
                <a:lnTo>
                  <a:pt x="207169" y="192882"/>
                </a:lnTo>
                <a:lnTo>
                  <a:pt x="192881" y="178594"/>
                </a:lnTo>
                <a:lnTo>
                  <a:pt x="185738" y="185738"/>
                </a:lnTo>
                <a:lnTo>
                  <a:pt x="178594" y="178594"/>
                </a:lnTo>
                <a:lnTo>
                  <a:pt x="157163" y="178594"/>
                </a:lnTo>
                <a:lnTo>
                  <a:pt x="142875" y="192882"/>
                </a:lnTo>
                <a:lnTo>
                  <a:pt x="128588" y="192882"/>
                </a:lnTo>
                <a:lnTo>
                  <a:pt x="114300" y="200025"/>
                </a:lnTo>
                <a:lnTo>
                  <a:pt x="92869" y="207169"/>
                </a:lnTo>
                <a:lnTo>
                  <a:pt x="85725" y="221457"/>
                </a:lnTo>
                <a:lnTo>
                  <a:pt x="64294" y="235744"/>
                </a:lnTo>
                <a:lnTo>
                  <a:pt x="64294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>
            <a:off x="4586288" y="3493294"/>
            <a:ext cx="271463" cy="171451"/>
          </a:xfrm>
          <a:custGeom>
            <a:avLst/>
            <a:gdLst/>
            <a:ahLst/>
            <a:cxnLst/>
            <a:rect l="0" t="0" r="0" b="0"/>
            <a:pathLst>
              <a:path w="271463" h="171451">
                <a:moveTo>
                  <a:pt x="107156" y="0"/>
                </a:moveTo>
                <a:lnTo>
                  <a:pt x="107156" y="7144"/>
                </a:lnTo>
                <a:lnTo>
                  <a:pt x="100012" y="0"/>
                </a:lnTo>
                <a:lnTo>
                  <a:pt x="100012" y="0"/>
                </a:lnTo>
                <a:lnTo>
                  <a:pt x="92868" y="0"/>
                </a:lnTo>
                <a:lnTo>
                  <a:pt x="85725" y="0"/>
                </a:lnTo>
                <a:lnTo>
                  <a:pt x="78581" y="0"/>
                </a:lnTo>
                <a:lnTo>
                  <a:pt x="71437" y="7144"/>
                </a:lnTo>
                <a:lnTo>
                  <a:pt x="57150" y="14287"/>
                </a:lnTo>
                <a:lnTo>
                  <a:pt x="42862" y="21431"/>
                </a:lnTo>
                <a:lnTo>
                  <a:pt x="35718" y="42862"/>
                </a:lnTo>
                <a:lnTo>
                  <a:pt x="21431" y="50006"/>
                </a:lnTo>
                <a:lnTo>
                  <a:pt x="14287" y="71437"/>
                </a:lnTo>
                <a:lnTo>
                  <a:pt x="7143" y="92869"/>
                </a:lnTo>
                <a:lnTo>
                  <a:pt x="7143" y="100012"/>
                </a:lnTo>
                <a:lnTo>
                  <a:pt x="0" y="121444"/>
                </a:lnTo>
                <a:lnTo>
                  <a:pt x="0" y="135731"/>
                </a:lnTo>
                <a:lnTo>
                  <a:pt x="7143" y="150019"/>
                </a:lnTo>
                <a:lnTo>
                  <a:pt x="7143" y="150019"/>
                </a:lnTo>
                <a:lnTo>
                  <a:pt x="14287" y="164306"/>
                </a:lnTo>
                <a:lnTo>
                  <a:pt x="21431" y="171450"/>
                </a:lnTo>
                <a:lnTo>
                  <a:pt x="28575" y="164306"/>
                </a:lnTo>
                <a:lnTo>
                  <a:pt x="35718" y="164306"/>
                </a:lnTo>
                <a:lnTo>
                  <a:pt x="50006" y="164306"/>
                </a:lnTo>
                <a:lnTo>
                  <a:pt x="57150" y="157162"/>
                </a:lnTo>
                <a:lnTo>
                  <a:pt x="64293" y="150019"/>
                </a:lnTo>
                <a:lnTo>
                  <a:pt x="78581" y="142875"/>
                </a:lnTo>
                <a:lnTo>
                  <a:pt x="85725" y="128587"/>
                </a:lnTo>
                <a:lnTo>
                  <a:pt x="92868" y="114300"/>
                </a:lnTo>
                <a:lnTo>
                  <a:pt x="107156" y="100012"/>
                </a:lnTo>
                <a:lnTo>
                  <a:pt x="114300" y="85725"/>
                </a:lnTo>
                <a:lnTo>
                  <a:pt x="121443" y="71437"/>
                </a:lnTo>
                <a:lnTo>
                  <a:pt x="121443" y="71437"/>
                </a:lnTo>
                <a:lnTo>
                  <a:pt x="121443" y="71437"/>
                </a:lnTo>
                <a:lnTo>
                  <a:pt x="128587" y="64294"/>
                </a:lnTo>
                <a:lnTo>
                  <a:pt x="128587" y="64294"/>
                </a:lnTo>
                <a:lnTo>
                  <a:pt x="128587" y="64294"/>
                </a:lnTo>
                <a:lnTo>
                  <a:pt x="128587" y="64294"/>
                </a:lnTo>
                <a:lnTo>
                  <a:pt x="128587" y="64294"/>
                </a:lnTo>
                <a:lnTo>
                  <a:pt x="128587" y="71437"/>
                </a:lnTo>
                <a:lnTo>
                  <a:pt x="135731" y="78581"/>
                </a:lnTo>
                <a:lnTo>
                  <a:pt x="142875" y="85725"/>
                </a:lnTo>
                <a:lnTo>
                  <a:pt x="150018" y="92869"/>
                </a:lnTo>
                <a:lnTo>
                  <a:pt x="157162" y="100012"/>
                </a:lnTo>
                <a:lnTo>
                  <a:pt x="164306" y="107156"/>
                </a:lnTo>
                <a:lnTo>
                  <a:pt x="171450" y="114300"/>
                </a:lnTo>
                <a:lnTo>
                  <a:pt x="185737" y="121444"/>
                </a:lnTo>
                <a:lnTo>
                  <a:pt x="200025" y="121444"/>
                </a:lnTo>
                <a:lnTo>
                  <a:pt x="207168" y="121444"/>
                </a:lnTo>
                <a:lnTo>
                  <a:pt x="221456" y="121444"/>
                </a:lnTo>
                <a:lnTo>
                  <a:pt x="235743" y="114300"/>
                </a:lnTo>
                <a:lnTo>
                  <a:pt x="242887" y="107156"/>
                </a:lnTo>
                <a:lnTo>
                  <a:pt x="257175" y="100012"/>
                </a:lnTo>
                <a:lnTo>
                  <a:pt x="271462" y="92869"/>
                </a:lnTo>
                <a:lnTo>
                  <a:pt x="271462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 55"/>
          <p:cNvSpPr/>
          <p:nvPr/>
        </p:nvSpPr>
        <p:spPr>
          <a:xfrm>
            <a:off x="4864894" y="3378994"/>
            <a:ext cx="164307" cy="235745"/>
          </a:xfrm>
          <a:custGeom>
            <a:avLst/>
            <a:gdLst/>
            <a:ahLst/>
            <a:cxnLst/>
            <a:rect l="0" t="0" r="0" b="0"/>
            <a:pathLst>
              <a:path w="164307" h="235745">
                <a:moveTo>
                  <a:pt x="35719" y="50006"/>
                </a:moveTo>
                <a:lnTo>
                  <a:pt x="28575" y="42862"/>
                </a:lnTo>
                <a:lnTo>
                  <a:pt x="28575" y="21431"/>
                </a:lnTo>
                <a:lnTo>
                  <a:pt x="28575" y="14287"/>
                </a:lnTo>
                <a:lnTo>
                  <a:pt x="21431" y="14287"/>
                </a:lnTo>
                <a:lnTo>
                  <a:pt x="21431" y="7144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14287" y="7144"/>
                </a:lnTo>
                <a:lnTo>
                  <a:pt x="14287" y="14287"/>
                </a:lnTo>
                <a:lnTo>
                  <a:pt x="14287" y="14287"/>
                </a:lnTo>
                <a:lnTo>
                  <a:pt x="14287" y="28575"/>
                </a:lnTo>
                <a:lnTo>
                  <a:pt x="7144" y="50006"/>
                </a:lnTo>
                <a:lnTo>
                  <a:pt x="7144" y="57150"/>
                </a:lnTo>
                <a:lnTo>
                  <a:pt x="7144" y="78581"/>
                </a:lnTo>
                <a:lnTo>
                  <a:pt x="0" y="100012"/>
                </a:lnTo>
                <a:lnTo>
                  <a:pt x="0" y="121444"/>
                </a:lnTo>
                <a:lnTo>
                  <a:pt x="0" y="135731"/>
                </a:lnTo>
                <a:lnTo>
                  <a:pt x="7144" y="157162"/>
                </a:lnTo>
                <a:lnTo>
                  <a:pt x="7144" y="178594"/>
                </a:lnTo>
                <a:lnTo>
                  <a:pt x="14287" y="185737"/>
                </a:lnTo>
                <a:lnTo>
                  <a:pt x="21431" y="207169"/>
                </a:lnTo>
                <a:lnTo>
                  <a:pt x="28575" y="214312"/>
                </a:lnTo>
                <a:lnTo>
                  <a:pt x="35719" y="221456"/>
                </a:lnTo>
                <a:lnTo>
                  <a:pt x="50006" y="228600"/>
                </a:lnTo>
                <a:lnTo>
                  <a:pt x="57150" y="235744"/>
                </a:lnTo>
                <a:lnTo>
                  <a:pt x="64294" y="235744"/>
                </a:lnTo>
                <a:lnTo>
                  <a:pt x="78581" y="235744"/>
                </a:lnTo>
                <a:lnTo>
                  <a:pt x="92869" y="235744"/>
                </a:lnTo>
                <a:lnTo>
                  <a:pt x="107156" y="235744"/>
                </a:lnTo>
                <a:lnTo>
                  <a:pt x="121444" y="228600"/>
                </a:lnTo>
                <a:lnTo>
                  <a:pt x="135731" y="221456"/>
                </a:lnTo>
                <a:lnTo>
                  <a:pt x="142875" y="214312"/>
                </a:lnTo>
                <a:lnTo>
                  <a:pt x="150019" y="207169"/>
                </a:lnTo>
                <a:lnTo>
                  <a:pt x="157162" y="192881"/>
                </a:lnTo>
                <a:lnTo>
                  <a:pt x="157162" y="192881"/>
                </a:lnTo>
                <a:lnTo>
                  <a:pt x="164306" y="178594"/>
                </a:lnTo>
                <a:lnTo>
                  <a:pt x="157162" y="171450"/>
                </a:lnTo>
                <a:lnTo>
                  <a:pt x="157162" y="157162"/>
                </a:lnTo>
                <a:lnTo>
                  <a:pt x="150019" y="150019"/>
                </a:lnTo>
                <a:lnTo>
                  <a:pt x="142875" y="142875"/>
                </a:lnTo>
                <a:lnTo>
                  <a:pt x="135731" y="142875"/>
                </a:lnTo>
                <a:lnTo>
                  <a:pt x="121444" y="142875"/>
                </a:lnTo>
                <a:lnTo>
                  <a:pt x="107156" y="135731"/>
                </a:lnTo>
                <a:lnTo>
                  <a:pt x="92869" y="142875"/>
                </a:lnTo>
                <a:lnTo>
                  <a:pt x="78581" y="150019"/>
                </a:lnTo>
                <a:lnTo>
                  <a:pt x="57150" y="157162"/>
                </a:lnTo>
                <a:lnTo>
                  <a:pt x="42862" y="164306"/>
                </a:lnTo>
                <a:lnTo>
                  <a:pt x="21431" y="178594"/>
                </a:lnTo>
                <a:lnTo>
                  <a:pt x="21431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5107781" y="3543300"/>
            <a:ext cx="7145" cy="57151"/>
          </a:xfrm>
          <a:custGeom>
            <a:avLst/>
            <a:gdLst/>
            <a:ahLst/>
            <a:cxnLst/>
            <a:rect l="0" t="0" r="0" b="0"/>
            <a:pathLst>
              <a:path w="7145" h="57151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7144" y="14288"/>
                </a:lnTo>
                <a:lnTo>
                  <a:pt x="7144" y="21431"/>
                </a:lnTo>
                <a:lnTo>
                  <a:pt x="7144" y="35719"/>
                </a:lnTo>
                <a:lnTo>
                  <a:pt x="7144" y="42863"/>
                </a:lnTo>
                <a:lnTo>
                  <a:pt x="7144" y="42863"/>
                </a:lnTo>
                <a:lnTo>
                  <a:pt x="7144" y="57150"/>
                </a:lnTo>
                <a:lnTo>
                  <a:pt x="7144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>
            <a:off x="5043488" y="3429000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close/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/>
          <p:nvPr/>
        </p:nvSpPr>
        <p:spPr>
          <a:xfrm>
            <a:off x="5129213" y="3429000"/>
            <a:ext cx="171451" cy="150020"/>
          </a:xfrm>
          <a:custGeom>
            <a:avLst/>
            <a:gdLst/>
            <a:ahLst/>
            <a:cxnLst/>
            <a:rect l="0" t="0" r="0" b="0"/>
            <a:pathLst>
              <a:path w="171451" h="150020">
                <a:moveTo>
                  <a:pt x="0" y="64294"/>
                </a:moveTo>
                <a:lnTo>
                  <a:pt x="0" y="71438"/>
                </a:lnTo>
                <a:lnTo>
                  <a:pt x="7143" y="71438"/>
                </a:lnTo>
                <a:lnTo>
                  <a:pt x="7143" y="78581"/>
                </a:lnTo>
                <a:lnTo>
                  <a:pt x="14287" y="78581"/>
                </a:lnTo>
                <a:lnTo>
                  <a:pt x="14287" y="71438"/>
                </a:lnTo>
                <a:lnTo>
                  <a:pt x="21431" y="71438"/>
                </a:lnTo>
                <a:lnTo>
                  <a:pt x="35718" y="71438"/>
                </a:lnTo>
                <a:lnTo>
                  <a:pt x="42862" y="64294"/>
                </a:lnTo>
                <a:lnTo>
                  <a:pt x="50006" y="64294"/>
                </a:lnTo>
                <a:lnTo>
                  <a:pt x="57150" y="64294"/>
                </a:lnTo>
                <a:lnTo>
                  <a:pt x="71437" y="57150"/>
                </a:lnTo>
                <a:lnTo>
                  <a:pt x="78581" y="50006"/>
                </a:lnTo>
                <a:lnTo>
                  <a:pt x="85725" y="50006"/>
                </a:lnTo>
                <a:lnTo>
                  <a:pt x="92868" y="42863"/>
                </a:lnTo>
                <a:lnTo>
                  <a:pt x="100012" y="28575"/>
                </a:lnTo>
                <a:lnTo>
                  <a:pt x="107156" y="28575"/>
                </a:lnTo>
                <a:lnTo>
                  <a:pt x="114300" y="21431"/>
                </a:lnTo>
                <a:lnTo>
                  <a:pt x="114300" y="14288"/>
                </a:lnTo>
                <a:lnTo>
                  <a:pt x="121443" y="14288"/>
                </a:lnTo>
                <a:lnTo>
                  <a:pt x="121443" y="7144"/>
                </a:lnTo>
                <a:lnTo>
                  <a:pt x="121443" y="7144"/>
                </a:lnTo>
                <a:lnTo>
                  <a:pt x="121443" y="0"/>
                </a:lnTo>
                <a:lnTo>
                  <a:pt x="121443" y="0"/>
                </a:lnTo>
                <a:lnTo>
                  <a:pt x="114300" y="0"/>
                </a:lnTo>
                <a:lnTo>
                  <a:pt x="114300" y="0"/>
                </a:lnTo>
                <a:lnTo>
                  <a:pt x="107156" y="0"/>
                </a:lnTo>
                <a:lnTo>
                  <a:pt x="107156" y="7144"/>
                </a:lnTo>
                <a:lnTo>
                  <a:pt x="100012" y="7144"/>
                </a:lnTo>
                <a:lnTo>
                  <a:pt x="85725" y="21431"/>
                </a:lnTo>
                <a:lnTo>
                  <a:pt x="85725" y="28575"/>
                </a:lnTo>
                <a:lnTo>
                  <a:pt x="78581" y="28575"/>
                </a:lnTo>
                <a:lnTo>
                  <a:pt x="64293" y="42863"/>
                </a:lnTo>
                <a:lnTo>
                  <a:pt x="64293" y="57150"/>
                </a:lnTo>
                <a:lnTo>
                  <a:pt x="57150" y="71438"/>
                </a:lnTo>
                <a:lnTo>
                  <a:pt x="50006" y="78581"/>
                </a:lnTo>
                <a:lnTo>
                  <a:pt x="50006" y="100013"/>
                </a:lnTo>
                <a:lnTo>
                  <a:pt x="50006" y="107156"/>
                </a:lnTo>
                <a:lnTo>
                  <a:pt x="50006" y="114300"/>
                </a:lnTo>
                <a:lnTo>
                  <a:pt x="57150" y="128588"/>
                </a:lnTo>
                <a:lnTo>
                  <a:pt x="64293" y="135731"/>
                </a:lnTo>
                <a:lnTo>
                  <a:pt x="71437" y="135731"/>
                </a:lnTo>
                <a:lnTo>
                  <a:pt x="78581" y="142875"/>
                </a:lnTo>
                <a:lnTo>
                  <a:pt x="92868" y="150019"/>
                </a:lnTo>
                <a:lnTo>
                  <a:pt x="107156" y="150019"/>
                </a:lnTo>
                <a:lnTo>
                  <a:pt x="128587" y="150019"/>
                </a:lnTo>
                <a:lnTo>
                  <a:pt x="142875" y="150019"/>
                </a:lnTo>
                <a:lnTo>
                  <a:pt x="171450" y="150019"/>
                </a:lnTo>
                <a:lnTo>
                  <a:pt x="171450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 59"/>
          <p:cNvSpPr/>
          <p:nvPr/>
        </p:nvSpPr>
        <p:spPr>
          <a:xfrm>
            <a:off x="5372100" y="3364706"/>
            <a:ext cx="150020" cy="214314"/>
          </a:xfrm>
          <a:custGeom>
            <a:avLst/>
            <a:gdLst/>
            <a:ahLst/>
            <a:cxnLst/>
            <a:rect l="0" t="0" r="0" b="0"/>
            <a:pathLst>
              <a:path w="150020" h="214314">
                <a:moveTo>
                  <a:pt x="107156" y="14288"/>
                </a:moveTo>
                <a:lnTo>
                  <a:pt x="107156" y="7144"/>
                </a:lnTo>
                <a:lnTo>
                  <a:pt x="100013" y="0"/>
                </a:lnTo>
                <a:lnTo>
                  <a:pt x="92869" y="0"/>
                </a:lnTo>
                <a:lnTo>
                  <a:pt x="78581" y="0"/>
                </a:lnTo>
                <a:lnTo>
                  <a:pt x="71438" y="7144"/>
                </a:lnTo>
                <a:lnTo>
                  <a:pt x="57150" y="7144"/>
                </a:lnTo>
                <a:lnTo>
                  <a:pt x="50006" y="14288"/>
                </a:lnTo>
                <a:lnTo>
                  <a:pt x="42863" y="21432"/>
                </a:lnTo>
                <a:lnTo>
                  <a:pt x="28575" y="21432"/>
                </a:lnTo>
                <a:lnTo>
                  <a:pt x="21431" y="28575"/>
                </a:lnTo>
                <a:lnTo>
                  <a:pt x="14288" y="35719"/>
                </a:lnTo>
                <a:lnTo>
                  <a:pt x="7144" y="42863"/>
                </a:lnTo>
                <a:lnTo>
                  <a:pt x="7144" y="42863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78582"/>
                </a:lnTo>
                <a:lnTo>
                  <a:pt x="21431" y="92869"/>
                </a:lnTo>
                <a:lnTo>
                  <a:pt x="28575" y="92869"/>
                </a:lnTo>
                <a:lnTo>
                  <a:pt x="42863" y="107157"/>
                </a:lnTo>
                <a:lnTo>
                  <a:pt x="57150" y="121444"/>
                </a:lnTo>
                <a:lnTo>
                  <a:pt x="71438" y="128588"/>
                </a:lnTo>
                <a:lnTo>
                  <a:pt x="85725" y="142875"/>
                </a:lnTo>
                <a:lnTo>
                  <a:pt x="100013" y="150019"/>
                </a:lnTo>
                <a:lnTo>
                  <a:pt x="114300" y="164307"/>
                </a:lnTo>
                <a:lnTo>
                  <a:pt x="121444" y="164307"/>
                </a:lnTo>
                <a:lnTo>
                  <a:pt x="128588" y="171450"/>
                </a:lnTo>
                <a:lnTo>
                  <a:pt x="135731" y="178594"/>
                </a:lnTo>
                <a:lnTo>
                  <a:pt x="142875" y="185738"/>
                </a:lnTo>
                <a:lnTo>
                  <a:pt x="142875" y="185738"/>
                </a:lnTo>
                <a:lnTo>
                  <a:pt x="150019" y="192882"/>
                </a:lnTo>
                <a:lnTo>
                  <a:pt x="150019" y="192882"/>
                </a:lnTo>
                <a:lnTo>
                  <a:pt x="142875" y="192882"/>
                </a:lnTo>
                <a:lnTo>
                  <a:pt x="142875" y="200025"/>
                </a:lnTo>
                <a:lnTo>
                  <a:pt x="135731" y="207169"/>
                </a:lnTo>
                <a:lnTo>
                  <a:pt x="128588" y="207169"/>
                </a:lnTo>
                <a:lnTo>
                  <a:pt x="121444" y="214313"/>
                </a:lnTo>
                <a:lnTo>
                  <a:pt x="107156" y="214313"/>
                </a:lnTo>
                <a:lnTo>
                  <a:pt x="92869" y="214313"/>
                </a:lnTo>
                <a:lnTo>
                  <a:pt x="71438" y="214313"/>
                </a:lnTo>
                <a:lnTo>
                  <a:pt x="71438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/>
        </p:nvSpPr>
        <p:spPr>
          <a:xfrm>
            <a:off x="5822156" y="3371850"/>
            <a:ext cx="242889" cy="178595"/>
          </a:xfrm>
          <a:custGeom>
            <a:avLst/>
            <a:gdLst/>
            <a:ahLst/>
            <a:cxnLst/>
            <a:rect l="0" t="0" r="0" b="0"/>
            <a:pathLst>
              <a:path w="242889" h="178595">
                <a:moveTo>
                  <a:pt x="157163" y="7144"/>
                </a:moveTo>
                <a:lnTo>
                  <a:pt x="157163" y="0"/>
                </a:lnTo>
                <a:lnTo>
                  <a:pt x="157163" y="7144"/>
                </a:lnTo>
                <a:lnTo>
                  <a:pt x="157163" y="14288"/>
                </a:lnTo>
                <a:lnTo>
                  <a:pt x="150019" y="28575"/>
                </a:lnTo>
                <a:lnTo>
                  <a:pt x="150019" y="50006"/>
                </a:lnTo>
                <a:lnTo>
                  <a:pt x="142875" y="57150"/>
                </a:lnTo>
                <a:lnTo>
                  <a:pt x="142875" y="78581"/>
                </a:lnTo>
                <a:lnTo>
                  <a:pt x="135732" y="100013"/>
                </a:lnTo>
                <a:lnTo>
                  <a:pt x="128588" y="114300"/>
                </a:lnTo>
                <a:lnTo>
                  <a:pt x="114300" y="121444"/>
                </a:lnTo>
                <a:lnTo>
                  <a:pt x="107157" y="142875"/>
                </a:lnTo>
                <a:lnTo>
                  <a:pt x="100013" y="150019"/>
                </a:lnTo>
                <a:lnTo>
                  <a:pt x="92869" y="157163"/>
                </a:lnTo>
                <a:lnTo>
                  <a:pt x="78582" y="164306"/>
                </a:lnTo>
                <a:lnTo>
                  <a:pt x="71438" y="171450"/>
                </a:lnTo>
                <a:lnTo>
                  <a:pt x="57150" y="171450"/>
                </a:lnTo>
                <a:lnTo>
                  <a:pt x="50007" y="171450"/>
                </a:lnTo>
                <a:lnTo>
                  <a:pt x="35719" y="171450"/>
                </a:lnTo>
                <a:lnTo>
                  <a:pt x="28575" y="164306"/>
                </a:lnTo>
                <a:lnTo>
                  <a:pt x="21432" y="164306"/>
                </a:lnTo>
                <a:lnTo>
                  <a:pt x="14288" y="164306"/>
                </a:lnTo>
                <a:lnTo>
                  <a:pt x="7144" y="157163"/>
                </a:lnTo>
                <a:lnTo>
                  <a:pt x="0" y="142875"/>
                </a:lnTo>
                <a:lnTo>
                  <a:pt x="0" y="142875"/>
                </a:lnTo>
                <a:lnTo>
                  <a:pt x="0" y="128588"/>
                </a:lnTo>
                <a:lnTo>
                  <a:pt x="0" y="121444"/>
                </a:lnTo>
                <a:lnTo>
                  <a:pt x="0" y="114300"/>
                </a:lnTo>
                <a:lnTo>
                  <a:pt x="0" y="107156"/>
                </a:lnTo>
                <a:lnTo>
                  <a:pt x="0" y="92869"/>
                </a:lnTo>
                <a:lnTo>
                  <a:pt x="7144" y="85725"/>
                </a:lnTo>
                <a:lnTo>
                  <a:pt x="14288" y="78581"/>
                </a:lnTo>
                <a:lnTo>
                  <a:pt x="28575" y="71438"/>
                </a:lnTo>
                <a:lnTo>
                  <a:pt x="35719" y="71438"/>
                </a:lnTo>
                <a:lnTo>
                  <a:pt x="42863" y="71438"/>
                </a:lnTo>
                <a:lnTo>
                  <a:pt x="57150" y="71438"/>
                </a:lnTo>
                <a:lnTo>
                  <a:pt x="71438" y="71438"/>
                </a:lnTo>
                <a:lnTo>
                  <a:pt x="78582" y="78581"/>
                </a:lnTo>
                <a:lnTo>
                  <a:pt x="92869" y="85725"/>
                </a:lnTo>
                <a:lnTo>
                  <a:pt x="107157" y="92869"/>
                </a:lnTo>
                <a:lnTo>
                  <a:pt x="121444" y="107156"/>
                </a:lnTo>
                <a:lnTo>
                  <a:pt x="135732" y="121444"/>
                </a:lnTo>
                <a:lnTo>
                  <a:pt x="150019" y="128588"/>
                </a:lnTo>
                <a:lnTo>
                  <a:pt x="164307" y="142875"/>
                </a:lnTo>
                <a:lnTo>
                  <a:pt x="171450" y="157163"/>
                </a:lnTo>
                <a:lnTo>
                  <a:pt x="185738" y="157163"/>
                </a:lnTo>
                <a:lnTo>
                  <a:pt x="200025" y="164306"/>
                </a:lnTo>
                <a:lnTo>
                  <a:pt x="214313" y="171450"/>
                </a:lnTo>
                <a:lnTo>
                  <a:pt x="221457" y="178594"/>
                </a:lnTo>
                <a:lnTo>
                  <a:pt x="242888" y="178594"/>
                </a:lnTo>
                <a:lnTo>
                  <a:pt x="242888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 61"/>
          <p:cNvSpPr/>
          <p:nvPr/>
        </p:nvSpPr>
        <p:spPr>
          <a:xfrm>
            <a:off x="6329363" y="3257550"/>
            <a:ext cx="350044" cy="307182"/>
          </a:xfrm>
          <a:custGeom>
            <a:avLst/>
            <a:gdLst/>
            <a:ahLst/>
            <a:cxnLst/>
            <a:rect l="0" t="0" r="0" b="0"/>
            <a:pathLst>
              <a:path w="350044" h="307182">
                <a:moveTo>
                  <a:pt x="85725" y="157163"/>
                </a:moveTo>
                <a:lnTo>
                  <a:pt x="85725" y="157163"/>
                </a:lnTo>
                <a:lnTo>
                  <a:pt x="85725" y="157163"/>
                </a:lnTo>
                <a:lnTo>
                  <a:pt x="85725" y="157163"/>
                </a:lnTo>
                <a:lnTo>
                  <a:pt x="85725" y="150019"/>
                </a:lnTo>
                <a:lnTo>
                  <a:pt x="85725" y="150019"/>
                </a:lnTo>
                <a:lnTo>
                  <a:pt x="78581" y="157163"/>
                </a:lnTo>
                <a:lnTo>
                  <a:pt x="71437" y="157163"/>
                </a:lnTo>
                <a:lnTo>
                  <a:pt x="64293" y="157163"/>
                </a:lnTo>
                <a:lnTo>
                  <a:pt x="57150" y="171450"/>
                </a:lnTo>
                <a:lnTo>
                  <a:pt x="42862" y="178594"/>
                </a:lnTo>
                <a:lnTo>
                  <a:pt x="28575" y="192881"/>
                </a:lnTo>
                <a:lnTo>
                  <a:pt x="21431" y="214313"/>
                </a:lnTo>
                <a:lnTo>
                  <a:pt x="14287" y="228600"/>
                </a:lnTo>
                <a:lnTo>
                  <a:pt x="7143" y="242888"/>
                </a:lnTo>
                <a:lnTo>
                  <a:pt x="0" y="264319"/>
                </a:lnTo>
                <a:lnTo>
                  <a:pt x="0" y="271463"/>
                </a:lnTo>
                <a:lnTo>
                  <a:pt x="0" y="278606"/>
                </a:lnTo>
                <a:lnTo>
                  <a:pt x="7143" y="292894"/>
                </a:lnTo>
                <a:lnTo>
                  <a:pt x="7143" y="300038"/>
                </a:lnTo>
                <a:lnTo>
                  <a:pt x="14287" y="300038"/>
                </a:lnTo>
                <a:lnTo>
                  <a:pt x="21431" y="307181"/>
                </a:lnTo>
                <a:lnTo>
                  <a:pt x="28575" y="307181"/>
                </a:lnTo>
                <a:lnTo>
                  <a:pt x="42862" y="307181"/>
                </a:lnTo>
                <a:lnTo>
                  <a:pt x="50006" y="292894"/>
                </a:lnTo>
                <a:lnTo>
                  <a:pt x="64293" y="292894"/>
                </a:lnTo>
                <a:lnTo>
                  <a:pt x="71437" y="278606"/>
                </a:lnTo>
                <a:lnTo>
                  <a:pt x="78581" y="257175"/>
                </a:lnTo>
                <a:lnTo>
                  <a:pt x="85725" y="242888"/>
                </a:lnTo>
                <a:lnTo>
                  <a:pt x="92868" y="221456"/>
                </a:lnTo>
                <a:lnTo>
                  <a:pt x="100012" y="192881"/>
                </a:lnTo>
                <a:lnTo>
                  <a:pt x="107156" y="171450"/>
                </a:lnTo>
                <a:lnTo>
                  <a:pt x="107156" y="150019"/>
                </a:lnTo>
                <a:lnTo>
                  <a:pt x="107156" y="128588"/>
                </a:lnTo>
                <a:lnTo>
                  <a:pt x="107156" y="107156"/>
                </a:lnTo>
                <a:lnTo>
                  <a:pt x="107156" y="92869"/>
                </a:lnTo>
                <a:lnTo>
                  <a:pt x="107156" y="71438"/>
                </a:lnTo>
                <a:lnTo>
                  <a:pt x="107156" y="57150"/>
                </a:lnTo>
                <a:lnTo>
                  <a:pt x="100012" y="42863"/>
                </a:lnTo>
                <a:lnTo>
                  <a:pt x="100012" y="35719"/>
                </a:lnTo>
                <a:lnTo>
                  <a:pt x="92868" y="21431"/>
                </a:lnTo>
                <a:lnTo>
                  <a:pt x="92868" y="14288"/>
                </a:lnTo>
                <a:lnTo>
                  <a:pt x="92868" y="7144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7144"/>
                </a:lnTo>
                <a:lnTo>
                  <a:pt x="85725" y="21431"/>
                </a:lnTo>
                <a:lnTo>
                  <a:pt x="85725" y="35719"/>
                </a:lnTo>
                <a:lnTo>
                  <a:pt x="85725" y="57150"/>
                </a:lnTo>
                <a:lnTo>
                  <a:pt x="85725" y="78581"/>
                </a:lnTo>
                <a:lnTo>
                  <a:pt x="85725" y="100013"/>
                </a:lnTo>
                <a:lnTo>
                  <a:pt x="85725" y="128588"/>
                </a:lnTo>
                <a:lnTo>
                  <a:pt x="92868" y="157163"/>
                </a:lnTo>
                <a:lnTo>
                  <a:pt x="92868" y="171450"/>
                </a:lnTo>
                <a:lnTo>
                  <a:pt x="100012" y="192881"/>
                </a:lnTo>
                <a:lnTo>
                  <a:pt x="107156" y="214313"/>
                </a:lnTo>
                <a:lnTo>
                  <a:pt x="107156" y="228600"/>
                </a:lnTo>
                <a:lnTo>
                  <a:pt x="114300" y="242888"/>
                </a:lnTo>
                <a:lnTo>
                  <a:pt x="128587" y="257175"/>
                </a:lnTo>
                <a:lnTo>
                  <a:pt x="135731" y="264319"/>
                </a:lnTo>
                <a:lnTo>
                  <a:pt x="135731" y="264319"/>
                </a:lnTo>
                <a:lnTo>
                  <a:pt x="142875" y="271463"/>
                </a:lnTo>
                <a:lnTo>
                  <a:pt x="150018" y="271463"/>
                </a:lnTo>
                <a:lnTo>
                  <a:pt x="157162" y="271463"/>
                </a:lnTo>
                <a:lnTo>
                  <a:pt x="164306" y="271463"/>
                </a:lnTo>
                <a:lnTo>
                  <a:pt x="171450" y="271463"/>
                </a:lnTo>
                <a:lnTo>
                  <a:pt x="185737" y="257175"/>
                </a:lnTo>
                <a:lnTo>
                  <a:pt x="192881" y="250031"/>
                </a:lnTo>
                <a:lnTo>
                  <a:pt x="200025" y="242888"/>
                </a:lnTo>
                <a:lnTo>
                  <a:pt x="207168" y="228600"/>
                </a:lnTo>
                <a:lnTo>
                  <a:pt x="214312" y="214313"/>
                </a:lnTo>
                <a:lnTo>
                  <a:pt x="214312" y="214313"/>
                </a:lnTo>
                <a:lnTo>
                  <a:pt x="221456" y="200025"/>
                </a:lnTo>
                <a:lnTo>
                  <a:pt x="221456" y="200025"/>
                </a:lnTo>
                <a:lnTo>
                  <a:pt x="221456" y="200025"/>
                </a:lnTo>
                <a:lnTo>
                  <a:pt x="228600" y="200025"/>
                </a:lnTo>
                <a:lnTo>
                  <a:pt x="228600" y="192881"/>
                </a:lnTo>
                <a:lnTo>
                  <a:pt x="228600" y="192881"/>
                </a:lnTo>
                <a:lnTo>
                  <a:pt x="228600" y="200025"/>
                </a:lnTo>
                <a:lnTo>
                  <a:pt x="228600" y="200025"/>
                </a:lnTo>
                <a:lnTo>
                  <a:pt x="228600" y="207169"/>
                </a:lnTo>
                <a:lnTo>
                  <a:pt x="235743" y="214313"/>
                </a:lnTo>
                <a:lnTo>
                  <a:pt x="242887" y="221456"/>
                </a:lnTo>
                <a:lnTo>
                  <a:pt x="242887" y="221456"/>
                </a:lnTo>
                <a:lnTo>
                  <a:pt x="250031" y="235744"/>
                </a:lnTo>
                <a:lnTo>
                  <a:pt x="257175" y="235744"/>
                </a:lnTo>
                <a:lnTo>
                  <a:pt x="264318" y="235744"/>
                </a:lnTo>
                <a:lnTo>
                  <a:pt x="278606" y="242888"/>
                </a:lnTo>
                <a:lnTo>
                  <a:pt x="285750" y="242888"/>
                </a:lnTo>
                <a:lnTo>
                  <a:pt x="292893" y="235744"/>
                </a:lnTo>
                <a:lnTo>
                  <a:pt x="300037" y="235744"/>
                </a:lnTo>
                <a:lnTo>
                  <a:pt x="314325" y="228600"/>
                </a:lnTo>
                <a:lnTo>
                  <a:pt x="321468" y="221456"/>
                </a:lnTo>
                <a:lnTo>
                  <a:pt x="328612" y="214313"/>
                </a:lnTo>
                <a:lnTo>
                  <a:pt x="335756" y="214313"/>
                </a:lnTo>
                <a:lnTo>
                  <a:pt x="342900" y="200025"/>
                </a:lnTo>
                <a:lnTo>
                  <a:pt x="342900" y="192881"/>
                </a:lnTo>
                <a:lnTo>
                  <a:pt x="350043" y="192881"/>
                </a:lnTo>
                <a:lnTo>
                  <a:pt x="350043" y="185738"/>
                </a:lnTo>
                <a:lnTo>
                  <a:pt x="350043" y="171450"/>
                </a:lnTo>
                <a:lnTo>
                  <a:pt x="342900" y="171450"/>
                </a:lnTo>
                <a:lnTo>
                  <a:pt x="342900" y="164306"/>
                </a:lnTo>
                <a:lnTo>
                  <a:pt x="335756" y="150019"/>
                </a:lnTo>
                <a:lnTo>
                  <a:pt x="321468" y="142875"/>
                </a:lnTo>
                <a:lnTo>
                  <a:pt x="314325" y="142875"/>
                </a:lnTo>
                <a:lnTo>
                  <a:pt x="300037" y="142875"/>
                </a:lnTo>
                <a:lnTo>
                  <a:pt x="285750" y="142875"/>
                </a:lnTo>
                <a:lnTo>
                  <a:pt x="271462" y="150019"/>
                </a:lnTo>
                <a:lnTo>
                  <a:pt x="257175" y="157163"/>
                </a:lnTo>
                <a:lnTo>
                  <a:pt x="242887" y="164306"/>
                </a:lnTo>
                <a:lnTo>
                  <a:pt x="235743" y="178594"/>
                </a:lnTo>
                <a:lnTo>
                  <a:pt x="221456" y="192881"/>
                </a:lnTo>
                <a:lnTo>
                  <a:pt x="214312" y="200025"/>
                </a:lnTo>
                <a:lnTo>
                  <a:pt x="207168" y="214313"/>
                </a:lnTo>
                <a:lnTo>
                  <a:pt x="207168" y="235744"/>
                </a:lnTo>
                <a:lnTo>
                  <a:pt x="207168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 62"/>
          <p:cNvSpPr/>
          <p:nvPr/>
        </p:nvSpPr>
        <p:spPr>
          <a:xfrm>
            <a:off x="6722269" y="3364706"/>
            <a:ext cx="107157" cy="157164"/>
          </a:xfrm>
          <a:custGeom>
            <a:avLst/>
            <a:gdLst/>
            <a:ahLst/>
            <a:cxnLst/>
            <a:rect l="0" t="0" r="0" b="0"/>
            <a:pathLst>
              <a:path w="107157" h="157164">
                <a:moveTo>
                  <a:pt x="0" y="157163"/>
                </a:moveTo>
                <a:lnTo>
                  <a:pt x="0" y="150019"/>
                </a:lnTo>
                <a:lnTo>
                  <a:pt x="7144" y="142875"/>
                </a:lnTo>
                <a:lnTo>
                  <a:pt x="7144" y="142875"/>
                </a:lnTo>
                <a:lnTo>
                  <a:pt x="14287" y="142875"/>
                </a:lnTo>
                <a:lnTo>
                  <a:pt x="14287" y="135732"/>
                </a:lnTo>
                <a:lnTo>
                  <a:pt x="14287" y="128588"/>
                </a:lnTo>
                <a:lnTo>
                  <a:pt x="14287" y="114300"/>
                </a:lnTo>
                <a:lnTo>
                  <a:pt x="14287" y="107157"/>
                </a:lnTo>
                <a:lnTo>
                  <a:pt x="14287" y="85725"/>
                </a:lnTo>
                <a:lnTo>
                  <a:pt x="21431" y="71438"/>
                </a:lnTo>
                <a:lnTo>
                  <a:pt x="21431" y="57150"/>
                </a:lnTo>
                <a:lnTo>
                  <a:pt x="21431" y="35719"/>
                </a:lnTo>
                <a:lnTo>
                  <a:pt x="28575" y="21432"/>
                </a:lnTo>
                <a:lnTo>
                  <a:pt x="28575" y="21432"/>
                </a:lnTo>
                <a:lnTo>
                  <a:pt x="28575" y="14288"/>
                </a:lnTo>
                <a:lnTo>
                  <a:pt x="28575" y="7144"/>
                </a:lnTo>
                <a:lnTo>
                  <a:pt x="35719" y="7144"/>
                </a:lnTo>
                <a:lnTo>
                  <a:pt x="35719" y="7144"/>
                </a:lnTo>
                <a:lnTo>
                  <a:pt x="35719" y="0"/>
                </a:lnTo>
                <a:lnTo>
                  <a:pt x="42862" y="7144"/>
                </a:lnTo>
                <a:lnTo>
                  <a:pt x="42862" y="7144"/>
                </a:lnTo>
                <a:lnTo>
                  <a:pt x="50006" y="7144"/>
                </a:lnTo>
                <a:lnTo>
                  <a:pt x="57150" y="14288"/>
                </a:lnTo>
                <a:lnTo>
                  <a:pt x="57150" y="28575"/>
                </a:lnTo>
                <a:lnTo>
                  <a:pt x="64294" y="35719"/>
                </a:lnTo>
                <a:lnTo>
                  <a:pt x="71437" y="42863"/>
                </a:lnTo>
                <a:lnTo>
                  <a:pt x="78581" y="57150"/>
                </a:lnTo>
                <a:lnTo>
                  <a:pt x="78581" y="64294"/>
                </a:lnTo>
                <a:lnTo>
                  <a:pt x="85725" y="71438"/>
                </a:lnTo>
                <a:lnTo>
                  <a:pt x="92869" y="85725"/>
                </a:lnTo>
                <a:lnTo>
                  <a:pt x="100012" y="85725"/>
                </a:lnTo>
                <a:lnTo>
                  <a:pt x="100012" y="85725"/>
                </a:lnTo>
                <a:lnTo>
                  <a:pt x="107156" y="78582"/>
                </a:lnTo>
                <a:lnTo>
                  <a:pt x="107156" y="785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 63"/>
          <p:cNvSpPr/>
          <p:nvPr/>
        </p:nvSpPr>
        <p:spPr>
          <a:xfrm>
            <a:off x="6893719" y="3171825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close/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6972300" y="3186113"/>
            <a:ext cx="135732" cy="242888"/>
          </a:xfrm>
          <a:custGeom>
            <a:avLst/>
            <a:gdLst/>
            <a:ahLst/>
            <a:cxnLst/>
            <a:rect l="0" t="0" r="0" b="0"/>
            <a:pathLst>
              <a:path w="135732" h="242888">
                <a:moveTo>
                  <a:pt x="7144" y="0"/>
                </a:moveTo>
                <a:lnTo>
                  <a:pt x="0" y="0"/>
                </a:lnTo>
                <a:lnTo>
                  <a:pt x="7144" y="0"/>
                </a:lnTo>
                <a:lnTo>
                  <a:pt x="7144" y="7143"/>
                </a:lnTo>
                <a:lnTo>
                  <a:pt x="7144" y="28575"/>
                </a:lnTo>
                <a:lnTo>
                  <a:pt x="14288" y="42862"/>
                </a:lnTo>
                <a:lnTo>
                  <a:pt x="14288" y="57150"/>
                </a:lnTo>
                <a:lnTo>
                  <a:pt x="14288" y="78581"/>
                </a:lnTo>
                <a:lnTo>
                  <a:pt x="21431" y="100012"/>
                </a:lnTo>
                <a:lnTo>
                  <a:pt x="21431" y="121443"/>
                </a:lnTo>
                <a:lnTo>
                  <a:pt x="28575" y="142875"/>
                </a:lnTo>
                <a:lnTo>
                  <a:pt x="28575" y="164306"/>
                </a:lnTo>
                <a:lnTo>
                  <a:pt x="28575" y="178593"/>
                </a:lnTo>
                <a:lnTo>
                  <a:pt x="35719" y="192881"/>
                </a:lnTo>
                <a:lnTo>
                  <a:pt x="35719" y="207168"/>
                </a:lnTo>
                <a:lnTo>
                  <a:pt x="35719" y="214312"/>
                </a:lnTo>
                <a:lnTo>
                  <a:pt x="35719" y="221456"/>
                </a:lnTo>
                <a:lnTo>
                  <a:pt x="35719" y="228600"/>
                </a:lnTo>
                <a:lnTo>
                  <a:pt x="42863" y="235743"/>
                </a:lnTo>
                <a:lnTo>
                  <a:pt x="42863" y="228600"/>
                </a:lnTo>
                <a:lnTo>
                  <a:pt x="42863" y="235743"/>
                </a:lnTo>
                <a:lnTo>
                  <a:pt x="42863" y="242887"/>
                </a:lnTo>
                <a:lnTo>
                  <a:pt x="42863" y="235743"/>
                </a:lnTo>
                <a:lnTo>
                  <a:pt x="42863" y="235743"/>
                </a:lnTo>
                <a:lnTo>
                  <a:pt x="42863" y="242887"/>
                </a:lnTo>
                <a:lnTo>
                  <a:pt x="42863" y="235743"/>
                </a:lnTo>
                <a:lnTo>
                  <a:pt x="42863" y="235743"/>
                </a:lnTo>
                <a:lnTo>
                  <a:pt x="42863" y="235743"/>
                </a:lnTo>
                <a:lnTo>
                  <a:pt x="42863" y="235743"/>
                </a:lnTo>
                <a:lnTo>
                  <a:pt x="35719" y="221456"/>
                </a:lnTo>
                <a:lnTo>
                  <a:pt x="35719" y="221456"/>
                </a:lnTo>
                <a:lnTo>
                  <a:pt x="35719" y="214312"/>
                </a:lnTo>
                <a:lnTo>
                  <a:pt x="35719" y="200025"/>
                </a:lnTo>
                <a:lnTo>
                  <a:pt x="35719" y="185737"/>
                </a:lnTo>
                <a:lnTo>
                  <a:pt x="42863" y="178593"/>
                </a:lnTo>
                <a:lnTo>
                  <a:pt x="42863" y="164306"/>
                </a:lnTo>
                <a:lnTo>
                  <a:pt x="50006" y="157162"/>
                </a:lnTo>
                <a:lnTo>
                  <a:pt x="57150" y="150018"/>
                </a:lnTo>
                <a:lnTo>
                  <a:pt x="64294" y="142875"/>
                </a:lnTo>
                <a:lnTo>
                  <a:pt x="71438" y="128587"/>
                </a:lnTo>
                <a:lnTo>
                  <a:pt x="85725" y="121443"/>
                </a:lnTo>
                <a:lnTo>
                  <a:pt x="100013" y="107156"/>
                </a:lnTo>
                <a:lnTo>
                  <a:pt x="114300" y="100012"/>
                </a:lnTo>
                <a:lnTo>
                  <a:pt x="135731" y="85725"/>
                </a:lnTo>
                <a:lnTo>
                  <a:pt x="135731" y="857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 65"/>
          <p:cNvSpPr/>
          <p:nvPr/>
        </p:nvSpPr>
        <p:spPr>
          <a:xfrm>
            <a:off x="7515225" y="3214688"/>
            <a:ext cx="42864" cy="285751"/>
          </a:xfrm>
          <a:custGeom>
            <a:avLst/>
            <a:gdLst/>
            <a:ahLst/>
            <a:cxnLst/>
            <a:rect l="0" t="0" r="0" b="0"/>
            <a:pathLst>
              <a:path w="42864" h="285751">
                <a:moveTo>
                  <a:pt x="21431" y="7143"/>
                </a:moveTo>
                <a:lnTo>
                  <a:pt x="14288" y="14287"/>
                </a:lnTo>
                <a:lnTo>
                  <a:pt x="14288" y="7143"/>
                </a:lnTo>
                <a:lnTo>
                  <a:pt x="14288" y="7143"/>
                </a:lnTo>
                <a:lnTo>
                  <a:pt x="7144" y="7143"/>
                </a:lnTo>
                <a:lnTo>
                  <a:pt x="7144" y="0"/>
                </a:lnTo>
                <a:lnTo>
                  <a:pt x="7144" y="7143"/>
                </a:lnTo>
                <a:lnTo>
                  <a:pt x="7144" y="7143"/>
                </a:lnTo>
                <a:lnTo>
                  <a:pt x="7144" y="14287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42862"/>
                </a:lnTo>
                <a:lnTo>
                  <a:pt x="7144" y="57150"/>
                </a:lnTo>
                <a:lnTo>
                  <a:pt x="7144" y="78581"/>
                </a:lnTo>
                <a:lnTo>
                  <a:pt x="7144" y="100012"/>
                </a:lnTo>
                <a:lnTo>
                  <a:pt x="7144" y="114300"/>
                </a:lnTo>
                <a:lnTo>
                  <a:pt x="0" y="142875"/>
                </a:lnTo>
                <a:lnTo>
                  <a:pt x="0" y="164306"/>
                </a:lnTo>
                <a:lnTo>
                  <a:pt x="7144" y="178593"/>
                </a:lnTo>
                <a:lnTo>
                  <a:pt x="7144" y="200025"/>
                </a:lnTo>
                <a:lnTo>
                  <a:pt x="7144" y="221456"/>
                </a:lnTo>
                <a:lnTo>
                  <a:pt x="14288" y="228600"/>
                </a:lnTo>
                <a:lnTo>
                  <a:pt x="21431" y="242887"/>
                </a:lnTo>
                <a:lnTo>
                  <a:pt x="21431" y="257175"/>
                </a:lnTo>
                <a:lnTo>
                  <a:pt x="28575" y="257175"/>
                </a:lnTo>
                <a:lnTo>
                  <a:pt x="35719" y="264318"/>
                </a:lnTo>
                <a:lnTo>
                  <a:pt x="35719" y="271462"/>
                </a:lnTo>
                <a:lnTo>
                  <a:pt x="42863" y="285750"/>
                </a:lnTo>
                <a:lnTo>
                  <a:pt x="42863" y="2857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eeform 66"/>
          <p:cNvSpPr/>
          <p:nvPr/>
        </p:nvSpPr>
        <p:spPr>
          <a:xfrm>
            <a:off x="7443788" y="3350419"/>
            <a:ext cx="114301" cy="28576"/>
          </a:xfrm>
          <a:custGeom>
            <a:avLst/>
            <a:gdLst/>
            <a:ahLst/>
            <a:cxnLst/>
            <a:rect l="0" t="0" r="0" b="0"/>
            <a:pathLst>
              <a:path w="114301" h="28576">
                <a:moveTo>
                  <a:pt x="0" y="21431"/>
                </a:move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7143" y="28575"/>
                </a:lnTo>
                <a:lnTo>
                  <a:pt x="21431" y="21431"/>
                </a:lnTo>
                <a:lnTo>
                  <a:pt x="28575" y="21431"/>
                </a:lnTo>
                <a:lnTo>
                  <a:pt x="42862" y="21431"/>
                </a:lnTo>
                <a:lnTo>
                  <a:pt x="57150" y="14287"/>
                </a:lnTo>
                <a:lnTo>
                  <a:pt x="85725" y="7144"/>
                </a:lnTo>
                <a:lnTo>
                  <a:pt x="114300" y="0"/>
                </a:lnTo>
                <a:lnTo>
                  <a:pt x="11430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 67"/>
          <p:cNvSpPr/>
          <p:nvPr/>
        </p:nvSpPr>
        <p:spPr>
          <a:xfrm>
            <a:off x="7658100" y="3321844"/>
            <a:ext cx="200026" cy="157163"/>
          </a:xfrm>
          <a:custGeom>
            <a:avLst/>
            <a:gdLst/>
            <a:ahLst/>
            <a:cxnLst/>
            <a:rect l="0" t="0" r="0" b="0"/>
            <a:pathLst>
              <a:path w="200026" h="157163">
                <a:moveTo>
                  <a:pt x="78581" y="7144"/>
                </a:moveTo>
                <a:lnTo>
                  <a:pt x="78581" y="7144"/>
                </a:lnTo>
                <a:lnTo>
                  <a:pt x="78581" y="7144"/>
                </a:lnTo>
                <a:lnTo>
                  <a:pt x="78581" y="7144"/>
                </a:lnTo>
                <a:lnTo>
                  <a:pt x="85725" y="7144"/>
                </a:lnTo>
                <a:lnTo>
                  <a:pt x="85725" y="7144"/>
                </a:lnTo>
                <a:lnTo>
                  <a:pt x="78581" y="0"/>
                </a:lnTo>
                <a:lnTo>
                  <a:pt x="78581" y="7144"/>
                </a:lnTo>
                <a:lnTo>
                  <a:pt x="78581" y="7144"/>
                </a:lnTo>
                <a:lnTo>
                  <a:pt x="71438" y="7144"/>
                </a:lnTo>
                <a:lnTo>
                  <a:pt x="64294" y="14287"/>
                </a:lnTo>
                <a:lnTo>
                  <a:pt x="57150" y="21431"/>
                </a:lnTo>
                <a:lnTo>
                  <a:pt x="50006" y="21431"/>
                </a:lnTo>
                <a:lnTo>
                  <a:pt x="42863" y="35719"/>
                </a:lnTo>
                <a:lnTo>
                  <a:pt x="28575" y="57150"/>
                </a:lnTo>
                <a:lnTo>
                  <a:pt x="21431" y="64294"/>
                </a:lnTo>
                <a:lnTo>
                  <a:pt x="14288" y="85725"/>
                </a:lnTo>
                <a:lnTo>
                  <a:pt x="7144" y="100012"/>
                </a:lnTo>
                <a:lnTo>
                  <a:pt x="7144" y="114300"/>
                </a:lnTo>
                <a:lnTo>
                  <a:pt x="0" y="121444"/>
                </a:lnTo>
                <a:lnTo>
                  <a:pt x="0" y="135731"/>
                </a:lnTo>
                <a:lnTo>
                  <a:pt x="7144" y="142875"/>
                </a:lnTo>
                <a:lnTo>
                  <a:pt x="7144" y="150019"/>
                </a:lnTo>
                <a:lnTo>
                  <a:pt x="14288" y="157162"/>
                </a:lnTo>
                <a:lnTo>
                  <a:pt x="21431" y="157162"/>
                </a:lnTo>
                <a:lnTo>
                  <a:pt x="21431" y="157162"/>
                </a:lnTo>
                <a:lnTo>
                  <a:pt x="28575" y="157162"/>
                </a:lnTo>
                <a:lnTo>
                  <a:pt x="35719" y="150019"/>
                </a:lnTo>
                <a:lnTo>
                  <a:pt x="42863" y="142875"/>
                </a:lnTo>
                <a:lnTo>
                  <a:pt x="50006" y="135731"/>
                </a:lnTo>
                <a:lnTo>
                  <a:pt x="50006" y="128587"/>
                </a:lnTo>
                <a:lnTo>
                  <a:pt x="57150" y="107156"/>
                </a:lnTo>
                <a:lnTo>
                  <a:pt x="57150" y="92869"/>
                </a:lnTo>
                <a:lnTo>
                  <a:pt x="64294" y="85725"/>
                </a:lnTo>
                <a:lnTo>
                  <a:pt x="71438" y="71437"/>
                </a:lnTo>
                <a:lnTo>
                  <a:pt x="71438" y="64294"/>
                </a:lnTo>
                <a:lnTo>
                  <a:pt x="71438" y="57150"/>
                </a:lnTo>
                <a:lnTo>
                  <a:pt x="71438" y="57150"/>
                </a:lnTo>
                <a:lnTo>
                  <a:pt x="71438" y="57150"/>
                </a:lnTo>
                <a:lnTo>
                  <a:pt x="71438" y="57150"/>
                </a:lnTo>
                <a:lnTo>
                  <a:pt x="71438" y="57150"/>
                </a:lnTo>
                <a:lnTo>
                  <a:pt x="71438" y="57150"/>
                </a:lnTo>
                <a:lnTo>
                  <a:pt x="78581" y="57150"/>
                </a:lnTo>
                <a:lnTo>
                  <a:pt x="78581" y="64294"/>
                </a:lnTo>
                <a:lnTo>
                  <a:pt x="85725" y="71437"/>
                </a:lnTo>
                <a:lnTo>
                  <a:pt x="92869" y="78581"/>
                </a:lnTo>
                <a:lnTo>
                  <a:pt x="100013" y="92869"/>
                </a:lnTo>
                <a:lnTo>
                  <a:pt x="114300" y="107156"/>
                </a:lnTo>
                <a:lnTo>
                  <a:pt x="128588" y="107156"/>
                </a:lnTo>
                <a:lnTo>
                  <a:pt x="135731" y="121444"/>
                </a:lnTo>
                <a:lnTo>
                  <a:pt x="150019" y="128587"/>
                </a:lnTo>
                <a:lnTo>
                  <a:pt x="164306" y="135731"/>
                </a:lnTo>
                <a:lnTo>
                  <a:pt x="178594" y="135731"/>
                </a:lnTo>
                <a:lnTo>
                  <a:pt x="200025" y="150019"/>
                </a:lnTo>
                <a:lnTo>
                  <a:pt x="200025" y="1500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Freeform 68"/>
          <p:cNvSpPr/>
          <p:nvPr/>
        </p:nvSpPr>
        <p:spPr>
          <a:xfrm>
            <a:off x="7900988" y="3278981"/>
            <a:ext cx="28576" cy="228601"/>
          </a:xfrm>
          <a:custGeom>
            <a:avLst/>
            <a:gdLst/>
            <a:ahLst/>
            <a:cxnLst/>
            <a:rect l="0" t="0" r="0" b="0"/>
            <a:pathLst>
              <a:path w="28576" h="228601">
                <a:moveTo>
                  <a:pt x="7143" y="7144"/>
                </a:moveTo>
                <a:lnTo>
                  <a:pt x="7143" y="0"/>
                </a:lnTo>
                <a:lnTo>
                  <a:pt x="7143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7143" y="28575"/>
                </a:lnTo>
                <a:lnTo>
                  <a:pt x="7143" y="42863"/>
                </a:lnTo>
                <a:lnTo>
                  <a:pt x="7143" y="57150"/>
                </a:lnTo>
                <a:lnTo>
                  <a:pt x="7143" y="78582"/>
                </a:lnTo>
                <a:lnTo>
                  <a:pt x="7143" y="107157"/>
                </a:lnTo>
                <a:lnTo>
                  <a:pt x="7143" y="121444"/>
                </a:lnTo>
                <a:lnTo>
                  <a:pt x="7143" y="150019"/>
                </a:lnTo>
                <a:lnTo>
                  <a:pt x="7143" y="171450"/>
                </a:lnTo>
                <a:lnTo>
                  <a:pt x="14287" y="178594"/>
                </a:lnTo>
                <a:lnTo>
                  <a:pt x="14287" y="192882"/>
                </a:lnTo>
                <a:lnTo>
                  <a:pt x="14287" y="207169"/>
                </a:lnTo>
                <a:lnTo>
                  <a:pt x="21431" y="207169"/>
                </a:lnTo>
                <a:lnTo>
                  <a:pt x="21431" y="214313"/>
                </a:lnTo>
                <a:lnTo>
                  <a:pt x="21431" y="221457"/>
                </a:lnTo>
                <a:lnTo>
                  <a:pt x="28575" y="228600"/>
                </a:lnTo>
                <a:lnTo>
                  <a:pt x="28575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Freeform 69"/>
          <p:cNvSpPr/>
          <p:nvPr/>
        </p:nvSpPr>
        <p:spPr>
          <a:xfrm>
            <a:off x="7943850" y="3293269"/>
            <a:ext cx="242889" cy="250032"/>
          </a:xfrm>
          <a:custGeom>
            <a:avLst/>
            <a:gdLst/>
            <a:ahLst/>
            <a:cxnLst/>
            <a:rect l="0" t="0" r="0" b="0"/>
            <a:pathLst>
              <a:path w="242889" h="250032">
                <a:moveTo>
                  <a:pt x="78581" y="0"/>
                </a:moveTo>
                <a:lnTo>
                  <a:pt x="78581" y="0"/>
                </a:lnTo>
                <a:lnTo>
                  <a:pt x="78581" y="0"/>
                </a:lnTo>
                <a:lnTo>
                  <a:pt x="78581" y="0"/>
                </a:lnTo>
                <a:lnTo>
                  <a:pt x="71438" y="7144"/>
                </a:lnTo>
                <a:lnTo>
                  <a:pt x="71438" y="14287"/>
                </a:lnTo>
                <a:lnTo>
                  <a:pt x="57150" y="21431"/>
                </a:lnTo>
                <a:lnTo>
                  <a:pt x="50006" y="35719"/>
                </a:lnTo>
                <a:lnTo>
                  <a:pt x="42863" y="42862"/>
                </a:lnTo>
                <a:lnTo>
                  <a:pt x="35719" y="50006"/>
                </a:lnTo>
                <a:lnTo>
                  <a:pt x="21431" y="71437"/>
                </a:lnTo>
                <a:lnTo>
                  <a:pt x="21431" y="85725"/>
                </a:lnTo>
                <a:lnTo>
                  <a:pt x="14288" y="92869"/>
                </a:lnTo>
                <a:lnTo>
                  <a:pt x="7144" y="100012"/>
                </a:lnTo>
                <a:lnTo>
                  <a:pt x="0" y="114300"/>
                </a:lnTo>
                <a:lnTo>
                  <a:pt x="0" y="121444"/>
                </a:lnTo>
                <a:lnTo>
                  <a:pt x="0" y="128587"/>
                </a:lnTo>
                <a:lnTo>
                  <a:pt x="0" y="135731"/>
                </a:lnTo>
                <a:lnTo>
                  <a:pt x="7144" y="142875"/>
                </a:lnTo>
                <a:lnTo>
                  <a:pt x="14288" y="142875"/>
                </a:lnTo>
                <a:lnTo>
                  <a:pt x="21431" y="150019"/>
                </a:lnTo>
                <a:lnTo>
                  <a:pt x="28575" y="150019"/>
                </a:lnTo>
                <a:lnTo>
                  <a:pt x="35719" y="150019"/>
                </a:lnTo>
                <a:lnTo>
                  <a:pt x="50006" y="150019"/>
                </a:lnTo>
                <a:lnTo>
                  <a:pt x="64294" y="150019"/>
                </a:lnTo>
                <a:lnTo>
                  <a:pt x="85725" y="135731"/>
                </a:lnTo>
                <a:lnTo>
                  <a:pt x="107156" y="128587"/>
                </a:lnTo>
                <a:lnTo>
                  <a:pt x="128588" y="121444"/>
                </a:lnTo>
                <a:lnTo>
                  <a:pt x="150019" y="107156"/>
                </a:lnTo>
                <a:lnTo>
                  <a:pt x="164306" y="100012"/>
                </a:lnTo>
                <a:lnTo>
                  <a:pt x="178594" y="92869"/>
                </a:lnTo>
                <a:lnTo>
                  <a:pt x="185738" y="85725"/>
                </a:lnTo>
                <a:lnTo>
                  <a:pt x="192881" y="78581"/>
                </a:lnTo>
                <a:lnTo>
                  <a:pt x="192881" y="78581"/>
                </a:lnTo>
                <a:lnTo>
                  <a:pt x="192881" y="71437"/>
                </a:lnTo>
                <a:lnTo>
                  <a:pt x="192881" y="64294"/>
                </a:lnTo>
                <a:lnTo>
                  <a:pt x="192881" y="57150"/>
                </a:lnTo>
                <a:lnTo>
                  <a:pt x="192881" y="57150"/>
                </a:lnTo>
                <a:lnTo>
                  <a:pt x="185738" y="50006"/>
                </a:lnTo>
                <a:lnTo>
                  <a:pt x="178594" y="50006"/>
                </a:lnTo>
                <a:lnTo>
                  <a:pt x="171450" y="57150"/>
                </a:lnTo>
                <a:lnTo>
                  <a:pt x="164306" y="57150"/>
                </a:lnTo>
                <a:lnTo>
                  <a:pt x="164306" y="64294"/>
                </a:lnTo>
                <a:lnTo>
                  <a:pt x="157163" y="78581"/>
                </a:lnTo>
                <a:lnTo>
                  <a:pt x="150019" y="92869"/>
                </a:lnTo>
                <a:lnTo>
                  <a:pt x="142875" y="100012"/>
                </a:lnTo>
                <a:lnTo>
                  <a:pt x="135731" y="114300"/>
                </a:lnTo>
                <a:lnTo>
                  <a:pt x="135731" y="135731"/>
                </a:lnTo>
                <a:lnTo>
                  <a:pt x="142875" y="142875"/>
                </a:lnTo>
                <a:lnTo>
                  <a:pt x="150019" y="157162"/>
                </a:lnTo>
                <a:lnTo>
                  <a:pt x="157163" y="178594"/>
                </a:lnTo>
                <a:lnTo>
                  <a:pt x="171450" y="185737"/>
                </a:lnTo>
                <a:lnTo>
                  <a:pt x="185738" y="207169"/>
                </a:lnTo>
                <a:lnTo>
                  <a:pt x="207169" y="221456"/>
                </a:lnTo>
                <a:lnTo>
                  <a:pt x="242888" y="250031"/>
                </a:lnTo>
                <a:lnTo>
                  <a:pt x="242888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eeform 70"/>
          <p:cNvSpPr/>
          <p:nvPr/>
        </p:nvSpPr>
        <p:spPr>
          <a:xfrm>
            <a:off x="3257550" y="3900488"/>
            <a:ext cx="171451" cy="264319"/>
          </a:xfrm>
          <a:custGeom>
            <a:avLst/>
            <a:gdLst/>
            <a:ahLst/>
            <a:cxnLst/>
            <a:rect l="0" t="0" r="0" b="0"/>
            <a:pathLst>
              <a:path w="171451" h="264319">
                <a:moveTo>
                  <a:pt x="171450" y="0"/>
                </a:moveTo>
                <a:lnTo>
                  <a:pt x="157163" y="0"/>
                </a:lnTo>
                <a:lnTo>
                  <a:pt x="135731" y="0"/>
                </a:lnTo>
                <a:lnTo>
                  <a:pt x="121444" y="14287"/>
                </a:lnTo>
                <a:lnTo>
                  <a:pt x="100013" y="21431"/>
                </a:lnTo>
                <a:lnTo>
                  <a:pt x="78581" y="28575"/>
                </a:lnTo>
                <a:lnTo>
                  <a:pt x="64294" y="35718"/>
                </a:lnTo>
                <a:lnTo>
                  <a:pt x="50006" y="50006"/>
                </a:lnTo>
                <a:lnTo>
                  <a:pt x="28575" y="57150"/>
                </a:lnTo>
                <a:lnTo>
                  <a:pt x="21431" y="71437"/>
                </a:lnTo>
                <a:lnTo>
                  <a:pt x="14288" y="92868"/>
                </a:lnTo>
                <a:lnTo>
                  <a:pt x="7144" y="100012"/>
                </a:lnTo>
                <a:lnTo>
                  <a:pt x="0" y="121443"/>
                </a:lnTo>
                <a:lnTo>
                  <a:pt x="0" y="142875"/>
                </a:lnTo>
                <a:lnTo>
                  <a:pt x="0" y="157162"/>
                </a:lnTo>
                <a:lnTo>
                  <a:pt x="0" y="171450"/>
                </a:lnTo>
                <a:lnTo>
                  <a:pt x="0" y="192881"/>
                </a:lnTo>
                <a:lnTo>
                  <a:pt x="7144" y="214312"/>
                </a:lnTo>
                <a:lnTo>
                  <a:pt x="14288" y="221456"/>
                </a:lnTo>
                <a:lnTo>
                  <a:pt x="28575" y="235743"/>
                </a:lnTo>
                <a:lnTo>
                  <a:pt x="35719" y="250031"/>
                </a:lnTo>
                <a:lnTo>
                  <a:pt x="50006" y="250031"/>
                </a:lnTo>
                <a:lnTo>
                  <a:pt x="64294" y="257175"/>
                </a:lnTo>
                <a:lnTo>
                  <a:pt x="78581" y="264318"/>
                </a:lnTo>
                <a:lnTo>
                  <a:pt x="100013" y="264318"/>
                </a:lnTo>
                <a:lnTo>
                  <a:pt x="114300" y="257175"/>
                </a:lnTo>
                <a:lnTo>
                  <a:pt x="135731" y="250031"/>
                </a:lnTo>
                <a:lnTo>
                  <a:pt x="157163" y="250031"/>
                </a:lnTo>
                <a:lnTo>
                  <a:pt x="157163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 71"/>
          <p:cNvSpPr/>
          <p:nvPr/>
        </p:nvSpPr>
        <p:spPr>
          <a:xfrm>
            <a:off x="3514725" y="3893344"/>
            <a:ext cx="207170" cy="257176"/>
          </a:xfrm>
          <a:custGeom>
            <a:avLst/>
            <a:gdLst/>
            <a:ahLst/>
            <a:cxnLst/>
            <a:rect l="0" t="0" r="0" b="0"/>
            <a:pathLst>
              <a:path w="207170" h="257176">
                <a:moveTo>
                  <a:pt x="21431" y="14287"/>
                </a:moveTo>
                <a:lnTo>
                  <a:pt x="21431" y="7144"/>
                </a:lnTo>
                <a:lnTo>
                  <a:pt x="14288" y="7144"/>
                </a:lnTo>
                <a:lnTo>
                  <a:pt x="14288" y="7144"/>
                </a:lnTo>
                <a:lnTo>
                  <a:pt x="14288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0" y="14287"/>
                </a:lnTo>
                <a:lnTo>
                  <a:pt x="0" y="28575"/>
                </a:lnTo>
                <a:lnTo>
                  <a:pt x="0" y="42862"/>
                </a:lnTo>
                <a:lnTo>
                  <a:pt x="0" y="57150"/>
                </a:lnTo>
                <a:lnTo>
                  <a:pt x="0" y="78581"/>
                </a:lnTo>
                <a:lnTo>
                  <a:pt x="0" y="100012"/>
                </a:lnTo>
                <a:lnTo>
                  <a:pt x="0" y="121444"/>
                </a:lnTo>
                <a:lnTo>
                  <a:pt x="0" y="150019"/>
                </a:lnTo>
                <a:lnTo>
                  <a:pt x="0" y="171450"/>
                </a:lnTo>
                <a:lnTo>
                  <a:pt x="0" y="192881"/>
                </a:lnTo>
                <a:lnTo>
                  <a:pt x="0" y="214312"/>
                </a:lnTo>
                <a:lnTo>
                  <a:pt x="7144" y="228600"/>
                </a:lnTo>
                <a:lnTo>
                  <a:pt x="7144" y="235744"/>
                </a:lnTo>
                <a:lnTo>
                  <a:pt x="7144" y="242887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7144" y="257175"/>
                </a:lnTo>
                <a:lnTo>
                  <a:pt x="14288" y="257175"/>
                </a:lnTo>
                <a:lnTo>
                  <a:pt x="14288" y="235744"/>
                </a:lnTo>
                <a:lnTo>
                  <a:pt x="14288" y="221456"/>
                </a:lnTo>
                <a:lnTo>
                  <a:pt x="21431" y="207169"/>
                </a:lnTo>
                <a:lnTo>
                  <a:pt x="28575" y="185737"/>
                </a:lnTo>
                <a:lnTo>
                  <a:pt x="35719" y="171450"/>
                </a:lnTo>
                <a:lnTo>
                  <a:pt x="50006" y="157162"/>
                </a:lnTo>
                <a:lnTo>
                  <a:pt x="57150" y="150019"/>
                </a:lnTo>
                <a:lnTo>
                  <a:pt x="71438" y="135731"/>
                </a:lnTo>
                <a:lnTo>
                  <a:pt x="78581" y="135731"/>
                </a:lnTo>
                <a:lnTo>
                  <a:pt x="85725" y="135731"/>
                </a:lnTo>
                <a:lnTo>
                  <a:pt x="92869" y="135731"/>
                </a:lnTo>
                <a:lnTo>
                  <a:pt x="100013" y="135731"/>
                </a:lnTo>
                <a:lnTo>
                  <a:pt x="114300" y="142875"/>
                </a:lnTo>
                <a:lnTo>
                  <a:pt x="121444" y="150019"/>
                </a:lnTo>
                <a:lnTo>
                  <a:pt x="128588" y="157162"/>
                </a:lnTo>
                <a:lnTo>
                  <a:pt x="135731" y="171450"/>
                </a:lnTo>
                <a:lnTo>
                  <a:pt x="150019" y="178594"/>
                </a:lnTo>
                <a:lnTo>
                  <a:pt x="157163" y="185737"/>
                </a:lnTo>
                <a:lnTo>
                  <a:pt x="164306" y="200025"/>
                </a:lnTo>
                <a:lnTo>
                  <a:pt x="171450" y="207169"/>
                </a:lnTo>
                <a:lnTo>
                  <a:pt x="178594" y="214312"/>
                </a:lnTo>
                <a:lnTo>
                  <a:pt x="192881" y="221456"/>
                </a:lnTo>
                <a:lnTo>
                  <a:pt x="207169" y="235744"/>
                </a:lnTo>
                <a:lnTo>
                  <a:pt x="207169" y="2357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Freeform 72"/>
          <p:cNvSpPr/>
          <p:nvPr/>
        </p:nvSpPr>
        <p:spPr>
          <a:xfrm>
            <a:off x="3671888" y="3979069"/>
            <a:ext cx="364332" cy="192882"/>
          </a:xfrm>
          <a:custGeom>
            <a:avLst/>
            <a:gdLst/>
            <a:ahLst/>
            <a:cxnLst/>
            <a:rect l="0" t="0" r="0" b="0"/>
            <a:pathLst>
              <a:path w="364332" h="192882">
                <a:moveTo>
                  <a:pt x="114300" y="0"/>
                </a:moveTo>
                <a:lnTo>
                  <a:pt x="107156" y="0"/>
                </a:lnTo>
                <a:lnTo>
                  <a:pt x="92868" y="0"/>
                </a:lnTo>
                <a:lnTo>
                  <a:pt x="78581" y="0"/>
                </a:lnTo>
                <a:lnTo>
                  <a:pt x="71437" y="0"/>
                </a:lnTo>
                <a:lnTo>
                  <a:pt x="64293" y="7144"/>
                </a:lnTo>
                <a:lnTo>
                  <a:pt x="50006" y="14287"/>
                </a:lnTo>
                <a:lnTo>
                  <a:pt x="42862" y="28575"/>
                </a:lnTo>
                <a:lnTo>
                  <a:pt x="28575" y="35719"/>
                </a:lnTo>
                <a:lnTo>
                  <a:pt x="21431" y="50006"/>
                </a:lnTo>
                <a:lnTo>
                  <a:pt x="14287" y="64294"/>
                </a:lnTo>
                <a:lnTo>
                  <a:pt x="7143" y="78581"/>
                </a:lnTo>
                <a:lnTo>
                  <a:pt x="0" y="92869"/>
                </a:lnTo>
                <a:lnTo>
                  <a:pt x="0" y="114300"/>
                </a:lnTo>
                <a:lnTo>
                  <a:pt x="0" y="121444"/>
                </a:lnTo>
                <a:lnTo>
                  <a:pt x="0" y="128587"/>
                </a:lnTo>
                <a:lnTo>
                  <a:pt x="7143" y="142875"/>
                </a:lnTo>
                <a:lnTo>
                  <a:pt x="7143" y="142875"/>
                </a:lnTo>
                <a:lnTo>
                  <a:pt x="14287" y="142875"/>
                </a:lnTo>
                <a:lnTo>
                  <a:pt x="14287" y="142875"/>
                </a:lnTo>
                <a:lnTo>
                  <a:pt x="21431" y="142875"/>
                </a:lnTo>
                <a:lnTo>
                  <a:pt x="28575" y="142875"/>
                </a:lnTo>
                <a:lnTo>
                  <a:pt x="35718" y="135731"/>
                </a:lnTo>
                <a:lnTo>
                  <a:pt x="42862" y="128587"/>
                </a:lnTo>
                <a:lnTo>
                  <a:pt x="50006" y="114300"/>
                </a:lnTo>
                <a:lnTo>
                  <a:pt x="57150" y="107156"/>
                </a:lnTo>
                <a:lnTo>
                  <a:pt x="64293" y="92869"/>
                </a:lnTo>
                <a:lnTo>
                  <a:pt x="71437" y="85725"/>
                </a:lnTo>
                <a:lnTo>
                  <a:pt x="71437" y="71437"/>
                </a:lnTo>
                <a:lnTo>
                  <a:pt x="78581" y="64294"/>
                </a:lnTo>
                <a:lnTo>
                  <a:pt x="78581" y="57150"/>
                </a:lnTo>
                <a:lnTo>
                  <a:pt x="78581" y="50006"/>
                </a:lnTo>
                <a:lnTo>
                  <a:pt x="78581" y="50006"/>
                </a:lnTo>
                <a:lnTo>
                  <a:pt x="85725" y="50006"/>
                </a:lnTo>
                <a:lnTo>
                  <a:pt x="85725" y="50006"/>
                </a:lnTo>
                <a:lnTo>
                  <a:pt x="85725" y="50006"/>
                </a:lnTo>
                <a:lnTo>
                  <a:pt x="85725" y="57150"/>
                </a:lnTo>
                <a:lnTo>
                  <a:pt x="85725" y="64294"/>
                </a:lnTo>
                <a:lnTo>
                  <a:pt x="85725" y="71437"/>
                </a:lnTo>
                <a:lnTo>
                  <a:pt x="92868" y="78581"/>
                </a:lnTo>
                <a:lnTo>
                  <a:pt x="100012" y="92869"/>
                </a:lnTo>
                <a:lnTo>
                  <a:pt x="100012" y="100012"/>
                </a:lnTo>
                <a:lnTo>
                  <a:pt x="107156" y="107156"/>
                </a:lnTo>
                <a:lnTo>
                  <a:pt x="107156" y="114300"/>
                </a:lnTo>
                <a:lnTo>
                  <a:pt x="114300" y="121444"/>
                </a:lnTo>
                <a:lnTo>
                  <a:pt x="121443" y="128587"/>
                </a:lnTo>
                <a:lnTo>
                  <a:pt x="121443" y="135731"/>
                </a:lnTo>
                <a:lnTo>
                  <a:pt x="128587" y="128587"/>
                </a:lnTo>
                <a:lnTo>
                  <a:pt x="135731" y="135731"/>
                </a:lnTo>
                <a:lnTo>
                  <a:pt x="142875" y="135731"/>
                </a:lnTo>
                <a:lnTo>
                  <a:pt x="150018" y="135731"/>
                </a:lnTo>
                <a:lnTo>
                  <a:pt x="150018" y="128587"/>
                </a:lnTo>
                <a:lnTo>
                  <a:pt x="157162" y="128587"/>
                </a:lnTo>
                <a:lnTo>
                  <a:pt x="164306" y="121444"/>
                </a:lnTo>
                <a:lnTo>
                  <a:pt x="164306" y="114300"/>
                </a:lnTo>
                <a:lnTo>
                  <a:pt x="171450" y="114300"/>
                </a:lnTo>
                <a:lnTo>
                  <a:pt x="178593" y="107156"/>
                </a:lnTo>
                <a:lnTo>
                  <a:pt x="178593" y="92869"/>
                </a:lnTo>
                <a:lnTo>
                  <a:pt x="185737" y="71437"/>
                </a:lnTo>
                <a:lnTo>
                  <a:pt x="192881" y="64294"/>
                </a:lnTo>
                <a:lnTo>
                  <a:pt x="200025" y="42862"/>
                </a:lnTo>
                <a:lnTo>
                  <a:pt x="200025" y="35719"/>
                </a:lnTo>
                <a:lnTo>
                  <a:pt x="207168" y="28575"/>
                </a:lnTo>
                <a:lnTo>
                  <a:pt x="214312" y="21431"/>
                </a:lnTo>
                <a:lnTo>
                  <a:pt x="221456" y="7144"/>
                </a:lnTo>
                <a:lnTo>
                  <a:pt x="221456" y="7144"/>
                </a:lnTo>
                <a:lnTo>
                  <a:pt x="228600" y="7144"/>
                </a:lnTo>
                <a:lnTo>
                  <a:pt x="235743" y="7144"/>
                </a:lnTo>
                <a:lnTo>
                  <a:pt x="242887" y="14287"/>
                </a:lnTo>
                <a:lnTo>
                  <a:pt x="250031" y="14287"/>
                </a:lnTo>
                <a:lnTo>
                  <a:pt x="257175" y="21431"/>
                </a:lnTo>
                <a:lnTo>
                  <a:pt x="257175" y="28575"/>
                </a:lnTo>
                <a:lnTo>
                  <a:pt x="264318" y="42862"/>
                </a:lnTo>
                <a:lnTo>
                  <a:pt x="271462" y="57150"/>
                </a:lnTo>
                <a:lnTo>
                  <a:pt x="278606" y="71437"/>
                </a:lnTo>
                <a:lnTo>
                  <a:pt x="285750" y="92869"/>
                </a:lnTo>
                <a:lnTo>
                  <a:pt x="300037" y="107156"/>
                </a:lnTo>
                <a:lnTo>
                  <a:pt x="307181" y="121444"/>
                </a:lnTo>
                <a:lnTo>
                  <a:pt x="314325" y="142875"/>
                </a:lnTo>
                <a:lnTo>
                  <a:pt x="321468" y="150019"/>
                </a:lnTo>
                <a:lnTo>
                  <a:pt x="328612" y="157162"/>
                </a:lnTo>
                <a:lnTo>
                  <a:pt x="335756" y="171450"/>
                </a:lnTo>
                <a:lnTo>
                  <a:pt x="342900" y="178594"/>
                </a:lnTo>
                <a:lnTo>
                  <a:pt x="364331" y="192881"/>
                </a:lnTo>
                <a:lnTo>
                  <a:pt x="364331" y="1928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Freeform 73"/>
          <p:cNvSpPr/>
          <p:nvPr/>
        </p:nvSpPr>
        <p:spPr>
          <a:xfrm>
            <a:off x="4093369" y="3957638"/>
            <a:ext cx="285751" cy="171451"/>
          </a:xfrm>
          <a:custGeom>
            <a:avLst/>
            <a:gdLst/>
            <a:ahLst/>
            <a:cxnLst/>
            <a:rect l="0" t="0" r="0" b="0"/>
            <a:pathLst>
              <a:path w="285751" h="171451">
                <a:moveTo>
                  <a:pt x="78581" y="7143"/>
                </a:moveTo>
                <a:lnTo>
                  <a:pt x="71437" y="0"/>
                </a:lnTo>
                <a:lnTo>
                  <a:pt x="57150" y="0"/>
                </a:lnTo>
                <a:lnTo>
                  <a:pt x="50006" y="0"/>
                </a:lnTo>
                <a:lnTo>
                  <a:pt x="42862" y="0"/>
                </a:lnTo>
                <a:lnTo>
                  <a:pt x="35719" y="14287"/>
                </a:lnTo>
                <a:lnTo>
                  <a:pt x="28575" y="14287"/>
                </a:lnTo>
                <a:lnTo>
                  <a:pt x="14287" y="28575"/>
                </a:lnTo>
                <a:lnTo>
                  <a:pt x="14287" y="42862"/>
                </a:lnTo>
                <a:lnTo>
                  <a:pt x="7144" y="57150"/>
                </a:lnTo>
                <a:lnTo>
                  <a:pt x="7144" y="71437"/>
                </a:lnTo>
                <a:lnTo>
                  <a:pt x="0" y="85725"/>
                </a:lnTo>
                <a:lnTo>
                  <a:pt x="7144" y="100012"/>
                </a:lnTo>
                <a:lnTo>
                  <a:pt x="7144" y="114300"/>
                </a:lnTo>
                <a:lnTo>
                  <a:pt x="14287" y="121443"/>
                </a:lnTo>
                <a:lnTo>
                  <a:pt x="21431" y="135731"/>
                </a:lnTo>
                <a:lnTo>
                  <a:pt x="28575" y="135731"/>
                </a:lnTo>
                <a:lnTo>
                  <a:pt x="35719" y="142875"/>
                </a:lnTo>
                <a:lnTo>
                  <a:pt x="50006" y="150018"/>
                </a:lnTo>
                <a:lnTo>
                  <a:pt x="57150" y="150018"/>
                </a:lnTo>
                <a:lnTo>
                  <a:pt x="78581" y="150018"/>
                </a:lnTo>
                <a:lnTo>
                  <a:pt x="85725" y="142875"/>
                </a:lnTo>
                <a:lnTo>
                  <a:pt x="107156" y="135731"/>
                </a:lnTo>
                <a:lnTo>
                  <a:pt x="121444" y="128587"/>
                </a:lnTo>
                <a:lnTo>
                  <a:pt x="135731" y="121443"/>
                </a:lnTo>
                <a:lnTo>
                  <a:pt x="157162" y="107156"/>
                </a:lnTo>
                <a:lnTo>
                  <a:pt x="171450" y="92868"/>
                </a:lnTo>
                <a:lnTo>
                  <a:pt x="185737" y="78581"/>
                </a:lnTo>
                <a:lnTo>
                  <a:pt x="192881" y="71437"/>
                </a:lnTo>
                <a:lnTo>
                  <a:pt x="200025" y="57150"/>
                </a:lnTo>
                <a:lnTo>
                  <a:pt x="207169" y="50006"/>
                </a:lnTo>
                <a:lnTo>
                  <a:pt x="207169" y="50006"/>
                </a:lnTo>
                <a:lnTo>
                  <a:pt x="207169" y="35718"/>
                </a:lnTo>
                <a:lnTo>
                  <a:pt x="207169" y="28575"/>
                </a:lnTo>
                <a:lnTo>
                  <a:pt x="207169" y="28575"/>
                </a:lnTo>
                <a:lnTo>
                  <a:pt x="200025" y="21431"/>
                </a:lnTo>
                <a:lnTo>
                  <a:pt x="192881" y="21431"/>
                </a:lnTo>
                <a:lnTo>
                  <a:pt x="185737" y="21431"/>
                </a:lnTo>
                <a:lnTo>
                  <a:pt x="178594" y="28575"/>
                </a:lnTo>
                <a:lnTo>
                  <a:pt x="171450" y="28575"/>
                </a:lnTo>
                <a:lnTo>
                  <a:pt x="164306" y="35718"/>
                </a:lnTo>
                <a:lnTo>
                  <a:pt x="157162" y="50006"/>
                </a:lnTo>
                <a:lnTo>
                  <a:pt x="150019" y="57150"/>
                </a:lnTo>
                <a:lnTo>
                  <a:pt x="142875" y="71437"/>
                </a:lnTo>
                <a:lnTo>
                  <a:pt x="142875" y="92868"/>
                </a:lnTo>
                <a:lnTo>
                  <a:pt x="142875" y="107156"/>
                </a:lnTo>
                <a:lnTo>
                  <a:pt x="142875" y="114300"/>
                </a:lnTo>
                <a:lnTo>
                  <a:pt x="150019" y="128587"/>
                </a:lnTo>
                <a:lnTo>
                  <a:pt x="157162" y="142875"/>
                </a:lnTo>
                <a:lnTo>
                  <a:pt x="164306" y="150018"/>
                </a:lnTo>
                <a:lnTo>
                  <a:pt x="171450" y="164306"/>
                </a:lnTo>
                <a:lnTo>
                  <a:pt x="185737" y="164306"/>
                </a:lnTo>
                <a:lnTo>
                  <a:pt x="200025" y="164306"/>
                </a:lnTo>
                <a:lnTo>
                  <a:pt x="221456" y="171450"/>
                </a:lnTo>
                <a:lnTo>
                  <a:pt x="235744" y="171450"/>
                </a:lnTo>
                <a:lnTo>
                  <a:pt x="257175" y="164306"/>
                </a:lnTo>
                <a:lnTo>
                  <a:pt x="285750" y="150018"/>
                </a:lnTo>
                <a:lnTo>
                  <a:pt x="285750" y="1500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 74"/>
          <p:cNvSpPr/>
          <p:nvPr/>
        </p:nvSpPr>
        <p:spPr>
          <a:xfrm>
            <a:off x="4407694" y="3871913"/>
            <a:ext cx="200026" cy="228601"/>
          </a:xfrm>
          <a:custGeom>
            <a:avLst/>
            <a:gdLst/>
            <a:ahLst/>
            <a:cxnLst/>
            <a:rect l="0" t="0" r="0" b="0"/>
            <a:pathLst>
              <a:path w="200026" h="228601">
                <a:moveTo>
                  <a:pt x="135731" y="0"/>
                </a:moveTo>
                <a:lnTo>
                  <a:pt x="128587" y="7143"/>
                </a:lnTo>
                <a:lnTo>
                  <a:pt x="107156" y="0"/>
                </a:lnTo>
                <a:lnTo>
                  <a:pt x="92869" y="7143"/>
                </a:lnTo>
                <a:lnTo>
                  <a:pt x="71437" y="14287"/>
                </a:lnTo>
                <a:lnTo>
                  <a:pt x="57150" y="14287"/>
                </a:lnTo>
                <a:lnTo>
                  <a:pt x="42862" y="21431"/>
                </a:lnTo>
                <a:lnTo>
                  <a:pt x="28575" y="21431"/>
                </a:lnTo>
                <a:lnTo>
                  <a:pt x="21431" y="21431"/>
                </a:lnTo>
                <a:lnTo>
                  <a:pt x="14287" y="28575"/>
                </a:lnTo>
                <a:lnTo>
                  <a:pt x="7144" y="35718"/>
                </a:lnTo>
                <a:lnTo>
                  <a:pt x="0" y="42862"/>
                </a:lnTo>
                <a:lnTo>
                  <a:pt x="0" y="42862"/>
                </a:lnTo>
                <a:lnTo>
                  <a:pt x="7144" y="57150"/>
                </a:lnTo>
                <a:lnTo>
                  <a:pt x="7144" y="57150"/>
                </a:lnTo>
                <a:lnTo>
                  <a:pt x="21431" y="64293"/>
                </a:lnTo>
                <a:lnTo>
                  <a:pt x="28575" y="78581"/>
                </a:lnTo>
                <a:lnTo>
                  <a:pt x="42862" y="85725"/>
                </a:lnTo>
                <a:lnTo>
                  <a:pt x="57150" y="92868"/>
                </a:lnTo>
                <a:lnTo>
                  <a:pt x="78581" y="107156"/>
                </a:lnTo>
                <a:lnTo>
                  <a:pt x="92869" y="114300"/>
                </a:lnTo>
                <a:lnTo>
                  <a:pt x="114300" y="121443"/>
                </a:lnTo>
                <a:lnTo>
                  <a:pt x="128587" y="135731"/>
                </a:lnTo>
                <a:lnTo>
                  <a:pt x="150019" y="142875"/>
                </a:lnTo>
                <a:lnTo>
                  <a:pt x="164306" y="150018"/>
                </a:lnTo>
                <a:lnTo>
                  <a:pt x="171450" y="157162"/>
                </a:lnTo>
                <a:lnTo>
                  <a:pt x="185737" y="171450"/>
                </a:lnTo>
                <a:lnTo>
                  <a:pt x="192881" y="171450"/>
                </a:lnTo>
                <a:lnTo>
                  <a:pt x="192881" y="178593"/>
                </a:lnTo>
                <a:lnTo>
                  <a:pt x="192881" y="185737"/>
                </a:lnTo>
                <a:lnTo>
                  <a:pt x="200025" y="192881"/>
                </a:lnTo>
                <a:lnTo>
                  <a:pt x="192881" y="200025"/>
                </a:lnTo>
                <a:lnTo>
                  <a:pt x="192881" y="207168"/>
                </a:lnTo>
                <a:lnTo>
                  <a:pt x="185737" y="214312"/>
                </a:lnTo>
                <a:lnTo>
                  <a:pt x="171450" y="214312"/>
                </a:lnTo>
                <a:lnTo>
                  <a:pt x="164306" y="221456"/>
                </a:lnTo>
                <a:lnTo>
                  <a:pt x="150019" y="228600"/>
                </a:lnTo>
                <a:lnTo>
                  <a:pt x="135731" y="228600"/>
                </a:lnTo>
                <a:lnTo>
                  <a:pt x="121444" y="228600"/>
                </a:lnTo>
                <a:lnTo>
                  <a:pt x="121444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 75"/>
          <p:cNvSpPr/>
          <p:nvPr/>
        </p:nvSpPr>
        <p:spPr>
          <a:xfrm>
            <a:off x="4900613" y="3829050"/>
            <a:ext cx="328613" cy="214314"/>
          </a:xfrm>
          <a:custGeom>
            <a:avLst/>
            <a:gdLst/>
            <a:ahLst/>
            <a:cxnLst/>
            <a:rect l="0" t="0" r="0" b="0"/>
            <a:pathLst>
              <a:path w="328613" h="214314">
                <a:moveTo>
                  <a:pt x="7143" y="0"/>
                </a:moveTo>
                <a:lnTo>
                  <a:pt x="7143" y="0"/>
                </a:lnTo>
                <a:lnTo>
                  <a:pt x="14287" y="14288"/>
                </a:lnTo>
                <a:lnTo>
                  <a:pt x="14287" y="28575"/>
                </a:lnTo>
                <a:lnTo>
                  <a:pt x="14287" y="35719"/>
                </a:lnTo>
                <a:lnTo>
                  <a:pt x="21431" y="57150"/>
                </a:lnTo>
                <a:lnTo>
                  <a:pt x="21431" y="71438"/>
                </a:lnTo>
                <a:lnTo>
                  <a:pt x="21431" y="85725"/>
                </a:lnTo>
                <a:lnTo>
                  <a:pt x="21431" y="107156"/>
                </a:lnTo>
                <a:lnTo>
                  <a:pt x="21431" y="128588"/>
                </a:lnTo>
                <a:lnTo>
                  <a:pt x="14287" y="142875"/>
                </a:lnTo>
                <a:lnTo>
                  <a:pt x="14287" y="157163"/>
                </a:lnTo>
                <a:lnTo>
                  <a:pt x="14287" y="171450"/>
                </a:lnTo>
                <a:lnTo>
                  <a:pt x="14287" y="178594"/>
                </a:lnTo>
                <a:lnTo>
                  <a:pt x="7143" y="185738"/>
                </a:lnTo>
                <a:lnTo>
                  <a:pt x="7143" y="192881"/>
                </a:lnTo>
                <a:lnTo>
                  <a:pt x="7143" y="200025"/>
                </a:lnTo>
                <a:lnTo>
                  <a:pt x="7143" y="200025"/>
                </a:lnTo>
                <a:lnTo>
                  <a:pt x="7143" y="200025"/>
                </a:lnTo>
                <a:lnTo>
                  <a:pt x="0" y="207169"/>
                </a:lnTo>
                <a:lnTo>
                  <a:pt x="0" y="200025"/>
                </a:lnTo>
                <a:lnTo>
                  <a:pt x="0" y="200025"/>
                </a:lnTo>
                <a:lnTo>
                  <a:pt x="0" y="192881"/>
                </a:lnTo>
                <a:lnTo>
                  <a:pt x="0" y="185738"/>
                </a:lnTo>
                <a:lnTo>
                  <a:pt x="0" y="178594"/>
                </a:lnTo>
                <a:lnTo>
                  <a:pt x="7143" y="164306"/>
                </a:lnTo>
                <a:lnTo>
                  <a:pt x="7143" y="157163"/>
                </a:lnTo>
                <a:lnTo>
                  <a:pt x="14287" y="135731"/>
                </a:lnTo>
                <a:lnTo>
                  <a:pt x="21431" y="128588"/>
                </a:lnTo>
                <a:lnTo>
                  <a:pt x="28575" y="121444"/>
                </a:lnTo>
                <a:lnTo>
                  <a:pt x="42862" y="107156"/>
                </a:lnTo>
                <a:lnTo>
                  <a:pt x="50006" y="107156"/>
                </a:lnTo>
                <a:lnTo>
                  <a:pt x="64293" y="107156"/>
                </a:lnTo>
                <a:lnTo>
                  <a:pt x="78581" y="100013"/>
                </a:lnTo>
                <a:lnTo>
                  <a:pt x="85725" y="100013"/>
                </a:lnTo>
                <a:lnTo>
                  <a:pt x="100012" y="100013"/>
                </a:lnTo>
                <a:lnTo>
                  <a:pt x="107156" y="107156"/>
                </a:lnTo>
                <a:lnTo>
                  <a:pt x="121443" y="107156"/>
                </a:lnTo>
                <a:lnTo>
                  <a:pt x="128587" y="114300"/>
                </a:lnTo>
                <a:lnTo>
                  <a:pt x="135731" y="121444"/>
                </a:lnTo>
                <a:lnTo>
                  <a:pt x="150018" y="128588"/>
                </a:lnTo>
                <a:lnTo>
                  <a:pt x="157162" y="142875"/>
                </a:lnTo>
                <a:lnTo>
                  <a:pt x="171450" y="157163"/>
                </a:lnTo>
                <a:lnTo>
                  <a:pt x="178593" y="157163"/>
                </a:lnTo>
                <a:lnTo>
                  <a:pt x="192881" y="171450"/>
                </a:lnTo>
                <a:lnTo>
                  <a:pt x="207168" y="185738"/>
                </a:lnTo>
                <a:lnTo>
                  <a:pt x="214312" y="185738"/>
                </a:lnTo>
                <a:lnTo>
                  <a:pt x="228600" y="192881"/>
                </a:lnTo>
                <a:lnTo>
                  <a:pt x="242887" y="207169"/>
                </a:lnTo>
                <a:lnTo>
                  <a:pt x="257175" y="207169"/>
                </a:lnTo>
                <a:lnTo>
                  <a:pt x="264318" y="207169"/>
                </a:lnTo>
                <a:lnTo>
                  <a:pt x="278606" y="214313"/>
                </a:lnTo>
                <a:lnTo>
                  <a:pt x="292893" y="214313"/>
                </a:lnTo>
                <a:lnTo>
                  <a:pt x="300037" y="207169"/>
                </a:lnTo>
                <a:lnTo>
                  <a:pt x="307181" y="207169"/>
                </a:lnTo>
                <a:lnTo>
                  <a:pt x="314325" y="207169"/>
                </a:lnTo>
                <a:lnTo>
                  <a:pt x="321468" y="207169"/>
                </a:lnTo>
                <a:lnTo>
                  <a:pt x="328612" y="200025"/>
                </a:lnTo>
                <a:lnTo>
                  <a:pt x="328612" y="200025"/>
                </a:lnTo>
                <a:lnTo>
                  <a:pt x="328612" y="192881"/>
                </a:lnTo>
                <a:lnTo>
                  <a:pt x="328612" y="185738"/>
                </a:lnTo>
                <a:lnTo>
                  <a:pt x="328612" y="185738"/>
                </a:lnTo>
                <a:lnTo>
                  <a:pt x="321468" y="171450"/>
                </a:lnTo>
                <a:lnTo>
                  <a:pt x="321468" y="157163"/>
                </a:lnTo>
                <a:lnTo>
                  <a:pt x="314325" y="150019"/>
                </a:lnTo>
                <a:lnTo>
                  <a:pt x="307181" y="135731"/>
                </a:lnTo>
                <a:lnTo>
                  <a:pt x="292893" y="128588"/>
                </a:lnTo>
                <a:lnTo>
                  <a:pt x="285750" y="121444"/>
                </a:lnTo>
                <a:lnTo>
                  <a:pt x="271462" y="114300"/>
                </a:lnTo>
                <a:lnTo>
                  <a:pt x="257175" y="114300"/>
                </a:lnTo>
                <a:lnTo>
                  <a:pt x="242887" y="107156"/>
                </a:lnTo>
                <a:lnTo>
                  <a:pt x="228600" y="114300"/>
                </a:lnTo>
                <a:lnTo>
                  <a:pt x="207168" y="121444"/>
                </a:lnTo>
                <a:lnTo>
                  <a:pt x="207168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Freeform 76"/>
          <p:cNvSpPr/>
          <p:nvPr/>
        </p:nvSpPr>
        <p:spPr>
          <a:xfrm>
            <a:off x="5457825" y="3771900"/>
            <a:ext cx="321470" cy="271464"/>
          </a:xfrm>
          <a:custGeom>
            <a:avLst/>
            <a:gdLst/>
            <a:ahLst/>
            <a:cxnLst/>
            <a:rect l="0" t="0" r="0" b="0"/>
            <a:pathLst>
              <a:path w="321470" h="271464">
                <a:moveTo>
                  <a:pt x="7144" y="0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14288"/>
                </a:lnTo>
                <a:lnTo>
                  <a:pt x="0" y="28575"/>
                </a:lnTo>
                <a:lnTo>
                  <a:pt x="0" y="42863"/>
                </a:lnTo>
                <a:lnTo>
                  <a:pt x="0" y="50006"/>
                </a:lnTo>
                <a:lnTo>
                  <a:pt x="0" y="71438"/>
                </a:lnTo>
                <a:lnTo>
                  <a:pt x="0" y="92869"/>
                </a:lnTo>
                <a:lnTo>
                  <a:pt x="0" y="114300"/>
                </a:lnTo>
                <a:lnTo>
                  <a:pt x="0" y="135731"/>
                </a:lnTo>
                <a:lnTo>
                  <a:pt x="0" y="157163"/>
                </a:lnTo>
                <a:lnTo>
                  <a:pt x="0" y="178594"/>
                </a:lnTo>
                <a:lnTo>
                  <a:pt x="0" y="192881"/>
                </a:lnTo>
                <a:lnTo>
                  <a:pt x="7144" y="214313"/>
                </a:lnTo>
                <a:lnTo>
                  <a:pt x="7144" y="228600"/>
                </a:lnTo>
                <a:lnTo>
                  <a:pt x="14288" y="235744"/>
                </a:lnTo>
                <a:lnTo>
                  <a:pt x="21431" y="242888"/>
                </a:lnTo>
                <a:lnTo>
                  <a:pt x="28575" y="257175"/>
                </a:lnTo>
                <a:lnTo>
                  <a:pt x="35719" y="257175"/>
                </a:lnTo>
                <a:lnTo>
                  <a:pt x="35719" y="264319"/>
                </a:lnTo>
                <a:lnTo>
                  <a:pt x="42863" y="271463"/>
                </a:lnTo>
                <a:lnTo>
                  <a:pt x="50006" y="271463"/>
                </a:lnTo>
                <a:lnTo>
                  <a:pt x="50006" y="264319"/>
                </a:lnTo>
                <a:lnTo>
                  <a:pt x="57150" y="271463"/>
                </a:lnTo>
                <a:lnTo>
                  <a:pt x="64294" y="264319"/>
                </a:lnTo>
                <a:lnTo>
                  <a:pt x="64294" y="257175"/>
                </a:lnTo>
                <a:lnTo>
                  <a:pt x="71438" y="257175"/>
                </a:lnTo>
                <a:lnTo>
                  <a:pt x="71438" y="250031"/>
                </a:lnTo>
                <a:lnTo>
                  <a:pt x="78581" y="242888"/>
                </a:lnTo>
                <a:lnTo>
                  <a:pt x="78581" y="235744"/>
                </a:lnTo>
                <a:lnTo>
                  <a:pt x="78581" y="228600"/>
                </a:lnTo>
                <a:lnTo>
                  <a:pt x="78581" y="214313"/>
                </a:lnTo>
                <a:lnTo>
                  <a:pt x="78581" y="207169"/>
                </a:lnTo>
                <a:lnTo>
                  <a:pt x="78581" y="200025"/>
                </a:lnTo>
                <a:lnTo>
                  <a:pt x="71438" y="192881"/>
                </a:lnTo>
                <a:lnTo>
                  <a:pt x="71438" y="185738"/>
                </a:lnTo>
                <a:lnTo>
                  <a:pt x="71438" y="185738"/>
                </a:lnTo>
                <a:lnTo>
                  <a:pt x="71438" y="185738"/>
                </a:lnTo>
                <a:lnTo>
                  <a:pt x="71438" y="178594"/>
                </a:lnTo>
                <a:lnTo>
                  <a:pt x="71438" y="178594"/>
                </a:lnTo>
                <a:lnTo>
                  <a:pt x="71438" y="178594"/>
                </a:lnTo>
                <a:lnTo>
                  <a:pt x="71438" y="171450"/>
                </a:lnTo>
                <a:lnTo>
                  <a:pt x="78581" y="171450"/>
                </a:lnTo>
                <a:lnTo>
                  <a:pt x="85725" y="171450"/>
                </a:lnTo>
                <a:lnTo>
                  <a:pt x="100013" y="171450"/>
                </a:lnTo>
                <a:lnTo>
                  <a:pt x="107156" y="164306"/>
                </a:lnTo>
                <a:lnTo>
                  <a:pt x="121444" y="171450"/>
                </a:lnTo>
                <a:lnTo>
                  <a:pt x="135731" y="164306"/>
                </a:lnTo>
                <a:lnTo>
                  <a:pt x="150019" y="164306"/>
                </a:lnTo>
                <a:lnTo>
                  <a:pt x="164306" y="164306"/>
                </a:lnTo>
                <a:lnTo>
                  <a:pt x="185738" y="164306"/>
                </a:lnTo>
                <a:lnTo>
                  <a:pt x="200025" y="157163"/>
                </a:lnTo>
                <a:lnTo>
                  <a:pt x="214313" y="157163"/>
                </a:lnTo>
                <a:lnTo>
                  <a:pt x="228600" y="157163"/>
                </a:lnTo>
                <a:lnTo>
                  <a:pt x="242888" y="150019"/>
                </a:lnTo>
                <a:lnTo>
                  <a:pt x="250031" y="150019"/>
                </a:lnTo>
                <a:lnTo>
                  <a:pt x="257175" y="150019"/>
                </a:lnTo>
                <a:lnTo>
                  <a:pt x="264319" y="150019"/>
                </a:lnTo>
                <a:lnTo>
                  <a:pt x="264319" y="142875"/>
                </a:lnTo>
                <a:lnTo>
                  <a:pt x="271463" y="142875"/>
                </a:lnTo>
                <a:lnTo>
                  <a:pt x="271463" y="135731"/>
                </a:lnTo>
                <a:lnTo>
                  <a:pt x="271463" y="128588"/>
                </a:lnTo>
                <a:lnTo>
                  <a:pt x="264319" y="128588"/>
                </a:lnTo>
                <a:lnTo>
                  <a:pt x="257175" y="121444"/>
                </a:lnTo>
                <a:lnTo>
                  <a:pt x="250031" y="114300"/>
                </a:lnTo>
                <a:lnTo>
                  <a:pt x="235744" y="114300"/>
                </a:lnTo>
                <a:lnTo>
                  <a:pt x="228600" y="114300"/>
                </a:lnTo>
                <a:lnTo>
                  <a:pt x="214313" y="114300"/>
                </a:lnTo>
                <a:lnTo>
                  <a:pt x="207169" y="121444"/>
                </a:lnTo>
                <a:lnTo>
                  <a:pt x="192881" y="128588"/>
                </a:lnTo>
                <a:lnTo>
                  <a:pt x="185738" y="135731"/>
                </a:lnTo>
                <a:lnTo>
                  <a:pt x="178594" y="142875"/>
                </a:lnTo>
                <a:lnTo>
                  <a:pt x="171450" y="150019"/>
                </a:lnTo>
                <a:lnTo>
                  <a:pt x="171450" y="164306"/>
                </a:lnTo>
                <a:lnTo>
                  <a:pt x="164306" y="171450"/>
                </a:lnTo>
                <a:lnTo>
                  <a:pt x="164306" y="185738"/>
                </a:lnTo>
                <a:lnTo>
                  <a:pt x="171450" y="192881"/>
                </a:lnTo>
                <a:lnTo>
                  <a:pt x="178594" y="207169"/>
                </a:lnTo>
                <a:lnTo>
                  <a:pt x="185738" y="214313"/>
                </a:lnTo>
                <a:lnTo>
                  <a:pt x="192881" y="228600"/>
                </a:lnTo>
                <a:lnTo>
                  <a:pt x="214313" y="235744"/>
                </a:lnTo>
                <a:lnTo>
                  <a:pt x="228600" y="242888"/>
                </a:lnTo>
                <a:lnTo>
                  <a:pt x="250031" y="250031"/>
                </a:lnTo>
                <a:lnTo>
                  <a:pt x="271463" y="257175"/>
                </a:lnTo>
                <a:lnTo>
                  <a:pt x="285750" y="250031"/>
                </a:lnTo>
                <a:lnTo>
                  <a:pt x="321469" y="250031"/>
                </a:lnTo>
                <a:lnTo>
                  <a:pt x="321469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 77"/>
          <p:cNvSpPr/>
          <p:nvPr/>
        </p:nvSpPr>
        <p:spPr>
          <a:xfrm>
            <a:off x="6036469" y="3821906"/>
            <a:ext cx="178595" cy="328614"/>
          </a:xfrm>
          <a:custGeom>
            <a:avLst/>
            <a:gdLst/>
            <a:ahLst/>
            <a:cxnLst/>
            <a:rect l="0" t="0" r="0" b="0"/>
            <a:pathLst>
              <a:path w="178595" h="328614">
                <a:moveTo>
                  <a:pt x="57150" y="85725"/>
                </a:moveTo>
                <a:lnTo>
                  <a:pt x="50006" y="85725"/>
                </a:lnTo>
                <a:lnTo>
                  <a:pt x="50006" y="100013"/>
                </a:lnTo>
                <a:lnTo>
                  <a:pt x="50006" y="114300"/>
                </a:lnTo>
                <a:lnTo>
                  <a:pt x="50006" y="142875"/>
                </a:lnTo>
                <a:lnTo>
                  <a:pt x="57150" y="164307"/>
                </a:lnTo>
                <a:lnTo>
                  <a:pt x="57150" y="185738"/>
                </a:lnTo>
                <a:lnTo>
                  <a:pt x="57150" y="207169"/>
                </a:lnTo>
                <a:lnTo>
                  <a:pt x="64294" y="228600"/>
                </a:lnTo>
                <a:lnTo>
                  <a:pt x="64294" y="242888"/>
                </a:lnTo>
                <a:lnTo>
                  <a:pt x="71437" y="264319"/>
                </a:lnTo>
                <a:lnTo>
                  <a:pt x="71437" y="278607"/>
                </a:lnTo>
                <a:lnTo>
                  <a:pt x="71437" y="292894"/>
                </a:lnTo>
                <a:lnTo>
                  <a:pt x="78581" y="300038"/>
                </a:lnTo>
                <a:lnTo>
                  <a:pt x="78581" y="314325"/>
                </a:lnTo>
                <a:lnTo>
                  <a:pt x="78581" y="321469"/>
                </a:lnTo>
                <a:lnTo>
                  <a:pt x="78581" y="321469"/>
                </a:lnTo>
                <a:lnTo>
                  <a:pt x="78581" y="328613"/>
                </a:lnTo>
                <a:lnTo>
                  <a:pt x="85725" y="328613"/>
                </a:lnTo>
                <a:lnTo>
                  <a:pt x="85725" y="328613"/>
                </a:lnTo>
                <a:lnTo>
                  <a:pt x="85725" y="328613"/>
                </a:lnTo>
                <a:lnTo>
                  <a:pt x="85725" y="328613"/>
                </a:lnTo>
                <a:lnTo>
                  <a:pt x="78581" y="321469"/>
                </a:lnTo>
                <a:lnTo>
                  <a:pt x="78581" y="314325"/>
                </a:lnTo>
                <a:lnTo>
                  <a:pt x="71437" y="307182"/>
                </a:lnTo>
                <a:lnTo>
                  <a:pt x="71437" y="292894"/>
                </a:lnTo>
                <a:lnTo>
                  <a:pt x="64294" y="264319"/>
                </a:lnTo>
                <a:lnTo>
                  <a:pt x="57150" y="250032"/>
                </a:lnTo>
                <a:lnTo>
                  <a:pt x="50006" y="221457"/>
                </a:lnTo>
                <a:lnTo>
                  <a:pt x="42862" y="200025"/>
                </a:lnTo>
                <a:lnTo>
                  <a:pt x="35719" y="178594"/>
                </a:lnTo>
                <a:lnTo>
                  <a:pt x="28575" y="157163"/>
                </a:lnTo>
                <a:lnTo>
                  <a:pt x="21431" y="135732"/>
                </a:lnTo>
                <a:lnTo>
                  <a:pt x="14287" y="121444"/>
                </a:lnTo>
                <a:lnTo>
                  <a:pt x="14287" y="107157"/>
                </a:lnTo>
                <a:lnTo>
                  <a:pt x="7144" y="85725"/>
                </a:lnTo>
                <a:lnTo>
                  <a:pt x="0" y="71438"/>
                </a:lnTo>
                <a:lnTo>
                  <a:pt x="0" y="57150"/>
                </a:lnTo>
                <a:lnTo>
                  <a:pt x="0" y="42863"/>
                </a:lnTo>
                <a:lnTo>
                  <a:pt x="0" y="28575"/>
                </a:lnTo>
                <a:lnTo>
                  <a:pt x="7144" y="28575"/>
                </a:lnTo>
                <a:lnTo>
                  <a:pt x="14287" y="14288"/>
                </a:lnTo>
                <a:lnTo>
                  <a:pt x="21431" y="7144"/>
                </a:lnTo>
                <a:lnTo>
                  <a:pt x="28575" y="0"/>
                </a:lnTo>
                <a:lnTo>
                  <a:pt x="42862" y="0"/>
                </a:lnTo>
                <a:lnTo>
                  <a:pt x="64294" y="0"/>
                </a:lnTo>
                <a:lnTo>
                  <a:pt x="78581" y="7144"/>
                </a:lnTo>
                <a:lnTo>
                  <a:pt x="92869" y="7144"/>
                </a:lnTo>
                <a:lnTo>
                  <a:pt x="114300" y="14288"/>
                </a:lnTo>
                <a:lnTo>
                  <a:pt x="128587" y="28575"/>
                </a:lnTo>
                <a:lnTo>
                  <a:pt x="142875" y="35719"/>
                </a:lnTo>
                <a:lnTo>
                  <a:pt x="157162" y="50007"/>
                </a:lnTo>
                <a:lnTo>
                  <a:pt x="164306" y="57150"/>
                </a:lnTo>
                <a:lnTo>
                  <a:pt x="171450" y="64294"/>
                </a:lnTo>
                <a:lnTo>
                  <a:pt x="178594" y="78582"/>
                </a:lnTo>
                <a:lnTo>
                  <a:pt x="178594" y="85725"/>
                </a:lnTo>
                <a:lnTo>
                  <a:pt x="178594" y="92869"/>
                </a:lnTo>
                <a:lnTo>
                  <a:pt x="178594" y="100013"/>
                </a:lnTo>
                <a:lnTo>
                  <a:pt x="171450" y="107157"/>
                </a:lnTo>
                <a:lnTo>
                  <a:pt x="171450" y="114300"/>
                </a:lnTo>
                <a:lnTo>
                  <a:pt x="157162" y="128588"/>
                </a:lnTo>
                <a:lnTo>
                  <a:pt x="142875" y="135732"/>
                </a:lnTo>
                <a:lnTo>
                  <a:pt x="135731" y="142875"/>
                </a:lnTo>
                <a:lnTo>
                  <a:pt x="121444" y="150019"/>
                </a:lnTo>
                <a:lnTo>
                  <a:pt x="107156" y="150019"/>
                </a:lnTo>
                <a:lnTo>
                  <a:pt x="85725" y="150019"/>
                </a:lnTo>
                <a:lnTo>
                  <a:pt x="71437" y="157163"/>
                </a:lnTo>
                <a:lnTo>
                  <a:pt x="57150" y="157163"/>
                </a:lnTo>
                <a:lnTo>
                  <a:pt x="42862" y="157163"/>
                </a:lnTo>
                <a:lnTo>
                  <a:pt x="42862" y="1571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Freeform 78"/>
          <p:cNvSpPr/>
          <p:nvPr/>
        </p:nvSpPr>
        <p:spPr>
          <a:xfrm>
            <a:off x="6279356" y="3857625"/>
            <a:ext cx="200026" cy="142876"/>
          </a:xfrm>
          <a:custGeom>
            <a:avLst/>
            <a:gdLst/>
            <a:ahLst/>
            <a:cxnLst/>
            <a:rect l="0" t="0" r="0" b="0"/>
            <a:pathLst>
              <a:path w="200026" h="142876">
                <a:moveTo>
                  <a:pt x="28575" y="135731"/>
                </a:moveTo>
                <a:lnTo>
                  <a:pt x="28575" y="142875"/>
                </a:lnTo>
                <a:lnTo>
                  <a:pt x="21432" y="128588"/>
                </a:lnTo>
                <a:lnTo>
                  <a:pt x="21432" y="128588"/>
                </a:lnTo>
                <a:lnTo>
                  <a:pt x="14288" y="121444"/>
                </a:lnTo>
                <a:lnTo>
                  <a:pt x="7144" y="107156"/>
                </a:lnTo>
                <a:lnTo>
                  <a:pt x="7144" y="107156"/>
                </a:lnTo>
                <a:lnTo>
                  <a:pt x="7144" y="92869"/>
                </a:lnTo>
                <a:lnTo>
                  <a:pt x="0" y="78581"/>
                </a:lnTo>
                <a:lnTo>
                  <a:pt x="0" y="71438"/>
                </a:lnTo>
                <a:lnTo>
                  <a:pt x="0" y="64294"/>
                </a:lnTo>
                <a:lnTo>
                  <a:pt x="0" y="50006"/>
                </a:lnTo>
                <a:lnTo>
                  <a:pt x="0" y="42863"/>
                </a:lnTo>
                <a:lnTo>
                  <a:pt x="7144" y="42863"/>
                </a:lnTo>
                <a:lnTo>
                  <a:pt x="7144" y="28575"/>
                </a:lnTo>
                <a:lnTo>
                  <a:pt x="14288" y="28575"/>
                </a:lnTo>
                <a:lnTo>
                  <a:pt x="14288" y="28575"/>
                </a:lnTo>
                <a:lnTo>
                  <a:pt x="21432" y="28575"/>
                </a:lnTo>
                <a:lnTo>
                  <a:pt x="28575" y="21431"/>
                </a:lnTo>
                <a:lnTo>
                  <a:pt x="35719" y="28575"/>
                </a:lnTo>
                <a:lnTo>
                  <a:pt x="42863" y="35719"/>
                </a:lnTo>
                <a:lnTo>
                  <a:pt x="50007" y="35719"/>
                </a:lnTo>
                <a:lnTo>
                  <a:pt x="64294" y="42863"/>
                </a:lnTo>
                <a:lnTo>
                  <a:pt x="71438" y="57150"/>
                </a:lnTo>
                <a:lnTo>
                  <a:pt x="78582" y="57150"/>
                </a:lnTo>
                <a:lnTo>
                  <a:pt x="85725" y="71438"/>
                </a:lnTo>
                <a:lnTo>
                  <a:pt x="92869" y="85725"/>
                </a:lnTo>
                <a:lnTo>
                  <a:pt x="107157" y="92869"/>
                </a:lnTo>
                <a:lnTo>
                  <a:pt x="114300" y="100013"/>
                </a:lnTo>
                <a:lnTo>
                  <a:pt x="121444" y="107156"/>
                </a:lnTo>
                <a:lnTo>
                  <a:pt x="128588" y="114300"/>
                </a:lnTo>
                <a:lnTo>
                  <a:pt x="142875" y="114300"/>
                </a:lnTo>
                <a:lnTo>
                  <a:pt x="150019" y="121444"/>
                </a:lnTo>
                <a:lnTo>
                  <a:pt x="157163" y="121444"/>
                </a:lnTo>
                <a:lnTo>
                  <a:pt x="164307" y="121444"/>
                </a:lnTo>
                <a:lnTo>
                  <a:pt x="171450" y="121444"/>
                </a:lnTo>
                <a:lnTo>
                  <a:pt x="178594" y="121444"/>
                </a:lnTo>
                <a:lnTo>
                  <a:pt x="185738" y="114300"/>
                </a:lnTo>
                <a:lnTo>
                  <a:pt x="185738" y="114300"/>
                </a:lnTo>
                <a:lnTo>
                  <a:pt x="192882" y="107156"/>
                </a:lnTo>
                <a:lnTo>
                  <a:pt x="200025" y="107156"/>
                </a:lnTo>
                <a:lnTo>
                  <a:pt x="200025" y="92869"/>
                </a:lnTo>
                <a:lnTo>
                  <a:pt x="200025" y="85725"/>
                </a:lnTo>
                <a:lnTo>
                  <a:pt x="200025" y="78581"/>
                </a:lnTo>
                <a:lnTo>
                  <a:pt x="200025" y="64294"/>
                </a:lnTo>
                <a:lnTo>
                  <a:pt x="200025" y="50006"/>
                </a:lnTo>
                <a:lnTo>
                  <a:pt x="192882" y="42863"/>
                </a:lnTo>
                <a:lnTo>
                  <a:pt x="185738" y="28575"/>
                </a:lnTo>
                <a:lnTo>
                  <a:pt x="178594" y="21431"/>
                </a:lnTo>
                <a:lnTo>
                  <a:pt x="171450" y="14288"/>
                </a:lnTo>
                <a:lnTo>
                  <a:pt x="157163" y="0"/>
                </a:lnTo>
                <a:lnTo>
                  <a:pt x="150019" y="0"/>
                </a:lnTo>
                <a:lnTo>
                  <a:pt x="135732" y="0"/>
                </a:lnTo>
                <a:lnTo>
                  <a:pt x="128588" y="0"/>
                </a:lnTo>
                <a:lnTo>
                  <a:pt x="114300" y="0"/>
                </a:lnTo>
                <a:lnTo>
                  <a:pt x="107157" y="14288"/>
                </a:lnTo>
                <a:lnTo>
                  <a:pt x="92869" y="21431"/>
                </a:lnTo>
                <a:lnTo>
                  <a:pt x="92869" y="214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Freeform 79"/>
          <p:cNvSpPr/>
          <p:nvPr/>
        </p:nvSpPr>
        <p:spPr>
          <a:xfrm>
            <a:off x="6522244" y="3821906"/>
            <a:ext cx="278607" cy="142876"/>
          </a:xfrm>
          <a:custGeom>
            <a:avLst/>
            <a:gdLst/>
            <a:ahLst/>
            <a:cxnLst/>
            <a:rect l="0" t="0" r="0" b="0"/>
            <a:pathLst>
              <a:path w="278607" h="142876">
                <a:moveTo>
                  <a:pt x="0" y="142875"/>
                </a:move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35732"/>
                </a:lnTo>
                <a:lnTo>
                  <a:pt x="0" y="135732"/>
                </a:lnTo>
                <a:lnTo>
                  <a:pt x="0" y="135732"/>
                </a:lnTo>
                <a:lnTo>
                  <a:pt x="0" y="121444"/>
                </a:lnTo>
                <a:lnTo>
                  <a:pt x="7144" y="114300"/>
                </a:lnTo>
                <a:lnTo>
                  <a:pt x="7144" y="107157"/>
                </a:lnTo>
                <a:lnTo>
                  <a:pt x="7144" y="100013"/>
                </a:lnTo>
                <a:lnTo>
                  <a:pt x="14287" y="78582"/>
                </a:lnTo>
                <a:lnTo>
                  <a:pt x="14287" y="71438"/>
                </a:lnTo>
                <a:lnTo>
                  <a:pt x="14287" y="57150"/>
                </a:lnTo>
                <a:lnTo>
                  <a:pt x="21431" y="42863"/>
                </a:lnTo>
                <a:lnTo>
                  <a:pt x="21431" y="35719"/>
                </a:lnTo>
                <a:lnTo>
                  <a:pt x="28575" y="28575"/>
                </a:lnTo>
                <a:lnTo>
                  <a:pt x="28575" y="21432"/>
                </a:lnTo>
                <a:lnTo>
                  <a:pt x="35719" y="21432"/>
                </a:lnTo>
                <a:lnTo>
                  <a:pt x="35719" y="21432"/>
                </a:lnTo>
                <a:lnTo>
                  <a:pt x="35719" y="14288"/>
                </a:lnTo>
                <a:lnTo>
                  <a:pt x="42862" y="14288"/>
                </a:lnTo>
                <a:lnTo>
                  <a:pt x="42862" y="21432"/>
                </a:lnTo>
                <a:lnTo>
                  <a:pt x="50006" y="28575"/>
                </a:lnTo>
                <a:lnTo>
                  <a:pt x="50006" y="28575"/>
                </a:lnTo>
                <a:lnTo>
                  <a:pt x="57150" y="42863"/>
                </a:lnTo>
                <a:lnTo>
                  <a:pt x="64294" y="50007"/>
                </a:lnTo>
                <a:lnTo>
                  <a:pt x="71437" y="57150"/>
                </a:lnTo>
                <a:lnTo>
                  <a:pt x="78581" y="71438"/>
                </a:lnTo>
                <a:lnTo>
                  <a:pt x="85725" y="85725"/>
                </a:lnTo>
                <a:lnTo>
                  <a:pt x="92869" y="92869"/>
                </a:lnTo>
                <a:lnTo>
                  <a:pt x="100012" y="100013"/>
                </a:lnTo>
                <a:lnTo>
                  <a:pt x="100012" y="107157"/>
                </a:lnTo>
                <a:lnTo>
                  <a:pt x="107156" y="114300"/>
                </a:lnTo>
                <a:lnTo>
                  <a:pt x="114300" y="114300"/>
                </a:lnTo>
                <a:lnTo>
                  <a:pt x="121444" y="114300"/>
                </a:lnTo>
                <a:lnTo>
                  <a:pt x="128587" y="114300"/>
                </a:lnTo>
                <a:lnTo>
                  <a:pt x="135731" y="107157"/>
                </a:lnTo>
                <a:lnTo>
                  <a:pt x="142875" y="114300"/>
                </a:lnTo>
                <a:lnTo>
                  <a:pt x="150019" y="107157"/>
                </a:lnTo>
                <a:lnTo>
                  <a:pt x="150019" y="92869"/>
                </a:lnTo>
                <a:lnTo>
                  <a:pt x="157162" y="85725"/>
                </a:lnTo>
                <a:lnTo>
                  <a:pt x="157162" y="78582"/>
                </a:lnTo>
                <a:lnTo>
                  <a:pt x="164306" y="64294"/>
                </a:lnTo>
                <a:lnTo>
                  <a:pt x="164306" y="50007"/>
                </a:lnTo>
                <a:lnTo>
                  <a:pt x="171450" y="35719"/>
                </a:lnTo>
                <a:lnTo>
                  <a:pt x="171450" y="28575"/>
                </a:lnTo>
                <a:lnTo>
                  <a:pt x="171450" y="14288"/>
                </a:lnTo>
                <a:lnTo>
                  <a:pt x="171450" y="7144"/>
                </a:lnTo>
                <a:lnTo>
                  <a:pt x="178594" y="7144"/>
                </a:lnTo>
                <a:lnTo>
                  <a:pt x="178594" y="0"/>
                </a:lnTo>
                <a:lnTo>
                  <a:pt x="178594" y="7144"/>
                </a:lnTo>
                <a:lnTo>
                  <a:pt x="178594" y="7144"/>
                </a:lnTo>
                <a:lnTo>
                  <a:pt x="178594" y="7144"/>
                </a:lnTo>
                <a:lnTo>
                  <a:pt x="185737" y="7144"/>
                </a:lnTo>
                <a:lnTo>
                  <a:pt x="192881" y="21432"/>
                </a:lnTo>
                <a:lnTo>
                  <a:pt x="200025" y="21432"/>
                </a:lnTo>
                <a:lnTo>
                  <a:pt x="207169" y="28575"/>
                </a:lnTo>
                <a:lnTo>
                  <a:pt x="214312" y="42863"/>
                </a:lnTo>
                <a:lnTo>
                  <a:pt x="228600" y="50007"/>
                </a:lnTo>
                <a:lnTo>
                  <a:pt x="235744" y="57150"/>
                </a:lnTo>
                <a:lnTo>
                  <a:pt x="250031" y="78582"/>
                </a:lnTo>
                <a:lnTo>
                  <a:pt x="264319" y="85725"/>
                </a:lnTo>
                <a:lnTo>
                  <a:pt x="278606" y="92869"/>
                </a:lnTo>
                <a:lnTo>
                  <a:pt x="278606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 80"/>
          <p:cNvSpPr/>
          <p:nvPr/>
        </p:nvSpPr>
        <p:spPr>
          <a:xfrm>
            <a:off x="6822281" y="3793331"/>
            <a:ext cx="142876" cy="135733"/>
          </a:xfrm>
          <a:custGeom>
            <a:avLst/>
            <a:gdLst/>
            <a:ahLst/>
            <a:cxnLst/>
            <a:rect l="0" t="0" r="0" b="0"/>
            <a:pathLst>
              <a:path w="142876" h="135733">
                <a:moveTo>
                  <a:pt x="28575" y="71438"/>
                </a:moveTo>
                <a:lnTo>
                  <a:pt x="28575" y="64294"/>
                </a:lnTo>
                <a:lnTo>
                  <a:pt x="21432" y="64294"/>
                </a:lnTo>
                <a:lnTo>
                  <a:pt x="21432" y="64294"/>
                </a:lnTo>
                <a:lnTo>
                  <a:pt x="21432" y="57150"/>
                </a:lnTo>
                <a:lnTo>
                  <a:pt x="21432" y="57150"/>
                </a:lnTo>
                <a:lnTo>
                  <a:pt x="21432" y="57150"/>
                </a:lnTo>
                <a:lnTo>
                  <a:pt x="21432" y="57150"/>
                </a:lnTo>
                <a:lnTo>
                  <a:pt x="21432" y="64294"/>
                </a:lnTo>
                <a:lnTo>
                  <a:pt x="21432" y="71438"/>
                </a:lnTo>
                <a:lnTo>
                  <a:pt x="21432" y="78582"/>
                </a:lnTo>
                <a:lnTo>
                  <a:pt x="28575" y="85725"/>
                </a:lnTo>
                <a:lnTo>
                  <a:pt x="28575" y="92869"/>
                </a:lnTo>
                <a:lnTo>
                  <a:pt x="35719" y="107157"/>
                </a:lnTo>
                <a:lnTo>
                  <a:pt x="42863" y="107157"/>
                </a:lnTo>
                <a:lnTo>
                  <a:pt x="50007" y="121444"/>
                </a:lnTo>
                <a:lnTo>
                  <a:pt x="57150" y="128588"/>
                </a:lnTo>
                <a:lnTo>
                  <a:pt x="64294" y="128588"/>
                </a:lnTo>
                <a:lnTo>
                  <a:pt x="78582" y="128588"/>
                </a:lnTo>
                <a:lnTo>
                  <a:pt x="92869" y="135732"/>
                </a:lnTo>
                <a:lnTo>
                  <a:pt x="100013" y="135732"/>
                </a:lnTo>
                <a:lnTo>
                  <a:pt x="107157" y="135732"/>
                </a:lnTo>
                <a:lnTo>
                  <a:pt x="121444" y="135732"/>
                </a:lnTo>
                <a:lnTo>
                  <a:pt x="128588" y="128588"/>
                </a:lnTo>
                <a:lnTo>
                  <a:pt x="135732" y="121444"/>
                </a:lnTo>
                <a:lnTo>
                  <a:pt x="142875" y="114300"/>
                </a:lnTo>
                <a:lnTo>
                  <a:pt x="142875" y="107157"/>
                </a:lnTo>
                <a:lnTo>
                  <a:pt x="142875" y="92869"/>
                </a:lnTo>
                <a:lnTo>
                  <a:pt x="142875" y="78582"/>
                </a:lnTo>
                <a:lnTo>
                  <a:pt x="135732" y="64294"/>
                </a:lnTo>
                <a:lnTo>
                  <a:pt x="135732" y="50007"/>
                </a:lnTo>
                <a:lnTo>
                  <a:pt x="128588" y="35719"/>
                </a:lnTo>
                <a:lnTo>
                  <a:pt x="114300" y="28575"/>
                </a:lnTo>
                <a:lnTo>
                  <a:pt x="107157" y="14288"/>
                </a:lnTo>
                <a:lnTo>
                  <a:pt x="92869" y="7144"/>
                </a:lnTo>
                <a:lnTo>
                  <a:pt x="78582" y="7144"/>
                </a:lnTo>
                <a:lnTo>
                  <a:pt x="71438" y="0"/>
                </a:lnTo>
                <a:lnTo>
                  <a:pt x="57150" y="0"/>
                </a:lnTo>
                <a:lnTo>
                  <a:pt x="42863" y="7144"/>
                </a:lnTo>
                <a:lnTo>
                  <a:pt x="35719" y="7144"/>
                </a:lnTo>
                <a:lnTo>
                  <a:pt x="28575" y="7144"/>
                </a:lnTo>
                <a:lnTo>
                  <a:pt x="14288" y="14288"/>
                </a:lnTo>
                <a:lnTo>
                  <a:pt x="0" y="35719"/>
                </a:lnTo>
                <a:lnTo>
                  <a:pt x="0" y="357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 81"/>
          <p:cNvSpPr/>
          <p:nvPr/>
        </p:nvSpPr>
        <p:spPr>
          <a:xfrm>
            <a:off x="7022306" y="3629025"/>
            <a:ext cx="428626" cy="278607"/>
          </a:xfrm>
          <a:custGeom>
            <a:avLst/>
            <a:gdLst/>
            <a:ahLst/>
            <a:cxnLst/>
            <a:rect l="0" t="0" r="0" b="0"/>
            <a:pathLst>
              <a:path w="428626" h="278607">
                <a:moveTo>
                  <a:pt x="0" y="107156"/>
                </a:moveTo>
                <a:lnTo>
                  <a:pt x="0" y="100013"/>
                </a:lnTo>
                <a:lnTo>
                  <a:pt x="7144" y="107156"/>
                </a:lnTo>
                <a:lnTo>
                  <a:pt x="7144" y="107156"/>
                </a:lnTo>
                <a:lnTo>
                  <a:pt x="7144" y="114300"/>
                </a:lnTo>
                <a:lnTo>
                  <a:pt x="14288" y="121444"/>
                </a:lnTo>
                <a:lnTo>
                  <a:pt x="14288" y="128588"/>
                </a:lnTo>
                <a:lnTo>
                  <a:pt x="21432" y="135731"/>
                </a:lnTo>
                <a:lnTo>
                  <a:pt x="28575" y="142875"/>
                </a:lnTo>
                <a:lnTo>
                  <a:pt x="28575" y="164306"/>
                </a:lnTo>
                <a:lnTo>
                  <a:pt x="35719" y="171450"/>
                </a:lnTo>
                <a:lnTo>
                  <a:pt x="35719" y="192881"/>
                </a:lnTo>
                <a:lnTo>
                  <a:pt x="35719" y="207169"/>
                </a:lnTo>
                <a:lnTo>
                  <a:pt x="35719" y="221456"/>
                </a:lnTo>
                <a:lnTo>
                  <a:pt x="35719" y="235744"/>
                </a:lnTo>
                <a:lnTo>
                  <a:pt x="35719" y="250031"/>
                </a:lnTo>
                <a:lnTo>
                  <a:pt x="35719" y="257175"/>
                </a:lnTo>
                <a:lnTo>
                  <a:pt x="35719" y="257175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71463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64319"/>
                </a:lnTo>
                <a:lnTo>
                  <a:pt x="35719" y="257175"/>
                </a:lnTo>
                <a:lnTo>
                  <a:pt x="35719" y="250031"/>
                </a:lnTo>
                <a:lnTo>
                  <a:pt x="35719" y="250031"/>
                </a:lnTo>
                <a:lnTo>
                  <a:pt x="35719" y="242888"/>
                </a:lnTo>
                <a:lnTo>
                  <a:pt x="35719" y="228600"/>
                </a:lnTo>
                <a:lnTo>
                  <a:pt x="42863" y="228600"/>
                </a:lnTo>
                <a:lnTo>
                  <a:pt x="42863" y="221456"/>
                </a:lnTo>
                <a:lnTo>
                  <a:pt x="50007" y="207169"/>
                </a:lnTo>
                <a:lnTo>
                  <a:pt x="50007" y="200025"/>
                </a:lnTo>
                <a:lnTo>
                  <a:pt x="57150" y="200025"/>
                </a:lnTo>
                <a:lnTo>
                  <a:pt x="64294" y="192881"/>
                </a:lnTo>
                <a:lnTo>
                  <a:pt x="71438" y="185738"/>
                </a:lnTo>
                <a:lnTo>
                  <a:pt x="78582" y="185738"/>
                </a:lnTo>
                <a:lnTo>
                  <a:pt x="85725" y="178594"/>
                </a:lnTo>
                <a:lnTo>
                  <a:pt x="92869" y="178594"/>
                </a:lnTo>
                <a:lnTo>
                  <a:pt x="100013" y="178594"/>
                </a:lnTo>
                <a:lnTo>
                  <a:pt x="107157" y="171450"/>
                </a:lnTo>
                <a:lnTo>
                  <a:pt x="114300" y="171450"/>
                </a:lnTo>
                <a:lnTo>
                  <a:pt x="121444" y="171450"/>
                </a:lnTo>
                <a:lnTo>
                  <a:pt x="135732" y="171450"/>
                </a:lnTo>
                <a:lnTo>
                  <a:pt x="142875" y="171450"/>
                </a:lnTo>
                <a:lnTo>
                  <a:pt x="150019" y="171450"/>
                </a:lnTo>
                <a:lnTo>
                  <a:pt x="157163" y="171450"/>
                </a:lnTo>
                <a:lnTo>
                  <a:pt x="171450" y="164306"/>
                </a:lnTo>
                <a:lnTo>
                  <a:pt x="178594" y="164306"/>
                </a:lnTo>
                <a:lnTo>
                  <a:pt x="185738" y="164306"/>
                </a:lnTo>
                <a:lnTo>
                  <a:pt x="192882" y="157163"/>
                </a:lnTo>
                <a:lnTo>
                  <a:pt x="192882" y="157163"/>
                </a:lnTo>
                <a:lnTo>
                  <a:pt x="200025" y="157163"/>
                </a:lnTo>
                <a:lnTo>
                  <a:pt x="207169" y="150019"/>
                </a:lnTo>
                <a:lnTo>
                  <a:pt x="207169" y="142875"/>
                </a:lnTo>
                <a:lnTo>
                  <a:pt x="207169" y="142875"/>
                </a:lnTo>
                <a:lnTo>
                  <a:pt x="214313" y="142875"/>
                </a:lnTo>
                <a:lnTo>
                  <a:pt x="214313" y="135731"/>
                </a:lnTo>
                <a:lnTo>
                  <a:pt x="207169" y="128588"/>
                </a:lnTo>
                <a:lnTo>
                  <a:pt x="207169" y="128588"/>
                </a:lnTo>
                <a:lnTo>
                  <a:pt x="200025" y="121444"/>
                </a:lnTo>
                <a:lnTo>
                  <a:pt x="200025" y="121444"/>
                </a:lnTo>
                <a:lnTo>
                  <a:pt x="192882" y="121444"/>
                </a:lnTo>
                <a:lnTo>
                  <a:pt x="185738" y="121444"/>
                </a:lnTo>
                <a:lnTo>
                  <a:pt x="178594" y="121444"/>
                </a:lnTo>
                <a:lnTo>
                  <a:pt x="171450" y="121444"/>
                </a:lnTo>
                <a:lnTo>
                  <a:pt x="164307" y="128588"/>
                </a:lnTo>
                <a:lnTo>
                  <a:pt x="157163" y="128588"/>
                </a:lnTo>
                <a:lnTo>
                  <a:pt x="150019" y="135731"/>
                </a:lnTo>
                <a:lnTo>
                  <a:pt x="142875" y="150019"/>
                </a:lnTo>
                <a:lnTo>
                  <a:pt x="135732" y="150019"/>
                </a:lnTo>
                <a:lnTo>
                  <a:pt x="135732" y="164306"/>
                </a:lnTo>
                <a:lnTo>
                  <a:pt x="128588" y="178594"/>
                </a:lnTo>
                <a:lnTo>
                  <a:pt x="128588" y="185738"/>
                </a:lnTo>
                <a:lnTo>
                  <a:pt x="135732" y="192881"/>
                </a:lnTo>
                <a:lnTo>
                  <a:pt x="142875" y="207169"/>
                </a:lnTo>
                <a:lnTo>
                  <a:pt x="150019" y="214313"/>
                </a:lnTo>
                <a:lnTo>
                  <a:pt x="157163" y="221456"/>
                </a:lnTo>
                <a:lnTo>
                  <a:pt x="171450" y="228600"/>
                </a:lnTo>
                <a:lnTo>
                  <a:pt x="185738" y="235744"/>
                </a:lnTo>
                <a:lnTo>
                  <a:pt x="192882" y="242888"/>
                </a:lnTo>
                <a:lnTo>
                  <a:pt x="214313" y="242888"/>
                </a:lnTo>
                <a:lnTo>
                  <a:pt x="228600" y="250031"/>
                </a:lnTo>
                <a:lnTo>
                  <a:pt x="250032" y="250031"/>
                </a:lnTo>
                <a:lnTo>
                  <a:pt x="271463" y="250031"/>
                </a:lnTo>
                <a:lnTo>
                  <a:pt x="292894" y="250031"/>
                </a:lnTo>
                <a:lnTo>
                  <a:pt x="314325" y="250031"/>
                </a:lnTo>
                <a:lnTo>
                  <a:pt x="335757" y="250031"/>
                </a:lnTo>
                <a:lnTo>
                  <a:pt x="350044" y="250031"/>
                </a:lnTo>
                <a:lnTo>
                  <a:pt x="371475" y="242888"/>
                </a:lnTo>
                <a:lnTo>
                  <a:pt x="385763" y="235744"/>
                </a:lnTo>
                <a:lnTo>
                  <a:pt x="400050" y="235744"/>
                </a:lnTo>
                <a:lnTo>
                  <a:pt x="407194" y="235744"/>
                </a:lnTo>
                <a:lnTo>
                  <a:pt x="414338" y="228600"/>
                </a:lnTo>
                <a:lnTo>
                  <a:pt x="421482" y="221456"/>
                </a:lnTo>
                <a:lnTo>
                  <a:pt x="428625" y="221456"/>
                </a:lnTo>
                <a:lnTo>
                  <a:pt x="428625" y="214313"/>
                </a:lnTo>
                <a:lnTo>
                  <a:pt x="428625" y="207169"/>
                </a:lnTo>
                <a:lnTo>
                  <a:pt x="428625" y="207169"/>
                </a:lnTo>
                <a:lnTo>
                  <a:pt x="428625" y="200025"/>
                </a:lnTo>
                <a:lnTo>
                  <a:pt x="421482" y="192881"/>
                </a:lnTo>
                <a:lnTo>
                  <a:pt x="414338" y="192881"/>
                </a:lnTo>
                <a:lnTo>
                  <a:pt x="407194" y="185738"/>
                </a:lnTo>
                <a:lnTo>
                  <a:pt x="400050" y="178594"/>
                </a:lnTo>
                <a:lnTo>
                  <a:pt x="385763" y="178594"/>
                </a:lnTo>
                <a:lnTo>
                  <a:pt x="371475" y="185738"/>
                </a:lnTo>
                <a:lnTo>
                  <a:pt x="357188" y="185738"/>
                </a:lnTo>
                <a:lnTo>
                  <a:pt x="342900" y="192881"/>
                </a:lnTo>
                <a:lnTo>
                  <a:pt x="335757" y="200025"/>
                </a:lnTo>
                <a:lnTo>
                  <a:pt x="321469" y="200025"/>
                </a:lnTo>
                <a:lnTo>
                  <a:pt x="314325" y="207169"/>
                </a:lnTo>
                <a:lnTo>
                  <a:pt x="300038" y="221456"/>
                </a:lnTo>
                <a:lnTo>
                  <a:pt x="300038" y="228600"/>
                </a:lnTo>
                <a:lnTo>
                  <a:pt x="292894" y="235744"/>
                </a:lnTo>
                <a:lnTo>
                  <a:pt x="292894" y="242888"/>
                </a:lnTo>
                <a:lnTo>
                  <a:pt x="285750" y="250031"/>
                </a:lnTo>
                <a:lnTo>
                  <a:pt x="285750" y="257175"/>
                </a:lnTo>
                <a:lnTo>
                  <a:pt x="292894" y="264319"/>
                </a:lnTo>
                <a:lnTo>
                  <a:pt x="292894" y="271463"/>
                </a:lnTo>
                <a:lnTo>
                  <a:pt x="300038" y="271463"/>
                </a:lnTo>
                <a:lnTo>
                  <a:pt x="307182" y="271463"/>
                </a:lnTo>
                <a:lnTo>
                  <a:pt x="314325" y="278606"/>
                </a:lnTo>
                <a:lnTo>
                  <a:pt x="321469" y="278606"/>
                </a:lnTo>
                <a:lnTo>
                  <a:pt x="335757" y="271463"/>
                </a:lnTo>
                <a:lnTo>
                  <a:pt x="342900" y="278606"/>
                </a:lnTo>
                <a:lnTo>
                  <a:pt x="357188" y="271463"/>
                </a:lnTo>
                <a:lnTo>
                  <a:pt x="364332" y="264319"/>
                </a:lnTo>
                <a:lnTo>
                  <a:pt x="371475" y="264319"/>
                </a:lnTo>
                <a:lnTo>
                  <a:pt x="378619" y="257175"/>
                </a:lnTo>
                <a:lnTo>
                  <a:pt x="385763" y="242888"/>
                </a:lnTo>
                <a:lnTo>
                  <a:pt x="392907" y="235744"/>
                </a:lnTo>
                <a:lnTo>
                  <a:pt x="392907" y="228600"/>
                </a:lnTo>
                <a:lnTo>
                  <a:pt x="400050" y="214313"/>
                </a:lnTo>
                <a:lnTo>
                  <a:pt x="400050" y="200025"/>
                </a:lnTo>
                <a:lnTo>
                  <a:pt x="400050" y="192881"/>
                </a:lnTo>
                <a:lnTo>
                  <a:pt x="400050" y="171450"/>
                </a:lnTo>
                <a:lnTo>
                  <a:pt x="400050" y="157163"/>
                </a:lnTo>
                <a:lnTo>
                  <a:pt x="392907" y="142875"/>
                </a:lnTo>
                <a:lnTo>
                  <a:pt x="385763" y="121444"/>
                </a:lnTo>
                <a:lnTo>
                  <a:pt x="385763" y="107156"/>
                </a:lnTo>
                <a:lnTo>
                  <a:pt x="378619" y="92869"/>
                </a:lnTo>
                <a:lnTo>
                  <a:pt x="371475" y="78581"/>
                </a:lnTo>
                <a:lnTo>
                  <a:pt x="364332" y="64294"/>
                </a:lnTo>
                <a:lnTo>
                  <a:pt x="364332" y="57150"/>
                </a:lnTo>
                <a:lnTo>
                  <a:pt x="357188" y="50006"/>
                </a:lnTo>
                <a:lnTo>
                  <a:pt x="350044" y="35719"/>
                </a:lnTo>
                <a:lnTo>
                  <a:pt x="342900" y="28575"/>
                </a:lnTo>
                <a:lnTo>
                  <a:pt x="335757" y="21431"/>
                </a:lnTo>
                <a:lnTo>
                  <a:pt x="335757" y="21431"/>
                </a:lnTo>
                <a:lnTo>
                  <a:pt x="328613" y="14288"/>
                </a:lnTo>
                <a:lnTo>
                  <a:pt x="328613" y="0"/>
                </a:lnTo>
                <a:lnTo>
                  <a:pt x="32861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Freeform 82"/>
          <p:cNvSpPr/>
          <p:nvPr/>
        </p:nvSpPr>
        <p:spPr>
          <a:xfrm>
            <a:off x="650081" y="4779169"/>
            <a:ext cx="228601" cy="28576"/>
          </a:xfrm>
          <a:custGeom>
            <a:avLst/>
            <a:gdLst/>
            <a:ahLst/>
            <a:cxnLst/>
            <a:rect l="0" t="0" r="0" b="0"/>
            <a:pathLst>
              <a:path w="228601" h="28576">
                <a:moveTo>
                  <a:pt x="0" y="28575"/>
                </a:moveTo>
                <a:lnTo>
                  <a:pt x="0" y="28575"/>
                </a:lnTo>
                <a:lnTo>
                  <a:pt x="7144" y="28575"/>
                </a:lnTo>
                <a:lnTo>
                  <a:pt x="21432" y="28575"/>
                </a:lnTo>
                <a:lnTo>
                  <a:pt x="35719" y="21431"/>
                </a:lnTo>
                <a:lnTo>
                  <a:pt x="50007" y="21431"/>
                </a:lnTo>
                <a:lnTo>
                  <a:pt x="71438" y="21431"/>
                </a:lnTo>
                <a:lnTo>
                  <a:pt x="85725" y="14287"/>
                </a:lnTo>
                <a:lnTo>
                  <a:pt x="107157" y="14287"/>
                </a:lnTo>
                <a:lnTo>
                  <a:pt x="128588" y="7144"/>
                </a:lnTo>
                <a:lnTo>
                  <a:pt x="150019" y="7144"/>
                </a:lnTo>
                <a:lnTo>
                  <a:pt x="171450" y="7144"/>
                </a:lnTo>
                <a:lnTo>
                  <a:pt x="185738" y="0"/>
                </a:lnTo>
                <a:lnTo>
                  <a:pt x="200025" y="7144"/>
                </a:lnTo>
                <a:lnTo>
                  <a:pt x="228600" y="7144"/>
                </a:lnTo>
                <a:lnTo>
                  <a:pt x="22860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 83"/>
          <p:cNvSpPr/>
          <p:nvPr/>
        </p:nvSpPr>
        <p:spPr>
          <a:xfrm>
            <a:off x="1328738" y="4536281"/>
            <a:ext cx="364332" cy="364333"/>
          </a:xfrm>
          <a:custGeom>
            <a:avLst/>
            <a:gdLst/>
            <a:ahLst/>
            <a:cxnLst/>
            <a:rect l="0" t="0" r="0" b="0"/>
            <a:pathLst>
              <a:path w="364332" h="364333">
                <a:moveTo>
                  <a:pt x="0" y="64294"/>
                </a:moveTo>
                <a:lnTo>
                  <a:pt x="0" y="64294"/>
                </a:lnTo>
                <a:lnTo>
                  <a:pt x="7143" y="85725"/>
                </a:lnTo>
                <a:lnTo>
                  <a:pt x="7143" y="100013"/>
                </a:lnTo>
                <a:lnTo>
                  <a:pt x="14287" y="121444"/>
                </a:lnTo>
                <a:lnTo>
                  <a:pt x="14287" y="150019"/>
                </a:lnTo>
                <a:lnTo>
                  <a:pt x="14287" y="171450"/>
                </a:lnTo>
                <a:lnTo>
                  <a:pt x="21431" y="200025"/>
                </a:lnTo>
                <a:lnTo>
                  <a:pt x="21431" y="228600"/>
                </a:lnTo>
                <a:lnTo>
                  <a:pt x="21431" y="257175"/>
                </a:lnTo>
                <a:lnTo>
                  <a:pt x="28575" y="278607"/>
                </a:lnTo>
                <a:lnTo>
                  <a:pt x="28575" y="292894"/>
                </a:lnTo>
                <a:lnTo>
                  <a:pt x="35718" y="314325"/>
                </a:lnTo>
                <a:lnTo>
                  <a:pt x="35718" y="328613"/>
                </a:lnTo>
                <a:lnTo>
                  <a:pt x="42862" y="342900"/>
                </a:lnTo>
                <a:lnTo>
                  <a:pt x="42862" y="357188"/>
                </a:lnTo>
                <a:lnTo>
                  <a:pt x="50006" y="357188"/>
                </a:lnTo>
                <a:lnTo>
                  <a:pt x="57150" y="364332"/>
                </a:lnTo>
                <a:lnTo>
                  <a:pt x="57150" y="364332"/>
                </a:lnTo>
                <a:lnTo>
                  <a:pt x="64293" y="364332"/>
                </a:lnTo>
                <a:lnTo>
                  <a:pt x="64293" y="364332"/>
                </a:lnTo>
                <a:lnTo>
                  <a:pt x="64293" y="364332"/>
                </a:lnTo>
                <a:lnTo>
                  <a:pt x="71437" y="364332"/>
                </a:lnTo>
                <a:lnTo>
                  <a:pt x="71437" y="350044"/>
                </a:lnTo>
                <a:lnTo>
                  <a:pt x="71437" y="342900"/>
                </a:lnTo>
                <a:lnTo>
                  <a:pt x="78581" y="328613"/>
                </a:lnTo>
                <a:lnTo>
                  <a:pt x="78581" y="307182"/>
                </a:lnTo>
                <a:lnTo>
                  <a:pt x="78581" y="285750"/>
                </a:lnTo>
                <a:lnTo>
                  <a:pt x="85725" y="271463"/>
                </a:lnTo>
                <a:lnTo>
                  <a:pt x="85725" y="250032"/>
                </a:lnTo>
                <a:lnTo>
                  <a:pt x="85725" y="228600"/>
                </a:lnTo>
                <a:lnTo>
                  <a:pt x="92868" y="207169"/>
                </a:lnTo>
                <a:lnTo>
                  <a:pt x="92868" y="192882"/>
                </a:lnTo>
                <a:lnTo>
                  <a:pt x="92868" y="178594"/>
                </a:lnTo>
                <a:lnTo>
                  <a:pt x="100012" y="164307"/>
                </a:lnTo>
                <a:lnTo>
                  <a:pt x="100012" y="164307"/>
                </a:lnTo>
                <a:lnTo>
                  <a:pt x="107156" y="150019"/>
                </a:lnTo>
                <a:lnTo>
                  <a:pt x="107156" y="150019"/>
                </a:lnTo>
                <a:lnTo>
                  <a:pt x="114300" y="150019"/>
                </a:lnTo>
                <a:lnTo>
                  <a:pt x="121443" y="150019"/>
                </a:lnTo>
                <a:lnTo>
                  <a:pt x="128587" y="157163"/>
                </a:lnTo>
                <a:lnTo>
                  <a:pt x="135731" y="164307"/>
                </a:lnTo>
                <a:lnTo>
                  <a:pt x="135731" y="178594"/>
                </a:lnTo>
                <a:lnTo>
                  <a:pt x="150018" y="185738"/>
                </a:lnTo>
                <a:lnTo>
                  <a:pt x="157162" y="207169"/>
                </a:lnTo>
                <a:lnTo>
                  <a:pt x="171450" y="228600"/>
                </a:lnTo>
                <a:lnTo>
                  <a:pt x="178593" y="242888"/>
                </a:lnTo>
                <a:lnTo>
                  <a:pt x="192881" y="264319"/>
                </a:lnTo>
                <a:lnTo>
                  <a:pt x="207168" y="285750"/>
                </a:lnTo>
                <a:lnTo>
                  <a:pt x="214312" y="292894"/>
                </a:lnTo>
                <a:lnTo>
                  <a:pt x="228600" y="307182"/>
                </a:lnTo>
                <a:lnTo>
                  <a:pt x="235743" y="328613"/>
                </a:lnTo>
                <a:lnTo>
                  <a:pt x="250031" y="335757"/>
                </a:lnTo>
                <a:lnTo>
                  <a:pt x="257175" y="335757"/>
                </a:lnTo>
                <a:lnTo>
                  <a:pt x="264318" y="342900"/>
                </a:lnTo>
                <a:lnTo>
                  <a:pt x="271462" y="342900"/>
                </a:lnTo>
                <a:lnTo>
                  <a:pt x="278606" y="342900"/>
                </a:lnTo>
                <a:lnTo>
                  <a:pt x="278606" y="350044"/>
                </a:lnTo>
                <a:lnTo>
                  <a:pt x="278606" y="350044"/>
                </a:lnTo>
                <a:lnTo>
                  <a:pt x="285750" y="350044"/>
                </a:lnTo>
                <a:lnTo>
                  <a:pt x="285750" y="350044"/>
                </a:lnTo>
                <a:lnTo>
                  <a:pt x="285750" y="350044"/>
                </a:lnTo>
                <a:lnTo>
                  <a:pt x="285750" y="342900"/>
                </a:lnTo>
                <a:lnTo>
                  <a:pt x="285750" y="335757"/>
                </a:lnTo>
                <a:lnTo>
                  <a:pt x="285750" y="328613"/>
                </a:lnTo>
                <a:lnTo>
                  <a:pt x="278606" y="314325"/>
                </a:lnTo>
                <a:lnTo>
                  <a:pt x="278606" y="292894"/>
                </a:lnTo>
                <a:lnTo>
                  <a:pt x="278606" y="278607"/>
                </a:lnTo>
                <a:lnTo>
                  <a:pt x="278606" y="257175"/>
                </a:lnTo>
                <a:lnTo>
                  <a:pt x="271462" y="235744"/>
                </a:lnTo>
                <a:lnTo>
                  <a:pt x="271462" y="214313"/>
                </a:lnTo>
                <a:lnTo>
                  <a:pt x="271462" y="200025"/>
                </a:lnTo>
                <a:lnTo>
                  <a:pt x="271462" y="171450"/>
                </a:lnTo>
                <a:lnTo>
                  <a:pt x="278606" y="150019"/>
                </a:lnTo>
                <a:lnTo>
                  <a:pt x="278606" y="135732"/>
                </a:lnTo>
                <a:lnTo>
                  <a:pt x="285750" y="114300"/>
                </a:lnTo>
                <a:lnTo>
                  <a:pt x="292893" y="92869"/>
                </a:lnTo>
                <a:lnTo>
                  <a:pt x="300037" y="85725"/>
                </a:lnTo>
                <a:lnTo>
                  <a:pt x="307181" y="71438"/>
                </a:lnTo>
                <a:lnTo>
                  <a:pt x="307181" y="57150"/>
                </a:lnTo>
                <a:lnTo>
                  <a:pt x="314325" y="50007"/>
                </a:lnTo>
                <a:lnTo>
                  <a:pt x="321468" y="42863"/>
                </a:lnTo>
                <a:lnTo>
                  <a:pt x="328612" y="28575"/>
                </a:lnTo>
                <a:lnTo>
                  <a:pt x="335756" y="21432"/>
                </a:lnTo>
                <a:lnTo>
                  <a:pt x="350043" y="21432"/>
                </a:lnTo>
                <a:lnTo>
                  <a:pt x="350043" y="14288"/>
                </a:lnTo>
                <a:lnTo>
                  <a:pt x="364331" y="0"/>
                </a:lnTo>
                <a:lnTo>
                  <a:pt x="36433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Freeform 84"/>
          <p:cNvSpPr/>
          <p:nvPr/>
        </p:nvSpPr>
        <p:spPr>
          <a:xfrm>
            <a:off x="1685925" y="4714875"/>
            <a:ext cx="150020" cy="185739"/>
          </a:xfrm>
          <a:custGeom>
            <a:avLst/>
            <a:gdLst/>
            <a:ahLst/>
            <a:cxnLst/>
            <a:rect l="0" t="0" r="0" b="0"/>
            <a:pathLst>
              <a:path w="150020" h="185739">
                <a:moveTo>
                  <a:pt x="28575" y="21431"/>
                </a:moveTo>
                <a:lnTo>
                  <a:pt x="28575" y="28575"/>
                </a:lnTo>
                <a:lnTo>
                  <a:pt x="28575" y="42863"/>
                </a:lnTo>
                <a:lnTo>
                  <a:pt x="28575" y="64294"/>
                </a:lnTo>
                <a:lnTo>
                  <a:pt x="28575" y="78581"/>
                </a:lnTo>
                <a:lnTo>
                  <a:pt x="35719" y="100013"/>
                </a:lnTo>
                <a:lnTo>
                  <a:pt x="42863" y="114300"/>
                </a:lnTo>
                <a:lnTo>
                  <a:pt x="42863" y="128588"/>
                </a:lnTo>
                <a:lnTo>
                  <a:pt x="50006" y="142875"/>
                </a:lnTo>
                <a:lnTo>
                  <a:pt x="57150" y="157163"/>
                </a:lnTo>
                <a:lnTo>
                  <a:pt x="64294" y="164306"/>
                </a:lnTo>
                <a:lnTo>
                  <a:pt x="78581" y="171450"/>
                </a:lnTo>
                <a:lnTo>
                  <a:pt x="85725" y="178594"/>
                </a:lnTo>
                <a:lnTo>
                  <a:pt x="92869" y="178594"/>
                </a:lnTo>
                <a:lnTo>
                  <a:pt x="107156" y="185738"/>
                </a:lnTo>
                <a:lnTo>
                  <a:pt x="114300" y="178594"/>
                </a:lnTo>
                <a:lnTo>
                  <a:pt x="121444" y="178594"/>
                </a:lnTo>
                <a:lnTo>
                  <a:pt x="128588" y="171450"/>
                </a:lnTo>
                <a:lnTo>
                  <a:pt x="135731" y="164306"/>
                </a:lnTo>
                <a:lnTo>
                  <a:pt x="142875" y="157163"/>
                </a:lnTo>
                <a:lnTo>
                  <a:pt x="150019" y="150019"/>
                </a:lnTo>
                <a:lnTo>
                  <a:pt x="150019" y="135731"/>
                </a:lnTo>
                <a:lnTo>
                  <a:pt x="150019" y="121444"/>
                </a:lnTo>
                <a:lnTo>
                  <a:pt x="150019" y="107156"/>
                </a:lnTo>
                <a:lnTo>
                  <a:pt x="150019" y="92869"/>
                </a:lnTo>
                <a:lnTo>
                  <a:pt x="142875" y="78581"/>
                </a:lnTo>
                <a:lnTo>
                  <a:pt x="135731" y="57150"/>
                </a:lnTo>
                <a:lnTo>
                  <a:pt x="128588" y="42863"/>
                </a:lnTo>
                <a:lnTo>
                  <a:pt x="121444" y="28575"/>
                </a:lnTo>
                <a:lnTo>
                  <a:pt x="114300" y="21431"/>
                </a:lnTo>
                <a:lnTo>
                  <a:pt x="100013" y="14288"/>
                </a:lnTo>
                <a:lnTo>
                  <a:pt x="92869" y="0"/>
                </a:lnTo>
                <a:lnTo>
                  <a:pt x="78581" y="0"/>
                </a:lnTo>
                <a:lnTo>
                  <a:pt x="64294" y="0"/>
                </a:lnTo>
                <a:lnTo>
                  <a:pt x="50006" y="0"/>
                </a:lnTo>
                <a:lnTo>
                  <a:pt x="42863" y="0"/>
                </a:lnTo>
                <a:lnTo>
                  <a:pt x="28575" y="7144"/>
                </a:lnTo>
                <a:lnTo>
                  <a:pt x="21431" y="7144"/>
                </a:lnTo>
                <a:lnTo>
                  <a:pt x="14288" y="14288"/>
                </a:lnTo>
                <a:lnTo>
                  <a:pt x="14288" y="21431"/>
                </a:lnTo>
                <a:lnTo>
                  <a:pt x="0" y="42863"/>
                </a:lnTo>
                <a:lnTo>
                  <a:pt x="0" y="428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 85"/>
          <p:cNvSpPr/>
          <p:nvPr/>
        </p:nvSpPr>
        <p:spPr>
          <a:xfrm>
            <a:off x="1907381" y="4736306"/>
            <a:ext cx="571501" cy="150020"/>
          </a:xfrm>
          <a:custGeom>
            <a:avLst/>
            <a:gdLst/>
            <a:ahLst/>
            <a:cxnLst/>
            <a:rect l="0" t="0" r="0" b="0"/>
            <a:pathLst>
              <a:path w="571501" h="150020">
                <a:moveTo>
                  <a:pt x="0" y="150019"/>
                </a:moveTo>
                <a:lnTo>
                  <a:pt x="0" y="150019"/>
                </a:lnTo>
                <a:lnTo>
                  <a:pt x="0" y="142875"/>
                </a:lnTo>
                <a:lnTo>
                  <a:pt x="0" y="135732"/>
                </a:lnTo>
                <a:lnTo>
                  <a:pt x="0" y="121444"/>
                </a:lnTo>
                <a:lnTo>
                  <a:pt x="0" y="114300"/>
                </a:lnTo>
                <a:lnTo>
                  <a:pt x="0" y="100013"/>
                </a:lnTo>
                <a:lnTo>
                  <a:pt x="0" y="85725"/>
                </a:lnTo>
                <a:lnTo>
                  <a:pt x="0" y="64294"/>
                </a:lnTo>
                <a:lnTo>
                  <a:pt x="0" y="57150"/>
                </a:lnTo>
                <a:lnTo>
                  <a:pt x="0" y="42863"/>
                </a:lnTo>
                <a:lnTo>
                  <a:pt x="7144" y="28575"/>
                </a:lnTo>
                <a:lnTo>
                  <a:pt x="7144" y="28575"/>
                </a:lnTo>
                <a:lnTo>
                  <a:pt x="7144" y="14288"/>
                </a:lnTo>
                <a:lnTo>
                  <a:pt x="7144" y="14288"/>
                </a:lnTo>
                <a:lnTo>
                  <a:pt x="14288" y="14288"/>
                </a:lnTo>
                <a:lnTo>
                  <a:pt x="14288" y="7144"/>
                </a:lnTo>
                <a:lnTo>
                  <a:pt x="14288" y="7144"/>
                </a:lnTo>
                <a:lnTo>
                  <a:pt x="21432" y="14288"/>
                </a:lnTo>
                <a:lnTo>
                  <a:pt x="21432" y="21432"/>
                </a:lnTo>
                <a:lnTo>
                  <a:pt x="28575" y="28575"/>
                </a:lnTo>
                <a:lnTo>
                  <a:pt x="28575" y="35719"/>
                </a:lnTo>
                <a:lnTo>
                  <a:pt x="35719" y="57150"/>
                </a:lnTo>
                <a:lnTo>
                  <a:pt x="50007" y="64294"/>
                </a:lnTo>
                <a:lnTo>
                  <a:pt x="50007" y="78582"/>
                </a:lnTo>
                <a:lnTo>
                  <a:pt x="57150" y="92869"/>
                </a:lnTo>
                <a:lnTo>
                  <a:pt x="64294" y="100013"/>
                </a:lnTo>
                <a:lnTo>
                  <a:pt x="71438" y="107157"/>
                </a:lnTo>
                <a:lnTo>
                  <a:pt x="71438" y="114300"/>
                </a:lnTo>
                <a:lnTo>
                  <a:pt x="78582" y="121444"/>
                </a:lnTo>
                <a:lnTo>
                  <a:pt x="85725" y="121444"/>
                </a:lnTo>
                <a:lnTo>
                  <a:pt x="92869" y="121444"/>
                </a:lnTo>
                <a:lnTo>
                  <a:pt x="92869" y="128588"/>
                </a:lnTo>
                <a:lnTo>
                  <a:pt x="100013" y="121444"/>
                </a:lnTo>
                <a:lnTo>
                  <a:pt x="100013" y="121444"/>
                </a:lnTo>
                <a:lnTo>
                  <a:pt x="107157" y="121444"/>
                </a:lnTo>
                <a:lnTo>
                  <a:pt x="107157" y="114300"/>
                </a:lnTo>
                <a:lnTo>
                  <a:pt x="114300" y="107157"/>
                </a:lnTo>
                <a:lnTo>
                  <a:pt x="114300" y="100013"/>
                </a:lnTo>
                <a:lnTo>
                  <a:pt x="121444" y="85725"/>
                </a:lnTo>
                <a:lnTo>
                  <a:pt x="121444" y="71438"/>
                </a:lnTo>
                <a:lnTo>
                  <a:pt x="128588" y="57150"/>
                </a:lnTo>
                <a:lnTo>
                  <a:pt x="128588" y="42863"/>
                </a:lnTo>
                <a:lnTo>
                  <a:pt x="135732" y="28575"/>
                </a:lnTo>
                <a:lnTo>
                  <a:pt x="142875" y="21432"/>
                </a:lnTo>
                <a:lnTo>
                  <a:pt x="142875" y="21432"/>
                </a:lnTo>
                <a:lnTo>
                  <a:pt x="142875" y="14288"/>
                </a:lnTo>
                <a:lnTo>
                  <a:pt x="142875" y="14288"/>
                </a:lnTo>
                <a:lnTo>
                  <a:pt x="150019" y="21432"/>
                </a:lnTo>
                <a:lnTo>
                  <a:pt x="150019" y="21432"/>
                </a:lnTo>
                <a:lnTo>
                  <a:pt x="157163" y="21432"/>
                </a:lnTo>
                <a:lnTo>
                  <a:pt x="164307" y="28575"/>
                </a:lnTo>
                <a:lnTo>
                  <a:pt x="164307" y="35719"/>
                </a:lnTo>
                <a:lnTo>
                  <a:pt x="171450" y="42863"/>
                </a:lnTo>
                <a:lnTo>
                  <a:pt x="185738" y="57150"/>
                </a:lnTo>
                <a:lnTo>
                  <a:pt x="192882" y="71438"/>
                </a:lnTo>
                <a:lnTo>
                  <a:pt x="200025" y="71438"/>
                </a:lnTo>
                <a:lnTo>
                  <a:pt x="207169" y="85725"/>
                </a:lnTo>
                <a:lnTo>
                  <a:pt x="221457" y="85725"/>
                </a:lnTo>
                <a:lnTo>
                  <a:pt x="228600" y="92869"/>
                </a:lnTo>
                <a:lnTo>
                  <a:pt x="242888" y="92869"/>
                </a:lnTo>
                <a:lnTo>
                  <a:pt x="257175" y="100013"/>
                </a:lnTo>
                <a:lnTo>
                  <a:pt x="264319" y="100013"/>
                </a:lnTo>
                <a:lnTo>
                  <a:pt x="271463" y="92869"/>
                </a:lnTo>
                <a:lnTo>
                  <a:pt x="285750" y="92869"/>
                </a:lnTo>
                <a:lnTo>
                  <a:pt x="292894" y="85725"/>
                </a:lnTo>
                <a:lnTo>
                  <a:pt x="300038" y="85725"/>
                </a:lnTo>
                <a:lnTo>
                  <a:pt x="307182" y="78582"/>
                </a:lnTo>
                <a:lnTo>
                  <a:pt x="307182" y="71438"/>
                </a:lnTo>
                <a:lnTo>
                  <a:pt x="307182" y="57150"/>
                </a:lnTo>
                <a:lnTo>
                  <a:pt x="307182" y="50007"/>
                </a:lnTo>
                <a:lnTo>
                  <a:pt x="307182" y="42863"/>
                </a:lnTo>
                <a:lnTo>
                  <a:pt x="307182" y="28575"/>
                </a:lnTo>
                <a:lnTo>
                  <a:pt x="300038" y="21432"/>
                </a:lnTo>
                <a:lnTo>
                  <a:pt x="300038" y="14288"/>
                </a:lnTo>
                <a:lnTo>
                  <a:pt x="292894" y="7144"/>
                </a:lnTo>
                <a:lnTo>
                  <a:pt x="285750" y="0"/>
                </a:lnTo>
                <a:lnTo>
                  <a:pt x="278607" y="7144"/>
                </a:lnTo>
                <a:lnTo>
                  <a:pt x="271463" y="0"/>
                </a:lnTo>
                <a:lnTo>
                  <a:pt x="271463" y="0"/>
                </a:lnTo>
                <a:lnTo>
                  <a:pt x="264319" y="7144"/>
                </a:lnTo>
                <a:lnTo>
                  <a:pt x="257175" y="14288"/>
                </a:lnTo>
                <a:lnTo>
                  <a:pt x="257175" y="21432"/>
                </a:lnTo>
                <a:lnTo>
                  <a:pt x="250032" y="35719"/>
                </a:lnTo>
                <a:lnTo>
                  <a:pt x="250032" y="57150"/>
                </a:lnTo>
                <a:lnTo>
                  <a:pt x="250032" y="64294"/>
                </a:lnTo>
                <a:lnTo>
                  <a:pt x="250032" y="78582"/>
                </a:lnTo>
                <a:lnTo>
                  <a:pt x="250032" y="92869"/>
                </a:lnTo>
                <a:lnTo>
                  <a:pt x="257175" y="107157"/>
                </a:lnTo>
                <a:lnTo>
                  <a:pt x="264319" y="114300"/>
                </a:lnTo>
                <a:lnTo>
                  <a:pt x="271463" y="128588"/>
                </a:lnTo>
                <a:lnTo>
                  <a:pt x="285750" y="135732"/>
                </a:lnTo>
                <a:lnTo>
                  <a:pt x="292894" y="135732"/>
                </a:lnTo>
                <a:lnTo>
                  <a:pt x="307182" y="135732"/>
                </a:lnTo>
                <a:lnTo>
                  <a:pt x="314325" y="142875"/>
                </a:lnTo>
                <a:lnTo>
                  <a:pt x="321469" y="135732"/>
                </a:lnTo>
                <a:lnTo>
                  <a:pt x="335757" y="135732"/>
                </a:lnTo>
                <a:lnTo>
                  <a:pt x="342900" y="135732"/>
                </a:lnTo>
                <a:lnTo>
                  <a:pt x="350044" y="135732"/>
                </a:lnTo>
                <a:lnTo>
                  <a:pt x="357188" y="128588"/>
                </a:lnTo>
                <a:lnTo>
                  <a:pt x="364332" y="128588"/>
                </a:lnTo>
                <a:lnTo>
                  <a:pt x="371475" y="114300"/>
                </a:lnTo>
                <a:lnTo>
                  <a:pt x="378619" y="100013"/>
                </a:lnTo>
                <a:lnTo>
                  <a:pt x="385763" y="92869"/>
                </a:lnTo>
                <a:lnTo>
                  <a:pt x="392907" y="78582"/>
                </a:lnTo>
                <a:lnTo>
                  <a:pt x="400050" y="64294"/>
                </a:lnTo>
                <a:lnTo>
                  <a:pt x="407194" y="57150"/>
                </a:lnTo>
                <a:lnTo>
                  <a:pt x="414338" y="50007"/>
                </a:lnTo>
                <a:lnTo>
                  <a:pt x="421482" y="35719"/>
                </a:lnTo>
                <a:lnTo>
                  <a:pt x="428625" y="35719"/>
                </a:lnTo>
                <a:lnTo>
                  <a:pt x="435769" y="35719"/>
                </a:lnTo>
                <a:lnTo>
                  <a:pt x="442913" y="35719"/>
                </a:lnTo>
                <a:lnTo>
                  <a:pt x="450057" y="35719"/>
                </a:lnTo>
                <a:lnTo>
                  <a:pt x="457200" y="42863"/>
                </a:lnTo>
                <a:lnTo>
                  <a:pt x="464344" y="50007"/>
                </a:lnTo>
                <a:lnTo>
                  <a:pt x="478632" y="57150"/>
                </a:lnTo>
                <a:lnTo>
                  <a:pt x="485775" y="71438"/>
                </a:lnTo>
                <a:lnTo>
                  <a:pt x="500063" y="85725"/>
                </a:lnTo>
                <a:lnTo>
                  <a:pt x="514350" y="92869"/>
                </a:lnTo>
                <a:lnTo>
                  <a:pt x="521494" y="107157"/>
                </a:lnTo>
                <a:lnTo>
                  <a:pt x="535782" y="114300"/>
                </a:lnTo>
                <a:lnTo>
                  <a:pt x="550069" y="121444"/>
                </a:lnTo>
                <a:lnTo>
                  <a:pt x="571500" y="135732"/>
                </a:lnTo>
                <a:lnTo>
                  <a:pt x="571500" y="1357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reeform 86"/>
          <p:cNvSpPr/>
          <p:nvPr/>
        </p:nvSpPr>
        <p:spPr>
          <a:xfrm>
            <a:off x="2564606" y="4722019"/>
            <a:ext cx="121445" cy="21432"/>
          </a:xfrm>
          <a:custGeom>
            <a:avLst/>
            <a:gdLst/>
            <a:ahLst/>
            <a:cxnLst/>
            <a:rect l="0" t="0" r="0" b="0"/>
            <a:pathLst>
              <a:path w="121445" h="21432">
                <a:moveTo>
                  <a:pt x="0" y="21431"/>
                </a:moveTo>
                <a:lnTo>
                  <a:pt x="0" y="21431"/>
                </a:lnTo>
                <a:lnTo>
                  <a:pt x="7144" y="21431"/>
                </a:lnTo>
                <a:lnTo>
                  <a:pt x="21432" y="21431"/>
                </a:lnTo>
                <a:lnTo>
                  <a:pt x="42863" y="14287"/>
                </a:lnTo>
                <a:lnTo>
                  <a:pt x="57150" y="14287"/>
                </a:lnTo>
                <a:lnTo>
                  <a:pt x="71438" y="14287"/>
                </a:lnTo>
                <a:lnTo>
                  <a:pt x="92869" y="14287"/>
                </a:lnTo>
                <a:lnTo>
                  <a:pt x="121444" y="0"/>
                </a:lnTo>
                <a:lnTo>
                  <a:pt x="12144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 87"/>
          <p:cNvSpPr/>
          <p:nvPr/>
        </p:nvSpPr>
        <p:spPr>
          <a:xfrm>
            <a:off x="2850356" y="4664869"/>
            <a:ext cx="214314" cy="214313"/>
          </a:xfrm>
          <a:custGeom>
            <a:avLst/>
            <a:gdLst/>
            <a:ahLst/>
            <a:cxnLst/>
            <a:rect l="0" t="0" r="0" b="0"/>
            <a:pathLst>
              <a:path w="214314" h="214313">
                <a:moveTo>
                  <a:pt x="7144" y="114300"/>
                </a:moveTo>
                <a:lnTo>
                  <a:pt x="0" y="128587"/>
                </a:lnTo>
                <a:lnTo>
                  <a:pt x="0" y="142875"/>
                </a:lnTo>
                <a:lnTo>
                  <a:pt x="0" y="157162"/>
                </a:lnTo>
                <a:lnTo>
                  <a:pt x="0" y="171450"/>
                </a:lnTo>
                <a:lnTo>
                  <a:pt x="0" y="178594"/>
                </a:lnTo>
                <a:lnTo>
                  <a:pt x="0" y="192881"/>
                </a:lnTo>
                <a:lnTo>
                  <a:pt x="7144" y="200025"/>
                </a:lnTo>
                <a:lnTo>
                  <a:pt x="7144" y="207169"/>
                </a:lnTo>
                <a:lnTo>
                  <a:pt x="7144" y="207169"/>
                </a:lnTo>
                <a:lnTo>
                  <a:pt x="7144" y="214312"/>
                </a:lnTo>
                <a:lnTo>
                  <a:pt x="14288" y="207169"/>
                </a:lnTo>
                <a:lnTo>
                  <a:pt x="14288" y="214312"/>
                </a:lnTo>
                <a:lnTo>
                  <a:pt x="14288" y="214312"/>
                </a:lnTo>
                <a:lnTo>
                  <a:pt x="14288" y="214312"/>
                </a:lnTo>
                <a:lnTo>
                  <a:pt x="14288" y="207169"/>
                </a:lnTo>
                <a:lnTo>
                  <a:pt x="14288" y="200025"/>
                </a:lnTo>
                <a:lnTo>
                  <a:pt x="14288" y="185737"/>
                </a:lnTo>
                <a:lnTo>
                  <a:pt x="21432" y="171450"/>
                </a:lnTo>
                <a:lnTo>
                  <a:pt x="21432" y="157162"/>
                </a:lnTo>
                <a:lnTo>
                  <a:pt x="21432" y="135731"/>
                </a:lnTo>
                <a:lnTo>
                  <a:pt x="21432" y="114300"/>
                </a:lnTo>
                <a:lnTo>
                  <a:pt x="21432" y="100012"/>
                </a:lnTo>
                <a:lnTo>
                  <a:pt x="28575" y="85725"/>
                </a:lnTo>
                <a:lnTo>
                  <a:pt x="28575" y="64294"/>
                </a:lnTo>
                <a:lnTo>
                  <a:pt x="35719" y="50006"/>
                </a:lnTo>
                <a:lnTo>
                  <a:pt x="42863" y="42862"/>
                </a:lnTo>
                <a:lnTo>
                  <a:pt x="50007" y="28575"/>
                </a:lnTo>
                <a:lnTo>
                  <a:pt x="50007" y="14287"/>
                </a:lnTo>
                <a:lnTo>
                  <a:pt x="57150" y="14287"/>
                </a:lnTo>
                <a:lnTo>
                  <a:pt x="64294" y="7144"/>
                </a:lnTo>
                <a:lnTo>
                  <a:pt x="64294" y="0"/>
                </a:lnTo>
                <a:lnTo>
                  <a:pt x="71438" y="0"/>
                </a:lnTo>
                <a:lnTo>
                  <a:pt x="78582" y="7144"/>
                </a:lnTo>
                <a:lnTo>
                  <a:pt x="78582" y="7144"/>
                </a:lnTo>
                <a:lnTo>
                  <a:pt x="85725" y="14287"/>
                </a:lnTo>
                <a:lnTo>
                  <a:pt x="85725" y="21431"/>
                </a:lnTo>
                <a:lnTo>
                  <a:pt x="92869" y="28575"/>
                </a:lnTo>
                <a:lnTo>
                  <a:pt x="100013" y="42862"/>
                </a:lnTo>
                <a:lnTo>
                  <a:pt x="100013" y="57150"/>
                </a:lnTo>
                <a:lnTo>
                  <a:pt x="114300" y="78581"/>
                </a:lnTo>
                <a:lnTo>
                  <a:pt x="114300" y="92869"/>
                </a:lnTo>
                <a:lnTo>
                  <a:pt x="121444" y="107156"/>
                </a:lnTo>
                <a:lnTo>
                  <a:pt x="128588" y="121444"/>
                </a:lnTo>
                <a:lnTo>
                  <a:pt x="135732" y="128587"/>
                </a:lnTo>
                <a:lnTo>
                  <a:pt x="142875" y="142875"/>
                </a:lnTo>
                <a:lnTo>
                  <a:pt x="150019" y="157162"/>
                </a:lnTo>
                <a:lnTo>
                  <a:pt x="157163" y="157162"/>
                </a:lnTo>
                <a:lnTo>
                  <a:pt x="164307" y="157162"/>
                </a:lnTo>
                <a:lnTo>
                  <a:pt x="178594" y="164306"/>
                </a:lnTo>
                <a:lnTo>
                  <a:pt x="185738" y="164306"/>
                </a:lnTo>
                <a:lnTo>
                  <a:pt x="192882" y="164306"/>
                </a:lnTo>
                <a:lnTo>
                  <a:pt x="200025" y="164306"/>
                </a:lnTo>
                <a:lnTo>
                  <a:pt x="214313" y="164306"/>
                </a:lnTo>
                <a:lnTo>
                  <a:pt x="214313" y="164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>
            <a:off x="3071813" y="4643438"/>
            <a:ext cx="150019" cy="171451"/>
          </a:xfrm>
          <a:custGeom>
            <a:avLst/>
            <a:gdLst/>
            <a:ahLst/>
            <a:cxnLst/>
            <a:rect l="0" t="0" r="0" b="0"/>
            <a:pathLst>
              <a:path w="150019" h="171451">
                <a:moveTo>
                  <a:pt x="35718" y="78581"/>
                </a:moveTo>
                <a:lnTo>
                  <a:pt x="35718" y="78581"/>
                </a:lnTo>
                <a:lnTo>
                  <a:pt x="35718" y="85725"/>
                </a:lnTo>
                <a:lnTo>
                  <a:pt x="35718" y="92868"/>
                </a:lnTo>
                <a:lnTo>
                  <a:pt x="35718" y="92868"/>
                </a:lnTo>
                <a:lnTo>
                  <a:pt x="35718" y="100012"/>
                </a:lnTo>
                <a:lnTo>
                  <a:pt x="35718" y="107156"/>
                </a:lnTo>
                <a:lnTo>
                  <a:pt x="35718" y="121443"/>
                </a:lnTo>
                <a:lnTo>
                  <a:pt x="42862" y="121443"/>
                </a:lnTo>
                <a:lnTo>
                  <a:pt x="42862" y="135731"/>
                </a:lnTo>
                <a:lnTo>
                  <a:pt x="50006" y="142875"/>
                </a:lnTo>
                <a:lnTo>
                  <a:pt x="57150" y="150018"/>
                </a:lnTo>
                <a:lnTo>
                  <a:pt x="57150" y="157162"/>
                </a:lnTo>
                <a:lnTo>
                  <a:pt x="64293" y="164306"/>
                </a:lnTo>
                <a:lnTo>
                  <a:pt x="71437" y="164306"/>
                </a:lnTo>
                <a:lnTo>
                  <a:pt x="85725" y="171450"/>
                </a:lnTo>
                <a:lnTo>
                  <a:pt x="92868" y="171450"/>
                </a:lnTo>
                <a:lnTo>
                  <a:pt x="100012" y="164306"/>
                </a:lnTo>
                <a:lnTo>
                  <a:pt x="107156" y="164306"/>
                </a:lnTo>
                <a:lnTo>
                  <a:pt x="114300" y="157162"/>
                </a:lnTo>
                <a:lnTo>
                  <a:pt x="121443" y="157162"/>
                </a:lnTo>
                <a:lnTo>
                  <a:pt x="128587" y="150018"/>
                </a:lnTo>
                <a:lnTo>
                  <a:pt x="135731" y="135731"/>
                </a:lnTo>
                <a:lnTo>
                  <a:pt x="142875" y="128587"/>
                </a:lnTo>
                <a:lnTo>
                  <a:pt x="150018" y="107156"/>
                </a:lnTo>
                <a:lnTo>
                  <a:pt x="150018" y="100012"/>
                </a:lnTo>
                <a:lnTo>
                  <a:pt x="150018" y="85725"/>
                </a:lnTo>
                <a:lnTo>
                  <a:pt x="142875" y="64293"/>
                </a:lnTo>
                <a:lnTo>
                  <a:pt x="142875" y="50006"/>
                </a:lnTo>
                <a:lnTo>
                  <a:pt x="128587" y="42862"/>
                </a:lnTo>
                <a:lnTo>
                  <a:pt x="121443" y="28575"/>
                </a:lnTo>
                <a:lnTo>
                  <a:pt x="107156" y="21431"/>
                </a:lnTo>
                <a:lnTo>
                  <a:pt x="92868" y="14287"/>
                </a:lnTo>
                <a:lnTo>
                  <a:pt x="78581" y="14287"/>
                </a:lnTo>
                <a:lnTo>
                  <a:pt x="64293" y="7143"/>
                </a:lnTo>
                <a:lnTo>
                  <a:pt x="42862" y="14287"/>
                </a:lnTo>
                <a:lnTo>
                  <a:pt x="35718" y="7143"/>
                </a:lnTo>
                <a:lnTo>
                  <a:pt x="21431" y="7143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 89"/>
          <p:cNvSpPr/>
          <p:nvPr/>
        </p:nvSpPr>
        <p:spPr>
          <a:xfrm>
            <a:off x="3221831" y="4600575"/>
            <a:ext cx="128589" cy="200026"/>
          </a:xfrm>
          <a:custGeom>
            <a:avLst/>
            <a:gdLst/>
            <a:ahLst/>
            <a:cxnLst/>
            <a:rect l="0" t="0" r="0" b="0"/>
            <a:pathLst>
              <a:path w="128589" h="200026">
                <a:moveTo>
                  <a:pt x="0" y="0"/>
                </a:moveTo>
                <a:lnTo>
                  <a:pt x="0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1"/>
                </a:lnTo>
                <a:lnTo>
                  <a:pt x="14288" y="28575"/>
                </a:lnTo>
                <a:lnTo>
                  <a:pt x="14288" y="42863"/>
                </a:lnTo>
                <a:lnTo>
                  <a:pt x="21432" y="50006"/>
                </a:lnTo>
                <a:lnTo>
                  <a:pt x="21432" y="71438"/>
                </a:lnTo>
                <a:lnTo>
                  <a:pt x="21432" y="85725"/>
                </a:lnTo>
                <a:lnTo>
                  <a:pt x="28575" y="100013"/>
                </a:lnTo>
                <a:lnTo>
                  <a:pt x="28575" y="121444"/>
                </a:lnTo>
                <a:lnTo>
                  <a:pt x="28575" y="142875"/>
                </a:lnTo>
                <a:lnTo>
                  <a:pt x="28575" y="150019"/>
                </a:lnTo>
                <a:lnTo>
                  <a:pt x="28575" y="164306"/>
                </a:lnTo>
                <a:lnTo>
                  <a:pt x="28575" y="178594"/>
                </a:lnTo>
                <a:lnTo>
                  <a:pt x="35719" y="185738"/>
                </a:lnTo>
                <a:lnTo>
                  <a:pt x="35719" y="192881"/>
                </a:lnTo>
                <a:lnTo>
                  <a:pt x="35719" y="192881"/>
                </a:lnTo>
                <a:lnTo>
                  <a:pt x="35719" y="200025"/>
                </a:lnTo>
                <a:lnTo>
                  <a:pt x="35719" y="200025"/>
                </a:lnTo>
                <a:lnTo>
                  <a:pt x="35719" y="200025"/>
                </a:lnTo>
                <a:lnTo>
                  <a:pt x="35719" y="200025"/>
                </a:lnTo>
                <a:lnTo>
                  <a:pt x="35719" y="200025"/>
                </a:lnTo>
                <a:lnTo>
                  <a:pt x="35719" y="200025"/>
                </a:lnTo>
                <a:lnTo>
                  <a:pt x="35719" y="200025"/>
                </a:lnTo>
                <a:lnTo>
                  <a:pt x="35719" y="192881"/>
                </a:lnTo>
                <a:lnTo>
                  <a:pt x="35719" y="185738"/>
                </a:lnTo>
                <a:lnTo>
                  <a:pt x="35719" y="178594"/>
                </a:lnTo>
                <a:lnTo>
                  <a:pt x="35719" y="171450"/>
                </a:lnTo>
                <a:lnTo>
                  <a:pt x="42863" y="164306"/>
                </a:lnTo>
                <a:lnTo>
                  <a:pt x="42863" y="150019"/>
                </a:lnTo>
                <a:lnTo>
                  <a:pt x="50007" y="142875"/>
                </a:lnTo>
                <a:lnTo>
                  <a:pt x="64294" y="128588"/>
                </a:lnTo>
                <a:lnTo>
                  <a:pt x="64294" y="121444"/>
                </a:lnTo>
                <a:lnTo>
                  <a:pt x="78582" y="114300"/>
                </a:lnTo>
                <a:lnTo>
                  <a:pt x="92869" y="100013"/>
                </a:lnTo>
                <a:lnTo>
                  <a:pt x="100013" y="85725"/>
                </a:lnTo>
                <a:lnTo>
                  <a:pt x="128588" y="71438"/>
                </a:lnTo>
                <a:lnTo>
                  <a:pt x="128588" y="714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Freeform 90"/>
          <p:cNvSpPr/>
          <p:nvPr/>
        </p:nvSpPr>
        <p:spPr>
          <a:xfrm>
            <a:off x="3621881" y="4636294"/>
            <a:ext cx="442914" cy="200026"/>
          </a:xfrm>
          <a:custGeom>
            <a:avLst/>
            <a:gdLst/>
            <a:ahLst/>
            <a:cxnLst/>
            <a:rect l="0" t="0" r="0" b="0"/>
            <a:pathLst>
              <a:path w="442914" h="200026">
                <a:moveTo>
                  <a:pt x="0" y="14287"/>
                </a:moveTo>
                <a:lnTo>
                  <a:pt x="0" y="14287"/>
                </a:lnTo>
                <a:lnTo>
                  <a:pt x="0" y="28575"/>
                </a:lnTo>
                <a:lnTo>
                  <a:pt x="0" y="35719"/>
                </a:lnTo>
                <a:lnTo>
                  <a:pt x="0" y="57150"/>
                </a:lnTo>
                <a:lnTo>
                  <a:pt x="0" y="78581"/>
                </a:lnTo>
                <a:lnTo>
                  <a:pt x="0" y="92869"/>
                </a:lnTo>
                <a:lnTo>
                  <a:pt x="0" y="114300"/>
                </a:lnTo>
                <a:lnTo>
                  <a:pt x="0" y="135731"/>
                </a:lnTo>
                <a:lnTo>
                  <a:pt x="0" y="150019"/>
                </a:lnTo>
                <a:lnTo>
                  <a:pt x="0" y="157162"/>
                </a:lnTo>
                <a:lnTo>
                  <a:pt x="0" y="171450"/>
                </a:lnTo>
                <a:lnTo>
                  <a:pt x="0" y="178594"/>
                </a:lnTo>
                <a:lnTo>
                  <a:pt x="7144" y="178594"/>
                </a:lnTo>
                <a:lnTo>
                  <a:pt x="7144" y="185737"/>
                </a:lnTo>
                <a:lnTo>
                  <a:pt x="7144" y="185737"/>
                </a:lnTo>
                <a:lnTo>
                  <a:pt x="7144" y="185737"/>
                </a:lnTo>
                <a:lnTo>
                  <a:pt x="7144" y="185737"/>
                </a:lnTo>
                <a:lnTo>
                  <a:pt x="7144" y="185737"/>
                </a:lnTo>
                <a:lnTo>
                  <a:pt x="7144" y="185737"/>
                </a:lnTo>
                <a:lnTo>
                  <a:pt x="7144" y="171450"/>
                </a:lnTo>
                <a:lnTo>
                  <a:pt x="7144" y="164306"/>
                </a:lnTo>
                <a:lnTo>
                  <a:pt x="7144" y="150019"/>
                </a:lnTo>
                <a:lnTo>
                  <a:pt x="7144" y="128587"/>
                </a:lnTo>
                <a:lnTo>
                  <a:pt x="7144" y="107156"/>
                </a:lnTo>
                <a:lnTo>
                  <a:pt x="7144" y="85725"/>
                </a:lnTo>
                <a:lnTo>
                  <a:pt x="7144" y="57150"/>
                </a:lnTo>
                <a:lnTo>
                  <a:pt x="14288" y="42862"/>
                </a:lnTo>
                <a:lnTo>
                  <a:pt x="14288" y="28575"/>
                </a:lnTo>
                <a:lnTo>
                  <a:pt x="14288" y="14287"/>
                </a:lnTo>
                <a:lnTo>
                  <a:pt x="14288" y="7144"/>
                </a:lnTo>
                <a:lnTo>
                  <a:pt x="14288" y="7144"/>
                </a:lnTo>
                <a:lnTo>
                  <a:pt x="14288" y="7144"/>
                </a:lnTo>
                <a:lnTo>
                  <a:pt x="14288" y="0"/>
                </a:lnTo>
                <a:lnTo>
                  <a:pt x="14288" y="7144"/>
                </a:lnTo>
                <a:lnTo>
                  <a:pt x="21432" y="7144"/>
                </a:lnTo>
                <a:lnTo>
                  <a:pt x="21432" y="7144"/>
                </a:lnTo>
                <a:lnTo>
                  <a:pt x="21432" y="14287"/>
                </a:lnTo>
                <a:lnTo>
                  <a:pt x="28575" y="28575"/>
                </a:lnTo>
                <a:lnTo>
                  <a:pt x="28575" y="35719"/>
                </a:lnTo>
                <a:lnTo>
                  <a:pt x="35719" y="50006"/>
                </a:lnTo>
                <a:lnTo>
                  <a:pt x="42863" y="64294"/>
                </a:lnTo>
                <a:lnTo>
                  <a:pt x="42863" y="78581"/>
                </a:lnTo>
                <a:lnTo>
                  <a:pt x="50007" y="92869"/>
                </a:lnTo>
                <a:lnTo>
                  <a:pt x="57150" y="107156"/>
                </a:lnTo>
                <a:lnTo>
                  <a:pt x="64294" y="114300"/>
                </a:lnTo>
                <a:lnTo>
                  <a:pt x="71438" y="114300"/>
                </a:lnTo>
                <a:lnTo>
                  <a:pt x="78582" y="128587"/>
                </a:lnTo>
                <a:lnTo>
                  <a:pt x="85725" y="128587"/>
                </a:lnTo>
                <a:lnTo>
                  <a:pt x="92869" y="128587"/>
                </a:lnTo>
                <a:lnTo>
                  <a:pt x="100013" y="135731"/>
                </a:lnTo>
                <a:lnTo>
                  <a:pt x="107157" y="135731"/>
                </a:lnTo>
                <a:lnTo>
                  <a:pt x="107157" y="135731"/>
                </a:lnTo>
                <a:lnTo>
                  <a:pt x="114300" y="128587"/>
                </a:lnTo>
                <a:lnTo>
                  <a:pt x="121444" y="128587"/>
                </a:lnTo>
                <a:lnTo>
                  <a:pt x="128588" y="121444"/>
                </a:lnTo>
                <a:lnTo>
                  <a:pt x="128588" y="114300"/>
                </a:lnTo>
                <a:lnTo>
                  <a:pt x="135732" y="107156"/>
                </a:lnTo>
                <a:lnTo>
                  <a:pt x="142875" y="92869"/>
                </a:lnTo>
                <a:lnTo>
                  <a:pt x="150019" y="71437"/>
                </a:lnTo>
                <a:lnTo>
                  <a:pt x="157163" y="64294"/>
                </a:lnTo>
                <a:lnTo>
                  <a:pt x="164307" y="50006"/>
                </a:lnTo>
                <a:lnTo>
                  <a:pt x="164307" y="35719"/>
                </a:lnTo>
                <a:lnTo>
                  <a:pt x="164307" y="35719"/>
                </a:lnTo>
                <a:lnTo>
                  <a:pt x="164307" y="35719"/>
                </a:lnTo>
                <a:lnTo>
                  <a:pt x="171450" y="28575"/>
                </a:lnTo>
                <a:lnTo>
                  <a:pt x="171450" y="28575"/>
                </a:lnTo>
                <a:lnTo>
                  <a:pt x="171450" y="35719"/>
                </a:lnTo>
                <a:lnTo>
                  <a:pt x="171450" y="35719"/>
                </a:lnTo>
                <a:lnTo>
                  <a:pt x="178594" y="50006"/>
                </a:lnTo>
                <a:lnTo>
                  <a:pt x="185738" y="64294"/>
                </a:lnTo>
                <a:lnTo>
                  <a:pt x="185738" y="71437"/>
                </a:lnTo>
                <a:lnTo>
                  <a:pt x="192882" y="85725"/>
                </a:lnTo>
                <a:lnTo>
                  <a:pt x="200025" y="100012"/>
                </a:lnTo>
                <a:lnTo>
                  <a:pt x="200025" y="114300"/>
                </a:lnTo>
                <a:lnTo>
                  <a:pt x="207169" y="128587"/>
                </a:lnTo>
                <a:lnTo>
                  <a:pt x="221457" y="142875"/>
                </a:lnTo>
                <a:lnTo>
                  <a:pt x="228600" y="157162"/>
                </a:lnTo>
                <a:lnTo>
                  <a:pt x="242888" y="157162"/>
                </a:lnTo>
                <a:lnTo>
                  <a:pt x="250032" y="157162"/>
                </a:lnTo>
                <a:lnTo>
                  <a:pt x="264319" y="164306"/>
                </a:lnTo>
                <a:lnTo>
                  <a:pt x="271463" y="164306"/>
                </a:lnTo>
                <a:lnTo>
                  <a:pt x="285750" y="164306"/>
                </a:lnTo>
                <a:lnTo>
                  <a:pt x="292894" y="164306"/>
                </a:lnTo>
                <a:lnTo>
                  <a:pt x="307182" y="157162"/>
                </a:lnTo>
                <a:lnTo>
                  <a:pt x="307182" y="150019"/>
                </a:lnTo>
                <a:lnTo>
                  <a:pt x="314325" y="150019"/>
                </a:lnTo>
                <a:lnTo>
                  <a:pt x="321469" y="135731"/>
                </a:lnTo>
                <a:lnTo>
                  <a:pt x="321469" y="128587"/>
                </a:lnTo>
                <a:lnTo>
                  <a:pt x="321469" y="114300"/>
                </a:lnTo>
                <a:lnTo>
                  <a:pt x="321469" y="100012"/>
                </a:lnTo>
                <a:lnTo>
                  <a:pt x="314325" y="85725"/>
                </a:lnTo>
                <a:lnTo>
                  <a:pt x="314325" y="78581"/>
                </a:lnTo>
                <a:lnTo>
                  <a:pt x="307182" y="71437"/>
                </a:lnTo>
                <a:lnTo>
                  <a:pt x="300038" y="64294"/>
                </a:lnTo>
                <a:lnTo>
                  <a:pt x="292894" y="57150"/>
                </a:lnTo>
                <a:lnTo>
                  <a:pt x="285750" y="57150"/>
                </a:lnTo>
                <a:lnTo>
                  <a:pt x="285750" y="57150"/>
                </a:lnTo>
                <a:lnTo>
                  <a:pt x="271463" y="57150"/>
                </a:lnTo>
                <a:lnTo>
                  <a:pt x="264319" y="64294"/>
                </a:lnTo>
                <a:lnTo>
                  <a:pt x="257175" y="71437"/>
                </a:lnTo>
                <a:lnTo>
                  <a:pt x="250032" y="78581"/>
                </a:lnTo>
                <a:lnTo>
                  <a:pt x="242888" y="92869"/>
                </a:lnTo>
                <a:lnTo>
                  <a:pt x="242888" y="107156"/>
                </a:lnTo>
                <a:lnTo>
                  <a:pt x="235744" y="114300"/>
                </a:lnTo>
                <a:lnTo>
                  <a:pt x="235744" y="128587"/>
                </a:lnTo>
                <a:lnTo>
                  <a:pt x="235744" y="142875"/>
                </a:lnTo>
                <a:lnTo>
                  <a:pt x="235744" y="150019"/>
                </a:lnTo>
                <a:lnTo>
                  <a:pt x="235744" y="150019"/>
                </a:lnTo>
                <a:lnTo>
                  <a:pt x="242888" y="157162"/>
                </a:lnTo>
                <a:lnTo>
                  <a:pt x="250032" y="164306"/>
                </a:lnTo>
                <a:lnTo>
                  <a:pt x="257175" y="164306"/>
                </a:lnTo>
                <a:lnTo>
                  <a:pt x="264319" y="164306"/>
                </a:lnTo>
                <a:lnTo>
                  <a:pt x="271463" y="164306"/>
                </a:lnTo>
                <a:lnTo>
                  <a:pt x="271463" y="164306"/>
                </a:lnTo>
                <a:lnTo>
                  <a:pt x="278607" y="164306"/>
                </a:lnTo>
                <a:lnTo>
                  <a:pt x="285750" y="164306"/>
                </a:lnTo>
                <a:lnTo>
                  <a:pt x="292894" y="157162"/>
                </a:lnTo>
                <a:lnTo>
                  <a:pt x="300038" y="142875"/>
                </a:lnTo>
                <a:lnTo>
                  <a:pt x="307182" y="142875"/>
                </a:lnTo>
                <a:lnTo>
                  <a:pt x="314325" y="135731"/>
                </a:lnTo>
                <a:lnTo>
                  <a:pt x="321469" y="121444"/>
                </a:lnTo>
                <a:lnTo>
                  <a:pt x="328613" y="121444"/>
                </a:lnTo>
                <a:lnTo>
                  <a:pt x="335757" y="114300"/>
                </a:lnTo>
                <a:lnTo>
                  <a:pt x="335757" y="114300"/>
                </a:lnTo>
                <a:lnTo>
                  <a:pt x="342900" y="114300"/>
                </a:lnTo>
                <a:lnTo>
                  <a:pt x="342900" y="114300"/>
                </a:lnTo>
                <a:lnTo>
                  <a:pt x="350044" y="114300"/>
                </a:lnTo>
                <a:lnTo>
                  <a:pt x="350044" y="121444"/>
                </a:lnTo>
                <a:lnTo>
                  <a:pt x="357188" y="128587"/>
                </a:lnTo>
                <a:lnTo>
                  <a:pt x="357188" y="135731"/>
                </a:lnTo>
                <a:lnTo>
                  <a:pt x="364332" y="142875"/>
                </a:lnTo>
                <a:lnTo>
                  <a:pt x="371475" y="157162"/>
                </a:lnTo>
                <a:lnTo>
                  <a:pt x="378619" y="164306"/>
                </a:lnTo>
                <a:lnTo>
                  <a:pt x="385763" y="171450"/>
                </a:lnTo>
                <a:lnTo>
                  <a:pt x="392907" y="185737"/>
                </a:lnTo>
                <a:lnTo>
                  <a:pt x="400050" y="185737"/>
                </a:lnTo>
                <a:lnTo>
                  <a:pt x="414338" y="185737"/>
                </a:lnTo>
                <a:lnTo>
                  <a:pt x="421482" y="192881"/>
                </a:lnTo>
                <a:lnTo>
                  <a:pt x="442913" y="200025"/>
                </a:lnTo>
                <a:lnTo>
                  <a:pt x="442913" y="2000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Freeform 91"/>
          <p:cNvSpPr/>
          <p:nvPr/>
        </p:nvSpPr>
        <p:spPr>
          <a:xfrm>
            <a:off x="4086225" y="4614863"/>
            <a:ext cx="42864" cy="214313"/>
          </a:xfrm>
          <a:custGeom>
            <a:avLst/>
            <a:gdLst/>
            <a:ahLst/>
            <a:cxnLst/>
            <a:rect l="0" t="0" r="0" b="0"/>
            <a:pathLst>
              <a:path w="42864" h="214313">
                <a:moveTo>
                  <a:pt x="14288" y="7143"/>
                </a:moveTo>
                <a:lnTo>
                  <a:pt x="7144" y="0"/>
                </a:lnTo>
                <a:lnTo>
                  <a:pt x="7144" y="7143"/>
                </a:lnTo>
                <a:lnTo>
                  <a:pt x="0" y="14287"/>
                </a:lnTo>
                <a:lnTo>
                  <a:pt x="0" y="28575"/>
                </a:lnTo>
                <a:lnTo>
                  <a:pt x="0" y="42862"/>
                </a:lnTo>
                <a:lnTo>
                  <a:pt x="0" y="57150"/>
                </a:lnTo>
                <a:lnTo>
                  <a:pt x="0" y="78581"/>
                </a:lnTo>
                <a:lnTo>
                  <a:pt x="0" y="100012"/>
                </a:lnTo>
                <a:lnTo>
                  <a:pt x="0" y="114300"/>
                </a:lnTo>
                <a:lnTo>
                  <a:pt x="0" y="135731"/>
                </a:lnTo>
                <a:lnTo>
                  <a:pt x="7144" y="150018"/>
                </a:lnTo>
                <a:lnTo>
                  <a:pt x="14288" y="164306"/>
                </a:lnTo>
                <a:lnTo>
                  <a:pt x="14288" y="178593"/>
                </a:lnTo>
                <a:lnTo>
                  <a:pt x="21431" y="185737"/>
                </a:lnTo>
                <a:lnTo>
                  <a:pt x="21431" y="192881"/>
                </a:lnTo>
                <a:lnTo>
                  <a:pt x="28575" y="200025"/>
                </a:lnTo>
                <a:lnTo>
                  <a:pt x="28575" y="207168"/>
                </a:lnTo>
                <a:lnTo>
                  <a:pt x="35719" y="207168"/>
                </a:lnTo>
                <a:lnTo>
                  <a:pt x="42863" y="214312"/>
                </a:lnTo>
                <a:lnTo>
                  <a:pt x="42863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 92"/>
          <p:cNvSpPr/>
          <p:nvPr/>
        </p:nvSpPr>
        <p:spPr>
          <a:xfrm>
            <a:off x="4129088" y="4636294"/>
            <a:ext cx="107157" cy="135732"/>
          </a:xfrm>
          <a:custGeom>
            <a:avLst/>
            <a:gdLst/>
            <a:ahLst/>
            <a:cxnLst/>
            <a:rect l="0" t="0" r="0" b="0"/>
            <a:pathLst>
              <a:path w="107157" h="135732">
                <a:moveTo>
                  <a:pt x="57150" y="0"/>
                </a:moveTo>
                <a:lnTo>
                  <a:pt x="50006" y="7144"/>
                </a:lnTo>
                <a:lnTo>
                  <a:pt x="50006" y="7144"/>
                </a:lnTo>
                <a:lnTo>
                  <a:pt x="42862" y="14287"/>
                </a:lnTo>
                <a:lnTo>
                  <a:pt x="35718" y="21431"/>
                </a:lnTo>
                <a:lnTo>
                  <a:pt x="28575" y="28575"/>
                </a:lnTo>
                <a:lnTo>
                  <a:pt x="21431" y="35719"/>
                </a:lnTo>
                <a:lnTo>
                  <a:pt x="14287" y="50006"/>
                </a:lnTo>
                <a:lnTo>
                  <a:pt x="7143" y="57150"/>
                </a:lnTo>
                <a:lnTo>
                  <a:pt x="0" y="71437"/>
                </a:lnTo>
                <a:lnTo>
                  <a:pt x="0" y="78581"/>
                </a:lnTo>
                <a:lnTo>
                  <a:pt x="0" y="85725"/>
                </a:lnTo>
                <a:lnTo>
                  <a:pt x="0" y="100012"/>
                </a:lnTo>
                <a:lnTo>
                  <a:pt x="7143" y="107156"/>
                </a:lnTo>
                <a:lnTo>
                  <a:pt x="14287" y="107156"/>
                </a:lnTo>
                <a:lnTo>
                  <a:pt x="21431" y="114300"/>
                </a:lnTo>
                <a:lnTo>
                  <a:pt x="28575" y="128587"/>
                </a:lnTo>
                <a:lnTo>
                  <a:pt x="42862" y="128587"/>
                </a:lnTo>
                <a:lnTo>
                  <a:pt x="50006" y="128587"/>
                </a:lnTo>
                <a:lnTo>
                  <a:pt x="64293" y="135731"/>
                </a:lnTo>
                <a:lnTo>
                  <a:pt x="71437" y="135731"/>
                </a:lnTo>
                <a:lnTo>
                  <a:pt x="85725" y="128587"/>
                </a:lnTo>
                <a:lnTo>
                  <a:pt x="107156" y="121444"/>
                </a:lnTo>
                <a:lnTo>
                  <a:pt x="107156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 93"/>
          <p:cNvSpPr/>
          <p:nvPr/>
        </p:nvSpPr>
        <p:spPr>
          <a:xfrm>
            <a:off x="4293394" y="4757738"/>
            <a:ext cx="21432" cy="50007"/>
          </a:xfrm>
          <a:custGeom>
            <a:avLst/>
            <a:gdLst/>
            <a:ahLst/>
            <a:cxnLst/>
            <a:rect l="0" t="0" r="0" b="0"/>
            <a:pathLst>
              <a:path w="21432" h="50007">
                <a:moveTo>
                  <a:pt x="0" y="0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14287" y="7143"/>
                </a:lnTo>
                <a:lnTo>
                  <a:pt x="14287" y="7143"/>
                </a:lnTo>
                <a:lnTo>
                  <a:pt x="14287" y="7143"/>
                </a:lnTo>
                <a:lnTo>
                  <a:pt x="14287" y="14287"/>
                </a:lnTo>
                <a:lnTo>
                  <a:pt x="14287" y="21431"/>
                </a:lnTo>
                <a:lnTo>
                  <a:pt x="14287" y="21431"/>
                </a:lnTo>
                <a:lnTo>
                  <a:pt x="14287" y="28575"/>
                </a:lnTo>
                <a:lnTo>
                  <a:pt x="14287" y="35718"/>
                </a:lnTo>
                <a:lnTo>
                  <a:pt x="21431" y="50006"/>
                </a:lnTo>
                <a:lnTo>
                  <a:pt x="21431" y="500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>
            <a:off x="4264819" y="4636294"/>
            <a:ext cx="14288" cy="28576"/>
          </a:xfrm>
          <a:custGeom>
            <a:avLst/>
            <a:gdLst/>
            <a:ahLst/>
            <a:cxnLst/>
            <a:rect l="0" t="0" r="0" b="0"/>
            <a:pathLst>
              <a:path w="14288" h="28576">
                <a:moveTo>
                  <a:pt x="14287" y="28575"/>
                </a:moveTo>
                <a:lnTo>
                  <a:pt x="7144" y="21431"/>
                </a:lnTo>
                <a:lnTo>
                  <a:pt x="7144" y="14287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/>
          <p:cNvSpPr/>
          <p:nvPr/>
        </p:nvSpPr>
        <p:spPr>
          <a:xfrm>
            <a:off x="4364831" y="4686300"/>
            <a:ext cx="285751" cy="350045"/>
          </a:xfrm>
          <a:custGeom>
            <a:avLst/>
            <a:gdLst/>
            <a:ahLst/>
            <a:cxnLst/>
            <a:rect l="0" t="0" r="0" b="0"/>
            <a:pathLst>
              <a:path w="285751" h="350045">
                <a:moveTo>
                  <a:pt x="0" y="121444"/>
                </a:move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07156"/>
                </a:lnTo>
                <a:lnTo>
                  <a:pt x="0" y="107156"/>
                </a:lnTo>
                <a:lnTo>
                  <a:pt x="0" y="100013"/>
                </a:lnTo>
                <a:lnTo>
                  <a:pt x="7144" y="85725"/>
                </a:lnTo>
                <a:lnTo>
                  <a:pt x="14288" y="78581"/>
                </a:lnTo>
                <a:lnTo>
                  <a:pt x="21432" y="64294"/>
                </a:lnTo>
                <a:lnTo>
                  <a:pt x="21432" y="50006"/>
                </a:lnTo>
                <a:lnTo>
                  <a:pt x="28575" y="35719"/>
                </a:lnTo>
                <a:lnTo>
                  <a:pt x="35719" y="28575"/>
                </a:lnTo>
                <a:lnTo>
                  <a:pt x="35719" y="21431"/>
                </a:lnTo>
                <a:lnTo>
                  <a:pt x="42863" y="14288"/>
                </a:lnTo>
                <a:lnTo>
                  <a:pt x="50007" y="14288"/>
                </a:lnTo>
                <a:lnTo>
                  <a:pt x="50007" y="14288"/>
                </a:lnTo>
                <a:lnTo>
                  <a:pt x="57150" y="14288"/>
                </a:lnTo>
                <a:lnTo>
                  <a:pt x="57150" y="14288"/>
                </a:lnTo>
                <a:lnTo>
                  <a:pt x="64294" y="21431"/>
                </a:lnTo>
                <a:lnTo>
                  <a:pt x="71438" y="21431"/>
                </a:lnTo>
                <a:lnTo>
                  <a:pt x="71438" y="28575"/>
                </a:lnTo>
                <a:lnTo>
                  <a:pt x="78582" y="35719"/>
                </a:lnTo>
                <a:lnTo>
                  <a:pt x="85725" y="42863"/>
                </a:lnTo>
                <a:lnTo>
                  <a:pt x="92869" y="57150"/>
                </a:lnTo>
                <a:lnTo>
                  <a:pt x="100013" y="71438"/>
                </a:lnTo>
                <a:lnTo>
                  <a:pt x="107157" y="78581"/>
                </a:lnTo>
                <a:lnTo>
                  <a:pt x="114300" y="85725"/>
                </a:lnTo>
                <a:lnTo>
                  <a:pt x="128588" y="92869"/>
                </a:lnTo>
                <a:lnTo>
                  <a:pt x="135732" y="100013"/>
                </a:lnTo>
                <a:lnTo>
                  <a:pt x="142875" y="100013"/>
                </a:lnTo>
                <a:lnTo>
                  <a:pt x="150019" y="107156"/>
                </a:lnTo>
                <a:lnTo>
                  <a:pt x="164307" y="107156"/>
                </a:lnTo>
                <a:lnTo>
                  <a:pt x="171450" y="107156"/>
                </a:lnTo>
                <a:lnTo>
                  <a:pt x="185738" y="100013"/>
                </a:lnTo>
                <a:lnTo>
                  <a:pt x="192882" y="100013"/>
                </a:lnTo>
                <a:lnTo>
                  <a:pt x="200025" y="85725"/>
                </a:lnTo>
                <a:lnTo>
                  <a:pt x="207169" y="85725"/>
                </a:lnTo>
                <a:lnTo>
                  <a:pt x="214313" y="78581"/>
                </a:lnTo>
                <a:lnTo>
                  <a:pt x="221457" y="71438"/>
                </a:lnTo>
                <a:lnTo>
                  <a:pt x="221457" y="57150"/>
                </a:lnTo>
                <a:lnTo>
                  <a:pt x="214313" y="50006"/>
                </a:lnTo>
                <a:lnTo>
                  <a:pt x="221457" y="35719"/>
                </a:lnTo>
                <a:lnTo>
                  <a:pt x="221457" y="21431"/>
                </a:lnTo>
                <a:lnTo>
                  <a:pt x="214313" y="21431"/>
                </a:lnTo>
                <a:lnTo>
                  <a:pt x="207169" y="14288"/>
                </a:lnTo>
                <a:lnTo>
                  <a:pt x="207169" y="0"/>
                </a:lnTo>
                <a:lnTo>
                  <a:pt x="192882" y="0"/>
                </a:lnTo>
                <a:lnTo>
                  <a:pt x="185738" y="7144"/>
                </a:lnTo>
                <a:lnTo>
                  <a:pt x="171450" y="0"/>
                </a:lnTo>
                <a:lnTo>
                  <a:pt x="164307" y="7144"/>
                </a:lnTo>
                <a:lnTo>
                  <a:pt x="150019" y="14288"/>
                </a:lnTo>
                <a:lnTo>
                  <a:pt x="142875" y="21431"/>
                </a:lnTo>
                <a:lnTo>
                  <a:pt x="135732" y="28575"/>
                </a:lnTo>
                <a:lnTo>
                  <a:pt x="135732" y="35719"/>
                </a:lnTo>
                <a:lnTo>
                  <a:pt x="128588" y="42863"/>
                </a:lnTo>
                <a:lnTo>
                  <a:pt x="128588" y="42863"/>
                </a:lnTo>
                <a:lnTo>
                  <a:pt x="128588" y="50006"/>
                </a:lnTo>
                <a:lnTo>
                  <a:pt x="135732" y="57150"/>
                </a:lnTo>
                <a:lnTo>
                  <a:pt x="135732" y="64294"/>
                </a:lnTo>
                <a:lnTo>
                  <a:pt x="142875" y="64294"/>
                </a:lnTo>
                <a:lnTo>
                  <a:pt x="150019" y="71438"/>
                </a:lnTo>
                <a:lnTo>
                  <a:pt x="157163" y="64294"/>
                </a:lnTo>
                <a:lnTo>
                  <a:pt x="164307" y="64294"/>
                </a:lnTo>
                <a:lnTo>
                  <a:pt x="171450" y="71438"/>
                </a:lnTo>
                <a:lnTo>
                  <a:pt x="185738" y="71438"/>
                </a:lnTo>
                <a:lnTo>
                  <a:pt x="192882" y="64294"/>
                </a:lnTo>
                <a:lnTo>
                  <a:pt x="207169" y="64294"/>
                </a:lnTo>
                <a:lnTo>
                  <a:pt x="214313" y="64294"/>
                </a:lnTo>
                <a:lnTo>
                  <a:pt x="221457" y="64294"/>
                </a:lnTo>
                <a:lnTo>
                  <a:pt x="221457" y="64294"/>
                </a:lnTo>
                <a:lnTo>
                  <a:pt x="228600" y="64294"/>
                </a:lnTo>
                <a:lnTo>
                  <a:pt x="235744" y="64294"/>
                </a:lnTo>
                <a:lnTo>
                  <a:pt x="242888" y="71438"/>
                </a:lnTo>
                <a:lnTo>
                  <a:pt x="242888" y="78581"/>
                </a:lnTo>
                <a:lnTo>
                  <a:pt x="250032" y="85725"/>
                </a:lnTo>
                <a:lnTo>
                  <a:pt x="250032" y="92869"/>
                </a:lnTo>
                <a:lnTo>
                  <a:pt x="257175" y="107156"/>
                </a:lnTo>
                <a:lnTo>
                  <a:pt x="264319" y="121444"/>
                </a:lnTo>
                <a:lnTo>
                  <a:pt x="264319" y="135731"/>
                </a:lnTo>
                <a:lnTo>
                  <a:pt x="271463" y="150019"/>
                </a:lnTo>
                <a:lnTo>
                  <a:pt x="278607" y="164306"/>
                </a:lnTo>
                <a:lnTo>
                  <a:pt x="278607" y="178594"/>
                </a:lnTo>
                <a:lnTo>
                  <a:pt x="278607" y="200025"/>
                </a:lnTo>
                <a:lnTo>
                  <a:pt x="285750" y="214313"/>
                </a:lnTo>
                <a:lnTo>
                  <a:pt x="285750" y="228600"/>
                </a:lnTo>
                <a:lnTo>
                  <a:pt x="285750" y="242888"/>
                </a:lnTo>
                <a:lnTo>
                  <a:pt x="285750" y="264319"/>
                </a:lnTo>
                <a:lnTo>
                  <a:pt x="285750" y="278606"/>
                </a:lnTo>
                <a:lnTo>
                  <a:pt x="278607" y="292894"/>
                </a:lnTo>
                <a:lnTo>
                  <a:pt x="278607" y="307181"/>
                </a:lnTo>
                <a:lnTo>
                  <a:pt x="271463" y="314325"/>
                </a:lnTo>
                <a:lnTo>
                  <a:pt x="264319" y="321469"/>
                </a:lnTo>
                <a:lnTo>
                  <a:pt x="257175" y="335756"/>
                </a:lnTo>
                <a:lnTo>
                  <a:pt x="250032" y="342900"/>
                </a:lnTo>
                <a:lnTo>
                  <a:pt x="250032" y="342900"/>
                </a:lnTo>
                <a:lnTo>
                  <a:pt x="242888" y="350044"/>
                </a:lnTo>
                <a:lnTo>
                  <a:pt x="235744" y="350044"/>
                </a:lnTo>
                <a:lnTo>
                  <a:pt x="228600" y="350044"/>
                </a:lnTo>
                <a:lnTo>
                  <a:pt x="221457" y="342900"/>
                </a:lnTo>
                <a:lnTo>
                  <a:pt x="207169" y="342900"/>
                </a:lnTo>
                <a:lnTo>
                  <a:pt x="207169" y="335756"/>
                </a:lnTo>
                <a:lnTo>
                  <a:pt x="192882" y="321469"/>
                </a:lnTo>
                <a:lnTo>
                  <a:pt x="192882" y="314325"/>
                </a:lnTo>
                <a:lnTo>
                  <a:pt x="178594" y="300038"/>
                </a:lnTo>
                <a:lnTo>
                  <a:pt x="178594" y="3000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Freeform 96"/>
          <p:cNvSpPr/>
          <p:nvPr/>
        </p:nvSpPr>
        <p:spPr>
          <a:xfrm>
            <a:off x="4814888" y="4572000"/>
            <a:ext cx="278607" cy="271464"/>
          </a:xfrm>
          <a:custGeom>
            <a:avLst/>
            <a:gdLst/>
            <a:ahLst/>
            <a:cxnLst/>
            <a:rect l="0" t="0" r="0" b="0"/>
            <a:pathLst>
              <a:path w="278607" h="271464">
                <a:moveTo>
                  <a:pt x="21431" y="92869"/>
                </a:moveTo>
                <a:lnTo>
                  <a:pt x="21431" y="92869"/>
                </a:lnTo>
                <a:lnTo>
                  <a:pt x="21431" y="100013"/>
                </a:lnTo>
                <a:lnTo>
                  <a:pt x="21431" y="114300"/>
                </a:lnTo>
                <a:lnTo>
                  <a:pt x="14287" y="114300"/>
                </a:lnTo>
                <a:lnTo>
                  <a:pt x="14287" y="135731"/>
                </a:lnTo>
                <a:lnTo>
                  <a:pt x="7143" y="150019"/>
                </a:lnTo>
                <a:lnTo>
                  <a:pt x="7143" y="164306"/>
                </a:lnTo>
                <a:lnTo>
                  <a:pt x="0" y="178594"/>
                </a:lnTo>
                <a:lnTo>
                  <a:pt x="0" y="200025"/>
                </a:lnTo>
                <a:lnTo>
                  <a:pt x="0" y="214313"/>
                </a:lnTo>
                <a:lnTo>
                  <a:pt x="0" y="221456"/>
                </a:lnTo>
                <a:lnTo>
                  <a:pt x="0" y="235744"/>
                </a:lnTo>
                <a:lnTo>
                  <a:pt x="0" y="242888"/>
                </a:lnTo>
                <a:lnTo>
                  <a:pt x="7143" y="250031"/>
                </a:lnTo>
                <a:lnTo>
                  <a:pt x="7143" y="250031"/>
                </a:lnTo>
                <a:lnTo>
                  <a:pt x="14287" y="257175"/>
                </a:lnTo>
                <a:lnTo>
                  <a:pt x="21431" y="257175"/>
                </a:lnTo>
                <a:lnTo>
                  <a:pt x="28575" y="257175"/>
                </a:lnTo>
                <a:lnTo>
                  <a:pt x="35718" y="257175"/>
                </a:lnTo>
                <a:lnTo>
                  <a:pt x="42862" y="257175"/>
                </a:lnTo>
                <a:lnTo>
                  <a:pt x="50006" y="250031"/>
                </a:lnTo>
                <a:lnTo>
                  <a:pt x="57150" y="250031"/>
                </a:lnTo>
                <a:lnTo>
                  <a:pt x="64293" y="235744"/>
                </a:lnTo>
                <a:lnTo>
                  <a:pt x="71437" y="221456"/>
                </a:lnTo>
                <a:lnTo>
                  <a:pt x="78581" y="214313"/>
                </a:lnTo>
                <a:lnTo>
                  <a:pt x="85725" y="192881"/>
                </a:lnTo>
                <a:lnTo>
                  <a:pt x="100012" y="171450"/>
                </a:lnTo>
                <a:lnTo>
                  <a:pt x="107156" y="150019"/>
                </a:lnTo>
                <a:lnTo>
                  <a:pt x="114300" y="128588"/>
                </a:lnTo>
                <a:lnTo>
                  <a:pt x="121443" y="100013"/>
                </a:lnTo>
                <a:lnTo>
                  <a:pt x="128587" y="85725"/>
                </a:lnTo>
                <a:lnTo>
                  <a:pt x="135731" y="71438"/>
                </a:lnTo>
                <a:lnTo>
                  <a:pt x="135731" y="57150"/>
                </a:lnTo>
                <a:lnTo>
                  <a:pt x="135731" y="35719"/>
                </a:lnTo>
                <a:lnTo>
                  <a:pt x="135731" y="28575"/>
                </a:lnTo>
                <a:lnTo>
                  <a:pt x="135731" y="21431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0"/>
                </a:lnTo>
                <a:lnTo>
                  <a:pt x="135731" y="0"/>
                </a:lnTo>
                <a:lnTo>
                  <a:pt x="142875" y="0"/>
                </a:lnTo>
                <a:lnTo>
                  <a:pt x="142875" y="0"/>
                </a:lnTo>
                <a:lnTo>
                  <a:pt x="135731" y="7144"/>
                </a:lnTo>
                <a:lnTo>
                  <a:pt x="135731" y="14288"/>
                </a:lnTo>
                <a:lnTo>
                  <a:pt x="135731" y="21431"/>
                </a:lnTo>
                <a:lnTo>
                  <a:pt x="128587" y="35719"/>
                </a:lnTo>
                <a:lnTo>
                  <a:pt x="128587" y="50006"/>
                </a:lnTo>
                <a:lnTo>
                  <a:pt x="128587" y="71438"/>
                </a:lnTo>
                <a:lnTo>
                  <a:pt x="128587" y="85725"/>
                </a:lnTo>
                <a:lnTo>
                  <a:pt x="128587" y="100013"/>
                </a:lnTo>
                <a:lnTo>
                  <a:pt x="128587" y="121444"/>
                </a:lnTo>
                <a:lnTo>
                  <a:pt x="128587" y="135731"/>
                </a:lnTo>
                <a:lnTo>
                  <a:pt x="135731" y="157163"/>
                </a:lnTo>
                <a:lnTo>
                  <a:pt x="135731" y="171450"/>
                </a:lnTo>
                <a:lnTo>
                  <a:pt x="150018" y="185738"/>
                </a:lnTo>
                <a:lnTo>
                  <a:pt x="150018" y="200025"/>
                </a:lnTo>
                <a:lnTo>
                  <a:pt x="164306" y="214313"/>
                </a:lnTo>
                <a:lnTo>
                  <a:pt x="178593" y="228600"/>
                </a:lnTo>
                <a:lnTo>
                  <a:pt x="185737" y="235744"/>
                </a:lnTo>
                <a:lnTo>
                  <a:pt x="200025" y="250031"/>
                </a:lnTo>
                <a:lnTo>
                  <a:pt x="221456" y="257175"/>
                </a:lnTo>
                <a:lnTo>
                  <a:pt x="235743" y="257175"/>
                </a:lnTo>
                <a:lnTo>
                  <a:pt x="250031" y="264319"/>
                </a:lnTo>
                <a:lnTo>
                  <a:pt x="278606" y="271463"/>
                </a:lnTo>
                <a:lnTo>
                  <a:pt x="278606" y="2714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reeform 97"/>
          <p:cNvSpPr/>
          <p:nvPr/>
        </p:nvSpPr>
        <p:spPr>
          <a:xfrm>
            <a:off x="4914900" y="4650581"/>
            <a:ext cx="100014" cy="7145"/>
          </a:xfrm>
          <a:custGeom>
            <a:avLst/>
            <a:gdLst/>
            <a:ahLst/>
            <a:cxnLst/>
            <a:rect l="0" t="0" r="0" b="0"/>
            <a:pathLst>
              <a:path w="100014" h="7145">
                <a:moveTo>
                  <a:pt x="0" y="7144"/>
                </a:moveTo>
                <a:lnTo>
                  <a:pt x="0" y="7144"/>
                </a:lnTo>
                <a:lnTo>
                  <a:pt x="0" y="7144"/>
                </a:lnTo>
                <a:lnTo>
                  <a:pt x="14288" y="7144"/>
                </a:lnTo>
                <a:lnTo>
                  <a:pt x="21431" y="7144"/>
                </a:lnTo>
                <a:lnTo>
                  <a:pt x="35719" y="0"/>
                </a:lnTo>
                <a:lnTo>
                  <a:pt x="50006" y="0"/>
                </a:lnTo>
                <a:lnTo>
                  <a:pt x="71438" y="0"/>
                </a:lnTo>
                <a:lnTo>
                  <a:pt x="100013" y="7144"/>
                </a:lnTo>
                <a:lnTo>
                  <a:pt x="100013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reeform 98"/>
          <p:cNvSpPr/>
          <p:nvPr/>
        </p:nvSpPr>
        <p:spPr>
          <a:xfrm>
            <a:off x="4829175" y="4543425"/>
            <a:ext cx="28576" cy="21432"/>
          </a:xfrm>
          <a:custGeom>
            <a:avLst/>
            <a:gdLst/>
            <a:ahLst/>
            <a:cxnLst/>
            <a:rect l="0" t="0" r="0" b="0"/>
            <a:pathLst>
              <a:path w="28576" h="21432">
                <a:moveTo>
                  <a:pt x="28575" y="21431"/>
                </a:moveTo>
                <a:lnTo>
                  <a:pt x="21431" y="7144"/>
                </a:lnTo>
                <a:lnTo>
                  <a:pt x="14288" y="7144"/>
                </a:lnTo>
                <a:lnTo>
                  <a:pt x="7144" y="0"/>
                </a:ln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reeform 99"/>
          <p:cNvSpPr/>
          <p:nvPr/>
        </p:nvSpPr>
        <p:spPr>
          <a:xfrm>
            <a:off x="5307806" y="4514850"/>
            <a:ext cx="85726" cy="335757"/>
          </a:xfrm>
          <a:custGeom>
            <a:avLst/>
            <a:gdLst/>
            <a:ahLst/>
            <a:cxnLst/>
            <a:rect l="0" t="0" r="0" b="0"/>
            <a:pathLst>
              <a:path w="85726" h="335757">
                <a:moveTo>
                  <a:pt x="14288" y="0"/>
                </a:moveTo>
                <a:lnTo>
                  <a:pt x="14288" y="0"/>
                </a:lnTo>
                <a:lnTo>
                  <a:pt x="14288" y="7144"/>
                </a:lnTo>
                <a:lnTo>
                  <a:pt x="14288" y="21431"/>
                </a:lnTo>
                <a:lnTo>
                  <a:pt x="14288" y="28575"/>
                </a:lnTo>
                <a:lnTo>
                  <a:pt x="7144" y="50006"/>
                </a:lnTo>
                <a:lnTo>
                  <a:pt x="7144" y="64294"/>
                </a:lnTo>
                <a:lnTo>
                  <a:pt x="7144" y="85725"/>
                </a:lnTo>
                <a:lnTo>
                  <a:pt x="7144" y="100013"/>
                </a:lnTo>
                <a:lnTo>
                  <a:pt x="7144" y="135731"/>
                </a:lnTo>
                <a:lnTo>
                  <a:pt x="7144" y="157163"/>
                </a:lnTo>
                <a:lnTo>
                  <a:pt x="0" y="178594"/>
                </a:lnTo>
                <a:lnTo>
                  <a:pt x="7144" y="207169"/>
                </a:lnTo>
                <a:lnTo>
                  <a:pt x="7144" y="228600"/>
                </a:lnTo>
                <a:lnTo>
                  <a:pt x="14288" y="250031"/>
                </a:lnTo>
                <a:lnTo>
                  <a:pt x="14288" y="264319"/>
                </a:lnTo>
                <a:lnTo>
                  <a:pt x="21432" y="285750"/>
                </a:lnTo>
                <a:lnTo>
                  <a:pt x="28575" y="292894"/>
                </a:lnTo>
                <a:lnTo>
                  <a:pt x="35719" y="307181"/>
                </a:lnTo>
                <a:lnTo>
                  <a:pt x="42863" y="314325"/>
                </a:lnTo>
                <a:lnTo>
                  <a:pt x="57150" y="328613"/>
                </a:lnTo>
                <a:lnTo>
                  <a:pt x="64294" y="328613"/>
                </a:lnTo>
                <a:lnTo>
                  <a:pt x="71438" y="328613"/>
                </a:lnTo>
                <a:lnTo>
                  <a:pt x="85725" y="335756"/>
                </a:lnTo>
                <a:lnTo>
                  <a:pt x="85725" y="3357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 100"/>
          <p:cNvSpPr/>
          <p:nvPr/>
        </p:nvSpPr>
        <p:spPr>
          <a:xfrm>
            <a:off x="5279231" y="4657725"/>
            <a:ext cx="278608" cy="185739"/>
          </a:xfrm>
          <a:custGeom>
            <a:avLst/>
            <a:gdLst/>
            <a:ahLst/>
            <a:cxnLst/>
            <a:rect l="0" t="0" r="0" b="0"/>
            <a:pathLst>
              <a:path w="278608" h="185739">
                <a:moveTo>
                  <a:pt x="7144" y="28575"/>
                </a:moveTo>
                <a:lnTo>
                  <a:pt x="7144" y="28575"/>
                </a:lnTo>
                <a:lnTo>
                  <a:pt x="7144" y="21431"/>
                </a:lnTo>
                <a:lnTo>
                  <a:pt x="0" y="21431"/>
                </a:lnTo>
                <a:lnTo>
                  <a:pt x="7144" y="21431"/>
                </a:lnTo>
                <a:lnTo>
                  <a:pt x="7144" y="21431"/>
                </a:lnTo>
                <a:lnTo>
                  <a:pt x="7144" y="14288"/>
                </a:lnTo>
                <a:lnTo>
                  <a:pt x="21432" y="21431"/>
                </a:lnTo>
                <a:lnTo>
                  <a:pt x="28575" y="21431"/>
                </a:lnTo>
                <a:lnTo>
                  <a:pt x="42863" y="14288"/>
                </a:lnTo>
                <a:lnTo>
                  <a:pt x="57150" y="21431"/>
                </a:lnTo>
                <a:lnTo>
                  <a:pt x="78582" y="21431"/>
                </a:lnTo>
                <a:lnTo>
                  <a:pt x="92869" y="21431"/>
                </a:lnTo>
                <a:lnTo>
                  <a:pt x="114300" y="21431"/>
                </a:lnTo>
                <a:lnTo>
                  <a:pt x="128588" y="28575"/>
                </a:lnTo>
                <a:lnTo>
                  <a:pt x="135732" y="28575"/>
                </a:lnTo>
                <a:lnTo>
                  <a:pt x="150019" y="35719"/>
                </a:lnTo>
                <a:lnTo>
                  <a:pt x="150019" y="42863"/>
                </a:lnTo>
                <a:lnTo>
                  <a:pt x="157163" y="50006"/>
                </a:lnTo>
                <a:lnTo>
                  <a:pt x="164307" y="57150"/>
                </a:lnTo>
                <a:lnTo>
                  <a:pt x="164307" y="71438"/>
                </a:lnTo>
                <a:lnTo>
                  <a:pt x="171450" y="85725"/>
                </a:lnTo>
                <a:lnTo>
                  <a:pt x="171450" y="92869"/>
                </a:lnTo>
                <a:lnTo>
                  <a:pt x="178594" y="107156"/>
                </a:lnTo>
                <a:lnTo>
                  <a:pt x="178594" y="128588"/>
                </a:lnTo>
                <a:lnTo>
                  <a:pt x="185738" y="135731"/>
                </a:lnTo>
                <a:lnTo>
                  <a:pt x="185738" y="150019"/>
                </a:lnTo>
                <a:lnTo>
                  <a:pt x="192882" y="164306"/>
                </a:lnTo>
                <a:lnTo>
                  <a:pt x="200025" y="164306"/>
                </a:lnTo>
                <a:lnTo>
                  <a:pt x="214313" y="171450"/>
                </a:lnTo>
                <a:lnTo>
                  <a:pt x="221457" y="178594"/>
                </a:lnTo>
                <a:lnTo>
                  <a:pt x="228600" y="178594"/>
                </a:lnTo>
                <a:lnTo>
                  <a:pt x="235744" y="178594"/>
                </a:lnTo>
                <a:lnTo>
                  <a:pt x="242888" y="185738"/>
                </a:lnTo>
                <a:lnTo>
                  <a:pt x="250032" y="178594"/>
                </a:lnTo>
                <a:lnTo>
                  <a:pt x="257175" y="171450"/>
                </a:lnTo>
                <a:lnTo>
                  <a:pt x="257175" y="171450"/>
                </a:lnTo>
                <a:lnTo>
                  <a:pt x="264319" y="164306"/>
                </a:lnTo>
                <a:lnTo>
                  <a:pt x="271463" y="157163"/>
                </a:lnTo>
                <a:lnTo>
                  <a:pt x="271463" y="142875"/>
                </a:lnTo>
                <a:lnTo>
                  <a:pt x="278607" y="135731"/>
                </a:lnTo>
                <a:lnTo>
                  <a:pt x="278607" y="114300"/>
                </a:lnTo>
                <a:lnTo>
                  <a:pt x="271463" y="92869"/>
                </a:lnTo>
                <a:lnTo>
                  <a:pt x="271463" y="78581"/>
                </a:lnTo>
                <a:lnTo>
                  <a:pt x="264319" y="64294"/>
                </a:lnTo>
                <a:lnTo>
                  <a:pt x="257175" y="42863"/>
                </a:lnTo>
                <a:lnTo>
                  <a:pt x="250032" y="28575"/>
                </a:lnTo>
                <a:lnTo>
                  <a:pt x="242888" y="21431"/>
                </a:lnTo>
                <a:lnTo>
                  <a:pt x="228600" y="7144"/>
                </a:lnTo>
                <a:lnTo>
                  <a:pt x="221457" y="0"/>
                </a:lnTo>
                <a:lnTo>
                  <a:pt x="214313" y="0"/>
                </a:lnTo>
                <a:lnTo>
                  <a:pt x="200025" y="0"/>
                </a:lnTo>
                <a:lnTo>
                  <a:pt x="185738" y="0"/>
                </a:lnTo>
                <a:lnTo>
                  <a:pt x="178594" y="7144"/>
                </a:lnTo>
                <a:lnTo>
                  <a:pt x="164307" y="14288"/>
                </a:lnTo>
                <a:lnTo>
                  <a:pt x="150019" y="21431"/>
                </a:lnTo>
                <a:lnTo>
                  <a:pt x="150019" y="28575"/>
                </a:lnTo>
                <a:lnTo>
                  <a:pt x="142875" y="42863"/>
                </a:lnTo>
                <a:lnTo>
                  <a:pt x="142875" y="57150"/>
                </a:lnTo>
                <a:lnTo>
                  <a:pt x="142875" y="57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reeform 101"/>
          <p:cNvSpPr/>
          <p:nvPr/>
        </p:nvSpPr>
        <p:spPr>
          <a:xfrm>
            <a:off x="5772150" y="4536281"/>
            <a:ext cx="92870" cy="271464"/>
          </a:xfrm>
          <a:custGeom>
            <a:avLst/>
            <a:gdLst/>
            <a:ahLst/>
            <a:cxnLst/>
            <a:rect l="0" t="0" r="0" b="0"/>
            <a:pathLst>
              <a:path w="92870" h="271464">
                <a:moveTo>
                  <a:pt x="28575" y="0"/>
                </a:moveTo>
                <a:lnTo>
                  <a:pt x="28575" y="0"/>
                </a:lnTo>
                <a:lnTo>
                  <a:pt x="28575" y="0"/>
                </a:lnTo>
                <a:lnTo>
                  <a:pt x="28575" y="7144"/>
                </a:lnTo>
                <a:lnTo>
                  <a:pt x="28575" y="14288"/>
                </a:lnTo>
                <a:lnTo>
                  <a:pt x="21431" y="28575"/>
                </a:lnTo>
                <a:lnTo>
                  <a:pt x="21431" y="35719"/>
                </a:lnTo>
                <a:lnTo>
                  <a:pt x="14288" y="50007"/>
                </a:lnTo>
                <a:lnTo>
                  <a:pt x="14288" y="71438"/>
                </a:lnTo>
                <a:lnTo>
                  <a:pt x="7144" y="92869"/>
                </a:lnTo>
                <a:lnTo>
                  <a:pt x="0" y="114300"/>
                </a:lnTo>
                <a:lnTo>
                  <a:pt x="0" y="135732"/>
                </a:lnTo>
                <a:lnTo>
                  <a:pt x="0" y="164307"/>
                </a:lnTo>
                <a:lnTo>
                  <a:pt x="7144" y="178594"/>
                </a:lnTo>
                <a:lnTo>
                  <a:pt x="7144" y="192882"/>
                </a:lnTo>
                <a:lnTo>
                  <a:pt x="14288" y="214313"/>
                </a:lnTo>
                <a:lnTo>
                  <a:pt x="21431" y="228600"/>
                </a:lnTo>
                <a:lnTo>
                  <a:pt x="28575" y="235744"/>
                </a:lnTo>
                <a:lnTo>
                  <a:pt x="35719" y="250032"/>
                </a:lnTo>
                <a:lnTo>
                  <a:pt x="42863" y="257175"/>
                </a:lnTo>
                <a:lnTo>
                  <a:pt x="50006" y="257175"/>
                </a:lnTo>
                <a:lnTo>
                  <a:pt x="57150" y="264319"/>
                </a:lnTo>
                <a:lnTo>
                  <a:pt x="71438" y="271463"/>
                </a:lnTo>
                <a:lnTo>
                  <a:pt x="78581" y="264319"/>
                </a:lnTo>
                <a:lnTo>
                  <a:pt x="92869" y="264319"/>
                </a:lnTo>
                <a:lnTo>
                  <a:pt x="92869" y="2643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reeform 102"/>
          <p:cNvSpPr/>
          <p:nvPr/>
        </p:nvSpPr>
        <p:spPr>
          <a:xfrm>
            <a:off x="5772150" y="4593431"/>
            <a:ext cx="500064" cy="200026"/>
          </a:xfrm>
          <a:custGeom>
            <a:avLst/>
            <a:gdLst/>
            <a:ahLst/>
            <a:cxnLst/>
            <a:rect l="0" t="0" r="0" b="0"/>
            <a:pathLst>
              <a:path w="500064" h="200026">
                <a:moveTo>
                  <a:pt x="7144" y="78582"/>
                </a:moveTo>
                <a:lnTo>
                  <a:pt x="0" y="71438"/>
                </a:lnTo>
                <a:lnTo>
                  <a:pt x="0" y="78582"/>
                </a:lnTo>
                <a:lnTo>
                  <a:pt x="0" y="71438"/>
                </a:lnTo>
                <a:lnTo>
                  <a:pt x="7144" y="71438"/>
                </a:lnTo>
                <a:lnTo>
                  <a:pt x="7144" y="71438"/>
                </a:lnTo>
                <a:lnTo>
                  <a:pt x="14288" y="71438"/>
                </a:lnTo>
                <a:lnTo>
                  <a:pt x="21431" y="64294"/>
                </a:lnTo>
                <a:lnTo>
                  <a:pt x="35719" y="64294"/>
                </a:lnTo>
                <a:lnTo>
                  <a:pt x="50006" y="57150"/>
                </a:lnTo>
                <a:lnTo>
                  <a:pt x="57150" y="50007"/>
                </a:lnTo>
                <a:lnTo>
                  <a:pt x="78581" y="42863"/>
                </a:lnTo>
                <a:lnTo>
                  <a:pt x="92869" y="35719"/>
                </a:lnTo>
                <a:lnTo>
                  <a:pt x="107156" y="28575"/>
                </a:lnTo>
                <a:lnTo>
                  <a:pt x="121444" y="21432"/>
                </a:lnTo>
                <a:lnTo>
                  <a:pt x="135731" y="14288"/>
                </a:lnTo>
                <a:lnTo>
                  <a:pt x="150019" y="14288"/>
                </a:lnTo>
                <a:lnTo>
                  <a:pt x="157163" y="7144"/>
                </a:lnTo>
                <a:lnTo>
                  <a:pt x="157163" y="7144"/>
                </a:lnTo>
                <a:lnTo>
                  <a:pt x="164306" y="7144"/>
                </a:lnTo>
                <a:lnTo>
                  <a:pt x="164306" y="0"/>
                </a:lnTo>
                <a:lnTo>
                  <a:pt x="164306" y="7144"/>
                </a:lnTo>
                <a:lnTo>
                  <a:pt x="171450" y="14288"/>
                </a:lnTo>
                <a:lnTo>
                  <a:pt x="171450" y="14288"/>
                </a:lnTo>
                <a:lnTo>
                  <a:pt x="164306" y="21432"/>
                </a:lnTo>
                <a:lnTo>
                  <a:pt x="164306" y="35719"/>
                </a:lnTo>
                <a:lnTo>
                  <a:pt x="164306" y="42863"/>
                </a:lnTo>
                <a:lnTo>
                  <a:pt x="164306" y="57150"/>
                </a:lnTo>
                <a:lnTo>
                  <a:pt x="157163" y="78582"/>
                </a:lnTo>
                <a:lnTo>
                  <a:pt x="157163" y="92869"/>
                </a:lnTo>
                <a:lnTo>
                  <a:pt x="157163" y="107157"/>
                </a:lnTo>
                <a:lnTo>
                  <a:pt x="150019" y="121444"/>
                </a:lnTo>
                <a:lnTo>
                  <a:pt x="150019" y="135732"/>
                </a:lnTo>
                <a:lnTo>
                  <a:pt x="150019" y="142875"/>
                </a:lnTo>
                <a:lnTo>
                  <a:pt x="150019" y="150019"/>
                </a:lnTo>
                <a:lnTo>
                  <a:pt x="150019" y="157163"/>
                </a:lnTo>
                <a:lnTo>
                  <a:pt x="150019" y="157163"/>
                </a:lnTo>
                <a:lnTo>
                  <a:pt x="157163" y="164307"/>
                </a:lnTo>
                <a:lnTo>
                  <a:pt x="157163" y="171450"/>
                </a:lnTo>
                <a:lnTo>
                  <a:pt x="157163" y="164307"/>
                </a:lnTo>
                <a:lnTo>
                  <a:pt x="157163" y="164307"/>
                </a:lnTo>
                <a:lnTo>
                  <a:pt x="157163" y="171450"/>
                </a:lnTo>
                <a:lnTo>
                  <a:pt x="164306" y="164307"/>
                </a:lnTo>
                <a:lnTo>
                  <a:pt x="164306" y="157163"/>
                </a:lnTo>
                <a:lnTo>
                  <a:pt x="171450" y="157163"/>
                </a:lnTo>
                <a:lnTo>
                  <a:pt x="171450" y="150019"/>
                </a:lnTo>
                <a:lnTo>
                  <a:pt x="178594" y="142875"/>
                </a:lnTo>
                <a:lnTo>
                  <a:pt x="185738" y="135732"/>
                </a:lnTo>
                <a:lnTo>
                  <a:pt x="192881" y="128588"/>
                </a:lnTo>
                <a:lnTo>
                  <a:pt x="200025" y="114300"/>
                </a:lnTo>
                <a:lnTo>
                  <a:pt x="207169" y="107157"/>
                </a:lnTo>
                <a:lnTo>
                  <a:pt x="214313" y="107157"/>
                </a:lnTo>
                <a:lnTo>
                  <a:pt x="221456" y="100013"/>
                </a:lnTo>
                <a:lnTo>
                  <a:pt x="228600" y="92869"/>
                </a:lnTo>
                <a:lnTo>
                  <a:pt x="228600" y="100013"/>
                </a:lnTo>
                <a:lnTo>
                  <a:pt x="235744" y="100013"/>
                </a:lnTo>
                <a:lnTo>
                  <a:pt x="242888" y="92869"/>
                </a:lnTo>
                <a:lnTo>
                  <a:pt x="242888" y="100013"/>
                </a:lnTo>
                <a:lnTo>
                  <a:pt x="250031" y="107157"/>
                </a:lnTo>
                <a:lnTo>
                  <a:pt x="257175" y="114300"/>
                </a:lnTo>
                <a:lnTo>
                  <a:pt x="264319" y="121444"/>
                </a:lnTo>
                <a:lnTo>
                  <a:pt x="271463" y="128588"/>
                </a:lnTo>
                <a:lnTo>
                  <a:pt x="278606" y="128588"/>
                </a:lnTo>
                <a:lnTo>
                  <a:pt x="292894" y="135732"/>
                </a:lnTo>
                <a:lnTo>
                  <a:pt x="300038" y="142875"/>
                </a:lnTo>
                <a:lnTo>
                  <a:pt x="314325" y="150019"/>
                </a:lnTo>
                <a:lnTo>
                  <a:pt x="328613" y="150019"/>
                </a:lnTo>
                <a:lnTo>
                  <a:pt x="335756" y="157163"/>
                </a:lnTo>
                <a:lnTo>
                  <a:pt x="350044" y="157163"/>
                </a:lnTo>
                <a:lnTo>
                  <a:pt x="357188" y="157163"/>
                </a:lnTo>
                <a:lnTo>
                  <a:pt x="371475" y="157163"/>
                </a:lnTo>
                <a:lnTo>
                  <a:pt x="378619" y="157163"/>
                </a:lnTo>
                <a:lnTo>
                  <a:pt x="385763" y="150019"/>
                </a:lnTo>
                <a:lnTo>
                  <a:pt x="392906" y="150019"/>
                </a:lnTo>
                <a:lnTo>
                  <a:pt x="400050" y="142875"/>
                </a:lnTo>
                <a:lnTo>
                  <a:pt x="407194" y="135732"/>
                </a:lnTo>
                <a:lnTo>
                  <a:pt x="407194" y="128588"/>
                </a:lnTo>
                <a:lnTo>
                  <a:pt x="407194" y="121444"/>
                </a:lnTo>
                <a:lnTo>
                  <a:pt x="407194" y="114300"/>
                </a:lnTo>
                <a:lnTo>
                  <a:pt x="407194" y="100013"/>
                </a:lnTo>
                <a:lnTo>
                  <a:pt x="407194" y="100013"/>
                </a:lnTo>
                <a:lnTo>
                  <a:pt x="407194" y="92869"/>
                </a:lnTo>
                <a:lnTo>
                  <a:pt x="400050" y="85725"/>
                </a:lnTo>
                <a:lnTo>
                  <a:pt x="400050" y="85725"/>
                </a:lnTo>
                <a:lnTo>
                  <a:pt x="392906" y="85725"/>
                </a:lnTo>
                <a:lnTo>
                  <a:pt x="385763" y="85725"/>
                </a:lnTo>
                <a:lnTo>
                  <a:pt x="385763" y="85725"/>
                </a:lnTo>
                <a:lnTo>
                  <a:pt x="378619" y="92869"/>
                </a:lnTo>
                <a:lnTo>
                  <a:pt x="371475" y="100013"/>
                </a:lnTo>
                <a:lnTo>
                  <a:pt x="371475" y="107157"/>
                </a:lnTo>
                <a:lnTo>
                  <a:pt x="364331" y="121444"/>
                </a:lnTo>
                <a:lnTo>
                  <a:pt x="364331" y="128588"/>
                </a:lnTo>
                <a:lnTo>
                  <a:pt x="364331" y="135732"/>
                </a:lnTo>
                <a:lnTo>
                  <a:pt x="364331" y="150019"/>
                </a:lnTo>
                <a:lnTo>
                  <a:pt x="371475" y="164307"/>
                </a:lnTo>
                <a:lnTo>
                  <a:pt x="371475" y="171450"/>
                </a:lnTo>
                <a:lnTo>
                  <a:pt x="378619" y="178594"/>
                </a:lnTo>
                <a:lnTo>
                  <a:pt x="392906" y="185738"/>
                </a:lnTo>
                <a:lnTo>
                  <a:pt x="407194" y="185738"/>
                </a:lnTo>
                <a:lnTo>
                  <a:pt x="414338" y="192882"/>
                </a:lnTo>
                <a:lnTo>
                  <a:pt x="435769" y="200025"/>
                </a:lnTo>
                <a:lnTo>
                  <a:pt x="450056" y="192882"/>
                </a:lnTo>
                <a:lnTo>
                  <a:pt x="471488" y="185738"/>
                </a:lnTo>
                <a:lnTo>
                  <a:pt x="500063" y="178594"/>
                </a:lnTo>
                <a:lnTo>
                  <a:pt x="500063" y="1785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Freeform 103"/>
          <p:cNvSpPr/>
          <p:nvPr/>
        </p:nvSpPr>
        <p:spPr>
          <a:xfrm>
            <a:off x="6422231" y="4572000"/>
            <a:ext cx="257176" cy="192882"/>
          </a:xfrm>
          <a:custGeom>
            <a:avLst/>
            <a:gdLst/>
            <a:ahLst/>
            <a:cxnLst/>
            <a:rect l="0" t="0" r="0" b="0"/>
            <a:pathLst>
              <a:path w="257176" h="192882">
                <a:moveTo>
                  <a:pt x="14288" y="7144"/>
                </a:moveTo>
                <a:lnTo>
                  <a:pt x="14288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0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35719"/>
                </a:lnTo>
                <a:lnTo>
                  <a:pt x="7144" y="42863"/>
                </a:lnTo>
                <a:lnTo>
                  <a:pt x="7144" y="57150"/>
                </a:lnTo>
                <a:lnTo>
                  <a:pt x="0" y="78581"/>
                </a:lnTo>
                <a:lnTo>
                  <a:pt x="0" y="92869"/>
                </a:lnTo>
                <a:lnTo>
                  <a:pt x="0" y="114300"/>
                </a:lnTo>
                <a:lnTo>
                  <a:pt x="0" y="135731"/>
                </a:lnTo>
                <a:lnTo>
                  <a:pt x="7144" y="150019"/>
                </a:lnTo>
                <a:lnTo>
                  <a:pt x="7144" y="157163"/>
                </a:lnTo>
                <a:lnTo>
                  <a:pt x="7144" y="171450"/>
                </a:lnTo>
                <a:lnTo>
                  <a:pt x="14288" y="185738"/>
                </a:lnTo>
                <a:lnTo>
                  <a:pt x="14288" y="185738"/>
                </a:lnTo>
                <a:lnTo>
                  <a:pt x="14288" y="192881"/>
                </a:lnTo>
                <a:lnTo>
                  <a:pt x="14288" y="192881"/>
                </a:lnTo>
                <a:lnTo>
                  <a:pt x="14288" y="192881"/>
                </a:lnTo>
                <a:lnTo>
                  <a:pt x="14288" y="192881"/>
                </a:lnTo>
                <a:lnTo>
                  <a:pt x="14288" y="192881"/>
                </a:lnTo>
                <a:lnTo>
                  <a:pt x="14288" y="192881"/>
                </a:lnTo>
                <a:lnTo>
                  <a:pt x="7144" y="185738"/>
                </a:lnTo>
                <a:lnTo>
                  <a:pt x="7144" y="185738"/>
                </a:lnTo>
                <a:lnTo>
                  <a:pt x="7144" y="178594"/>
                </a:lnTo>
                <a:lnTo>
                  <a:pt x="7144" y="164306"/>
                </a:lnTo>
                <a:lnTo>
                  <a:pt x="14288" y="157163"/>
                </a:lnTo>
                <a:lnTo>
                  <a:pt x="14288" y="150019"/>
                </a:lnTo>
                <a:lnTo>
                  <a:pt x="21432" y="142875"/>
                </a:lnTo>
                <a:lnTo>
                  <a:pt x="21432" y="135731"/>
                </a:lnTo>
                <a:lnTo>
                  <a:pt x="28575" y="135731"/>
                </a:lnTo>
                <a:lnTo>
                  <a:pt x="28575" y="128588"/>
                </a:lnTo>
                <a:lnTo>
                  <a:pt x="42863" y="114300"/>
                </a:lnTo>
                <a:lnTo>
                  <a:pt x="50007" y="114300"/>
                </a:lnTo>
                <a:lnTo>
                  <a:pt x="64294" y="114300"/>
                </a:lnTo>
                <a:lnTo>
                  <a:pt x="78582" y="107156"/>
                </a:lnTo>
                <a:lnTo>
                  <a:pt x="92869" y="107156"/>
                </a:lnTo>
                <a:lnTo>
                  <a:pt x="114300" y="107156"/>
                </a:lnTo>
                <a:lnTo>
                  <a:pt x="121444" y="107156"/>
                </a:lnTo>
                <a:lnTo>
                  <a:pt x="135732" y="114300"/>
                </a:lnTo>
                <a:lnTo>
                  <a:pt x="150019" y="114300"/>
                </a:lnTo>
                <a:lnTo>
                  <a:pt x="157163" y="114300"/>
                </a:lnTo>
                <a:lnTo>
                  <a:pt x="171450" y="121444"/>
                </a:lnTo>
                <a:lnTo>
                  <a:pt x="178594" y="135731"/>
                </a:lnTo>
                <a:lnTo>
                  <a:pt x="185738" y="142875"/>
                </a:lnTo>
                <a:lnTo>
                  <a:pt x="185738" y="142875"/>
                </a:lnTo>
                <a:lnTo>
                  <a:pt x="192882" y="157163"/>
                </a:lnTo>
                <a:lnTo>
                  <a:pt x="192882" y="157163"/>
                </a:lnTo>
                <a:lnTo>
                  <a:pt x="200025" y="164306"/>
                </a:lnTo>
                <a:lnTo>
                  <a:pt x="200025" y="171450"/>
                </a:lnTo>
                <a:lnTo>
                  <a:pt x="207169" y="178594"/>
                </a:lnTo>
                <a:lnTo>
                  <a:pt x="207169" y="178594"/>
                </a:lnTo>
                <a:lnTo>
                  <a:pt x="214313" y="185738"/>
                </a:lnTo>
                <a:lnTo>
                  <a:pt x="221457" y="192881"/>
                </a:lnTo>
                <a:lnTo>
                  <a:pt x="221457" y="192881"/>
                </a:lnTo>
                <a:lnTo>
                  <a:pt x="228600" y="192881"/>
                </a:lnTo>
                <a:lnTo>
                  <a:pt x="228600" y="192881"/>
                </a:lnTo>
                <a:lnTo>
                  <a:pt x="235744" y="192881"/>
                </a:lnTo>
                <a:lnTo>
                  <a:pt x="235744" y="185738"/>
                </a:lnTo>
                <a:lnTo>
                  <a:pt x="242888" y="185738"/>
                </a:lnTo>
                <a:lnTo>
                  <a:pt x="250032" y="178594"/>
                </a:lnTo>
                <a:lnTo>
                  <a:pt x="250032" y="171450"/>
                </a:lnTo>
                <a:lnTo>
                  <a:pt x="250032" y="164306"/>
                </a:lnTo>
                <a:lnTo>
                  <a:pt x="257175" y="150019"/>
                </a:lnTo>
                <a:lnTo>
                  <a:pt x="257175" y="135731"/>
                </a:lnTo>
                <a:lnTo>
                  <a:pt x="257175" y="121444"/>
                </a:lnTo>
                <a:lnTo>
                  <a:pt x="250032" y="107156"/>
                </a:lnTo>
                <a:lnTo>
                  <a:pt x="242888" y="92869"/>
                </a:lnTo>
                <a:lnTo>
                  <a:pt x="242888" y="78581"/>
                </a:lnTo>
                <a:lnTo>
                  <a:pt x="228600" y="71438"/>
                </a:lnTo>
                <a:lnTo>
                  <a:pt x="221457" y="64294"/>
                </a:lnTo>
                <a:lnTo>
                  <a:pt x="214313" y="57150"/>
                </a:lnTo>
                <a:lnTo>
                  <a:pt x="200025" y="64294"/>
                </a:lnTo>
                <a:lnTo>
                  <a:pt x="185738" y="64294"/>
                </a:lnTo>
                <a:lnTo>
                  <a:pt x="171450" y="71438"/>
                </a:lnTo>
                <a:lnTo>
                  <a:pt x="164307" y="78581"/>
                </a:lnTo>
                <a:lnTo>
                  <a:pt x="150019" y="92869"/>
                </a:lnTo>
                <a:lnTo>
                  <a:pt x="150019" y="928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Freeform 104"/>
          <p:cNvSpPr/>
          <p:nvPr/>
        </p:nvSpPr>
        <p:spPr>
          <a:xfrm>
            <a:off x="6715125" y="4629150"/>
            <a:ext cx="142876" cy="250032"/>
          </a:xfrm>
          <a:custGeom>
            <a:avLst/>
            <a:gdLst/>
            <a:ahLst/>
            <a:cxnLst/>
            <a:rect l="0" t="0" r="0" b="0"/>
            <a:pathLst>
              <a:path w="142876" h="250032">
                <a:moveTo>
                  <a:pt x="0" y="242888"/>
                </a:moveTo>
                <a:lnTo>
                  <a:pt x="0" y="250031"/>
                </a:lnTo>
                <a:lnTo>
                  <a:pt x="0" y="250031"/>
                </a:lnTo>
                <a:lnTo>
                  <a:pt x="0" y="250031"/>
                </a:lnTo>
                <a:lnTo>
                  <a:pt x="7144" y="250031"/>
                </a:lnTo>
                <a:lnTo>
                  <a:pt x="7144" y="242888"/>
                </a:lnTo>
                <a:lnTo>
                  <a:pt x="7144" y="235744"/>
                </a:lnTo>
                <a:lnTo>
                  <a:pt x="7144" y="228600"/>
                </a:lnTo>
                <a:lnTo>
                  <a:pt x="14288" y="214313"/>
                </a:lnTo>
                <a:lnTo>
                  <a:pt x="14288" y="192881"/>
                </a:lnTo>
                <a:lnTo>
                  <a:pt x="14288" y="178594"/>
                </a:lnTo>
                <a:lnTo>
                  <a:pt x="21431" y="150019"/>
                </a:lnTo>
                <a:lnTo>
                  <a:pt x="28575" y="135731"/>
                </a:lnTo>
                <a:lnTo>
                  <a:pt x="28575" y="114300"/>
                </a:lnTo>
                <a:lnTo>
                  <a:pt x="35719" y="85725"/>
                </a:lnTo>
                <a:lnTo>
                  <a:pt x="42863" y="64294"/>
                </a:lnTo>
                <a:lnTo>
                  <a:pt x="50006" y="50006"/>
                </a:lnTo>
                <a:lnTo>
                  <a:pt x="57150" y="35719"/>
                </a:lnTo>
                <a:lnTo>
                  <a:pt x="64294" y="21431"/>
                </a:lnTo>
                <a:lnTo>
                  <a:pt x="71438" y="14288"/>
                </a:lnTo>
                <a:lnTo>
                  <a:pt x="78581" y="7144"/>
                </a:lnTo>
                <a:lnTo>
                  <a:pt x="85725" y="0"/>
                </a:lnTo>
                <a:lnTo>
                  <a:pt x="92869" y="0"/>
                </a:lnTo>
                <a:lnTo>
                  <a:pt x="107156" y="0"/>
                </a:lnTo>
                <a:lnTo>
                  <a:pt x="114300" y="0"/>
                </a:lnTo>
                <a:lnTo>
                  <a:pt x="121444" y="7144"/>
                </a:lnTo>
                <a:lnTo>
                  <a:pt x="128588" y="14288"/>
                </a:lnTo>
                <a:lnTo>
                  <a:pt x="135731" y="21431"/>
                </a:lnTo>
                <a:lnTo>
                  <a:pt x="135731" y="21431"/>
                </a:lnTo>
                <a:lnTo>
                  <a:pt x="142875" y="35719"/>
                </a:lnTo>
                <a:lnTo>
                  <a:pt x="142875" y="35719"/>
                </a:lnTo>
                <a:lnTo>
                  <a:pt x="142875" y="42863"/>
                </a:lnTo>
                <a:lnTo>
                  <a:pt x="135731" y="50006"/>
                </a:lnTo>
                <a:lnTo>
                  <a:pt x="135731" y="57150"/>
                </a:lnTo>
                <a:lnTo>
                  <a:pt x="128588" y="57150"/>
                </a:lnTo>
                <a:lnTo>
                  <a:pt x="114300" y="64294"/>
                </a:lnTo>
                <a:lnTo>
                  <a:pt x="107156" y="71438"/>
                </a:lnTo>
                <a:lnTo>
                  <a:pt x="92869" y="71438"/>
                </a:lnTo>
                <a:lnTo>
                  <a:pt x="71438" y="64294"/>
                </a:lnTo>
                <a:lnTo>
                  <a:pt x="71438" y="642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Freeform 105"/>
          <p:cNvSpPr/>
          <p:nvPr/>
        </p:nvSpPr>
        <p:spPr>
          <a:xfrm>
            <a:off x="3571875" y="4929188"/>
            <a:ext cx="121445" cy="278607"/>
          </a:xfrm>
          <a:custGeom>
            <a:avLst/>
            <a:gdLst/>
            <a:ahLst/>
            <a:cxnLst/>
            <a:rect l="0" t="0" r="0" b="0"/>
            <a:pathLst>
              <a:path w="121445" h="278607">
                <a:moveTo>
                  <a:pt x="14288" y="0"/>
                </a:moveTo>
                <a:lnTo>
                  <a:pt x="14288" y="7143"/>
                </a:lnTo>
                <a:lnTo>
                  <a:pt x="7144" y="21431"/>
                </a:lnTo>
                <a:lnTo>
                  <a:pt x="7144" y="42862"/>
                </a:lnTo>
                <a:lnTo>
                  <a:pt x="7144" y="50006"/>
                </a:lnTo>
                <a:lnTo>
                  <a:pt x="0" y="71437"/>
                </a:lnTo>
                <a:lnTo>
                  <a:pt x="0" y="92868"/>
                </a:lnTo>
                <a:lnTo>
                  <a:pt x="7144" y="107156"/>
                </a:lnTo>
                <a:lnTo>
                  <a:pt x="7144" y="128587"/>
                </a:lnTo>
                <a:lnTo>
                  <a:pt x="7144" y="150018"/>
                </a:lnTo>
                <a:lnTo>
                  <a:pt x="7144" y="171450"/>
                </a:lnTo>
                <a:lnTo>
                  <a:pt x="14288" y="185737"/>
                </a:lnTo>
                <a:lnTo>
                  <a:pt x="14288" y="207168"/>
                </a:lnTo>
                <a:lnTo>
                  <a:pt x="21431" y="221456"/>
                </a:lnTo>
                <a:lnTo>
                  <a:pt x="28575" y="235743"/>
                </a:lnTo>
                <a:lnTo>
                  <a:pt x="35719" y="242887"/>
                </a:lnTo>
                <a:lnTo>
                  <a:pt x="42863" y="264318"/>
                </a:lnTo>
                <a:lnTo>
                  <a:pt x="50006" y="264318"/>
                </a:lnTo>
                <a:lnTo>
                  <a:pt x="64294" y="271462"/>
                </a:lnTo>
                <a:lnTo>
                  <a:pt x="71438" y="278606"/>
                </a:lnTo>
                <a:lnTo>
                  <a:pt x="78581" y="278606"/>
                </a:lnTo>
                <a:lnTo>
                  <a:pt x="92869" y="271462"/>
                </a:lnTo>
                <a:lnTo>
                  <a:pt x="107156" y="271462"/>
                </a:lnTo>
                <a:lnTo>
                  <a:pt x="121444" y="278606"/>
                </a:lnTo>
                <a:lnTo>
                  <a:pt x="121444" y="2786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Freeform 106"/>
          <p:cNvSpPr/>
          <p:nvPr/>
        </p:nvSpPr>
        <p:spPr>
          <a:xfrm>
            <a:off x="3750469" y="5093494"/>
            <a:ext cx="85726" cy="150020"/>
          </a:xfrm>
          <a:custGeom>
            <a:avLst/>
            <a:gdLst/>
            <a:ahLst/>
            <a:cxnLst/>
            <a:rect l="0" t="0" r="0" b="0"/>
            <a:pathLst>
              <a:path w="85726" h="150020">
                <a:moveTo>
                  <a:pt x="0" y="7144"/>
                </a:move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14287" y="0"/>
                </a:lnTo>
                <a:lnTo>
                  <a:pt x="21431" y="7144"/>
                </a:lnTo>
                <a:lnTo>
                  <a:pt x="28575" y="14287"/>
                </a:lnTo>
                <a:lnTo>
                  <a:pt x="35719" y="14287"/>
                </a:lnTo>
                <a:lnTo>
                  <a:pt x="50006" y="21431"/>
                </a:lnTo>
                <a:lnTo>
                  <a:pt x="57150" y="35719"/>
                </a:lnTo>
                <a:lnTo>
                  <a:pt x="71437" y="42862"/>
                </a:lnTo>
                <a:lnTo>
                  <a:pt x="71437" y="50006"/>
                </a:lnTo>
                <a:lnTo>
                  <a:pt x="78581" y="64294"/>
                </a:lnTo>
                <a:lnTo>
                  <a:pt x="78581" y="71437"/>
                </a:lnTo>
                <a:lnTo>
                  <a:pt x="85725" y="78581"/>
                </a:lnTo>
                <a:lnTo>
                  <a:pt x="78581" y="92869"/>
                </a:lnTo>
                <a:lnTo>
                  <a:pt x="78581" y="100012"/>
                </a:lnTo>
                <a:lnTo>
                  <a:pt x="71437" y="107156"/>
                </a:lnTo>
                <a:lnTo>
                  <a:pt x="71437" y="114300"/>
                </a:lnTo>
                <a:lnTo>
                  <a:pt x="57150" y="121444"/>
                </a:lnTo>
                <a:lnTo>
                  <a:pt x="50006" y="128587"/>
                </a:lnTo>
                <a:lnTo>
                  <a:pt x="42862" y="135731"/>
                </a:lnTo>
                <a:lnTo>
                  <a:pt x="28575" y="142875"/>
                </a:lnTo>
                <a:lnTo>
                  <a:pt x="21431" y="142875"/>
                </a:lnTo>
                <a:lnTo>
                  <a:pt x="14287" y="142875"/>
                </a:lnTo>
                <a:lnTo>
                  <a:pt x="7144" y="150019"/>
                </a:lnTo>
                <a:lnTo>
                  <a:pt x="7144" y="150019"/>
                </a:lnTo>
                <a:lnTo>
                  <a:pt x="7144" y="142875"/>
                </a:lnTo>
                <a:lnTo>
                  <a:pt x="7144" y="142875"/>
                </a:lnTo>
                <a:lnTo>
                  <a:pt x="7144" y="142875"/>
                </a:lnTo>
                <a:lnTo>
                  <a:pt x="7144" y="1428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Freeform 107"/>
          <p:cNvSpPr/>
          <p:nvPr/>
        </p:nvSpPr>
        <p:spPr>
          <a:xfrm>
            <a:off x="3979069" y="5043488"/>
            <a:ext cx="878682" cy="228601"/>
          </a:xfrm>
          <a:custGeom>
            <a:avLst/>
            <a:gdLst/>
            <a:ahLst/>
            <a:cxnLst/>
            <a:rect l="0" t="0" r="0" b="0"/>
            <a:pathLst>
              <a:path w="878682" h="228601">
                <a:moveTo>
                  <a:pt x="0" y="64293"/>
                </a:moveTo>
                <a:lnTo>
                  <a:pt x="7144" y="64293"/>
                </a:lnTo>
                <a:lnTo>
                  <a:pt x="7144" y="78581"/>
                </a:lnTo>
                <a:lnTo>
                  <a:pt x="14287" y="78581"/>
                </a:lnTo>
                <a:lnTo>
                  <a:pt x="14287" y="85725"/>
                </a:lnTo>
                <a:lnTo>
                  <a:pt x="14287" y="92868"/>
                </a:lnTo>
                <a:lnTo>
                  <a:pt x="14287" y="107156"/>
                </a:lnTo>
                <a:lnTo>
                  <a:pt x="14287" y="114300"/>
                </a:lnTo>
                <a:lnTo>
                  <a:pt x="14287" y="128587"/>
                </a:lnTo>
                <a:lnTo>
                  <a:pt x="14287" y="142875"/>
                </a:lnTo>
                <a:lnTo>
                  <a:pt x="14287" y="150018"/>
                </a:lnTo>
                <a:lnTo>
                  <a:pt x="14287" y="164306"/>
                </a:lnTo>
                <a:lnTo>
                  <a:pt x="14287" y="178593"/>
                </a:lnTo>
                <a:lnTo>
                  <a:pt x="14287" y="185737"/>
                </a:lnTo>
                <a:lnTo>
                  <a:pt x="14287" y="192881"/>
                </a:lnTo>
                <a:lnTo>
                  <a:pt x="14287" y="200025"/>
                </a:lnTo>
                <a:lnTo>
                  <a:pt x="21431" y="207168"/>
                </a:lnTo>
                <a:lnTo>
                  <a:pt x="21431" y="207168"/>
                </a:lnTo>
                <a:lnTo>
                  <a:pt x="21431" y="207168"/>
                </a:lnTo>
                <a:lnTo>
                  <a:pt x="28575" y="214312"/>
                </a:lnTo>
                <a:lnTo>
                  <a:pt x="35719" y="207168"/>
                </a:lnTo>
                <a:lnTo>
                  <a:pt x="35719" y="207168"/>
                </a:lnTo>
                <a:lnTo>
                  <a:pt x="42862" y="207168"/>
                </a:lnTo>
                <a:lnTo>
                  <a:pt x="50006" y="200025"/>
                </a:lnTo>
                <a:lnTo>
                  <a:pt x="57150" y="185737"/>
                </a:lnTo>
                <a:lnTo>
                  <a:pt x="64294" y="178593"/>
                </a:lnTo>
                <a:lnTo>
                  <a:pt x="71437" y="164306"/>
                </a:lnTo>
                <a:lnTo>
                  <a:pt x="78581" y="150018"/>
                </a:lnTo>
                <a:lnTo>
                  <a:pt x="85725" y="142875"/>
                </a:lnTo>
                <a:lnTo>
                  <a:pt x="85725" y="135731"/>
                </a:lnTo>
                <a:lnTo>
                  <a:pt x="92869" y="121443"/>
                </a:lnTo>
                <a:lnTo>
                  <a:pt x="92869" y="121443"/>
                </a:lnTo>
                <a:lnTo>
                  <a:pt x="92869" y="114300"/>
                </a:lnTo>
                <a:lnTo>
                  <a:pt x="100012" y="114300"/>
                </a:lnTo>
                <a:lnTo>
                  <a:pt x="100012" y="114300"/>
                </a:lnTo>
                <a:lnTo>
                  <a:pt x="100012" y="114300"/>
                </a:lnTo>
                <a:lnTo>
                  <a:pt x="100012" y="114300"/>
                </a:lnTo>
                <a:lnTo>
                  <a:pt x="100012" y="114300"/>
                </a:lnTo>
                <a:lnTo>
                  <a:pt x="100012" y="121443"/>
                </a:lnTo>
                <a:lnTo>
                  <a:pt x="107156" y="128587"/>
                </a:lnTo>
                <a:lnTo>
                  <a:pt x="107156" y="135731"/>
                </a:lnTo>
                <a:lnTo>
                  <a:pt x="107156" y="150018"/>
                </a:lnTo>
                <a:lnTo>
                  <a:pt x="114300" y="157162"/>
                </a:lnTo>
                <a:lnTo>
                  <a:pt x="121444" y="164306"/>
                </a:lnTo>
                <a:lnTo>
                  <a:pt x="128587" y="171450"/>
                </a:lnTo>
                <a:lnTo>
                  <a:pt x="135731" y="178593"/>
                </a:lnTo>
                <a:lnTo>
                  <a:pt x="142875" y="185737"/>
                </a:lnTo>
                <a:lnTo>
                  <a:pt x="142875" y="185737"/>
                </a:lnTo>
                <a:lnTo>
                  <a:pt x="150019" y="192881"/>
                </a:lnTo>
                <a:lnTo>
                  <a:pt x="157162" y="192881"/>
                </a:lnTo>
                <a:lnTo>
                  <a:pt x="157162" y="192881"/>
                </a:lnTo>
                <a:lnTo>
                  <a:pt x="164306" y="200025"/>
                </a:lnTo>
                <a:lnTo>
                  <a:pt x="164306" y="192881"/>
                </a:lnTo>
                <a:lnTo>
                  <a:pt x="171450" y="192881"/>
                </a:lnTo>
                <a:lnTo>
                  <a:pt x="171450" y="192881"/>
                </a:lnTo>
                <a:lnTo>
                  <a:pt x="171450" y="192881"/>
                </a:lnTo>
                <a:lnTo>
                  <a:pt x="178594" y="185737"/>
                </a:lnTo>
                <a:lnTo>
                  <a:pt x="185737" y="178593"/>
                </a:lnTo>
                <a:lnTo>
                  <a:pt x="185737" y="178593"/>
                </a:lnTo>
                <a:lnTo>
                  <a:pt x="192881" y="164306"/>
                </a:lnTo>
                <a:lnTo>
                  <a:pt x="192881" y="157162"/>
                </a:lnTo>
                <a:lnTo>
                  <a:pt x="200025" y="157162"/>
                </a:lnTo>
                <a:lnTo>
                  <a:pt x="207169" y="150018"/>
                </a:lnTo>
                <a:lnTo>
                  <a:pt x="207169" y="150018"/>
                </a:lnTo>
                <a:lnTo>
                  <a:pt x="214312" y="150018"/>
                </a:lnTo>
                <a:lnTo>
                  <a:pt x="221456" y="150018"/>
                </a:lnTo>
                <a:lnTo>
                  <a:pt x="228600" y="157162"/>
                </a:lnTo>
                <a:lnTo>
                  <a:pt x="235744" y="157162"/>
                </a:lnTo>
                <a:lnTo>
                  <a:pt x="242887" y="171450"/>
                </a:lnTo>
                <a:lnTo>
                  <a:pt x="250031" y="171450"/>
                </a:lnTo>
                <a:lnTo>
                  <a:pt x="264319" y="178593"/>
                </a:lnTo>
                <a:lnTo>
                  <a:pt x="271462" y="192881"/>
                </a:lnTo>
                <a:lnTo>
                  <a:pt x="278606" y="192881"/>
                </a:lnTo>
                <a:lnTo>
                  <a:pt x="292894" y="200025"/>
                </a:lnTo>
                <a:lnTo>
                  <a:pt x="307181" y="214312"/>
                </a:lnTo>
                <a:lnTo>
                  <a:pt x="321469" y="214312"/>
                </a:lnTo>
                <a:lnTo>
                  <a:pt x="328612" y="214312"/>
                </a:lnTo>
                <a:lnTo>
                  <a:pt x="342900" y="221456"/>
                </a:lnTo>
                <a:lnTo>
                  <a:pt x="357187" y="221456"/>
                </a:lnTo>
                <a:lnTo>
                  <a:pt x="364331" y="221456"/>
                </a:lnTo>
                <a:lnTo>
                  <a:pt x="371475" y="214312"/>
                </a:lnTo>
                <a:lnTo>
                  <a:pt x="378619" y="221456"/>
                </a:lnTo>
                <a:lnTo>
                  <a:pt x="385762" y="214312"/>
                </a:lnTo>
                <a:lnTo>
                  <a:pt x="392906" y="207168"/>
                </a:lnTo>
                <a:lnTo>
                  <a:pt x="392906" y="207168"/>
                </a:lnTo>
                <a:lnTo>
                  <a:pt x="400050" y="192881"/>
                </a:lnTo>
                <a:lnTo>
                  <a:pt x="400050" y="178593"/>
                </a:lnTo>
                <a:lnTo>
                  <a:pt x="392906" y="171450"/>
                </a:lnTo>
                <a:lnTo>
                  <a:pt x="392906" y="164306"/>
                </a:lnTo>
                <a:lnTo>
                  <a:pt x="385762" y="150018"/>
                </a:lnTo>
                <a:lnTo>
                  <a:pt x="378619" y="142875"/>
                </a:lnTo>
                <a:lnTo>
                  <a:pt x="371475" y="135731"/>
                </a:lnTo>
                <a:lnTo>
                  <a:pt x="357187" y="128587"/>
                </a:lnTo>
                <a:lnTo>
                  <a:pt x="342900" y="128587"/>
                </a:lnTo>
                <a:lnTo>
                  <a:pt x="335756" y="128587"/>
                </a:lnTo>
                <a:lnTo>
                  <a:pt x="328612" y="128587"/>
                </a:lnTo>
                <a:lnTo>
                  <a:pt x="314325" y="128587"/>
                </a:lnTo>
                <a:lnTo>
                  <a:pt x="307181" y="142875"/>
                </a:lnTo>
                <a:lnTo>
                  <a:pt x="307181" y="150018"/>
                </a:lnTo>
                <a:lnTo>
                  <a:pt x="300037" y="150018"/>
                </a:lnTo>
                <a:lnTo>
                  <a:pt x="292894" y="164306"/>
                </a:lnTo>
                <a:lnTo>
                  <a:pt x="292894" y="171450"/>
                </a:lnTo>
                <a:lnTo>
                  <a:pt x="300037" y="178593"/>
                </a:lnTo>
                <a:lnTo>
                  <a:pt x="307181" y="185737"/>
                </a:lnTo>
                <a:lnTo>
                  <a:pt x="307181" y="192881"/>
                </a:lnTo>
                <a:lnTo>
                  <a:pt x="314325" y="192881"/>
                </a:lnTo>
                <a:lnTo>
                  <a:pt x="321469" y="192881"/>
                </a:lnTo>
                <a:lnTo>
                  <a:pt x="335756" y="200025"/>
                </a:lnTo>
                <a:lnTo>
                  <a:pt x="342900" y="192881"/>
                </a:lnTo>
                <a:lnTo>
                  <a:pt x="350044" y="192881"/>
                </a:lnTo>
                <a:lnTo>
                  <a:pt x="364331" y="192881"/>
                </a:lnTo>
                <a:lnTo>
                  <a:pt x="371475" y="185737"/>
                </a:lnTo>
                <a:lnTo>
                  <a:pt x="378619" y="178593"/>
                </a:lnTo>
                <a:lnTo>
                  <a:pt x="385762" y="171450"/>
                </a:lnTo>
                <a:lnTo>
                  <a:pt x="392906" y="164306"/>
                </a:lnTo>
                <a:lnTo>
                  <a:pt x="392906" y="150018"/>
                </a:lnTo>
                <a:lnTo>
                  <a:pt x="400050" y="135731"/>
                </a:lnTo>
                <a:lnTo>
                  <a:pt x="400050" y="121443"/>
                </a:lnTo>
                <a:lnTo>
                  <a:pt x="407194" y="100012"/>
                </a:lnTo>
                <a:lnTo>
                  <a:pt x="407194" y="78581"/>
                </a:lnTo>
                <a:lnTo>
                  <a:pt x="407194" y="64293"/>
                </a:lnTo>
                <a:lnTo>
                  <a:pt x="400050" y="42862"/>
                </a:lnTo>
                <a:lnTo>
                  <a:pt x="400050" y="35718"/>
                </a:lnTo>
                <a:lnTo>
                  <a:pt x="392906" y="28575"/>
                </a:lnTo>
                <a:lnTo>
                  <a:pt x="385762" y="14287"/>
                </a:lnTo>
                <a:lnTo>
                  <a:pt x="378619" y="7143"/>
                </a:lnTo>
                <a:lnTo>
                  <a:pt x="378619" y="7143"/>
                </a:lnTo>
                <a:lnTo>
                  <a:pt x="371475" y="7143"/>
                </a:lnTo>
                <a:lnTo>
                  <a:pt x="371475" y="0"/>
                </a:lnTo>
                <a:lnTo>
                  <a:pt x="364331" y="7143"/>
                </a:lnTo>
                <a:lnTo>
                  <a:pt x="364331" y="14287"/>
                </a:lnTo>
                <a:lnTo>
                  <a:pt x="364331" y="14287"/>
                </a:lnTo>
                <a:lnTo>
                  <a:pt x="357187" y="28575"/>
                </a:lnTo>
                <a:lnTo>
                  <a:pt x="357187" y="42862"/>
                </a:lnTo>
                <a:lnTo>
                  <a:pt x="364331" y="57150"/>
                </a:lnTo>
                <a:lnTo>
                  <a:pt x="371475" y="64293"/>
                </a:lnTo>
                <a:lnTo>
                  <a:pt x="371475" y="85725"/>
                </a:lnTo>
                <a:lnTo>
                  <a:pt x="378619" y="100012"/>
                </a:lnTo>
                <a:lnTo>
                  <a:pt x="385762" y="107156"/>
                </a:lnTo>
                <a:lnTo>
                  <a:pt x="392906" y="128587"/>
                </a:lnTo>
                <a:lnTo>
                  <a:pt x="407194" y="135731"/>
                </a:lnTo>
                <a:lnTo>
                  <a:pt x="414337" y="142875"/>
                </a:lnTo>
                <a:lnTo>
                  <a:pt x="428625" y="150018"/>
                </a:lnTo>
                <a:lnTo>
                  <a:pt x="442912" y="164306"/>
                </a:lnTo>
                <a:lnTo>
                  <a:pt x="457200" y="164306"/>
                </a:lnTo>
                <a:lnTo>
                  <a:pt x="471487" y="171450"/>
                </a:lnTo>
                <a:lnTo>
                  <a:pt x="485775" y="171450"/>
                </a:lnTo>
                <a:lnTo>
                  <a:pt x="500062" y="171450"/>
                </a:lnTo>
                <a:lnTo>
                  <a:pt x="514350" y="171450"/>
                </a:lnTo>
                <a:lnTo>
                  <a:pt x="521494" y="171450"/>
                </a:lnTo>
                <a:lnTo>
                  <a:pt x="535781" y="164306"/>
                </a:lnTo>
                <a:lnTo>
                  <a:pt x="542925" y="157162"/>
                </a:lnTo>
                <a:lnTo>
                  <a:pt x="542925" y="150018"/>
                </a:lnTo>
                <a:lnTo>
                  <a:pt x="550069" y="135731"/>
                </a:lnTo>
                <a:lnTo>
                  <a:pt x="557212" y="121443"/>
                </a:lnTo>
                <a:lnTo>
                  <a:pt x="550069" y="114300"/>
                </a:lnTo>
                <a:lnTo>
                  <a:pt x="550069" y="107156"/>
                </a:lnTo>
                <a:lnTo>
                  <a:pt x="542925" y="92868"/>
                </a:lnTo>
                <a:lnTo>
                  <a:pt x="535781" y="85725"/>
                </a:lnTo>
                <a:lnTo>
                  <a:pt x="528637" y="85725"/>
                </a:lnTo>
                <a:lnTo>
                  <a:pt x="528637" y="85725"/>
                </a:lnTo>
                <a:lnTo>
                  <a:pt x="521494" y="78581"/>
                </a:lnTo>
                <a:lnTo>
                  <a:pt x="514350" y="85725"/>
                </a:lnTo>
                <a:lnTo>
                  <a:pt x="514350" y="85725"/>
                </a:lnTo>
                <a:lnTo>
                  <a:pt x="507206" y="92868"/>
                </a:lnTo>
                <a:lnTo>
                  <a:pt x="500062" y="100012"/>
                </a:lnTo>
                <a:lnTo>
                  <a:pt x="500062" y="114300"/>
                </a:lnTo>
                <a:lnTo>
                  <a:pt x="500062" y="121443"/>
                </a:lnTo>
                <a:lnTo>
                  <a:pt x="500062" y="135731"/>
                </a:lnTo>
                <a:lnTo>
                  <a:pt x="500062" y="150018"/>
                </a:lnTo>
                <a:lnTo>
                  <a:pt x="507206" y="157162"/>
                </a:lnTo>
                <a:lnTo>
                  <a:pt x="514350" y="164306"/>
                </a:lnTo>
                <a:lnTo>
                  <a:pt x="521494" y="178593"/>
                </a:lnTo>
                <a:lnTo>
                  <a:pt x="528637" y="192881"/>
                </a:lnTo>
                <a:lnTo>
                  <a:pt x="542925" y="192881"/>
                </a:lnTo>
                <a:lnTo>
                  <a:pt x="557212" y="207168"/>
                </a:lnTo>
                <a:lnTo>
                  <a:pt x="571500" y="207168"/>
                </a:lnTo>
                <a:lnTo>
                  <a:pt x="578644" y="207168"/>
                </a:lnTo>
                <a:lnTo>
                  <a:pt x="592931" y="214312"/>
                </a:lnTo>
                <a:lnTo>
                  <a:pt x="600075" y="214312"/>
                </a:lnTo>
                <a:lnTo>
                  <a:pt x="614362" y="207168"/>
                </a:lnTo>
                <a:lnTo>
                  <a:pt x="621506" y="207168"/>
                </a:lnTo>
                <a:lnTo>
                  <a:pt x="628650" y="207168"/>
                </a:lnTo>
                <a:lnTo>
                  <a:pt x="635794" y="200025"/>
                </a:lnTo>
                <a:lnTo>
                  <a:pt x="635794" y="192881"/>
                </a:lnTo>
                <a:lnTo>
                  <a:pt x="642937" y="185737"/>
                </a:lnTo>
                <a:lnTo>
                  <a:pt x="650081" y="178593"/>
                </a:lnTo>
                <a:lnTo>
                  <a:pt x="650081" y="171450"/>
                </a:lnTo>
                <a:lnTo>
                  <a:pt x="650081" y="171450"/>
                </a:lnTo>
                <a:lnTo>
                  <a:pt x="650081" y="171450"/>
                </a:lnTo>
                <a:lnTo>
                  <a:pt x="650081" y="164306"/>
                </a:lnTo>
                <a:lnTo>
                  <a:pt x="650081" y="164306"/>
                </a:lnTo>
                <a:lnTo>
                  <a:pt x="657225" y="171450"/>
                </a:lnTo>
                <a:lnTo>
                  <a:pt x="657225" y="164306"/>
                </a:lnTo>
                <a:lnTo>
                  <a:pt x="657225" y="171450"/>
                </a:lnTo>
                <a:lnTo>
                  <a:pt x="657225" y="178593"/>
                </a:lnTo>
                <a:lnTo>
                  <a:pt x="657225" y="178593"/>
                </a:lnTo>
                <a:lnTo>
                  <a:pt x="657225" y="178593"/>
                </a:lnTo>
                <a:lnTo>
                  <a:pt x="664369" y="192881"/>
                </a:lnTo>
                <a:lnTo>
                  <a:pt x="664369" y="200025"/>
                </a:lnTo>
                <a:lnTo>
                  <a:pt x="664369" y="200025"/>
                </a:lnTo>
                <a:lnTo>
                  <a:pt x="671512" y="207168"/>
                </a:lnTo>
                <a:lnTo>
                  <a:pt x="678656" y="214312"/>
                </a:lnTo>
                <a:lnTo>
                  <a:pt x="678656" y="214312"/>
                </a:lnTo>
                <a:lnTo>
                  <a:pt x="685800" y="214312"/>
                </a:lnTo>
                <a:lnTo>
                  <a:pt x="685800" y="221456"/>
                </a:lnTo>
                <a:lnTo>
                  <a:pt x="685800" y="214312"/>
                </a:lnTo>
                <a:lnTo>
                  <a:pt x="685800" y="214312"/>
                </a:lnTo>
                <a:lnTo>
                  <a:pt x="685800" y="221456"/>
                </a:lnTo>
                <a:lnTo>
                  <a:pt x="685800" y="214312"/>
                </a:lnTo>
                <a:lnTo>
                  <a:pt x="685800" y="200025"/>
                </a:lnTo>
                <a:lnTo>
                  <a:pt x="685800" y="192881"/>
                </a:lnTo>
                <a:lnTo>
                  <a:pt x="685800" y="178593"/>
                </a:lnTo>
                <a:lnTo>
                  <a:pt x="678656" y="164306"/>
                </a:lnTo>
                <a:lnTo>
                  <a:pt x="678656" y="150018"/>
                </a:lnTo>
                <a:lnTo>
                  <a:pt x="671512" y="135731"/>
                </a:lnTo>
                <a:lnTo>
                  <a:pt x="671512" y="121443"/>
                </a:lnTo>
                <a:lnTo>
                  <a:pt x="664369" y="107156"/>
                </a:lnTo>
                <a:lnTo>
                  <a:pt x="664369" y="100012"/>
                </a:lnTo>
                <a:lnTo>
                  <a:pt x="664369" y="92868"/>
                </a:lnTo>
                <a:lnTo>
                  <a:pt x="664369" y="85725"/>
                </a:lnTo>
                <a:lnTo>
                  <a:pt x="664369" y="85725"/>
                </a:lnTo>
                <a:lnTo>
                  <a:pt x="664369" y="78581"/>
                </a:lnTo>
                <a:lnTo>
                  <a:pt x="664369" y="78581"/>
                </a:lnTo>
                <a:lnTo>
                  <a:pt x="671512" y="78581"/>
                </a:lnTo>
                <a:lnTo>
                  <a:pt x="678656" y="78581"/>
                </a:lnTo>
                <a:lnTo>
                  <a:pt x="685800" y="71437"/>
                </a:lnTo>
                <a:lnTo>
                  <a:pt x="692944" y="78581"/>
                </a:lnTo>
                <a:lnTo>
                  <a:pt x="700087" y="78581"/>
                </a:lnTo>
                <a:lnTo>
                  <a:pt x="714375" y="78581"/>
                </a:lnTo>
                <a:lnTo>
                  <a:pt x="728662" y="78581"/>
                </a:lnTo>
                <a:lnTo>
                  <a:pt x="742950" y="85725"/>
                </a:lnTo>
                <a:lnTo>
                  <a:pt x="757237" y="85725"/>
                </a:lnTo>
                <a:lnTo>
                  <a:pt x="771525" y="85725"/>
                </a:lnTo>
                <a:lnTo>
                  <a:pt x="785812" y="85725"/>
                </a:lnTo>
                <a:lnTo>
                  <a:pt x="800100" y="92868"/>
                </a:lnTo>
                <a:lnTo>
                  <a:pt x="814387" y="85725"/>
                </a:lnTo>
                <a:lnTo>
                  <a:pt x="828675" y="92868"/>
                </a:lnTo>
                <a:lnTo>
                  <a:pt x="835819" y="85725"/>
                </a:lnTo>
                <a:lnTo>
                  <a:pt x="842962" y="78581"/>
                </a:lnTo>
                <a:lnTo>
                  <a:pt x="850106" y="78581"/>
                </a:lnTo>
                <a:lnTo>
                  <a:pt x="857250" y="78581"/>
                </a:lnTo>
                <a:lnTo>
                  <a:pt x="864394" y="71437"/>
                </a:lnTo>
                <a:lnTo>
                  <a:pt x="864394" y="71437"/>
                </a:lnTo>
                <a:lnTo>
                  <a:pt x="864394" y="71437"/>
                </a:lnTo>
                <a:lnTo>
                  <a:pt x="864394" y="64293"/>
                </a:lnTo>
                <a:lnTo>
                  <a:pt x="864394" y="57150"/>
                </a:lnTo>
                <a:lnTo>
                  <a:pt x="857250" y="57150"/>
                </a:lnTo>
                <a:lnTo>
                  <a:pt x="857250" y="50006"/>
                </a:lnTo>
                <a:lnTo>
                  <a:pt x="850106" y="50006"/>
                </a:lnTo>
                <a:lnTo>
                  <a:pt x="842962" y="50006"/>
                </a:lnTo>
                <a:lnTo>
                  <a:pt x="835819" y="57150"/>
                </a:lnTo>
                <a:lnTo>
                  <a:pt x="828675" y="57150"/>
                </a:lnTo>
                <a:lnTo>
                  <a:pt x="814387" y="64293"/>
                </a:lnTo>
                <a:lnTo>
                  <a:pt x="807244" y="71437"/>
                </a:lnTo>
                <a:lnTo>
                  <a:pt x="800100" y="78581"/>
                </a:lnTo>
                <a:lnTo>
                  <a:pt x="792956" y="92868"/>
                </a:lnTo>
                <a:lnTo>
                  <a:pt x="792956" y="114300"/>
                </a:lnTo>
                <a:lnTo>
                  <a:pt x="785812" y="128587"/>
                </a:lnTo>
                <a:lnTo>
                  <a:pt x="785812" y="135731"/>
                </a:lnTo>
                <a:lnTo>
                  <a:pt x="792956" y="157162"/>
                </a:lnTo>
                <a:lnTo>
                  <a:pt x="800100" y="171450"/>
                </a:lnTo>
                <a:lnTo>
                  <a:pt x="807244" y="178593"/>
                </a:lnTo>
                <a:lnTo>
                  <a:pt x="814387" y="192881"/>
                </a:lnTo>
                <a:lnTo>
                  <a:pt x="828675" y="200025"/>
                </a:lnTo>
                <a:lnTo>
                  <a:pt x="842962" y="207168"/>
                </a:lnTo>
                <a:lnTo>
                  <a:pt x="857250" y="214312"/>
                </a:lnTo>
                <a:lnTo>
                  <a:pt x="878681" y="228600"/>
                </a:lnTo>
                <a:lnTo>
                  <a:pt x="878681" y="2286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reeform 108"/>
          <p:cNvSpPr/>
          <p:nvPr/>
        </p:nvSpPr>
        <p:spPr>
          <a:xfrm>
            <a:off x="4929188" y="5043488"/>
            <a:ext cx="100013" cy="221457"/>
          </a:xfrm>
          <a:custGeom>
            <a:avLst/>
            <a:gdLst/>
            <a:ahLst/>
            <a:cxnLst/>
            <a:rect l="0" t="0" r="0" b="0"/>
            <a:pathLst>
              <a:path w="100013" h="221457">
                <a:moveTo>
                  <a:pt x="100012" y="42862"/>
                </a:moveTo>
                <a:lnTo>
                  <a:pt x="85725" y="28575"/>
                </a:lnTo>
                <a:lnTo>
                  <a:pt x="71437" y="21431"/>
                </a:lnTo>
                <a:lnTo>
                  <a:pt x="57150" y="14287"/>
                </a:lnTo>
                <a:lnTo>
                  <a:pt x="42862" y="7143"/>
                </a:lnTo>
                <a:lnTo>
                  <a:pt x="35718" y="7143"/>
                </a:lnTo>
                <a:lnTo>
                  <a:pt x="21431" y="0"/>
                </a:lnTo>
                <a:lnTo>
                  <a:pt x="14287" y="7143"/>
                </a:lnTo>
                <a:lnTo>
                  <a:pt x="7143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28575"/>
                </a:lnTo>
                <a:lnTo>
                  <a:pt x="0" y="35718"/>
                </a:lnTo>
                <a:lnTo>
                  <a:pt x="0" y="42862"/>
                </a:lnTo>
                <a:lnTo>
                  <a:pt x="0" y="57150"/>
                </a:lnTo>
                <a:lnTo>
                  <a:pt x="7143" y="71437"/>
                </a:lnTo>
                <a:lnTo>
                  <a:pt x="21431" y="78581"/>
                </a:lnTo>
                <a:lnTo>
                  <a:pt x="28575" y="92868"/>
                </a:lnTo>
                <a:lnTo>
                  <a:pt x="42862" y="107156"/>
                </a:lnTo>
                <a:lnTo>
                  <a:pt x="57150" y="114300"/>
                </a:lnTo>
                <a:lnTo>
                  <a:pt x="64293" y="128587"/>
                </a:lnTo>
                <a:lnTo>
                  <a:pt x="78581" y="150018"/>
                </a:lnTo>
                <a:lnTo>
                  <a:pt x="85725" y="157162"/>
                </a:lnTo>
                <a:lnTo>
                  <a:pt x="92868" y="171450"/>
                </a:lnTo>
                <a:lnTo>
                  <a:pt x="100012" y="185737"/>
                </a:lnTo>
                <a:lnTo>
                  <a:pt x="100012" y="192881"/>
                </a:lnTo>
                <a:lnTo>
                  <a:pt x="100012" y="200025"/>
                </a:lnTo>
                <a:lnTo>
                  <a:pt x="100012" y="207168"/>
                </a:lnTo>
                <a:lnTo>
                  <a:pt x="92868" y="214312"/>
                </a:lnTo>
                <a:lnTo>
                  <a:pt x="92868" y="214312"/>
                </a:lnTo>
                <a:lnTo>
                  <a:pt x="85725" y="214312"/>
                </a:lnTo>
                <a:lnTo>
                  <a:pt x="78581" y="221456"/>
                </a:lnTo>
                <a:lnTo>
                  <a:pt x="71437" y="221456"/>
                </a:lnTo>
                <a:lnTo>
                  <a:pt x="64293" y="214312"/>
                </a:lnTo>
                <a:lnTo>
                  <a:pt x="50006" y="214312"/>
                </a:lnTo>
                <a:lnTo>
                  <a:pt x="50006" y="2143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Freeform 109"/>
          <p:cNvSpPr/>
          <p:nvPr/>
        </p:nvSpPr>
        <p:spPr>
          <a:xfrm>
            <a:off x="5200650" y="5086350"/>
            <a:ext cx="14289" cy="214314"/>
          </a:xfrm>
          <a:custGeom>
            <a:avLst/>
            <a:gdLst/>
            <a:ahLst/>
            <a:cxnLst/>
            <a:rect l="0" t="0" r="0" b="0"/>
            <a:pathLst>
              <a:path w="14289" h="214314">
                <a:moveTo>
                  <a:pt x="14288" y="0"/>
                </a:moveTo>
                <a:lnTo>
                  <a:pt x="14288" y="7144"/>
                </a:lnTo>
                <a:lnTo>
                  <a:pt x="14288" y="14288"/>
                </a:lnTo>
                <a:lnTo>
                  <a:pt x="14288" y="28575"/>
                </a:lnTo>
                <a:lnTo>
                  <a:pt x="14288" y="35719"/>
                </a:lnTo>
                <a:lnTo>
                  <a:pt x="14288" y="50006"/>
                </a:lnTo>
                <a:lnTo>
                  <a:pt x="14288" y="64294"/>
                </a:lnTo>
                <a:lnTo>
                  <a:pt x="14288" y="78581"/>
                </a:lnTo>
                <a:lnTo>
                  <a:pt x="7144" y="92869"/>
                </a:lnTo>
                <a:lnTo>
                  <a:pt x="7144" y="114300"/>
                </a:lnTo>
                <a:lnTo>
                  <a:pt x="0" y="135731"/>
                </a:lnTo>
                <a:lnTo>
                  <a:pt x="0" y="150019"/>
                </a:lnTo>
                <a:lnTo>
                  <a:pt x="0" y="164306"/>
                </a:lnTo>
                <a:lnTo>
                  <a:pt x="0" y="185738"/>
                </a:lnTo>
                <a:lnTo>
                  <a:pt x="0" y="192881"/>
                </a:lnTo>
                <a:lnTo>
                  <a:pt x="0" y="214313"/>
                </a:lnTo>
                <a:lnTo>
                  <a:pt x="0" y="214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Freeform 110"/>
          <p:cNvSpPr/>
          <p:nvPr/>
        </p:nvSpPr>
        <p:spPr>
          <a:xfrm>
            <a:off x="5164931" y="5164931"/>
            <a:ext cx="171451" cy="128589"/>
          </a:xfrm>
          <a:custGeom>
            <a:avLst/>
            <a:gdLst/>
            <a:ahLst/>
            <a:cxnLst/>
            <a:rect l="0" t="0" r="0" b="0"/>
            <a:pathLst>
              <a:path w="171451" h="128589">
                <a:moveTo>
                  <a:pt x="0" y="21432"/>
                </a:moveTo>
                <a:lnTo>
                  <a:pt x="0" y="14288"/>
                </a:lnTo>
                <a:lnTo>
                  <a:pt x="0" y="14288"/>
                </a:lnTo>
                <a:lnTo>
                  <a:pt x="7144" y="7144"/>
                </a:lnTo>
                <a:lnTo>
                  <a:pt x="21432" y="7144"/>
                </a:lnTo>
                <a:lnTo>
                  <a:pt x="35719" y="7144"/>
                </a:lnTo>
                <a:lnTo>
                  <a:pt x="50007" y="0"/>
                </a:lnTo>
                <a:lnTo>
                  <a:pt x="71438" y="0"/>
                </a:lnTo>
                <a:lnTo>
                  <a:pt x="92869" y="7144"/>
                </a:lnTo>
                <a:lnTo>
                  <a:pt x="107157" y="7144"/>
                </a:lnTo>
                <a:lnTo>
                  <a:pt x="121444" y="14288"/>
                </a:lnTo>
                <a:lnTo>
                  <a:pt x="135732" y="28575"/>
                </a:lnTo>
                <a:lnTo>
                  <a:pt x="142875" y="35719"/>
                </a:lnTo>
                <a:lnTo>
                  <a:pt x="150019" y="42863"/>
                </a:lnTo>
                <a:lnTo>
                  <a:pt x="157163" y="57150"/>
                </a:lnTo>
                <a:lnTo>
                  <a:pt x="164307" y="64294"/>
                </a:lnTo>
                <a:lnTo>
                  <a:pt x="164307" y="71438"/>
                </a:lnTo>
                <a:lnTo>
                  <a:pt x="164307" y="78582"/>
                </a:lnTo>
                <a:lnTo>
                  <a:pt x="171450" y="92869"/>
                </a:lnTo>
                <a:lnTo>
                  <a:pt x="171450" y="100013"/>
                </a:lnTo>
                <a:lnTo>
                  <a:pt x="171450" y="107157"/>
                </a:lnTo>
                <a:lnTo>
                  <a:pt x="171450" y="121444"/>
                </a:lnTo>
                <a:lnTo>
                  <a:pt x="171450" y="121444"/>
                </a:lnTo>
                <a:lnTo>
                  <a:pt x="171450" y="128588"/>
                </a:lnTo>
                <a:lnTo>
                  <a:pt x="171450" y="128588"/>
                </a:lnTo>
                <a:lnTo>
                  <a:pt x="171450" y="1285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Freeform 111"/>
          <p:cNvSpPr/>
          <p:nvPr/>
        </p:nvSpPr>
        <p:spPr>
          <a:xfrm>
            <a:off x="5314950" y="5086350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close/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Freeform 112"/>
          <p:cNvSpPr/>
          <p:nvPr/>
        </p:nvSpPr>
        <p:spPr>
          <a:xfrm>
            <a:off x="5393531" y="5193506"/>
            <a:ext cx="35720" cy="50008"/>
          </a:xfrm>
          <a:custGeom>
            <a:avLst/>
            <a:gdLst/>
            <a:ahLst/>
            <a:cxnLst/>
            <a:rect l="0" t="0" r="0" b="0"/>
            <a:pathLst>
              <a:path w="35720" h="50008">
                <a:moveTo>
                  <a:pt x="7144" y="42863"/>
                </a:moveTo>
                <a:lnTo>
                  <a:pt x="7144" y="42863"/>
                </a:lnTo>
                <a:lnTo>
                  <a:pt x="0" y="50007"/>
                </a:lnTo>
                <a:lnTo>
                  <a:pt x="7144" y="50007"/>
                </a:lnTo>
                <a:lnTo>
                  <a:pt x="7144" y="42863"/>
                </a:lnTo>
                <a:lnTo>
                  <a:pt x="7144" y="42863"/>
                </a:lnTo>
                <a:lnTo>
                  <a:pt x="14288" y="42863"/>
                </a:lnTo>
                <a:lnTo>
                  <a:pt x="14288" y="28575"/>
                </a:lnTo>
                <a:lnTo>
                  <a:pt x="21432" y="21432"/>
                </a:lnTo>
                <a:lnTo>
                  <a:pt x="21432" y="7144"/>
                </a:lnTo>
                <a:lnTo>
                  <a:pt x="35719" y="0"/>
                </a:lnTo>
                <a:lnTo>
                  <a:pt x="3571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Freeform 113"/>
          <p:cNvSpPr/>
          <p:nvPr/>
        </p:nvSpPr>
        <p:spPr>
          <a:xfrm>
            <a:off x="5450681" y="5079206"/>
            <a:ext cx="507208" cy="221458"/>
          </a:xfrm>
          <a:custGeom>
            <a:avLst/>
            <a:gdLst/>
            <a:ahLst/>
            <a:cxnLst/>
            <a:rect l="0" t="0" r="0" b="0"/>
            <a:pathLst>
              <a:path w="507208" h="221458">
                <a:moveTo>
                  <a:pt x="0" y="14288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7144" y="14288"/>
                </a:lnTo>
                <a:lnTo>
                  <a:pt x="7144" y="28575"/>
                </a:lnTo>
                <a:lnTo>
                  <a:pt x="14288" y="35719"/>
                </a:lnTo>
                <a:lnTo>
                  <a:pt x="21432" y="42863"/>
                </a:lnTo>
                <a:lnTo>
                  <a:pt x="28575" y="64294"/>
                </a:lnTo>
                <a:lnTo>
                  <a:pt x="35719" y="71438"/>
                </a:lnTo>
                <a:lnTo>
                  <a:pt x="42863" y="85725"/>
                </a:lnTo>
                <a:lnTo>
                  <a:pt x="50007" y="100013"/>
                </a:lnTo>
                <a:lnTo>
                  <a:pt x="64294" y="114300"/>
                </a:lnTo>
                <a:lnTo>
                  <a:pt x="78582" y="114300"/>
                </a:lnTo>
                <a:lnTo>
                  <a:pt x="85725" y="121444"/>
                </a:lnTo>
                <a:lnTo>
                  <a:pt x="100013" y="128588"/>
                </a:lnTo>
                <a:lnTo>
                  <a:pt x="107157" y="128588"/>
                </a:lnTo>
                <a:lnTo>
                  <a:pt x="121444" y="128588"/>
                </a:lnTo>
                <a:lnTo>
                  <a:pt x="128588" y="135732"/>
                </a:lnTo>
                <a:lnTo>
                  <a:pt x="135732" y="135732"/>
                </a:lnTo>
                <a:lnTo>
                  <a:pt x="142875" y="128588"/>
                </a:lnTo>
                <a:lnTo>
                  <a:pt x="150019" y="128588"/>
                </a:lnTo>
                <a:lnTo>
                  <a:pt x="157163" y="121444"/>
                </a:lnTo>
                <a:lnTo>
                  <a:pt x="164307" y="114300"/>
                </a:lnTo>
                <a:lnTo>
                  <a:pt x="171450" y="114300"/>
                </a:lnTo>
                <a:lnTo>
                  <a:pt x="178594" y="100013"/>
                </a:lnTo>
                <a:lnTo>
                  <a:pt x="185738" y="92869"/>
                </a:lnTo>
                <a:lnTo>
                  <a:pt x="192882" y="85725"/>
                </a:lnTo>
                <a:lnTo>
                  <a:pt x="192882" y="78582"/>
                </a:lnTo>
                <a:lnTo>
                  <a:pt x="200025" y="71438"/>
                </a:lnTo>
                <a:lnTo>
                  <a:pt x="200025" y="64294"/>
                </a:lnTo>
                <a:lnTo>
                  <a:pt x="200025" y="64294"/>
                </a:lnTo>
                <a:lnTo>
                  <a:pt x="207169" y="64294"/>
                </a:lnTo>
                <a:lnTo>
                  <a:pt x="207169" y="64294"/>
                </a:lnTo>
                <a:lnTo>
                  <a:pt x="207169" y="64294"/>
                </a:lnTo>
                <a:lnTo>
                  <a:pt x="214313" y="71438"/>
                </a:lnTo>
                <a:lnTo>
                  <a:pt x="214313" y="71438"/>
                </a:lnTo>
                <a:lnTo>
                  <a:pt x="221457" y="78582"/>
                </a:lnTo>
                <a:lnTo>
                  <a:pt x="228600" y="92869"/>
                </a:lnTo>
                <a:lnTo>
                  <a:pt x="235744" y="100013"/>
                </a:lnTo>
                <a:lnTo>
                  <a:pt x="242888" y="107157"/>
                </a:lnTo>
                <a:lnTo>
                  <a:pt x="257175" y="121444"/>
                </a:lnTo>
                <a:lnTo>
                  <a:pt x="264319" y="128588"/>
                </a:lnTo>
                <a:lnTo>
                  <a:pt x="278607" y="135732"/>
                </a:lnTo>
                <a:lnTo>
                  <a:pt x="292894" y="142875"/>
                </a:lnTo>
                <a:lnTo>
                  <a:pt x="307182" y="157163"/>
                </a:lnTo>
                <a:lnTo>
                  <a:pt x="328613" y="157163"/>
                </a:lnTo>
                <a:lnTo>
                  <a:pt x="342900" y="164307"/>
                </a:lnTo>
                <a:lnTo>
                  <a:pt x="357188" y="164307"/>
                </a:lnTo>
                <a:lnTo>
                  <a:pt x="371475" y="164307"/>
                </a:lnTo>
                <a:lnTo>
                  <a:pt x="378619" y="164307"/>
                </a:lnTo>
                <a:lnTo>
                  <a:pt x="392907" y="164307"/>
                </a:lnTo>
                <a:lnTo>
                  <a:pt x="400050" y="157163"/>
                </a:lnTo>
                <a:lnTo>
                  <a:pt x="407194" y="157163"/>
                </a:lnTo>
                <a:lnTo>
                  <a:pt x="407194" y="157163"/>
                </a:lnTo>
                <a:lnTo>
                  <a:pt x="414338" y="142875"/>
                </a:lnTo>
                <a:lnTo>
                  <a:pt x="414338" y="135732"/>
                </a:lnTo>
                <a:lnTo>
                  <a:pt x="414338" y="121444"/>
                </a:lnTo>
                <a:lnTo>
                  <a:pt x="407194" y="114300"/>
                </a:lnTo>
                <a:lnTo>
                  <a:pt x="407194" y="100013"/>
                </a:lnTo>
                <a:lnTo>
                  <a:pt x="400050" y="100013"/>
                </a:lnTo>
                <a:lnTo>
                  <a:pt x="392907" y="92869"/>
                </a:lnTo>
                <a:lnTo>
                  <a:pt x="385763" y="78582"/>
                </a:lnTo>
                <a:lnTo>
                  <a:pt x="378619" y="78582"/>
                </a:lnTo>
                <a:lnTo>
                  <a:pt x="371475" y="85725"/>
                </a:lnTo>
                <a:lnTo>
                  <a:pt x="364332" y="78582"/>
                </a:lnTo>
                <a:lnTo>
                  <a:pt x="357188" y="85725"/>
                </a:lnTo>
                <a:lnTo>
                  <a:pt x="350044" y="92869"/>
                </a:lnTo>
                <a:lnTo>
                  <a:pt x="342900" y="100013"/>
                </a:lnTo>
                <a:lnTo>
                  <a:pt x="335757" y="107157"/>
                </a:lnTo>
                <a:lnTo>
                  <a:pt x="335757" y="121444"/>
                </a:lnTo>
                <a:lnTo>
                  <a:pt x="335757" y="135732"/>
                </a:lnTo>
                <a:lnTo>
                  <a:pt x="335757" y="142875"/>
                </a:lnTo>
                <a:lnTo>
                  <a:pt x="335757" y="157163"/>
                </a:lnTo>
                <a:lnTo>
                  <a:pt x="342900" y="171450"/>
                </a:lnTo>
                <a:lnTo>
                  <a:pt x="350044" y="178594"/>
                </a:lnTo>
                <a:lnTo>
                  <a:pt x="357188" y="185738"/>
                </a:lnTo>
                <a:lnTo>
                  <a:pt x="371475" y="192882"/>
                </a:lnTo>
                <a:lnTo>
                  <a:pt x="378619" y="192882"/>
                </a:lnTo>
                <a:lnTo>
                  <a:pt x="385763" y="200025"/>
                </a:lnTo>
                <a:lnTo>
                  <a:pt x="400050" y="207169"/>
                </a:lnTo>
                <a:lnTo>
                  <a:pt x="407194" y="207169"/>
                </a:lnTo>
                <a:lnTo>
                  <a:pt x="414338" y="200025"/>
                </a:lnTo>
                <a:lnTo>
                  <a:pt x="421482" y="207169"/>
                </a:lnTo>
                <a:lnTo>
                  <a:pt x="428625" y="200025"/>
                </a:lnTo>
                <a:lnTo>
                  <a:pt x="428625" y="200025"/>
                </a:lnTo>
                <a:lnTo>
                  <a:pt x="435769" y="192882"/>
                </a:lnTo>
                <a:lnTo>
                  <a:pt x="442913" y="192882"/>
                </a:lnTo>
                <a:lnTo>
                  <a:pt x="442913" y="192882"/>
                </a:lnTo>
                <a:lnTo>
                  <a:pt x="442913" y="192882"/>
                </a:lnTo>
                <a:lnTo>
                  <a:pt x="442913" y="192882"/>
                </a:lnTo>
                <a:lnTo>
                  <a:pt x="442913" y="185738"/>
                </a:lnTo>
                <a:lnTo>
                  <a:pt x="442913" y="185738"/>
                </a:lnTo>
                <a:lnTo>
                  <a:pt x="442913" y="185738"/>
                </a:lnTo>
                <a:lnTo>
                  <a:pt x="442913" y="185738"/>
                </a:lnTo>
                <a:lnTo>
                  <a:pt x="442913" y="185738"/>
                </a:lnTo>
                <a:lnTo>
                  <a:pt x="450057" y="192882"/>
                </a:lnTo>
                <a:lnTo>
                  <a:pt x="450057" y="192882"/>
                </a:lnTo>
                <a:lnTo>
                  <a:pt x="457200" y="192882"/>
                </a:lnTo>
                <a:lnTo>
                  <a:pt x="457200" y="200025"/>
                </a:lnTo>
                <a:lnTo>
                  <a:pt x="471488" y="200025"/>
                </a:lnTo>
                <a:lnTo>
                  <a:pt x="478632" y="200025"/>
                </a:lnTo>
                <a:lnTo>
                  <a:pt x="478632" y="207169"/>
                </a:lnTo>
                <a:lnTo>
                  <a:pt x="492919" y="214313"/>
                </a:lnTo>
                <a:lnTo>
                  <a:pt x="507207" y="221457"/>
                </a:lnTo>
                <a:lnTo>
                  <a:pt x="507207" y="2214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Freeform 114"/>
          <p:cNvSpPr/>
          <p:nvPr/>
        </p:nvSpPr>
        <p:spPr>
          <a:xfrm>
            <a:off x="5986463" y="5100638"/>
            <a:ext cx="242888" cy="157163"/>
          </a:xfrm>
          <a:custGeom>
            <a:avLst/>
            <a:gdLst/>
            <a:ahLst/>
            <a:cxnLst/>
            <a:rect l="0" t="0" r="0" b="0"/>
            <a:pathLst>
              <a:path w="242888" h="157163">
                <a:moveTo>
                  <a:pt x="0" y="14287"/>
                </a:move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21431"/>
                </a:lnTo>
                <a:lnTo>
                  <a:pt x="0" y="35718"/>
                </a:lnTo>
                <a:lnTo>
                  <a:pt x="0" y="42862"/>
                </a:lnTo>
                <a:lnTo>
                  <a:pt x="0" y="50006"/>
                </a:lnTo>
                <a:lnTo>
                  <a:pt x="0" y="71437"/>
                </a:lnTo>
                <a:lnTo>
                  <a:pt x="7143" y="78581"/>
                </a:lnTo>
                <a:lnTo>
                  <a:pt x="14287" y="92868"/>
                </a:lnTo>
                <a:lnTo>
                  <a:pt x="14287" y="107156"/>
                </a:lnTo>
                <a:lnTo>
                  <a:pt x="14287" y="121443"/>
                </a:lnTo>
                <a:lnTo>
                  <a:pt x="21431" y="128587"/>
                </a:lnTo>
                <a:lnTo>
                  <a:pt x="21431" y="135731"/>
                </a:lnTo>
                <a:lnTo>
                  <a:pt x="28575" y="150018"/>
                </a:lnTo>
                <a:lnTo>
                  <a:pt x="28575" y="150018"/>
                </a:lnTo>
                <a:lnTo>
                  <a:pt x="35718" y="150018"/>
                </a:lnTo>
                <a:lnTo>
                  <a:pt x="35718" y="157162"/>
                </a:lnTo>
                <a:lnTo>
                  <a:pt x="35718" y="157162"/>
                </a:lnTo>
                <a:lnTo>
                  <a:pt x="35718" y="157162"/>
                </a:lnTo>
                <a:lnTo>
                  <a:pt x="35718" y="157162"/>
                </a:lnTo>
                <a:lnTo>
                  <a:pt x="35718" y="157162"/>
                </a:lnTo>
                <a:lnTo>
                  <a:pt x="35718" y="142875"/>
                </a:lnTo>
                <a:lnTo>
                  <a:pt x="28575" y="142875"/>
                </a:lnTo>
                <a:lnTo>
                  <a:pt x="28575" y="128587"/>
                </a:lnTo>
                <a:lnTo>
                  <a:pt x="28575" y="121443"/>
                </a:lnTo>
                <a:lnTo>
                  <a:pt x="28575" y="107156"/>
                </a:lnTo>
                <a:lnTo>
                  <a:pt x="28575" y="107156"/>
                </a:lnTo>
                <a:lnTo>
                  <a:pt x="28575" y="92868"/>
                </a:lnTo>
                <a:lnTo>
                  <a:pt x="21431" y="92868"/>
                </a:lnTo>
                <a:lnTo>
                  <a:pt x="21431" y="92868"/>
                </a:lnTo>
                <a:lnTo>
                  <a:pt x="21431" y="92868"/>
                </a:lnTo>
                <a:lnTo>
                  <a:pt x="28575" y="85725"/>
                </a:lnTo>
                <a:lnTo>
                  <a:pt x="28575" y="92868"/>
                </a:lnTo>
                <a:lnTo>
                  <a:pt x="35718" y="85725"/>
                </a:lnTo>
                <a:lnTo>
                  <a:pt x="42862" y="78581"/>
                </a:lnTo>
                <a:lnTo>
                  <a:pt x="50006" y="85725"/>
                </a:lnTo>
                <a:lnTo>
                  <a:pt x="64293" y="85725"/>
                </a:lnTo>
                <a:lnTo>
                  <a:pt x="78581" y="78581"/>
                </a:lnTo>
                <a:lnTo>
                  <a:pt x="92868" y="78581"/>
                </a:lnTo>
                <a:lnTo>
                  <a:pt x="107156" y="78581"/>
                </a:lnTo>
                <a:lnTo>
                  <a:pt x="121443" y="71437"/>
                </a:lnTo>
                <a:lnTo>
                  <a:pt x="135731" y="71437"/>
                </a:lnTo>
                <a:lnTo>
                  <a:pt x="150018" y="71437"/>
                </a:lnTo>
                <a:lnTo>
                  <a:pt x="164306" y="64293"/>
                </a:lnTo>
                <a:lnTo>
                  <a:pt x="171450" y="57150"/>
                </a:lnTo>
                <a:lnTo>
                  <a:pt x="185737" y="57150"/>
                </a:lnTo>
                <a:lnTo>
                  <a:pt x="192881" y="42862"/>
                </a:lnTo>
                <a:lnTo>
                  <a:pt x="192881" y="35718"/>
                </a:lnTo>
                <a:lnTo>
                  <a:pt x="192881" y="35718"/>
                </a:lnTo>
                <a:lnTo>
                  <a:pt x="192881" y="28575"/>
                </a:lnTo>
                <a:lnTo>
                  <a:pt x="192881" y="14287"/>
                </a:lnTo>
                <a:lnTo>
                  <a:pt x="192881" y="14287"/>
                </a:lnTo>
                <a:lnTo>
                  <a:pt x="185737" y="14287"/>
                </a:lnTo>
                <a:lnTo>
                  <a:pt x="178593" y="0"/>
                </a:lnTo>
                <a:lnTo>
                  <a:pt x="171450" y="0"/>
                </a:lnTo>
                <a:lnTo>
                  <a:pt x="164306" y="7143"/>
                </a:lnTo>
                <a:lnTo>
                  <a:pt x="164306" y="7143"/>
                </a:lnTo>
                <a:lnTo>
                  <a:pt x="157162" y="7143"/>
                </a:lnTo>
                <a:lnTo>
                  <a:pt x="150018" y="14287"/>
                </a:lnTo>
                <a:lnTo>
                  <a:pt x="150018" y="21431"/>
                </a:lnTo>
                <a:lnTo>
                  <a:pt x="150018" y="28575"/>
                </a:lnTo>
                <a:lnTo>
                  <a:pt x="142875" y="42862"/>
                </a:lnTo>
                <a:lnTo>
                  <a:pt x="150018" y="57150"/>
                </a:lnTo>
                <a:lnTo>
                  <a:pt x="150018" y="64293"/>
                </a:lnTo>
                <a:lnTo>
                  <a:pt x="157162" y="78581"/>
                </a:lnTo>
                <a:lnTo>
                  <a:pt x="164306" y="100012"/>
                </a:lnTo>
                <a:lnTo>
                  <a:pt x="178593" y="107156"/>
                </a:lnTo>
                <a:lnTo>
                  <a:pt x="192881" y="121443"/>
                </a:lnTo>
                <a:lnTo>
                  <a:pt x="214312" y="135731"/>
                </a:lnTo>
                <a:lnTo>
                  <a:pt x="242887" y="157162"/>
                </a:lnTo>
                <a:lnTo>
                  <a:pt x="242887" y="1571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Freeform 115"/>
          <p:cNvSpPr/>
          <p:nvPr/>
        </p:nvSpPr>
        <p:spPr>
          <a:xfrm>
            <a:off x="6400800" y="4979194"/>
            <a:ext cx="314326" cy="285751"/>
          </a:xfrm>
          <a:custGeom>
            <a:avLst/>
            <a:gdLst/>
            <a:ahLst/>
            <a:cxnLst/>
            <a:rect l="0" t="0" r="0" b="0"/>
            <a:pathLst>
              <a:path w="314326" h="285751">
                <a:moveTo>
                  <a:pt x="121444" y="214312"/>
                </a:moveTo>
                <a:lnTo>
                  <a:pt x="121444" y="207169"/>
                </a:lnTo>
                <a:lnTo>
                  <a:pt x="114300" y="200025"/>
                </a:lnTo>
                <a:lnTo>
                  <a:pt x="100013" y="192881"/>
                </a:lnTo>
                <a:lnTo>
                  <a:pt x="92869" y="185737"/>
                </a:lnTo>
                <a:lnTo>
                  <a:pt x="85725" y="178594"/>
                </a:lnTo>
                <a:lnTo>
                  <a:pt x="78581" y="178594"/>
                </a:lnTo>
                <a:lnTo>
                  <a:pt x="64294" y="178594"/>
                </a:lnTo>
                <a:lnTo>
                  <a:pt x="57150" y="178594"/>
                </a:lnTo>
                <a:lnTo>
                  <a:pt x="42863" y="185737"/>
                </a:lnTo>
                <a:lnTo>
                  <a:pt x="35719" y="185737"/>
                </a:lnTo>
                <a:lnTo>
                  <a:pt x="21431" y="192881"/>
                </a:lnTo>
                <a:lnTo>
                  <a:pt x="14288" y="207169"/>
                </a:lnTo>
                <a:lnTo>
                  <a:pt x="7144" y="214312"/>
                </a:lnTo>
                <a:lnTo>
                  <a:pt x="0" y="221456"/>
                </a:lnTo>
                <a:lnTo>
                  <a:pt x="0" y="235744"/>
                </a:lnTo>
                <a:lnTo>
                  <a:pt x="0" y="242887"/>
                </a:lnTo>
                <a:lnTo>
                  <a:pt x="0" y="242887"/>
                </a:lnTo>
                <a:lnTo>
                  <a:pt x="0" y="257175"/>
                </a:lnTo>
                <a:lnTo>
                  <a:pt x="0" y="264319"/>
                </a:lnTo>
                <a:lnTo>
                  <a:pt x="7144" y="271462"/>
                </a:lnTo>
                <a:lnTo>
                  <a:pt x="21431" y="278606"/>
                </a:lnTo>
                <a:lnTo>
                  <a:pt x="28575" y="278606"/>
                </a:lnTo>
                <a:lnTo>
                  <a:pt x="42863" y="278606"/>
                </a:lnTo>
                <a:lnTo>
                  <a:pt x="50006" y="278606"/>
                </a:lnTo>
                <a:lnTo>
                  <a:pt x="64294" y="285750"/>
                </a:lnTo>
                <a:lnTo>
                  <a:pt x="78581" y="278606"/>
                </a:lnTo>
                <a:lnTo>
                  <a:pt x="92869" y="278606"/>
                </a:lnTo>
                <a:lnTo>
                  <a:pt x="100013" y="278606"/>
                </a:lnTo>
                <a:lnTo>
                  <a:pt x="114300" y="271462"/>
                </a:lnTo>
                <a:lnTo>
                  <a:pt x="121444" y="264319"/>
                </a:lnTo>
                <a:lnTo>
                  <a:pt x="128588" y="264319"/>
                </a:lnTo>
                <a:lnTo>
                  <a:pt x="135731" y="264319"/>
                </a:lnTo>
                <a:lnTo>
                  <a:pt x="135731" y="257175"/>
                </a:lnTo>
                <a:lnTo>
                  <a:pt x="135731" y="257175"/>
                </a:lnTo>
                <a:lnTo>
                  <a:pt x="135731" y="257175"/>
                </a:lnTo>
                <a:lnTo>
                  <a:pt x="135731" y="250031"/>
                </a:lnTo>
                <a:lnTo>
                  <a:pt x="135731" y="250031"/>
                </a:lnTo>
                <a:lnTo>
                  <a:pt x="135731" y="257175"/>
                </a:lnTo>
                <a:lnTo>
                  <a:pt x="135731" y="257175"/>
                </a:lnTo>
                <a:lnTo>
                  <a:pt x="135731" y="250031"/>
                </a:lnTo>
                <a:lnTo>
                  <a:pt x="142875" y="257175"/>
                </a:lnTo>
                <a:lnTo>
                  <a:pt x="142875" y="250031"/>
                </a:lnTo>
                <a:lnTo>
                  <a:pt x="142875" y="242887"/>
                </a:lnTo>
                <a:lnTo>
                  <a:pt x="150019" y="242887"/>
                </a:lnTo>
                <a:lnTo>
                  <a:pt x="157163" y="242887"/>
                </a:lnTo>
                <a:lnTo>
                  <a:pt x="164306" y="242887"/>
                </a:lnTo>
                <a:lnTo>
                  <a:pt x="171450" y="235744"/>
                </a:lnTo>
                <a:lnTo>
                  <a:pt x="178594" y="235744"/>
                </a:lnTo>
                <a:lnTo>
                  <a:pt x="185738" y="221456"/>
                </a:lnTo>
                <a:lnTo>
                  <a:pt x="192881" y="214312"/>
                </a:lnTo>
                <a:lnTo>
                  <a:pt x="200025" y="214312"/>
                </a:lnTo>
                <a:lnTo>
                  <a:pt x="207169" y="200025"/>
                </a:lnTo>
                <a:lnTo>
                  <a:pt x="214313" y="185737"/>
                </a:lnTo>
                <a:lnTo>
                  <a:pt x="221456" y="178594"/>
                </a:lnTo>
                <a:lnTo>
                  <a:pt x="228600" y="164306"/>
                </a:lnTo>
                <a:lnTo>
                  <a:pt x="235744" y="150019"/>
                </a:lnTo>
                <a:lnTo>
                  <a:pt x="235744" y="135731"/>
                </a:lnTo>
                <a:lnTo>
                  <a:pt x="242888" y="121444"/>
                </a:lnTo>
                <a:lnTo>
                  <a:pt x="242888" y="100012"/>
                </a:lnTo>
                <a:lnTo>
                  <a:pt x="242888" y="85725"/>
                </a:lnTo>
                <a:lnTo>
                  <a:pt x="242888" y="71437"/>
                </a:lnTo>
                <a:lnTo>
                  <a:pt x="242888" y="50006"/>
                </a:lnTo>
                <a:lnTo>
                  <a:pt x="235744" y="35719"/>
                </a:lnTo>
                <a:lnTo>
                  <a:pt x="235744" y="28575"/>
                </a:lnTo>
                <a:lnTo>
                  <a:pt x="228600" y="14287"/>
                </a:lnTo>
                <a:lnTo>
                  <a:pt x="228600" y="7144"/>
                </a:lnTo>
                <a:lnTo>
                  <a:pt x="221456" y="7144"/>
                </a:lnTo>
                <a:lnTo>
                  <a:pt x="221456" y="0"/>
                </a:lnTo>
                <a:lnTo>
                  <a:pt x="221456" y="0"/>
                </a:lnTo>
                <a:lnTo>
                  <a:pt x="214313" y="0"/>
                </a:lnTo>
                <a:lnTo>
                  <a:pt x="214313" y="0"/>
                </a:lnTo>
                <a:lnTo>
                  <a:pt x="214313" y="7144"/>
                </a:lnTo>
                <a:lnTo>
                  <a:pt x="207169" y="14287"/>
                </a:lnTo>
                <a:lnTo>
                  <a:pt x="207169" y="35719"/>
                </a:lnTo>
                <a:lnTo>
                  <a:pt x="200025" y="50006"/>
                </a:lnTo>
                <a:lnTo>
                  <a:pt x="192881" y="64294"/>
                </a:lnTo>
                <a:lnTo>
                  <a:pt x="192881" y="85725"/>
                </a:lnTo>
                <a:lnTo>
                  <a:pt x="192881" y="107156"/>
                </a:lnTo>
                <a:lnTo>
                  <a:pt x="192881" y="121444"/>
                </a:lnTo>
                <a:lnTo>
                  <a:pt x="192881" y="150019"/>
                </a:lnTo>
                <a:lnTo>
                  <a:pt x="200025" y="171450"/>
                </a:lnTo>
                <a:lnTo>
                  <a:pt x="207169" y="185737"/>
                </a:lnTo>
                <a:lnTo>
                  <a:pt x="207169" y="200025"/>
                </a:lnTo>
                <a:lnTo>
                  <a:pt x="221456" y="221456"/>
                </a:lnTo>
                <a:lnTo>
                  <a:pt x="228600" y="235744"/>
                </a:lnTo>
                <a:lnTo>
                  <a:pt x="242888" y="242887"/>
                </a:lnTo>
                <a:lnTo>
                  <a:pt x="250031" y="257175"/>
                </a:lnTo>
                <a:lnTo>
                  <a:pt x="271463" y="264319"/>
                </a:lnTo>
                <a:lnTo>
                  <a:pt x="278606" y="264319"/>
                </a:lnTo>
                <a:lnTo>
                  <a:pt x="285750" y="271462"/>
                </a:lnTo>
                <a:lnTo>
                  <a:pt x="300038" y="271462"/>
                </a:lnTo>
                <a:lnTo>
                  <a:pt x="300038" y="271462"/>
                </a:lnTo>
                <a:lnTo>
                  <a:pt x="307181" y="271462"/>
                </a:lnTo>
                <a:lnTo>
                  <a:pt x="307181" y="271462"/>
                </a:lnTo>
                <a:lnTo>
                  <a:pt x="314325" y="264319"/>
                </a:lnTo>
                <a:lnTo>
                  <a:pt x="314325" y="257175"/>
                </a:lnTo>
                <a:lnTo>
                  <a:pt x="314325" y="250031"/>
                </a:lnTo>
                <a:lnTo>
                  <a:pt x="314325" y="235744"/>
                </a:lnTo>
                <a:lnTo>
                  <a:pt x="307181" y="214312"/>
                </a:lnTo>
                <a:lnTo>
                  <a:pt x="300038" y="200025"/>
                </a:lnTo>
                <a:lnTo>
                  <a:pt x="300038" y="185737"/>
                </a:lnTo>
                <a:lnTo>
                  <a:pt x="285750" y="164306"/>
                </a:lnTo>
                <a:lnTo>
                  <a:pt x="278606" y="164306"/>
                </a:lnTo>
                <a:lnTo>
                  <a:pt x="264319" y="150019"/>
                </a:lnTo>
                <a:lnTo>
                  <a:pt x="257175" y="142875"/>
                </a:lnTo>
                <a:lnTo>
                  <a:pt x="242888" y="135731"/>
                </a:lnTo>
                <a:lnTo>
                  <a:pt x="235744" y="135731"/>
                </a:lnTo>
                <a:lnTo>
                  <a:pt x="221456" y="135731"/>
                </a:lnTo>
                <a:lnTo>
                  <a:pt x="207169" y="128587"/>
                </a:lnTo>
                <a:lnTo>
                  <a:pt x="207169" y="1285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Freeform 116"/>
          <p:cNvSpPr/>
          <p:nvPr/>
        </p:nvSpPr>
        <p:spPr>
          <a:xfrm>
            <a:off x="6786563" y="5179219"/>
            <a:ext cx="1" cy="78582"/>
          </a:xfrm>
          <a:custGeom>
            <a:avLst/>
            <a:gdLst/>
            <a:ahLst/>
            <a:cxnLst/>
            <a:rect l="0" t="0" r="0" b="0"/>
            <a:pathLst>
              <a:path w="1" h="78582">
                <a:moveTo>
                  <a:pt x="0" y="0"/>
                </a:moveTo>
                <a:lnTo>
                  <a:pt x="0" y="14287"/>
                </a:lnTo>
                <a:lnTo>
                  <a:pt x="0" y="21431"/>
                </a:lnTo>
                <a:lnTo>
                  <a:pt x="0" y="35719"/>
                </a:lnTo>
                <a:lnTo>
                  <a:pt x="0" y="42862"/>
                </a:lnTo>
                <a:lnTo>
                  <a:pt x="0" y="42862"/>
                </a:lnTo>
                <a:lnTo>
                  <a:pt x="0" y="57150"/>
                </a:lnTo>
                <a:lnTo>
                  <a:pt x="0" y="71437"/>
                </a:lnTo>
                <a:lnTo>
                  <a:pt x="0" y="78581"/>
                </a:lnTo>
                <a:lnTo>
                  <a:pt x="0" y="7858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Freeform 117"/>
          <p:cNvSpPr/>
          <p:nvPr/>
        </p:nvSpPr>
        <p:spPr>
          <a:xfrm>
            <a:off x="6757988" y="5050631"/>
            <a:ext cx="1" cy="21433"/>
          </a:xfrm>
          <a:custGeom>
            <a:avLst/>
            <a:gdLst/>
            <a:ahLst/>
            <a:cxnLst/>
            <a:rect l="0" t="0" r="0" b="0"/>
            <a:pathLst>
              <a:path w="1" h="21433">
                <a:moveTo>
                  <a:pt x="0" y="21432"/>
                </a:moveTo>
                <a:lnTo>
                  <a:pt x="0" y="21432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Freeform 118"/>
          <p:cNvSpPr/>
          <p:nvPr/>
        </p:nvSpPr>
        <p:spPr>
          <a:xfrm>
            <a:off x="6843713" y="5007769"/>
            <a:ext cx="71438" cy="242888"/>
          </a:xfrm>
          <a:custGeom>
            <a:avLst/>
            <a:gdLst/>
            <a:ahLst/>
            <a:cxnLst/>
            <a:rect l="0" t="0" r="0" b="0"/>
            <a:pathLst>
              <a:path w="71438" h="242888">
                <a:moveTo>
                  <a:pt x="0" y="0"/>
                </a:moveTo>
                <a:lnTo>
                  <a:pt x="0" y="7144"/>
                </a:lnTo>
                <a:lnTo>
                  <a:pt x="0" y="14287"/>
                </a:lnTo>
                <a:lnTo>
                  <a:pt x="0" y="28575"/>
                </a:lnTo>
                <a:lnTo>
                  <a:pt x="0" y="42862"/>
                </a:lnTo>
                <a:lnTo>
                  <a:pt x="0" y="50006"/>
                </a:lnTo>
                <a:lnTo>
                  <a:pt x="0" y="71437"/>
                </a:lnTo>
                <a:lnTo>
                  <a:pt x="7143" y="92869"/>
                </a:lnTo>
                <a:lnTo>
                  <a:pt x="7143" y="107156"/>
                </a:lnTo>
                <a:lnTo>
                  <a:pt x="7143" y="128587"/>
                </a:lnTo>
                <a:lnTo>
                  <a:pt x="14287" y="150019"/>
                </a:lnTo>
                <a:lnTo>
                  <a:pt x="14287" y="164306"/>
                </a:lnTo>
                <a:lnTo>
                  <a:pt x="21431" y="185737"/>
                </a:lnTo>
                <a:lnTo>
                  <a:pt x="28575" y="200025"/>
                </a:lnTo>
                <a:lnTo>
                  <a:pt x="35718" y="214312"/>
                </a:lnTo>
                <a:lnTo>
                  <a:pt x="50006" y="221456"/>
                </a:lnTo>
                <a:lnTo>
                  <a:pt x="57150" y="228600"/>
                </a:lnTo>
                <a:lnTo>
                  <a:pt x="71437" y="242887"/>
                </a:lnTo>
                <a:lnTo>
                  <a:pt x="71437" y="24288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Freeform 119"/>
          <p:cNvSpPr/>
          <p:nvPr/>
        </p:nvSpPr>
        <p:spPr>
          <a:xfrm>
            <a:off x="6986588" y="5200650"/>
            <a:ext cx="7144" cy="42864"/>
          </a:xfrm>
          <a:custGeom>
            <a:avLst/>
            <a:gdLst/>
            <a:ahLst/>
            <a:cxnLst/>
            <a:rect l="0" t="0" r="0" b="0"/>
            <a:pathLst>
              <a:path w="7144" h="42864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14288"/>
                </a:lnTo>
                <a:lnTo>
                  <a:pt x="0" y="21431"/>
                </a:lnTo>
                <a:lnTo>
                  <a:pt x="0" y="21431"/>
                </a:lnTo>
                <a:lnTo>
                  <a:pt x="0" y="28575"/>
                </a:lnTo>
                <a:lnTo>
                  <a:pt x="7143" y="35719"/>
                </a:lnTo>
                <a:lnTo>
                  <a:pt x="7143" y="42863"/>
                </a:lnTo>
                <a:lnTo>
                  <a:pt x="7143" y="428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Freeform 120"/>
          <p:cNvSpPr/>
          <p:nvPr/>
        </p:nvSpPr>
        <p:spPr>
          <a:xfrm>
            <a:off x="6965156" y="5050631"/>
            <a:ext cx="14289" cy="35720"/>
          </a:xfrm>
          <a:custGeom>
            <a:avLst/>
            <a:gdLst/>
            <a:ahLst/>
            <a:cxnLst/>
            <a:rect l="0" t="0" r="0" b="0"/>
            <a:pathLst>
              <a:path w="14289" h="35720">
                <a:moveTo>
                  <a:pt x="14288" y="35719"/>
                </a:moveTo>
                <a:lnTo>
                  <a:pt x="7144" y="28575"/>
                </a:lnTo>
                <a:lnTo>
                  <a:pt x="7144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Freeform 121"/>
          <p:cNvSpPr/>
          <p:nvPr/>
        </p:nvSpPr>
        <p:spPr>
          <a:xfrm>
            <a:off x="7050881" y="5007769"/>
            <a:ext cx="535783" cy="328613"/>
          </a:xfrm>
          <a:custGeom>
            <a:avLst/>
            <a:gdLst/>
            <a:ahLst/>
            <a:cxnLst/>
            <a:rect l="0" t="0" r="0" b="0"/>
            <a:pathLst>
              <a:path w="535783" h="328613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0" y="14287"/>
                </a:lnTo>
                <a:lnTo>
                  <a:pt x="0" y="14287"/>
                </a:lnTo>
                <a:lnTo>
                  <a:pt x="0" y="28575"/>
                </a:lnTo>
                <a:lnTo>
                  <a:pt x="7144" y="35719"/>
                </a:lnTo>
                <a:lnTo>
                  <a:pt x="7144" y="42862"/>
                </a:lnTo>
                <a:lnTo>
                  <a:pt x="7144" y="57150"/>
                </a:lnTo>
                <a:lnTo>
                  <a:pt x="14288" y="78581"/>
                </a:lnTo>
                <a:lnTo>
                  <a:pt x="14288" y="85725"/>
                </a:lnTo>
                <a:lnTo>
                  <a:pt x="21432" y="107156"/>
                </a:lnTo>
                <a:lnTo>
                  <a:pt x="21432" y="128587"/>
                </a:lnTo>
                <a:lnTo>
                  <a:pt x="21432" y="142875"/>
                </a:lnTo>
                <a:lnTo>
                  <a:pt x="21432" y="157162"/>
                </a:lnTo>
                <a:lnTo>
                  <a:pt x="21432" y="178594"/>
                </a:lnTo>
                <a:lnTo>
                  <a:pt x="28575" y="185737"/>
                </a:lnTo>
                <a:lnTo>
                  <a:pt x="28575" y="192881"/>
                </a:lnTo>
                <a:lnTo>
                  <a:pt x="28575" y="207169"/>
                </a:lnTo>
                <a:lnTo>
                  <a:pt x="28575" y="214312"/>
                </a:lnTo>
                <a:lnTo>
                  <a:pt x="28575" y="214312"/>
                </a:lnTo>
                <a:lnTo>
                  <a:pt x="21432" y="221456"/>
                </a:lnTo>
                <a:lnTo>
                  <a:pt x="21432" y="228600"/>
                </a:lnTo>
                <a:lnTo>
                  <a:pt x="21432" y="221456"/>
                </a:lnTo>
                <a:lnTo>
                  <a:pt x="21432" y="221456"/>
                </a:lnTo>
                <a:lnTo>
                  <a:pt x="21432" y="221456"/>
                </a:lnTo>
                <a:lnTo>
                  <a:pt x="21432" y="214312"/>
                </a:lnTo>
                <a:lnTo>
                  <a:pt x="21432" y="207169"/>
                </a:lnTo>
                <a:lnTo>
                  <a:pt x="21432" y="200025"/>
                </a:lnTo>
                <a:lnTo>
                  <a:pt x="21432" y="192881"/>
                </a:lnTo>
                <a:lnTo>
                  <a:pt x="14288" y="178594"/>
                </a:lnTo>
                <a:lnTo>
                  <a:pt x="14288" y="171450"/>
                </a:lnTo>
                <a:lnTo>
                  <a:pt x="14288" y="164306"/>
                </a:lnTo>
                <a:lnTo>
                  <a:pt x="14288" y="157162"/>
                </a:lnTo>
                <a:lnTo>
                  <a:pt x="14288" y="150019"/>
                </a:lnTo>
                <a:lnTo>
                  <a:pt x="21432" y="150019"/>
                </a:lnTo>
                <a:lnTo>
                  <a:pt x="21432" y="135731"/>
                </a:lnTo>
                <a:lnTo>
                  <a:pt x="28575" y="135731"/>
                </a:lnTo>
                <a:lnTo>
                  <a:pt x="28575" y="135731"/>
                </a:lnTo>
                <a:lnTo>
                  <a:pt x="42863" y="128587"/>
                </a:lnTo>
                <a:lnTo>
                  <a:pt x="50007" y="128587"/>
                </a:lnTo>
                <a:lnTo>
                  <a:pt x="57150" y="128587"/>
                </a:lnTo>
                <a:lnTo>
                  <a:pt x="64294" y="128587"/>
                </a:lnTo>
                <a:lnTo>
                  <a:pt x="78582" y="121444"/>
                </a:lnTo>
                <a:lnTo>
                  <a:pt x="92869" y="128587"/>
                </a:lnTo>
                <a:lnTo>
                  <a:pt x="100013" y="128587"/>
                </a:lnTo>
                <a:lnTo>
                  <a:pt x="107157" y="128587"/>
                </a:lnTo>
                <a:lnTo>
                  <a:pt x="121444" y="135731"/>
                </a:lnTo>
                <a:lnTo>
                  <a:pt x="128588" y="142875"/>
                </a:lnTo>
                <a:lnTo>
                  <a:pt x="135732" y="150019"/>
                </a:lnTo>
                <a:lnTo>
                  <a:pt x="142875" y="150019"/>
                </a:lnTo>
                <a:lnTo>
                  <a:pt x="150019" y="164306"/>
                </a:lnTo>
                <a:lnTo>
                  <a:pt x="150019" y="164306"/>
                </a:lnTo>
                <a:lnTo>
                  <a:pt x="157163" y="171450"/>
                </a:lnTo>
                <a:lnTo>
                  <a:pt x="157163" y="185737"/>
                </a:lnTo>
                <a:lnTo>
                  <a:pt x="164307" y="185737"/>
                </a:lnTo>
                <a:lnTo>
                  <a:pt x="164307" y="192881"/>
                </a:lnTo>
                <a:lnTo>
                  <a:pt x="164307" y="200025"/>
                </a:lnTo>
                <a:lnTo>
                  <a:pt x="164307" y="207169"/>
                </a:lnTo>
                <a:lnTo>
                  <a:pt x="164307" y="214312"/>
                </a:lnTo>
                <a:lnTo>
                  <a:pt x="164307" y="221456"/>
                </a:lnTo>
                <a:lnTo>
                  <a:pt x="164307" y="235744"/>
                </a:lnTo>
                <a:lnTo>
                  <a:pt x="164307" y="235744"/>
                </a:lnTo>
                <a:lnTo>
                  <a:pt x="164307" y="242887"/>
                </a:lnTo>
                <a:lnTo>
                  <a:pt x="164307" y="250031"/>
                </a:lnTo>
                <a:lnTo>
                  <a:pt x="164307" y="257175"/>
                </a:lnTo>
                <a:lnTo>
                  <a:pt x="164307" y="257175"/>
                </a:lnTo>
                <a:lnTo>
                  <a:pt x="164307" y="264319"/>
                </a:lnTo>
                <a:lnTo>
                  <a:pt x="164307" y="271462"/>
                </a:lnTo>
                <a:lnTo>
                  <a:pt x="171450" y="271462"/>
                </a:lnTo>
                <a:lnTo>
                  <a:pt x="171450" y="271462"/>
                </a:lnTo>
                <a:lnTo>
                  <a:pt x="171450" y="278606"/>
                </a:lnTo>
                <a:lnTo>
                  <a:pt x="178594" y="278606"/>
                </a:lnTo>
                <a:lnTo>
                  <a:pt x="185738" y="278606"/>
                </a:lnTo>
                <a:lnTo>
                  <a:pt x="192882" y="285750"/>
                </a:lnTo>
                <a:lnTo>
                  <a:pt x="200025" y="285750"/>
                </a:lnTo>
                <a:lnTo>
                  <a:pt x="200025" y="278606"/>
                </a:lnTo>
                <a:lnTo>
                  <a:pt x="214313" y="285750"/>
                </a:lnTo>
                <a:lnTo>
                  <a:pt x="221457" y="278606"/>
                </a:lnTo>
                <a:lnTo>
                  <a:pt x="228600" y="271462"/>
                </a:lnTo>
                <a:lnTo>
                  <a:pt x="235744" y="271462"/>
                </a:lnTo>
                <a:lnTo>
                  <a:pt x="242888" y="271462"/>
                </a:lnTo>
                <a:lnTo>
                  <a:pt x="250032" y="264319"/>
                </a:lnTo>
                <a:lnTo>
                  <a:pt x="257175" y="257175"/>
                </a:lnTo>
                <a:lnTo>
                  <a:pt x="264319" y="250031"/>
                </a:lnTo>
                <a:lnTo>
                  <a:pt x="271463" y="242887"/>
                </a:lnTo>
                <a:lnTo>
                  <a:pt x="271463" y="235744"/>
                </a:lnTo>
                <a:lnTo>
                  <a:pt x="278607" y="228600"/>
                </a:lnTo>
                <a:lnTo>
                  <a:pt x="285750" y="221456"/>
                </a:lnTo>
                <a:lnTo>
                  <a:pt x="292894" y="214312"/>
                </a:lnTo>
                <a:lnTo>
                  <a:pt x="292894" y="207169"/>
                </a:lnTo>
                <a:lnTo>
                  <a:pt x="292894" y="192881"/>
                </a:lnTo>
                <a:lnTo>
                  <a:pt x="292894" y="178594"/>
                </a:lnTo>
                <a:lnTo>
                  <a:pt x="292894" y="171450"/>
                </a:lnTo>
                <a:lnTo>
                  <a:pt x="285750" y="164306"/>
                </a:lnTo>
                <a:lnTo>
                  <a:pt x="285750" y="150019"/>
                </a:lnTo>
                <a:lnTo>
                  <a:pt x="278607" y="142875"/>
                </a:lnTo>
                <a:lnTo>
                  <a:pt x="271463" y="135731"/>
                </a:lnTo>
                <a:lnTo>
                  <a:pt x="264319" y="128587"/>
                </a:lnTo>
                <a:lnTo>
                  <a:pt x="257175" y="128587"/>
                </a:lnTo>
                <a:lnTo>
                  <a:pt x="242888" y="128587"/>
                </a:lnTo>
                <a:lnTo>
                  <a:pt x="235744" y="128587"/>
                </a:lnTo>
                <a:lnTo>
                  <a:pt x="228600" y="121444"/>
                </a:lnTo>
                <a:lnTo>
                  <a:pt x="221457" y="128587"/>
                </a:lnTo>
                <a:lnTo>
                  <a:pt x="214313" y="135731"/>
                </a:lnTo>
                <a:lnTo>
                  <a:pt x="207169" y="135731"/>
                </a:lnTo>
                <a:lnTo>
                  <a:pt x="200025" y="142875"/>
                </a:lnTo>
                <a:lnTo>
                  <a:pt x="192882" y="150019"/>
                </a:lnTo>
                <a:lnTo>
                  <a:pt x="192882" y="157162"/>
                </a:lnTo>
                <a:lnTo>
                  <a:pt x="185738" y="164306"/>
                </a:lnTo>
                <a:lnTo>
                  <a:pt x="185738" y="178594"/>
                </a:lnTo>
                <a:lnTo>
                  <a:pt x="185738" y="178594"/>
                </a:lnTo>
                <a:lnTo>
                  <a:pt x="192882" y="185737"/>
                </a:lnTo>
                <a:lnTo>
                  <a:pt x="192882" y="192881"/>
                </a:lnTo>
                <a:lnTo>
                  <a:pt x="200025" y="200025"/>
                </a:lnTo>
                <a:lnTo>
                  <a:pt x="200025" y="207169"/>
                </a:lnTo>
                <a:lnTo>
                  <a:pt x="214313" y="214312"/>
                </a:lnTo>
                <a:lnTo>
                  <a:pt x="221457" y="214312"/>
                </a:lnTo>
                <a:lnTo>
                  <a:pt x="228600" y="221456"/>
                </a:lnTo>
                <a:lnTo>
                  <a:pt x="235744" y="221456"/>
                </a:lnTo>
                <a:lnTo>
                  <a:pt x="250032" y="228600"/>
                </a:lnTo>
                <a:lnTo>
                  <a:pt x="264319" y="228600"/>
                </a:lnTo>
                <a:lnTo>
                  <a:pt x="271463" y="228600"/>
                </a:lnTo>
                <a:lnTo>
                  <a:pt x="292894" y="235744"/>
                </a:lnTo>
                <a:lnTo>
                  <a:pt x="307182" y="228600"/>
                </a:lnTo>
                <a:lnTo>
                  <a:pt x="314325" y="228600"/>
                </a:lnTo>
                <a:lnTo>
                  <a:pt x="328613" y="228600"/>
                </a:lnTo>
                <a:lnTo>
                  <a:pt x="342900" y="221456"/>
                </a:lnTo>
                <a:lnTo>
                  <a:pt x="342900" y="214312"/>
                </a:lnTo>
                <a:lnTo>
                  <a:pt x="357188" y="214312"/>
                </a:lnTo>
                <a:lnTo>
                  <a:pt x="364332" y="207169"/>
                </a:lnTo>
                <a:lnTo>
                  <a:pt x="371475" y="192881"/>
                </a:lnTo>
                <a:lnTo>
                  <a:pt x="378619" y="192881"/>
                </a:lnTo>
                <a:lnTo>
                  <a:pt x="385763" y="185737"/>
                </a:lnTo>
                <a:lnTo>
                  <a:pt x="392907" y="171450"/>
                </a:lnTo>
                <a:lnTo>
                  <a:pt x="400050" y="171450"/>
                </a:lnTo>
                <a:lnTo>
                  <a:pt x="407194" y="164306"/>
                </a:lnTo>
                <a:lnTo>
                  <a:pt x="414338" y="157162"/>
                </a:lnTo>
                <a:lnTo>
                  <a:pt x="421482" y="150019"/>
                </a:lnTo>
                <a:lnTo>
                  <a:pt x="428625" y="150019"/>
                </a:lnTo>
                <a:lnTo>
                  <a:pt x="428625" y="142875"/>
                </a:lnTo>
                <a:lnTo>
                  <a:pt x="435769" y="135731"/>
                </a:lnTo>
                <a:lnTo>
                  <a:pt x="442913" y="135731"/>
                </a:lnTo>
                <a:lnTo>
                  <a:pt x="450057" y="135731"/>
                </a:lnTo>
                <a:lnTo>
                  <a:pt x="450057" y="128587"/>
                </a:lnTo>
                <a:lnTo>
                  <a:pt x="457200" y="128587"/>
                </a:lnTo>
                <a:lnTo>
                  <a:pt x="464344" y="135731"/>
                </a:lnTo>
                <a:lnTo>
                  <a:pt x="471488" y="128587"/>
                </a:lnTo>
                <a:lnTo>
                  <a:pt x="478632" y="128587"/>
                </a:lnTo>
                <a:lnTo>
                  <a:pt x="485775" y="135731"/>
                </a:lnTo>
                <a:lnTo>
                  <a:pt x="485775" y="142875"/>
                </a:lnTo>
                <a:lnTo>
                  <a:pt x="492919" y="150019"/>
                </a:lnTo>
                <a:lnTo>
                  <a:pt x="500063" y="157162"/>
                </a:lnTo>
                <a:lnTo>
                  <a:pt x="507207" y="164306"/>
                </a:lnTo>
                <a:lnTo>
                  <a:pt x="521494" y="178594"/>
                </a:lnTo>
                <a:lnTo>
                  <a:pt x="521494" y="192881"/>
                </a:lnTo>
                <a:lnTo>
                  <a:pt x="528638" y="207169"/>
                </a:lnTo>
                <a:lnTo>
                  <a:pt x="528638" y="214312"/>
                </a:lnTo>
                <a:lnTo>
                  <a:pt x="535782" y="235744"/>
                </a:lnTo>
                <a:lnTo>
                  <a:pt x="535782" y="250031"/>
                </a:lnTo>
                <a:lnTo>
                  <a:pt x="535782" y="264319"/>
                </a:lnTo>
                <a:lnTo>
                  <a:pt x="528638" y="271462"/>
                </a:lnTo>
                <a:lnTo>
                  <a:pt x="528638" y="292894"/>
                </a:lnTo>
                <a:lnTo>
                  <a:pt x="521494" y="300037"/>
                </a:lnTo>
                <a:lnTo>
                  <a:pt x="514350" y="307181"/>
                </a:lnTo>
                <a:lnTo>
                  <a:pt x="507207" y="321469"/>
                </a:lnTo>
                <a:lnTo>
                  <a:pt x="500063" y="328612"/>
                </a:lnTo>
                <a:lnTo>
                  <a:pt x="485775" y="328612"/>
                </a:lnTo>
                <a:lnTo>
                  <a:pt x="471488" y="328612"/>
                </a:lnTo>
                <a:lnTo>
                  <a:pt x="457200" y="328612"/>
                </a:lnTo>
                <a:lnTo>
                  <a:pt x="435769" y="328612"/>
                </a:lnTo>
                <a:lnTo>
                  <a:pt x="435769" y="3286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Freeform 122"/>
          <p:cNvSpPr/>
          <p:nvPr/>
        </p:nvSpPr>
        <p:spPr>
          <a:xfrm>
            <a:off x="7222331" y="5000625"/>
            <a:ext cx="7145" cy="14289"/>
          </a:xfrm>
          <a:custGeom>
            <a:avLst/>
            <a:gdLst/>
            <a:ahLst/>
            <a:cxnLst/>
            <a:rect l="0" t="0" r="0" b="0"/>
            <a:pathLst>
              <a:path w="7145" h="14289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Freeform 123"/>
          <p:cNvSpPr/>
          <p:nvPr/>
        </p:nvSpPr>
        <p:spPr>
          <a:xfrm>
            <a:off x="621506" y="5743575"/>
            <a:ext cx="321470" cy="35720"/>
          </a:xfrm>
          <a:custGeom>
            <a:avLst/>
            <a:gdLst/>
            <a:ahLst/>
            <a:cxnLst/>
            <a:rect l="0" t="0" r="0" b="0"/>
            <a:pathLst>
              <a:path w="321470" h="35720">
                <a:moveTo>
                  <a:pt x="7144" y="21431"/>
                </a:moveTo>
                <a:lnTo>
                  <a:pt x="7144" y="21431"/>
                </a:lnTo>
                <a:lnTo>
                  <a:pt x="0" y="21431"/>
                </a:lnTo>
                <a:lnTo>
                  <a:pt x="0" y="21431"/>
                </a:lnTo>
                <a:lnTo>
                  <a:pt x="0" y="28575"/>
                </a:lnTo>
                <a:lnTo>
                  <a:pt x="7144" y="28575"/>
                </a:lnTo>
                <a:lnTo>
                  <a:pt x="7144" y="28575"/>
                </a:lnTo>
                <a:lnTo>
                  <a:pt x="7144" y="35719"/>
                </a:lnTo>
                <a:lnTo>
                  <a:pt x="14288" y="35719"/>
                </a:lnTo>
                <a:lnTo>
                  <a:pt x="21432" y="35719"/>
                </a:lnTo>
                <a:lnTo>
                  <a:pt x="28575" y="35719"/>
                </a:lnTo>
                <a:lnTo>
                  <a:pt x="42863" y="35719"/>
                </a:lnTo>
                <a:lnTo>
                  <a:pt x="57150" y="35719"/>
                </a:lnTo>
                <a:lnTo>
                  <a:pt x="71438" y="35719"/>
                </a:lnTo>
                <a:lnTo>
                  <a:pt x="92869" y="35719"/>
                </a:lnTo>
                <a:lnTo>
                  <a:pt x="114300" y="28575"/>
                </a:lnTo>
                <a:lnTo>
                  <a:pt x="128588" y="21431"/>
                </a:lnTo>
                <a:lnTo>
                  <a:pt x="157163" y="21431"/>
                </a:lnTo>
                <a:lnTo>
                  <a:pt x="185738" y="21431"/>
                </a:lnTo>
                <a:lnTo>
                  <a:pt x="207169" y="7144"/>
                </a:lnTo>
                <a:lnTo>
                  <a:pt x="242888" y="7144"/>
                </a:lnTo>
                <a:lnTo>
                  <a:pt x="271463" y="0"/>
                </a:lnTo>
                <a:lnTo>
                  <a:pt x="321469" y="0"/>
                </a:lnTo>
                <a:lnTo>
                  <a:pt x="32146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Freeform 124"/>
          <p:cNvSpPr/>
          <p:nvPr/>
        </p:nvSpPr>
        <p:spPr>
          <a:xfrm>
            <a:off x="1000125" y="5436394"/>
            <a:ext cx="257176" cy="371476"/>
          </a:xfrm>
          <a:custGeom>
            <a:avLst/>
            <a:gdLst/>
            <a:ahLst/>
            <a:cxnLst/>
            <a:rect l="0" t="0" r="0" b="0"/>
            <a:pathLst>
              <a:path w="257176" h="371476">
                <a:moveTo>
                  <a:pt x="257175" y="0"/>
                </a:moveTo>
                <a:lnTo>
                  <a:pt x="257175" y="0"/>
                </a:lnTo>
                <a:lnTo>
                  <a:pt x="250031" y="0"/>
                </a:lnTo>
                <a:lnTo>
                  <a:pt x="250031" y="0"/>
                </a:lnTo>
                <a:lnTo>
                  <a:pt x="242888" y="0"/>
                </a:lnTo>
                <a:lnTo>
                  <a:pt x="242888" y="0"/>
                </a:lnTo>
                <a:lnTo>
                  <a:pt x="235744" y="0"/>
                </a:lnTo>
                <a:lnTo>
                  <a:pt x="228600" y="0"/>
                </a:lnTo>
                <a:lnTo>
                  <a:pt x="214313" y="7144"/>
                </a:lnTo>
                <a:lnTo>
                  <a:pt x="207169" y="7144"/>
                </a:lnTo>
                <a:lnTo>
                  <a:pt x="192881" y="7144"/>
                </a:lnTo>
                <a:lnTo>
                  <a:pt x="185738" y="21431"/>
                </a:lnTo>
                <a:lnTo>
                  <a:pt x="171450" y="21431"/>
                </a:lnTo>
                <a:lnTo>
                  <a:pt x="157163" y="28575"/>
                </a:lnTo>
                <a:lnTo>
                  <a:pt x="142875" y="42862"/>
                </a:lnTo>
                <a:lnTo>
                  <a:pt x="128588" y="57150"/>
                </a:lnTo>
                <a:lnTo>
                  <a:pt x="114300" y="71437"/>
                </a:lnTo>
                <a:lnTo>
                  <a:pt x="92869" y="85725"/>
                </a:lnTo>
                <a:lnTo>
                  <a:pt x="78581" y="107156"/>
                </a:lnTo>
                <a:lnTo>
                  <a:pt x="64294" y="121444"/>
                </a:lnTo>
                <a:lnTo>
                  <a:pt x="50006" y="142875"/>
                </a:lnTo>
                <a:lnTo>
                  <a:pt x="35719" y="164306"/>
                </a:lnTo>
                <a:lnTo>
                  <a:pt x="28575" y="178594"/>
                </a:lnTo>
                <a:lnTo>
                  <a:pt x="14288" y="200025"/>
                </a:lnTo>
                <a:lnTo>
                  <a:pt x="7144" y="221456"/>
                </a:lnTo>
                <a:lnTo>
                  <a:pt x="0" y="242887"/>
                </a:lnTo>
                <a:lnTo>
                  <a:pt x="0" y="257175"/>
                </a:lnTo>
                <a:lnTo>
                  <a:pt x="0" y="278606"/>
                </a:lnTo>
                <a:lnTo>
                  <a:pt x="0" y="292894"/>
                </a:lnTo>
                <a:lnTo>
                  <a:pt x="0" y="300037"/>
                </a:lnTo>
                <a:lnTo>
                  <a:pt x="7144" y="314325"/>
                </a:lnTo>
                <a:lnTo>
                  <a:pt x="14288" y="328612"/>
                </a:lnTo>
                <a:lnTo>
                  <a:pt x="21431" y="335756"/>
                </a:lnTo>
                <a:lnTo>
                  <a:pt x="35719" y="342900"/>
                </a:lnTo>
                <a:lnTo>
                  <a:pt x="42863" y="357187"/>
                </a:lnTo>
                <a:lnTo>
                  <a:pt x="57150" y="357187"/>
                </a:lnTo>
                <a:lnTo>
                  <a:pt x="64294" y="364331"/>
                </a:lnTo>
                <a:lnTo>
                  <a:pt x="78581" y="371475"/>
                </a:lnTo>
                <a:lnTo>
                  <a:pt x="92869" y="371475"/>
                </a:lnTo>
                <a:lnTo>
                  <a:pt x="107156" y="371475"/>
                </a:lnTo>
                <a:lnTo>
                  <a:pt x="114300" y="371475"/>
                </a:lnTo>
                <a:lnTo>
                  <a:pt x="135731" y="371475"/>
                </a:lnTo>
                <a:lnTo>
                  <a:pt x="135731" y="3714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Freeform 125"/>
          <p:cNvSpPr/>
          <p:nvPr/>
        </p:nvSpPr>
        <p:spPr>
          <a:xfrm>
            <a:off x="935831" y="5593556"/>
            <a:ext cx="171451" cy="14289"/>
          </a:xfrm>
          <a:custGeom>
            <a:avLst/>
            <a:gdLst/>
            <a:ahLst/>
            <a:cxnLst/>
            <a:rect l="0" t="0" r="0" b="0"/>
            <a:pathLst>
              <a:path w="171451" h="14289">
                <a:moveTo>
                  <a:pt x="0" y="0"/>
                </a:moveTo>
                <a:lnTo>
                  <a:pt x="0" y="7144"/>
                </a:lnTo>
                <a:lnTo>
                  <a:pt x="0" y="0"/>
                </a:lnTo>
                <a:lnTo>
                  <a:pt x="7144" y="0"/>
                </a:lnTo>
                <a:lnTo>
                  <a:pt x="14288" y="7144"/>
                </a:lnTo>
                <a:lnTo>
                  <a:pt x="28575" y="0"/>
                </a:lnTo>
                <a:lnTo>
                  <a:pt x="35719" y="0"/>
                </a:lnTo>
                <a:lnTo>
                  <a:pt x="50007" y="7144"/>
                </a:lnTo>
                <a:lnTo>
                  <a:pt x="64294" y="7144"/>
                </a:lnTo>
                <a:lnTo>
                  <a:pt x="78582" y="7144"/>
                </a:lnTo>
                <a:lnTo>
                  <a:pt x="100013" y="14288"/>
                </a:lnTo>
                <a:lnTo>
                  <a:pt x="114300" y="14288"/>
                </a:lnTo>
                <a:lnTo>
                  <a:pt x="135732" y="14288"/>
                </a:lnTo>
                <a:lnTo>
                  <a:pt x="171450" y="7144"/>
                </a:lnTo>
                <a:lnTo>
                  <a:pt x="17145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Freeform 126"/>
          <p:cNvSpPr/>
          <p:nvPr/>
        </p:nvSpPr>
        <p:spPr>
          <a:xfrm>
            <a:off x="1178719" y="5593556"/>
            <a:ext cx="250032" cy="392908"/>
          </a:xfrm>
          <a:custGeom>
            <a:avLst/>
            <a:gdLst/>
            <a:ahLst/>
            <a:cxnLst/>
            <a:rect l="0" t="0" r="0" b="0"/>
            <a:pathLst>
              <a:path w="250032" h="392908">
                <a:moveTo>
                  <a:pt x="142875" y="14288"/>
                </a:moveTo>
                <a:lnTo>
                  <a:pt x="142875" y="14288"/>
                </a:lnTo>
                <a:lnTo>
                  <a:pt x="135731" y="14288"/>
                </a:lnTo>
                <a:lnTo>
                  <a:pt x="135731" y="14288"/>
                </a:lnTo>
                <a:lnTo>
                  <a:pt x="128587" y="7144"/>
                </a:lnTo>
                <a:lnTo>
                  <a:pt x="121444" y="7144"/>
                </a:lnTo>
                <a:lnTo>
                  <a:pt x="114300" y="7144"/>
                </a:lnTo>
                <a:lnTo>
                  <a:pt x="107156" y="7144"/>
                </a:lnTo>
                <a:lnTo>
                  <a:pt x="100012" y="0"/>
                </a:lnTo>
                <a:lnTo>
                  <a:pt x="92869" y="7144"/>
                </a:lnTo>
                <a:lnTo>
                  <a:pt x="85725" y="7144"/>
                </a:lnTo>
                <a:lnTo>
                  <a:pt x="71437" y="7144"/>
                </a:lnTo>
                <a:lnTo>
                  <a:pt x="64294" y="14288"/>
                </a:lnTo>
                <a:lnTo>
                  <a:pt x="50006" y="28575"/>
                </a:lnTo>
                <a:lnTo>
                  <a:pt x="35719" y="28575"/>
                </a:lnTo>
                <a:lnTo>
                  <a:pt x="28575" y="42863"/>
                </a:lnTo>
                <a:lnTo>
                  <a:pt x="21431" y="57150"/>
                </a:lnTo>
                <a:lnTo>
                  <a:pt x="14287" y="64294"/>
                </a:lnTo>
                <a:lnTo>
                  <a:pt x="7144" y="71438"/>
                </a:lnTo>
                <a:lnTo>
                  <a:pt x="0" y="85725"/>
                </a:lnTo>
                <a:lnTo>
                  <a:pt x="0" y="92869"/>
                </a:lnTo>
                <a:lnTo>
                  <a:pt x="0" y="100013"/>
                </a:lnTo>
                <a:lnTo>
                  <a:pt x="0" y="107157"/>
                </a:lnTo>
                <a:lnTo>
                  <a:pt x="0" y="121444"/>
                </a:lnTo>
                <a:lnTo>
                  <a:pt x="0" y="121444"/>
                </a:lnTo>
                <a:lnTo>
                  <a:pt x="7144" y="128588"/>
                </a:lnTo>
                <a:lnTo>
                  <a:pt x="14287" y="135732"/>
                </a:lnTo>
                <a:lnTo>
                  <a:pt x="28575" y="135732"/>
                </a:lnTo>
                <a:lnTo>
                  <a:pt x="35719" y="135732"/>
                </a:lnTo>
                <a:lnTo>
                  <a:pt x="42862" y="142875"/>
                </a:lnTo>
                <a:lnTo>
                  <a:pt x="57150" y="135732"/>
                </a:lnTo>
                <a:lnTo>
                  <a:pt x="64294" y="128588"/>
                </a:lnTo>
                <a:lnTo>
                  <a:pt x="71437" y="128588"/>
                </a:lnTo>
                <a:lnTo>
                  <a:pt x="85725" y="114300"/>
                </a:lnTo>
                <a:lnTo>
                  <a:pt x="100012" y="107157"/>
                </a:lnTo>
                <a:lnTo>
                  <a:pt x="107156" y="100013"/>
                </a:lnTo>
                <a:lnTo>
                  <a:pt x="114300" y="85725"/>
                </a:lnTo>
                <a:lnTo>
                  <a:pt x="121444" y="71438"/>
                </a:lnTo>
                <a:lnTo>
                  <a:pt x="128587" y="57150"/>
                </a:lnTo>
                <a:lnTo>
                  <a:pt x="128587" y="50007"/>
                </a:lnTo>
                <a:lnTo>
                  <a:pt x="135731" y="35719"/>
                </a:lnTo>
                <a:lnTo>
                  <a:pt x="135731" y="28575"/>
                </a:lnTo>
                <a:lnTo>
                  <a:pt x="135731" y="21432"/>
                </a:lnTo>
                <a:lnTo>
                  <a:pt x="135731" y="14288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0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7144"/>
                </a:lnTo>
                <a:lnTo>
                  <a:pt x="135731" y="14288"/>
                </a:lnTo>
                <a:lnTo>
                  <a:pt x="135731" y="28575"/>
                </a:lnTo>
                <a:lnTo>
                  <a:pt x="135731" y="35719"/>
                </a:lnTo>
                <a:lnTo>
                  <a:pt x="135731" y="50007"/>
                </a:lnTo>
                <a:lnTo>
                  <a:pt x="135731" y="64294"/>
                </a:lnTo>
                <a:lnTo>
                  <a:pt x="135731" y="85725"/>
                </a:lnTo>
                <a:lnTo>
                  <a:pt x="135731" y="100013"/>
                </a:lnTo>
                <a:lnTo>
                  <a:pt x="135731" y="128588"/>
                </a:lnTo>
                <a:lnTo>
                  <a:pt x="135731" y="150019"/>
                </a:lnTo>
                <a:lnTo>
                  <a:pt x="135731" y="171450"/>
                </a:lnTo>
                <a:lnTo>
                  <a:pt x="135731" y="200025"/>
                </a:lnTo>
                <a:lnTo>
                  <a:pt x="135731" y="221457"/>
                </a:lnTo>
                <a:lnTo>
                  <a:pt x="135731" y="242888"/>
                </a:lnTo>
                <a:lnTo>
                  <a:pt x="128587" y="271463"/>
                </a:lnTo>
                <a:lnTo>
                  <a:pt x="128587" y="292894"/>
                </a:lnTo>
                <a:lnTo>
                  <a:pt x="128587" y="307182"/>
                </a:lnTo>
                <a:lnTo>
                  <a:pt x="128587" y="328613"/>
                </a:lnTo>
                <a:lnTo>
                  <a:pt x="128587" y="350044"/>
                </a:lnTo>
                <a:lnTo>
                  <a:pt x="128587" y="357188"/>
                </a:lnTo>
                <a:lnTo>
                  <a:pt x="128587" y="364332"/>
                </a:lnTo>
                <a:lnTo>
                  <a:pt x="128587" y="378619"/>
                </a:lnTo>
                <a:lnTo>
                  <a:pt x="128587" y="385763"/>
                </a:lnTo>
                <a:lnTo>
                  <a:pt x="128587" y="385763"/>
                </a:lnTo>
                <a:lnTo>
                  <a:pt x="128587" y="385763"/>
                </a:lnTo>
                <a:lnTo>
                  <a:pt x="128587" y="392907"/>
                </a:lnTo>
                <a:lnTo>
                  <a:pt x="128587" y="392907"/>
                </a:lnTo>
                <a:lnTo>
                  <a:pt x="128587" y="392907"/>
                </a:lnTo>
                <a:lnTo>
                  <a:pt x="128587" y="392907"/>
                </a:lnTo>
                <a:lnTo>
                  <a:pt x="128587" y="392907"/>
                </a:lnTo>
                <a:lnTo>
                  <a:pt x="128587" y="385763"/>
                </a:lnTo>
                <a:lnTo>
                  <a:pt x="128587" y="385763"/>
                </a:lnTo>
                <a:lnTo>
                  <a:pt x="128587" y="378619"/>
                </a:lnTo>
                <a:lnTo>
                  <a:pt x="135731" y="364332"/>
                </a:lnTo>
                <a:lnTo>
                  <a:pt x="135731" y="357188"/>
                </a:lnTo>
                <a:lnTo>
                  <a:pt x="142875" y="342900"/>
                </a:lnTo>
                <a:lnTo>
                  <a:pt x="142875" y="328613"/>
                </a:lnTo>
                <a:lnTo>
                  <a:pt x="150019" y="314325"/>
                </a:lnTo>
                <a:lnTo>
                  <a:pt x="157162" y="300038"/>
                </a:lnTo>
                <a:lnTo>
                  <a:pt x="157162" y="278607"/>
                </a:lnTo>
                <a:lnTo>
                  <a:pt x="171450" y="257175"/>
                </a:lnTo>
                <a:lnTo>
                  <a:pt x="178594" y="242888"/>
                </a:lnTo>
                <a:lnTo>
                  <a:pt x="185737" y="221457"/>
                </a:lnTo>
                <a:lnTo>
                  <a:pt x="192881" y="200025"/>
                </a:lnTo>
                <a:lnTo>
                  <a:pt x="207169" y="178594"/>
                </a:lnTo>
                <a:lnTo>
                  <a:pt x="214312" y="157163"/>
                </a:lnTo>
                <a:lnTo>
                  <a:pt x="221456" y="135732"/>
                </a:lnTo>
                <a:lnTo>
                  <a:pt x="235744" y="121444"/>
                </a:lnTo>
                <a:lnTo>
                  <a:pt x="250031" y="107157"/>
                </a:lnTo>
                <a:lnTo>
                  <a:pt x="250031" y="10715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Freeform 127"/>
          <p:cNvSpPr/>
          <p:nvPr/>
        </p:nvSpPr>
        <p:spPr>
          <a:xfrm>
            <a:off x="1435894" y="5514975"/>
            <a:ext cx="378620" cy="385764"/>
          </a:xfrm>
          <a:custGeom>
            <a:avLst/>
            <a:gdLst/>
            <a:ahLst/>
            <a:cxnLst/>
            <a:rect l="0" t="0" r="0" b="0"/>
            <a:pathLst>
              <a:path w="378620" h="385764">
                <a:moveTo>
                  <a:pt x="14287" y="142875"/>
                </a:moveTo>
                <a:lnTo>
                  <a:pt x="14287" y="135731"/>
                </a:lnTo>
                <a:lnTo>
                  <a:pt x="14287" y="135731"/>
                </a:lnTo>
                <a:lnTo>
                  <a:pt x="21431" y="135731"/>
                </a:lnTo>
                <a:lnTo>
                  <a:pt x="21431" y="128588"/>
                </a:lnTo>
                <a:lnTo>
                  <a:pt x="21431" y="128588"/>
                </a:lnTo>
                <a:lnTo>
                  <a:pt x="21431" y="128588"/>
                </a:lnTo>
                <a:lnTo>
                  <a:pt x="21431" y="128588"/>
                </a:lnTo>
                <a:lnTo>
                  <a:pt x="21431" y="128588"/>
                </a:lnTo>
                <a:lnTo>
                  <a:pt x="21431" y="135731"/>
                </a:lnTo>
                <a:lnTo>
                  <a:pt x="21431" y="135731"/>
                </a:lnTo>
                <a:lnTo>
                  <a:pt x="14287" y="142875"/>
                </a:lnTo>
                <a:lnTo>
                  <a:pt x="14287" y="157163"/>
                </a:lnTo>
                <a:lnTo>
                  <a:pt x="14287" y="171450"/>
                </a:lnTo>
                <a:lnTo>
                  <a:pt x="7144" y="178594"/>
                </a:lnTo>
                <a:lnTo>
                  <a:pt x="7144" y="200025"/>
                </a:lnTo>
                <a:lnTo>
                  <a:pt x="0" y="214313"/>
                </a:lnTo>
                <a:lnTo>
                  <a:pt x="0" y="221456"/>
                </a:lnTo>
                <a:lnTo>
                  <a:pt x="0" y="235744"/>
                </a:lnTo>
                <a:lnTo>
                  <a:pt x="0" y="250031"/>
                </a:lnTo>
                <a:lnTo>
                  <a:pt x="0" y="257175"/>
                </a:lnTo>
                <a:lnTo>
                  <a:pt x="0" y="271463"/>
                </a:lnTo>
                <a:lnTo>
                  <a:pt x="7144" y="278606"/>
                </a:lnTo>
                <a:lnTo>
                  <a:pt x="7144" y="285750"/>
                </a:lnTo>
                <a:lnTo>
                  <a:pt x="7144" y="292894"/>
                </a:lnTo>
                <a:lnTo>
                  <a:pt x="14287" y="300038"/>
                </a:lnTo>
                <a:lnTo>
                  <a:pt x="14287" y="300038"/>
                </a:lnTo>
                <a:lnTo>
                  <a:pt x="21431" y="292894"/>
                </a:lnTo>
                <a:lnTo>
                  <a:pt x="28575" y="300038"/>
                </a:lnTo>
                <a:lnTo>
                  <a:pt x="28575" y="292894"/>
                </a:lnTo>
                <a:lnTo>
                  <a:pt x="35719" y="278606"/>
                </a:lnTo>
                <a:lnTo>
                  <a:pt x="35719" y="271463"/>
                </a:lnTo>
                <a:lnTo>
                  <a:pt x="42862" y="264319"/>
                </a:lnTo>
                <a:lnTo>
                  <a:pt x="50006" y="242888"/>
                </a:lnTo>
                <a:lnTo>
                  <a:pt x="50006" y="235744"/>
                </a:lnTo>
                <a:lnTo>
                  <a:pt x="57150" y="221456"/>
                </a:lnTo>
                <a:lnTo>
                  <a:pt x="57150" y="207169"/>
                </a:lnTo>
                <a:lnTo>
                  <a:pt x="57150" y="200025"/>
                </a:lnTo>
                <a:lnTo>
                  <a:pt x="57150" y="192881"/>
                </a:lnTo>
                <a:lnTo>
                  <a:pt x="57150" y="185738"/>
                </a:lnTo>
                <a:lnTo>
                  <a:pt x="57150" y="178594"/>
                </a:lnTo>
                <a:lnTo>
                  <a:pt x="57150" y="178594"/>
                </a:lnTo>
                <a:lnTo>
                  <a:pt x="57150" y="178594"/>
                </a:lnTo>
                <a:lnTo>
                  <a:pt x="57150" y="171450"/>
                </a:lnTo>
                <a:lnTo>
                  <a:pt x="57150" y="171450"/>
                </a:lnTo>
                <a:lnTo>
                  <a:pt x="57150" y="171450"/>
                </a:lnTo>
                <a:lnTo>
                  <a:pt x="57150" y="171450"/>
                </a:lnTo>
                <a:lnTo>
                  <a:pt x="64294" y="178594"/>
                </a:lnTo>
                <a:lnTo>
                  <a:pt x="64294" y="185738"/>
                </a:lnTo>
                <a:lnTo>
                  <a:pt x="64294" y="192881"/>
                </a:lnTo>
                <a:lnTo>
                  <a:pt x="71437" y="200025"/>
                </a:lnTo>
                <a:lnTo>
                  <a:pt x="71437" y="214313"/>
                </a:lnTo>
                <a:lnTo>
                  <a:pt x="78581" y="228600"/>
                </a:lnTo>
                <a:lnTo>
                  <a:pt x="85725" y="235744"/>
                </a:lnTo>
                <a:lnTo>
                  <a:pt x="92869" y="250031"/>
                </a:lnTo>
                <a:lnTo>
                  <a:pt x="100012" y="264319"/>
                </a:lnTo>
                <a:lnTo>
                  <a:pt x="107156" y="271463"/>
                </a:lnTo>
                <a:lnTo>
                  <a:pt x="114300" y="278606"/>
                </a:lnTo>
                <a:lnTo>
                  <a:pt x="121444" y="292894"/>
                </a:lnTo>
                <a:lnTo>
                  <a:pt x="135731" y="300038"/>
                </a:lnTo>
                <a:lnTo>
                  <a:pt x="142875" y="300038"/>
                </a:lnTo>
                <a:lnTo>
                  <a:pt x="150019" y="314325"/>
                </a:lnTo>
                <a:lnTo>
                  <a:pt x="157162" y="314325"/>
                </a:lnTo>
                <a:lnTo>
                  <a:pt x="164306" y="314325"/>
                </a:lnTo>
                <a:lnTo>
                  <a:pt x="171450" y="314325"/>
                </a:lnTo>
                <a:lnTo>
                  <a:pt x="178594" y="314325"/>
                </a:lnTo>
                <a:lnTo>
                  <a:pt x="185737" y="314325"/>
                </a:lnTo>
                <a:lnTo>
                  <a:pt x="192881" y="307181"/>
                </a:lnTo>
                <a:lnTo>
                  <a:pt x="192881" y="307181"/>
                </a:lnTo>
                <a:lnTo>
                  <a:pt x="200025" y="300038"/>
                </a:lnTo>
                <a:lnTo>
                  <a:pt x="200025" y="292894"/>
                </a:lnTo>
                <a:lnTo>
                  <a:pt x="207169" y="292894"/>
                </a:lnTo>
                <a:lnTo>
                  <a:pt x="207169" y="278606"/>
                </a:lnTo>
                <a:lnTo>
                  <a:pt x="207169" y="271463"/>
                </a:lnTo>
                <a:lnTo>
                  <a:pt x="207169" y="264319"/>
                </a:lnTo>
                <a:lnTo>
                  <a:pt x="207169" y="250031"/>
                </a:lnTo>
                <a:lnTo>
                  <a:pt x="207169" y="242888"/>
                </a:lnTo>
                <a:lnTo>
                  <a:pt x="200025" y="235744"/>
                </a:lnTo>
                <a:lnTo>
                  <a:pt x="200025" y="228600"/>
                </a:lnTo>
                <a:lnTo>
                  <a:pt x="192881" y="214313"/>
                </a:lnTo>
                <a:lnTo>
                  <a:pt x="192881" y="214313"/>
                </a:lnTo>
                <a:lnTo>
                  <a:pt x="185737" y="207169"/>
                </a:lnTo>
                <a:lnTo>
                  <a:pt x="178594" y="207169"/>
                </a:lnTo>
                <a:lnTo>
                  <a:pt x="178594" y="200025"/>
                </a:lnTo>
                <a:lnTo>
                  <a:pt x="171450" y="207169"/>
                </a:lnTo>
                <a:lnTo>
                  <a:pt x="171450" y="200025"/>
                </a:lnTo>
                <a:lnTo>
                  <a:pt x="171450" y="200025"/>
                </a:lnTo>
                <a:lnTo>
                  <a:pt x="164306" y="207169"/>
                </a:lnTo>
                <a:lnTo>
                  <a:pt x="164306" y="207169"/>
                </a:lnTo>
                <a:lnTo>
                  <a:pt x="157162" y="214313"/>
                </a:lnTo>
                <a:lnTo>
                  <a:pt x="157162" y="221456"/>
                </a:lnTo>
                <a:lnTo>
                  <a:pt x="150019" y="235744"/>
                </a:lnTo>
                <a:lnTo>
                  <a:pt x="150019" y="242888"/>
                </a:lnTo>
                <a:lnTo>
                  <a:pt x="150019" y="250031"/>
                </a:lnTo>
                <a:lnTo>
                  <a:pt x="150019" y="264319"/>
                </a:lnTo>
                <a:lnTo>
                  <a:pt x="150019" y="271463"/>
                </a:lnTo>
                <a:lnTo>
                  <a:pt x="150019" y="278606"/>
                </a:lnTo>
                <a:lnTo>
                  <a:pt x="150019" y="292894"/>
                </a:lnTo>
                <a:lnTo>
                  <a:pt x="150019" y="300038"/>
                </a:lnTo>
                <a:lnTo>
                  <a:pt x="150019" y="307181"/>
                </a:lnTo>
                <a:lnTo>
                  <a:pt x="157162" y="314325"/>
                </a:lnTo>
                <a:lnTo>
                  <a:pt x="157162" y="321469"/>
                </a:lnTo>
                <a:lnTo>
                  <a:pt x="164306" y="321469"/>
                </a:lnTo>
                <a:lnTo>
                  <a:pt x="171450" y="328613"/>
                </a:lnTo>
                <a:lnTo>
                  <a:pt x="171450" y="335756"/>
                </a:lnTo>
                <a:lnTo>
                  <a:pt x="178594" y="328613"/>
                </a:lnTo>
                <a:lnTo>
                  <a:pt x="178594" y="335756"/>
                </a:lnTo>
                <a:lnTo>
                  <a:pt x="185737" y="335756"/>
                </a:lnTo>
                <a:lnTo>
                  <a:pt x="192881" y="335756"/>
                </a:lnTo>
                <a:lnTo>
                  <a:pt x="207169" y="328613"/>
                </a:lnTo>
                <a:lnTo>
                  <a:pt x="207169" y="328613"/>
                </a:lnTo>
                <a:lnTo>
                  <a:pt x="221456" y="321469"/>
                </a:lnTo>
                <a:lnTo>
                  <a:pt x="228600" y="314325"/>
                </a:lnTo>
                <a:lnTo>
                  <a:pt x="235744" y="307181"/>
                </a:lnTo>
                <a:lnTo>
                  <a:pt x="242887" y="300038"/>
                </a:lnTo>
                <a:lnTo>
                  <a:pt x="257175" y="278606"/>
                </a:lnTo>
                <a:lnTo>
                  <a:pt x="271462" y="271463"/>
                </a:lnTo>
                <a:lnTo>
                  <a:pt x="278606" y="257175"/>
                </a:lnTo>
                <a:lnTo>
                  <a:pt x="285750" y="242888"/>
                </a:lnTo>
                <a:lnTo>
                  <a:pt x="300037" y="228600"/>
                </a:lnTo>
                <a:lnTo>
                  <a:pt x="307181" y="214313"/>
                </a:lnTo>
                <a:lnTo>
                  <a:pt x="314325" y="192881"/>
                </a:lnTo>
                <a:lnTo>
                  <a:pt x="321469" y="178594"/>
                </a:lnTo>
                <a:lnTo>
                  <a:pt x="328612" y="164306"/>
                </a:lnTo>
                <a:lnTo>
                  <a:pt x="328612" y="150019"/>
                </a:lnTo>
                <a:lnTo>
                  <a:pt x="335756" y="128588"/>
                </a:lnTo>
                <a:lnTo>
                  <a:pt x="335756" y="114300"/>
                </a:lnTo>
                <a:lnTo>
                  <a:pt x="335756" y="100013"/>
                </a:lnTo>
                <a:lnTo>
                  <a:pt x="335756" y="78581"/>
                </a:lnTo>
                <a:lnTo>
                  <a:pt x="335756" y="64294"/>
                </a:lnTo>
                <a:lnTo>
                  <a:pt x="328612" y="57150"/>
                </a:lnTo>
                <a:lnTo>
                  <a:pt x="328612" y="35719"/>
                </a:lnTo>
                <a:lnTo>
                  <a:pt x="321469" y="28575"/>
                </a:lnTo>
                <a:lnTo>
                  <a:pt x="321469" y="21431"/>
                </a:lnTo>
                <a:lnTo>
                  <a:pt x="314325" y="14288"/>
                </a:lnTo>
                <a:lnTo>
                  <a:pt x="314325" y="7144"/>
                </a:lnTo>
                <a:lnTo>
                  <a:pt x="307181" y="7144"/>
                </a:lnTo>
                <a:lnTo>
                  <a:pt x="307181" y="0"/>
                </a:lnTo>
                <a:lnTo>
                  <a:pt x="300037" y="0"/>
                </a:lnTo>
                <a:lnTo>
                  <a:pt x="300037" y="0"/>
                </a:lnTo>
                <a:lnTo>
                  <a:pt x="292894" y="7144"/>
                </a:lnTo>
                <a:lnTo>
                  <a:pt x="285750" y="14288"/>
                </a:lnTo>
                <a:lnTo>
                  <a:pt x="278606" y="28575"/>
                </a:lnTo>
                <a:lnTo>
                  <a:pt x="278606" y="42863"/>
                </a:lnTo>
                <a:lnTo>
                  <a:pt x="271462" y="50006"/>
                </a:lnTo>
                <a:lnTo>
                  <a:pt x="271462" y="71438"/>
                </a:lnTo>
                <a:lnTo>
                  <a:pt x="264319" y="92869"/>
                </a:lnTo>
                <a:lnTo>
                  <a:pt x="264319" y="114300"/>
                </a:lnTo>
                <a:lnTo>
                  <a:pt x="264319" y="135731"/>
                </a:lnTo>
                <a:lnTo>
                  <a:pt x="264319" y="157163"/>
                </a:lnTo>
                <a:lnTo>
                  <a:pt x="264319" y="185738"/>
                </a:lnTo>
                <a:lnTo>
                  <a:pt x="264319" y="207169"/>
                </a:lnTo>
                <a:lnTo>
                  <a:pt x="271462" y="228600"/>
                </a:lnTo>
                <a:lnTo>
                  <a:pt x="278606" y="250031"/>
                </a:lnTo>
                <a:lnTo>
                  <a:pt x="278606" y="271463"/>
                </a:lnTo>
                <a:lnTo>
                  <a:pt x="292894" y="285750"/>
                </a:lnTo>
                <a:lnTo>
                  <a:pt x="300037" y="314325"/>
                </a:lnTo>
                <a:lnTo>
                  <a:pt x="314325" y="328613"/>
                </a:lnTo>
                <a:lnTo>
                  <a:pt x="321469" y="342900"/>
                </a:lnTo>
                <a:lnTo>
                  <a:pt x="335756" y="357188"/>
                </a:lnTo>
                <a:lnTo>
                  <a:pt x="350044" y="371475"/>
                </a:lnTo>
                <a:lnTo>
                  <a:pt x="357187" y="378619"/>
                </a:lnTo>
                <a:lnTo>
                  <a:pt x="378619" y="385763"/>
                </a:lnTo>
                <a:lnTo>
                  <a:pt x="378619" y="3857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Freeform 128"/>
          <p:cNvSpPr/>
          <p:nvPr/>
        </p:nvSpPr>
        <p:spPr>
          <a:xfrm>
            <a:off x="2064544" y="5629275"/>
            <a:ext cx="250032" cy="185739"/>
          </a:xfrm>
          <a:custGeom>
            <a:avLst/>
            <a:gdLst/>
            <a:ahLst/>
            <a:cxnLst/>
            <a:rect l="0" t="0" r="0" b="0"/>
            <a:pathLst>
              <a:path w="250032" h="185739">
                <a:moveTo>
                  <a:pt x="14287" y="0"/>
                </a:moveTo>
                <a:lnTo>
                  <a:pt x="14287" y="0"/>
                </a:lnTo>
                <a:lnTo>
                  <a:pt x="14287" y="0"/>
                </a:lnTo>
                <a:lnTo>
                  <a:pt x="14287" y="7144"/>
                </a:lnTo>
                <a:lnTo>
                  <a:pt x="14287" y="7144"/>
                </a:lnTo>
                <a:lnTo>
                  <a:pt x="14287" y="14288"/>
                </a:lnTo>
                <a:lnTo>
                  <a:pt x="7144" y="21431"/>
                </a:lnTo>
                <a:lnTo>
                  <a:pt x="7144" y="35719"/>
                </a:lnTo>
                <a:lnTo>
                  <a:pt x="7144" y="50006"/>
                </a:lnTo>
                <a:lnTo>
                  <a:pt x="7144" y="57150"/>
                </a:lnTo>
                <a:lnTo>
                  <a:pt x="0" y="71438"/>
                </a:lnTo>
                <a:lnTo>
                  <a:pt x="0" y="85725"/>
                </a:lnTo>
                <a:lnTo>
                  <a:pt x="0" y="100013"/>
                </a:lnTo>
                <a:lnTo>
                  <a:pt x="0" y="114300"/>
                </a:lnTo>
                <a:lnTo>
                  <a:pt x="0" y="135731"/>
                </a:lnTo>
                <a:lnTo>
                  <a:pt x="7144" y="142875"/>
                </a:lnTo>
                <a:lnTo>
                  <a:pt x="7144" y="157163"/>
                </a:lnTo>
                <a:lnTo>
                  <a:pt x="14287" y="164306"/>
                </a:lnTo>
                <a:lnTo>
                  <a:pt x="21431" y="171450"/>
                </a:lnTo>
                <a:lnTo>
                  <a:pt x="21431" y="178594"/>
                </a:lnTo>
                <a:lnTo>
                  <a:pt x="35719" y="185738"/>
                </a:lnTo>
                <a:lnTo>
                  <a:pt x="42862" y="185738"/>
                </a:lnTo>
                <a:lnTo>
                  <a:pt x="42862" y="185738"/>
                </a:lnTo>
                <a:lnTo>
                  <a:pt x="57150" y="185738"/>
                </a:lnTo>
                <a:lnTo>
                  <a:pt x="64294" y="185738"/>
                </a:lnTo>
                <a:lnTo>
                  <a:pt x="71437" y="178594"/>
                </a:lnTo>
                <a:lnTo>
                  <a:pt x="78581" y="171450"/>
                </a:lnTo>
                <a:lnTo>
                  <a:pt x="85725" y="164306"/>
                </a:lnTo>
                <a:lnTo>
                  <a:pt x="92869" y="150019"/>
                </a:lnTo>
                <a:lnTo>
                  <a:pt x="100012" y="135731"/>
                </a:lnTo>
                <a:lnTo>
                  <a:pt x="107156" y="121444"/>
                </a:lnTo>
                <a:lnTo>
                  <a:pt x="114300" y="100013"/>
                </a:lnTo>
                <a:lnTo>
                  <a:pt x="121444" y="85725"/>
                </a:lnTo>
                <a:lnTo>
                  <a:pt x="128587" y="64294"/>
                </a:lnTo>
                <a:lnTo>
                  <a:pt x="135731" y="50006"/>
                </a:lnTo>
                <a:lnTo>
                  <a:pt x="135731" y="35719"/>
                </a:lnTo>
                <a:lnTo>
                  <a:pt x="142875" y="35719"/>
                </a:lnTo>
                <a:lnTo>
                  <a:pt x="150019" y="28575"/>
                </a:lnTo>
                <a:lnTo>
                  <a:pt x="150019" y="21431"/>
                </a:lnTo>
                <a:lnTo>
                  <a:pt x="150019" y="21431"/>
                </a:lnTo>
                <a:lnTo>
                  <a:pt x="157162" y="21431"/>
                </a:lnTo>
                <a:lnTo>
                  <a:pt x="157162" y="14288"/>
                </a:lnTo>
                <a:lnTo>
                  <a:pt x="157162" y="21431"/>
                </a:lnTo>
                <a:lnTo>
                  <a:pt x="164306" y="21431"/>
                </a:lnTo>
                <a:lnTo>
                  <a:pt x="171450" y="28575"/>
                </a:lnTo>
                <a:lnTo>
                  <a:pt x="171450" y="28575"/>
                </a:lnTo>
                <a:lnTo>
                  <a:pt x="178594" y="35719"/>
                </a:lnTo>
                <a:lnTo>
                  <a:pt x="185737" y="42863"/>
                </a:lnTo>
                <a:lnTo>
                  <a:pt x="185737" y="50006"/>
                </a:lnTo>
                <a:lnTo>
                  <a:pt x="192881" y="64294"/>
                </a:lnTo>
                <a:lnTo>
                  <a:pt x="200025" y="71438"/>
                </a:lnTo>
                <a:lnTo>
                  <a:pt x="207169" y="78581"/>
                </a:lnTo>
                <a:lnTo>
                  <a:pt x="214312" y="85725"/>
                </a:lnTo>
                <a:lnTo>
                  <a:pt x="221456" y="92869"/>
                </a:lnTo>
                <a:lnTo>
                  <a:pt x="228600" y="100013"/>
                </a:lnTo>
                <a:lnTo>
                  <a:pt x="235744" y="107156"/>
                </a:lnTo>
                <a:lnTo>
                  <a:pt x="242887" y="114300"/>
                </a:lnTo>
                <a:lnTo>
                  <a:pt x="242887" y="121444"/>
                </a:lnTo>
                <a:lnTo>
                  <a:pt x="250031" y="121444"/>
                </a:lnTo>
                <a:lnTo>
                  <a:pt x="250031" y="121444"/>
                </a:lnTo>
                <a:lnTo>
                  <a:pt x="250031" y="1214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Freeform 129"/>
          <p:cNvSpPr/>
          <p:nvPr/>
        </p:nvSpPr>
        <p:spPr>
          <a:xfrm>
            <a:off x="2028825" y="5507831"/>
            <a:ext cx="14289" cy="14289"/>
          </a:xfrm>
          <a:custGeom>
            <a:avLst/>
            <a:gdLst/>
            <a:ahLst/>
            <a:cxnLst/>
            <a:rect l="0" t="0" r="0" b="0"/>
            <a:pathLst>
              <a:path w="14289" h="14289">
                <a:moveTo>
                  <a:pt x="7144" y="7144"/>
                </a:moveTo>
                <a:lnTo>
                  <a:pt x="7144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7144" y="7144"/>
                </a:lnTo>
                <a:lnTo>
                  <a:pt x="14288" y="14288"/>
                </a:lnTo>
                <a:lnTo>
                  <a:pt x="14288" y="142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Freeform 130"/>
          <p:cNvSpPr/>
          <p:nvPr/>
        </p:nvSpPr>
        <p:spPr>
          <a:xfrm>
            <a:off x="2543175" y="5493544"/>
            <a:ext cx="21432" cy="314326"/>
          </a:xfrm>
          <a:custGeom>
            <a:avLst/>
            <a:gdLst/>
            <a:ahLst/>
            <a:cxnLst/>
            <a:rect l="0" t="0" r="0" b="0"/>
            <a:pathLst>
              <a:path w="21432" h="314326">
                <a:moveTo>
                  <a:pt x="7144" y="7144"/>
                </a:moveTo>
                <a:lnTo>
                  <a:pt x="7144" y="7144"/>
                </a:lnTo>
                <a:lnTo>
                  <a:pt x="7144" y="0"/>
                </a:lnTo>
                <a:lnTo>
                  <a:pt x="7144" y="7144"/>
                </a:lnTo>
                <a:lnTo>
                  <a:pt x="7144" y="14287"/>
                </a:lnTo>
                <a:lnTo>
                  <a:pt x="7144" y="21431"/>
                </a:lnTo>
                <a:lnTo>
                  <a:pt x="7144" y="28575"/>
                </a:lnTo>
                <a:lnTo>
                  <a:pt x="7144" y="42862"/>
                </a:lnTo>
                <a:lnTo>
                  <a:pt x="0" y="57150"/>
                </a:lnTo>
                <a:lnTo>
                  <a:pt x="0" y="71437"/>
                </a:lnTo>
                <a:lnTo>
                  <a:pt x="0" y="92869"/>
                </a:lnTo>
                <a:lnTo>
                  <a:pt x="0" y="114300"/>
                </a:lnTo>
                <a:lnTo>
                  <a:pt x="0" y="128587"/>
                </a:lnTo>
                <a:lnTo>
                  <a:pt x="0" y="157162"/>
                </a:lnTo>
                <a:lnTo>
                  <a:pt x="0" y="178594"/>
                </a:lnTo>
                <a:lnTo>
                  <a:pt x="0" y="200025"/>
                </a:lnTo>
                <a:lnTo>
                  <a:pt x="0" y="221456"/>
                </a:lnTo>
                <a:lnTo>
                  <a:pt x="0" y="242887"/>
                </a:lnTo>
                <a:lnTo>
                  <a:pt x="7144" y="257175"/>
                </a:lnTo>
                <a:lnTo>
                  <a:pt x="7144" y="264319"/>
                </a:lnTo>
                <a:lnTo>
                  <a:pt x="7144" y="285750"/>
                </a:lnTo>
                <a:lnTo>
                  <a:pt x="14288" y="292894"/>
                </a:lnTo>
                <a:lnTo>
                  <a:pt x="21431" y="314325"/>
                </a:lnTo>
                <a:lnTo>
                  <a:pt x="21431" y="3143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Freeform 131"/>
          <p:cNvSpPr/>
          <p:nvPr/>
        </p:nvSpPr>
        <p:spPr>
          <a:xfrm>
            <a:off x="2478881" y="5564981"/>
            <a:ext cx="392908" cy="192883"/>
          </a:xfrm>
          <a:custGeom>
            <a:avLst/>
            <a:gdLst/>
            <a:ahLst/>
            <a:cxnLst/>
            <a:rect l="0" t="0" r="0" b="0"/>
            <a:pathLst>
              <a:path w="392908" h="192883">
                <a:moveTo>
                  <a:pt x="7144" y="71438"/>
                </a:moveTo>
                <a:lnTo>
                  <a:pt x="7144" y="71438"/>
                </a:lnTo>
                <a:lnTo>
                  <a:pt x="0" y="78582"/>
                </a:lnTo>
                <a:lnTo>
                  <a:pt x="7144" y="78582"/>
                </a:lnTo>
                <a:lnTo>
                  <a:pt x="7144" y="71438"/>
                </a:lnTo>
                <a:lnTo>
                  <a:pt x="7144" y="71438"/>
                </a:lnTo>
                <a:lnTo>
                  <a:pt x="14288" y="71438"/>
                </a:lnTo>
                <a:lnTo>
                  <a:pt x="14288" y="71438"/>
                </a:lnTo>
                <a:lnTo>
                  <a:pt x="21432" y="71438"/>
                </a:lnTo>
                <a:lnTo>
                  <a:pt x="21432" y="71438"/>
                </a:lnTo>
                <a:lnTo>
                  <a:pt x="28575" y="64294"/>
                </a:lnTo>
                <a:lnTo>
                  <a:pt x="35719" y="57150"/>
                </a:lnTo>
                <a:lnTo>
                  <a:pt x="50007" y="50007"/>
                </a:lnTo>
                <a:lnTo>
                  <a:pt x="57150" y="42863"/>
                </a:lnTo>
                <a:lnTo>
                  <a:pt x="57150" y="35719"/>
                </a:lnTo>
                <a:lnTo>
                  <a:pt x="71438" y="28575"/>
                </a:lnTo>
                <a:lnTo>
                  <a:pt x="78582" y="28575"/>
                </a:lnTo>
                <a:lnTo>
                  <a:pt x="85725" y="21432"/>
                </a:lnTo>
                <a:lnTo>
                  <a:pt x="92869" y="7144"/>
                </a:lnTo>
                <a:lnTo>
                  <a:pt x="92869" y="7144"/>
                </a:lnTo>
                <a:lnTo>
                  <a:pt x="100013" y="7144"/>
                </a:lnTo>
                <a:lnTo>
                  <a:pt x="107157" y="0"/>
                </a:lnTo>
                <a:lnTo>
                  <a:pt x="107157" y="0"/>
                </a:lnTo>
                <a:lnTo>
                  <a:pt x="114300" y="0"/>
                </a:lnTo>
                <a:lnTo>
                  <a:pt x="114300" y="0"/>
                </a:lnTo>
                <a:lnTo>
                  <a:pt x="114300" y="0"/>
                </a:lnTo>
                <a:lnTo>
                  <a:pt x="114300" y="0"/>
                </a:lnTo>
                <a:lnTo>
                  <a:pt x="121444" y="0"/>
                </a:lnTo>
                <a:lnTo>
                  <a:pt x="121444" y="7144"/>
                </a:lnTo>
                <a:lnTo>
                  <a:pt x="121444" y="14288"/>
                </a:lnTo>
                <a:lnTo>
                  <a:pt x="121444" y="21432"/>
                </a:lnTo>
                <a:lnTo>
                  <a:pt x="121444" y="28575"/>
                </a:lnTo>
                <a:lnTo>
                  <a:pt x="121444" y="42863"/>
                </a:lnTo>
                <a:lnTo>
                  <a:pt x="121444" y="57150"/>
                </a:lnTo>
                <a:lnTo>
                  <a:pt x="121444" y="71438"/>
                </a:lnTo>
                <a:lnTo>
                  <a:pt x="121444" y="85725"/>
                </a:lnTo>
                <a:lnTo>
                  <a:pt x="121444" y="107157"/>
                </a:lnTo>
                <a:lnTo>
                  <a:pt x="121444" y="114300"/>
                </a:lnTo>
                <a:lnTo>
                  <a:pt x="121444" y="128588"/>
                </a:lnTo>
                <a:lnTo>
                  <a:pt x="121444" y="135732"/>
                </a:lnTo>
                <a:lnTo>
                  <a:pt x="128588" y="150019"/>
                </a:lnTo>
                <a:lnTo>
                  <a:pt x="128588" y="157163"/>
                </a:lnTo>
                <a:lnTo>
                  <a:pt x="128588" y="164307"/>
                </a:lnTo>
                <a:lnTo>
                  <a:pt x="128588" y="171450"/>
                </a:lnTo>
                <a:lnTo>
                  <a:pt x="128588" y="171450"/>
                </a:lnTo>
                <a:lnTo>
                  <a:pt x="128588" y="178594"/>
                </a:lnTo>
                <a:lnTo>
                  <a:pt x="135732" y="185738"/>
                </a:lnTo>
                <a:lnTo>
                  <a:pt x="135732" y="185738"/>
                </a:lnTo>
                <a:lnTo>
                  <a:pt x="135732" y="185738"/>
                </a:lnTo>
                <a:lnTo>
                  <a:pt x="135732" y="185738"/>
                </a:lnTo>
                <a:lnTo>
                  <a:pt x="135732" y="178594"/>
                </a:lnTo>
                <a:lnTo>
                  <a:pt x="142875" y="178594"/>
                </a:lnTo>
                <a:lnTo>
                  <a:pt x="142875" y="171450"/>
                </a:lnTo>
                <a:lnTo>
                  <a:pt x="150019" y="164307"/>
                </a:lnTo>
                <a:lnTo>
                  <a:pt x="150019" y="150019"/>
                </a:lnTo>
                <a:lnTo>
                  <a:pt x="157163" y="135732"/>
                </a:lnTo>
                <a:lnTo>
                  <a:pt x="164307" y="121444"/>
                </a:lnTo>
                <a:lnTo>
                  <a:pt x="171450" y="107157"/>
                </a:lnTo>
                <a:lnTo>
                  <a:pt x="178594" y="100013"/>
                </a:lnTo>
                <a:lnTo>
                  <a:pt x="185738" y="85725"/>
                </a:lnTo>
                <a:lnTo>
                  <a:pt x="185738" y="71438"/>
                </a:lnTo>
                <a:lnTo>
                  <a:pt x="192882" y="71438"/>
                </a:lnTo>
                <a:lnTo>
                  <a:pt x="192882" y="64294"/>
                </a:lnTo>
                <a:lnTo>
                  <a:pt x="200025" y="57150"/>
                </a:lnTo>
                <a:lnTo>
                  <a:pt x="200025" y="57150"/>
                </a:lnTo>
                <a:lnTo>
                  <a:pt x="200025" y="64294"/>
                </a:lnTo>
                <a:lnTo>
                  <a:pt x="200025" y="57150"/>
                </a:lnTo>
                <a:lnTo>
                  <a:pt x="200025" y="64294"/>
                </a:lnTo>
                <a:lnTo>
                  <a:pt x="200025" y="71438"/>
                </a:lnTo>
                <a:lnTo>
                  <a:pt x="200025" y="71438"/>
                </a:lnTo>
                <a:lnTo>
                  <a:pt x="207169" y="78582"/>
                </a:lnTo>
                <a:lnTo>
                  <a:pt x="207169" y="85725"/>
                </a:lnTo>
                <a:lnTo>
                  <a:pt x="214313" y="100013"/>
                </a:lnTo>
                <a:lnTo>
                  <a:pt x="221457" y="100013"/>
                </a:lnTo>
                <a:lnTo>
                  <a:pt x="221457" y="107157"/>
                </a:lnTo>
                <a:lnTo>
                  <a:pt x="235744" y="121444"/>
                </a:lnTo>
                <a:lnTo>
                  <a:pt x="242888" y="121444"/>
                </a:lnTo>
                <a:lnTo>
                  <a:pt x="250032" y="128588"/>
                </a:lnTo>
                <a:lnTo>
                  <a:pt x="257175" y="135732"/>
                </a:lnTo>
                <a:lnTo>
                  <a:pt x="264319" y="142875"/>
                </a:lnTo>
                <a:lnTo>
                  <a:pt x="271463" y="142875"/>
                </a:lnTo>
                <a:lnTo>
                  <a:pt x="285750" y="150019"/>
                </a:lnTo>
                <a:lnTo>
                  <a:pt x="292894" y="150019"/>
                </a:lnTo>
                <a:lnTo>
                  <a:pt x="307182" y="150019"/>
                </a:lnTo>
                <a:lnTo>
                  <a:pt x="307182" y="150019"/>
                </a:lnTo>
                <a:lnTo>
                  <a:pt x="321469" y="157163"/>
                </a:lnTo>
                <a:lnTo>
                  <a:pt x="321469" y="150019"/>
                </a:lnTo>
                <a:lnTo>
                  <a:pt x="328613" y="150019"/>
                </a:lnTo>
                <a:lnTo>
                  <a:pt x="335757" y="150019"/>
                </a:lnTo>
                <a:lnTo>
                  <a:pt x="335757" y="135732"/>
                </a:lnTo>
                <a:lnTo>
                  <a:pt x="342900" y="128588"/>
                </a:lnTo>
                <a:lnTo>
                  <a:pt x="342900" y="128588"/>
                </a:lnTo>
                <a:lnTo>
                  <a:pt x="342900" y="114300"/>
                </a:lnTo>
                <a:lnTo>
                  <a:pt x="342900" y="107157"/>
                </a:lnTo>
                <a:lnTo>
                  <a:pt x="342900" y="100013"/>
                </a:lnTo>
                <a:lnTo>
                  <a:pt x="335757" y="92869"/>
                </a:lnTo>
                <a:lnTo>
                  <a:pt x="335757" y="85725"/>
                </a:lnTo>
                <a:lnTo>
                  <a:pt x="328613" y="78582"/>
                </a:lnTo>
                <a:lnTo>
                  <a:pt x="321469" y="78582"/>
                </a:lnTo>
                <a:lnTo>
                  <a:pt x="314325" y="78582"/>
                </a:lnTo>
                <a:lnTo>
                  <a:pt x="307182" y="78582"/>
                </a:lnTo>
                <a:lnTo>
                  <a:pt x="307182" y="85725"/>
                </a:lnTo>
                <a:lnTo>
                  <a:pt x="300038" y="85725"/>
                </a:lnTo>
                <a:lnTo>
                  <a:pt x="292894" y="92869"/>
                </a:lnTo>
                <a:lnTo>
                  <a:pt x="278607" y="107157"/>
                </a:lnTo>
                <a:lnTo>
                  <a:pt x="278607" y="114300"/>
                </a:lnTo>
                <a:lnTo>
                  <a:pt x="271463" y="121444"/>
                </a:lnTo>
                <a:lnTo>
                  <a:pt x="271463" y="135732"/>
                </a:lnTo>
                <a:lnTo>
                  <a:pt x="278607" y="142875"/>
                </a:lnTo>
                <a:lnTo>
                  <a:pt x="278607" y="150019"/>
                </a:lnTo>
                <a:lnTo>
                  <a:pt x="285750" y="157163"/>
                </a:lnTo>
                <a:lnTo>
                  <a:pt x="292894" y="164307"/>
                </a:lnTo>
                <a:lnTo>
                  <a:pt x="300038" y="171450"/>
                </a:lnTo>
                <a:lnTo>
                  <a:pt x="307182" y="178594"/>
                </a:lnTo>
                <a:lnTo>
                  <a:pt x="314325" y="185738"/>
                </a:lnTo>
                <a:lnTo>
                  <a:pt x="328613" y="185738"/>
                </a:lnTo>
                <a:lnTo>
                  <a:pt x="335757" y="185738"/>
                </a:lnTo>
                <a:lnTo>
                  <a:pt x="350044" y="192882"/>
                </a:lnTo>
                <a:lnTo>
                  <a:pt x="364332" y="185738"/>
                </a:lnTo>
                <a:lnTo>
                  <a:pt x="378619" y="178594"/>
                </a:lnTo>
                <a:lnTo>
                  <a:pt x="392907" y="171450"/>
                </a:lnTo>
                <a:lnTo>
                  <a:pt x="392907" y="1714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Freeform 132"/>
          <p:cNvSpPr/>
          <p:nvPr/>
        </p:nvSpPr>
        <p:spPr>
          <a:xfrm>
            <a:off x="3000375" y="5450681"/>
            <a:ext cx="350045" cy="385764"/>
          </a:xfrm>
          <a:custGeom>
            <a:avLst/>
            <a:gdLst/>
            <a:ahLst/>
            <a:cxnLst/>
            <a:rect l="0" t="0" r="0" b="0"/>
            <a:pathLst>
              <a:path w="350045" h="385764">
                <a:moveTo>
                  <a:pt x="7144" y="7144"/>
                </a:moveTo>
                <a:lnTo>
                  <a:pt x="7144" y="0"/>
                </a:lnTo>
                <a:lnTo>
                  <a:pt x="7144" y="7144"/>
                </a:ln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7144" y="28575"/>
                </a:lnTo>
                <a:lnTo>
                  <a:pt x="7144" y="42863"/>
                </a:lnTo>
                <a:lnTo>
                  <a:pt x="7144" y="64294"/>
                </a:lnTo>
                <a:lnTo>
                  <a:pt x="7144" y="71438"/>
                </a:lnTo>
                <a:lnTo>
                  <a:pt x="7144" y="92869"/>
                </a:lnTo>
                <a:lnTo>
                  <a:pt x="7144" y="121444"/>
                </a:lnTo>
                <a:lnTo>
                  <a:pt x="7144" y="135732"/>
                </a:lnTo>
                <a:lnTo>
                  <a:pt x="7144" y="157163"/>
                </a:lnTo>
                <a:lnTo>
                  <a:pt x="0" y="178594"/>
                </a:lnTo>
                <a:lnTo>
                  <a:pt x="0" y="200025"/>
                </a:lnTo>
                <a:lnTo>
                  <a:pt x="0" y="207169"/>
                </a:lnTo>
                <a:lnTo>
                  <a:pt x="0" y="228600"/>
                </a:lnTo>
                <a:lnTo>
                  <a:pt x="0" y="235744"/>
                </a:lnTo>
                <a:lnTo>
                  <a:pt x="0" y="250032"/>
                </a:lnTo>
                <a:lnTo>
                  <a:pt x="0" y="257175"/>
                </a:lnTo>
                <a:lnTo>
                  <a:pt x="0" y="264319"/>
                </a:lnTo>
                <a:lnTo>
                  <a:pt x="7144" y="271463"/>
                </a:lnTo>
                <a:lnTo>
                  <a:pt x="7144" y="278607"/>
                </a:lnTo>
                <a:lnTo>
                  <a:pt x="7144" y="278607"/>
                </a:lnTo>
                <a:lnTo>
                  <a:pt x="14288" y="278607"/>
                </a:lnTo>
                <a:lnTo>
                  <a:pt x="14288" y="278607"/>
                </a:lnTo>
                <a:lnTo>
                  <a:pt x="14288" y="285750"/>
                </a:lnTo>
                <a:lnTo>
                  <a:pt x="14288" y="278607"/>
                </a:lnTo>
                <a:lnTo>
                  <a:pt x="14288" y="278607"/>
                </a:lnTo>
                <a:lnTo>
                  <a:pt x="14288" y="278607"/>
                </a:lnTo>
                <a:lnTo>
                  <a:pt x="14288" y="271463"/>
                </a:lnTo>
                <a:lnTo>
                  <a:pt x="21431" y="264319"/>
                </a:lnTo>
                <a:lnTo>
                  <a:pt x="21431" y="257175"/>
                </a:lnTo>
                <a:lnTo>
                  <a:pt x="28575" y="250032"/>
                </a:lnTo>
                <a:lnTo>
                  <a:pt x="35719" y="242888"/>
                </a:lnTo>
                <a:lnTo>
                  <a:pt x="42863" y="235744"/>
                </a:lnTo>
                <a:lnTo>
                  <a:pt x="50006" y="228600"/>
                </a:lnTo>
                <a:lnTo>
                  <a:pt x="57150" y="221457"/>
                </a:lnTo>
                <a:lnTo>
                  <a:pt x="64294" y="214313"/>
                </a:lnTo>
                <a:lnTo>
                  <a:pt x="71438" y="214313"/>
                </a:lnTo>
                <a:lnTo>
                  <a:pt x="78581" y="214313"/>
                </a:lnTo>
                <a:lnTo>
                  <a:pt x="85725" y="207169"/>
                </a:lnTo>
                <a:lnTo>
                  <a:pt x="92869" y="214313"/>
                </a:lnTo>
                <a:lnTo>
                  <a:pt x="100013" y="214313"/>
                </a:lnTo>
                <a:lnTo>
                  <a:pt x="100013" y="214313"/>
                </a:lnTo>
                <a:lnTo>
                  <a:pt x="107156" y="221457"/>
                </a:lnTo>
                <a:lnTo>
                  <a:pt x="107156" y="235744"/>
                </a:lnTo>
                <a:lnTo>
                  <a:pt x="114300" y="242888"/>
                </a:lnTo>
                <a:lnTo>
                  <a:pt x="114300" y="257175"/>
                </a:lnTo>
                <a:lnTo>
                  <a:pt x="121444" y="271463"/>
                </a:lnTo>
                <a:lnTo>
                  <a:pt x="121444" y="278607"/>
                </a:lnTo>
                <a:lnTo>
                  <a:pt x="128588" y="292894"/>
                </a:lnTo>
                <a:lnTo>
                  <a:pt x="135731" y="300038"/>
                </a:lnTo>
                <a:lnTo>
                  <a:pt x="142875" y="314325"/>
                </a:lnTo>
                <a:lnTo>
                  <a:pt x="142875" y="314325"/>
                </a:lnTo>
                <a:lnTo>
                  <a:pt x="157163" y="328613"/>
                </a:lnTo>
                <a:lnTo>
                  <a:pt x="164306" y="335757"/>
                </a:lnTo>
                <a:lnTo>
                  <a:pt x="171450" y="342900"/>
                </a:lnTo>
                <a:lnTo>
                  <a:pt x="178594" y="342900"/>
                </a:lnTo>
                <a:lnTo>
                  <a:pt x="185738" y="350044"/>
                </a:lnTo>
                <a:lnTo>
                  <a:pt x="192881" y="342900"/>
                </a:lnTo>
                <a:lnTo>
                  <a:pt x="200025" y="350044"/>
                </a:lnTo>
                <a:lnTo>
                  <a:pt x="207169" y="350044"/>
                </a:lnTo>
                <a:lnTo>
                  <a:pt x="214313" y="350044"/>
                </a:lnTo>
                <a:lnTo>
                  <a:pt x="214313" y="342900"/>
                </a:lnTo>
                <a:lnTo>
                  <a:pt x="221456" y="342900"/>
                </a:lnTo>
                <a:lnTo>
                  <a:pt x="228600" y="342900"/>
                </a:lnTo>
                <a:lnTo>
                  <a:pt x="235744" y="335757"/>
                </a:lnTo>
                <a:lnTo>
                  <a:pt x="235744" y="335757"/>
                </a:lnTo>
                <a:lnTo>
                  <a:pt x="242888" y="335757"/>
                </a:lnTo>
                <a:lnTo>
                  <a:pt x="242888" y="328613"/>
                </a:lnTo>
                <a:lnTo>
                  <a:pt x="242888" y="328613"/>
                </a:lnTo>
                <a:lnTo>
                  <a:pt x="242888" y="328613"/>
                </a:lnTo>
                <a:lnTo>
                  <a:pt x="250031" y="321469"/>
                </a:lnTo>
                <a:lnTo>
                  <a:pt x="250031" y="321469"/>
                </a:lnTo>
                <a:lnTo>
                  <a:pt x="250031" y="321469"/>
                </a:lnTo>
                <a:lnTo>
                  <a:pt x="250031" y="321469"/>
                </a:lnTo>
                <a:lnTo>
                  <a:pt x="250031" y="321469"/>
                </a:lnTo>
                <a:lnTo>
                  <a:pt x="250031" y="328613"/>
                </a:lnTo>
                <a:lnTo>
                  <a:pt x="257175" y="328613"/>
                </a:lnTo>
                <a:lnTo>
                  <a:pt x="257175" y="328613"/>
                </a:lnTo>
                <a:lnTo>
                  <a:pt x="257175" y="335757"/>
                </a:lnTo>
                <a:lnTo>
                  <a:pt x="264319" y="342900"/>
                </a:lnTo>
                <a:lnTo>
                  <a:pt x="264319" y="342900"/>
                </a:lnTo>
                <a:lnTo>
                  <a:pt x="271463" y="350044"/>
                </a:lnTo>
                <a:lnTo>
                  <a:pt x="278606" y="364332"/>
                </a:lnTo>
                <a:lnTo>
                  <a:pt x="285750" y="364332"/>
                </a:lnTo>
                <a:lnTo>
                  <a:pt x="285750" y="371475"/>
                </a:lnTo>
                <a:lnTo>
                  <a:pt x="292894" y="378619"/>
                </a:lnTo>
                <a:lnTo>
                  <a:pt x="300038" y="378619"/>
                </a:lnTo>
                <a:lnTo>
                  <a:pt x="300038" y="378619"/>
                </a:lnTo>
                <a:lnTo>
                  <a:pt x="307181" y="385763"/>
                </a:lnTo>
                <a:lnTo>
                  <a:pt x="321469" y="385763"/>
                </a:lnTo>
                <a:lnTo>
                  <a:pt x="321469" y="385763"/>
                </a:lnTo>
                <a:lnTo>
                  <a:pt x="328613" y="385763"/>
                </a:lnTo>
                <a:lnTo>
                  <a:pt x="335756" y="385763"/>
                </a:lnTo>
                <a:lnTo>
                  <a:pt x="335756" y="385763"/>
                </a:lnTo>
                <a:lnTo>
                  <a:pt x="342900" y="378619"/>
                </a:lnTo>
                <a:lnTo>
                  <a:pt x="342900" y="378619"/>
                </a:lnTo>
                <a:lnTo>
                  <a:pt x="350044" y="371475"/>
                </a:lnTo>
                <a:lnTo>
                  <a:pt x="350044" y="364332"/>
                </a:lnTo>
                <a:lnTo>
                  <a:pt x="350044" y="357188"/>
                </a:lnTo>
                <a:lnTo>
                  <a:pt x="350044" y="342900"/>
                </a:lnTo>
                <a:lnTo>
                  <a:pt x="350044" y="328613"/>
                </a:lnTo>
                <a:lnTo>
                  <a:pt x="342900" y="321469"/>
                </a:lnTo>
                <a:lnTo>
                  <a:pt x="342900" y="307182"/>
                </a:lnTo>
                <a:lnTo>
                  <a:pt x="335756" y="285750"/>
                </a:lnTo>
                <a:lnTo>
                  <a:pt x="328613" y="278607"/>
                </a:lnTo>
                <a:lnTo>
                  <a:pt x="321469" y="271463"/>
                </a:lnTo>
                <a:lnTo>
                  <a:pt x="307181" y="257175"/>
                </a:lnTo>
                <a:lnTo>
                  <a:pt x="300038" y="250032"/>
                </a:lnTo>
                <a:lnTo>
                  <a:pt x="285750" y="250032"/>
                </a:lnTo>
                <a:lnTo>
                  <a:pt x="278606" y="250032"/>
                </a:lnTo>
                <a:lnTo>
                  <a:pt x="271463" y="250032"/>
                </a:lnTo>
                <a:lnTo>
                  <a:pt x="257175" y="257175"/>
                </a:lnTo>
                <a:lnTo>
                  <a:pt x="250031" y="257175"/>
                </a:lnTo>
                <a:lnTo>
                  <a:pt x="242888" y="264319"/>
                </a:lnTo>
                <a:lnTo>
                  <a:pt x="235744" y="278607"/>
                </a:lnTo>
                <a:lnTo>
                  <a:pt x="228600" y="285750"/>
                </a:lnTo>
                <a:lnTo>
                  <a:pt x="228600" y="292894"/>
                </a:lnTo>
                <a:lnTo>
                  <a:pt x="228600" y="300038"/>
                </a:lnTo>
                <a:lnTo>
                  <a:pt x="228600" y="314325"/>
                </a:lnTo>
                <a:lnTo>
                  <a:pt x="235744" y="321469"/>
                </a:lnTo>
                <a:lnTo>
                  <a:pt x="235744" y="328613"/>
                </a:lnTo>
                <a:lnTo>
                  <a:pt x="242888" y="342900"/>
                </a:lnTo>
                <a:lnTo>
                  <a:pt x="257175" y="357188"/>
                </a:lnTo>
                <a:lnTo>
                  <a:pt x="257175" y="3571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Freeform 133"/>
          <p:cNvSpPr/>
          <p:nvPr/>
        </p:nvSpPr>
        <p:spPr>
          <a:xfrm>
            <a:off x="3393281" y="5586413"/>
            <a:ext cx="685801" cy="257176"/>
          </a:xfrm>
          <a:custGeom>
            <a:avLst/>
            <a:gdLst/>
            <a:ahLst/>
            <a:cxnLst/>
            <a:rect l="0" t="0" r="0" b="0"/>
            <a:pathLst>
              <a:path w="685801" h="257176">
                <a:moveTo>
                  <a:pt x="7144" y="200025"/>
                </a:moveTo>
                <a:lnTo>
                  <a:pt x="0" y="207168"/>
                </a:lnTo>
                <a:lnTo>
                  <a:pt x="0" y="192881"/>
                </a:lnTo>
                <a:lnTo>
                  <a:pt x="0" y="192881"/>
                </a:lnTo>
                <a:lnTo>
                  <a:pt x="0" y="185737"/>
                </a:lnTo>
                <a:lnTo>
                  <a:pt x="0" y="171450"/>
                </a:lnTo>
                <a:lnTo>
                  <a:pt x="0" y="164306"/>
                </a:lnTo>
                <a:lnTo>
                  <a:pt x="0" y="157162"/>
                </a:lnTo>
                <a:lnTo>
                  <a:pt x="0" y="142875"/>
                </a:lnTo>
                <a:lnTo>
                  <a:pt x="0" y="135731"/>
                </a:lnTo>
                <a:lnTo>
                  <a:pt x="7144" y="121443"/>
                </a:lnTo>
                <a:lnTo>
                  <a:pt x="7144" y="107156"/>
                </a:lnTo>
                <a:lnTo>
                  <a:pt x="7144" y="92868"/>
                </a:lnTo>
                <a:lnTo>
                  <a:pt x="14288" y="85725"/>
                </a:lnTo>
                <a:lnTo>
                  <a:pt x="14288" y="78581"/>
                </a:lnTo>
                <a:lnTo>
                  <a:pt x="14288" y="64293"/>
                </a:lnTo>
                <a:lnTo>
                  <a:pt x="21432" y="57150"/>
                </a:lnTo>
                <a:lnTo>
                  <a:pt x="21432" y="57150"/>
                </a:lnTo>
                <a:lnTo>
                  <a:pt x="21432" y="50006"/>
                </a:lnTo>
                <a:lnTo>
                  <a:pt x="21432" y="50006"/>
                </a:lnTo>
                <a:lnTo>
                  <a:pt x="21432" y="50006"/>
                </a:lnTo>
                <a:lnTo>
                  <a:pt x="21432" y="50006"/>
                </a:lnTo>
                <a:lnTo>
                  <a:pt x="21432" y="50006"/>
                </a:lnTo>
                <a:lnTo>
                  <a:pt x="28575" y="57150"/>
                </a:lnTo>
                <a:lnTo>
                  <a:pt x="28575" y="57150"/>
                </a:lnTo>
                <a:lnTo>
                  <a:pt x="35719" y="64293"/>
                </a:lnTo>
                <a:lnTo>
                  <a:pt x="35719" y="78581"/>
                </a:lnTo>
                <a:lnTo>
                  <a:pt x="42863" y="85725"/>
                </a:lnTo>
                <a:lnTo>
                  <a:pt x="50007" y="92868"/>
                </a:lnTo>
                <a:lnTo>
                  <a:pt x="50007" y="107156"/>
                </a:lnTo>
                <a:lnTo>
                  <a:pt x="57150" y="121443"/>
                </a:lnTo>
                <a:lnTo>
                  <a:pt x="64294" y="128587"/>
                </a:lnTo>
                <a:lnTo>
                  <a:pt x="71438" y="142875"/>
                </a:lnTo>
                <a:lnTo>
                  <a:pt x="78582" y="157162"/>
                </a:lnTo>
                <a:lnTo>
                  <a:pt x="85725" y="164306"/>
                </a:lnTo>
                <a:lnTo>
                  <a:pt x="92869" y="171450"/>
                </a:lnTo>
                <a:lnTo>
                  <a:pt x="100013" y="178593"/>
                </a:lnTo>
                <a:lnTo>
                  <a:pt x="107157" y="185737"/>
                </a:lnTo>
                <a:lnTo>
                  <a:pt x="114300" y="185737"/>
                </a:lnTo>
                <a:lnTo>
                  <a:pt x="114300" y="192881"/>
                </a:lnTo>
                <a:lnTo>
                  <a:pt x="121444" y="192881"/>
                </a:lnTo>
                <a:lnTo>
                  <a:pt x="121444" y="185737"/>
                </a:lnTo>
                <a:lnTo>
                  <a:pt x="128588" y="185737"/>
                </a:lnTo>
                <a:lnTo>
                  <a:pt x="135732" y="185737"/>
                </a:lnTo>
                <a:lnTo>
                  <a:pt x="135732" y="171450"/>
                </a:lnTo>
                <a:lnTo>
                  <a:pt x="142875" y="164306"/>
                </a:lnTo>
                <a:lnTo>
                  <a:pt x="142875" y="150018"/>
                </a:lnTo>
                <a:lnTo>
                  <a:pt x="142875" y="135731"/>
                </a:lnTo>
                <a:lnTo>
                  <a:pt x="150019" y="114300"/>
                </a:lnTo>
                <a:lnTo>
                  <a:pt x="150019" y="100012"/>
                </a:lnTo>
                <a:lnTo>
                  <a:pt x="157163" y="85725"/>
                </a:lnTo>
                <a:lnTo>
                  <a:pt x="157163" y="64293"/>
                </a:lnTo>
                <a:lnTo>
                  <a:pt x="157163" y="50006"/>
                </a:lnTo>
                <a:lnTo>
                  <a:pt x="157163" y="35718"/>
                </a:lnTo>
                <a:lnTo>
                  <a:pt x="157163" y="21431"/>
                </a:lnTo>
                <a:lnTo>
                  <a:pt x="157163" y="7143"/>
                </a:lnTo>
                <a:lnTo>
                  <a:pt x="157163" y="7143"/>
                </a:lnTo>
                <a:lnTo>
                  <a:pt x="157163" y="0"/>
                </a:lnTo>
                <a:lnTo>
                  <a:pt x="157163" y="0"/>
                </a:lnTo>
                <a:lnTo>
                  <a:pt x="157163" y="0"/>
                </a:lnTo>
                <a:lnTo>
                  <a:pt x="157163" y="0"/>
                </a:lnTo>
                <a:lnTo>
                  <a:pt x="157163" y="0"/>
                </a:lnTo>
                <a:lnTo>
                  <a:pt x="157163" y="0"/>
                </a:lnTo>
                <a:lnTo>
                  <a:pt x="164307" y="7143"/>
                </a:lnTo>
                <a:lnTo>
                  <a:pt x="164307" y="7143"/>
                </a:lnTo>
                <a:lnTo>
                  <a:pt x="164307" y="14287"/>
                </a:lnTo>
                <a:lnTo>
                  <a:pt x="171450" y="21431"/>
                </a:lnTo>
                <a:lnTo>
                  <a:pt x="178594" y="28575"/>
                </a:lnTo>
                <a:lnTo>
                  <a:pt x="185738" y="42862"/>
                </a:lnTo>
                <a:lnTo>
                  <a:pt x="192882" y="57150"/>
                </a:lnTo>
                <a:lnTo>
                  <a:pt x="200025" y="64293"/>
                </a:lnTo>
                <a:lnTo>
                  <a:pt x="207169" y="78581"/>
                </a:lnTo>
                <a:lnTo>
                  <a:pt x="221457" y="92868"/>
                </a:lnTo>
                <a:lnTo>
                  <a:pt x="228600" y="107156"/>
                </a:lnTo>
                <a:lnTo>
                  <a:pt x="242888" y="114300"/>
                </a:lnTo>
                <a:lnTo>
                  <a:pt x="250032" y="128587"/>
                </a:lnTo>
                <a:lnTo>
                  <a:pt x="271463" y="142875"/>
                </a:lnTo>
                <a:lnTo>
                  <a:pt x="285750" y="150018"/>
                </a:lnTo>
                <a:lnTo>
                  <a:pt x="300038" y="164306"/>
                </a:lnTo>
                <a:lnTo>
                  <a:pt x="314325" y="171450"/>
                </a:lnTo>
                <a:lnTo>
                  <a:pt x="328613" y="171450"/>
                </a:lnTo>
                <a:lnTo>
                  <a:pt x="342900" y="178593"/>
                </a:lnTo>
                <a:lnTo>
                  <a:pt x="357188" y="185737"/>
                </a:lnTo>
                <a:lnTo>
                  <a:pt x="371475" y="178593"/>
                </a:lnTo>
                <a:lnTo>
                  <a:pt x="385763" y="178593"/>
                </a:lnTo>
                <a:lnTo>
                  <a:pt x="392907" y="171450"/>
                </a:lnTo>
                <a:lnTo>
                  <a:pt x="414338" y="164306"/>
                </a:lnTo>
                <a:lnTo>
                  <a:pt x="421482" y="157162"/>
                </a:lnTo>
                <a:lnTo>
                  <a:pt x="428625" y="150018"/>
                </a:lnTo>
                <a:lnTo>
                  <a:pt x="435769" y="135731"/>
                </a:lnTo>
                <a:lnTo>
                  <a:pt x="442913" y="114300"/>
                </a:lnTo>
                <a:lnTo>
                  <a:pt x="442913" y="107156"/>
                </a:lnTo>
                <a:lnTo>
                  <a:pt x="450057" y="92868"/>
                </a:lnTo>
                <a:lnTo>
                  <a:pt x="450057" y="71437"/>
                </a:lnTo>
                <a:lnTo>
                  <a:pt x="450057" y="64293"/>
                </a:lnTo>
                <a:lnTo>
                  <a:pt x="442913" y="50006"/>
                </a:lnTo>
                <a:lnTo>
                  <a:pt x="442913" y="35718"/>
                </a:lnTo>
                <a:lnTo>
                  <a:pt x="435769" y="28575"/>
                </a:lnTo>
                <a:lnTo>
                  <a:pt x="428625" y="21431"/>
                </a:lnTo>
                <a:lnTo>
                  <a:pt x="428625" y="21431"/>
                </a:lnTo>
                <a:lnTo>
                  <a:pt x="421482" y="14287"/>
                </a:lnTo>
                <a:lnTo>
                  <a:pt x="414338" y="14287"/>
                </a:lnTo>
                <a:lnTo>
                  <a:pt x="407194" y="14287"/>
                </a:lnTo>
                <a:lnTo>
                  <a:pt x="407194" y="14287"/>
                </a:lnTo>
                <a:lnTo>
                  <a:pt x="400050" y="14287"/>
                </a:lnTo>
                <a:lnTo>
                  <a:pt x="392907" y="21431"/>
                </a:lnTo>
                <a:lnTo>
                  <a:pt x="392907" y="28575"/>
                </a:lnTo>
                <a:lnTo>
                  <a:pt x="385763" y="35718"/>
                </a:lnTo>
                <a:lnTo>
                  <a:pt x="385763" y="50006"/>
                </a:lnTo>
                <a:lnTo>
                  <a:pt x="385763" y="57150"/>
                </a:lnTo>
                <a:lnTo>
                  <a:pt x="378619" y="71437"/>
                </a:lnTo>
                <a:lnTo>
                  <a:pt x="378619" y="85725"/>
                </a:lnTo>
                <a:lnTo>
                  <a:pt x="385763" y="92868"/>
                </a:lnTo>
                <a:lnTo>
                  <a:pt x="385763" y="107156"/>
                </a:lnTo>
                <a:lnTo>
                  <a:pt x="392907" y="121443"/>
                </a:lnTo>
                <a:lnTo>
                  <a:pt x="400050" y="128587"/>
                </a:lnTo>
                <a:lnTo>
                  <a:pt x="407194" y="142875"/>
                </a:lnTo>
                <a:lnTo>
                  <a:pt x="421482" y="150018"/>
                </a:lnTo>
                <a:lnTo>
                  <a:pt x="428625" y="164306"/>
                </a:lnTo>
                <a:lnTo>
                  <a:pt x="435769" y="171450"/>
                </a:lnTo>
                <a:lnTo>
                  <a:pt x="450057" y="185737"/>
                </a:lnTo>
                <a:lnTo>
                  <a:pt x="464344" y="200025"/>
                </a:lnTo>
                <a:lnTo>
                  <a:pt x="478632" y="214312"/>
                </a:lnTo>
                <a:lnTo>
                  <a:pt x="500063" y="221456"/>
                </a:lnTo>
                <a:lnTo>
                  <a:pt x="514350" y="235743"/>
                </a:lnTo>
                <a:lnTo>
                  <a:pt x="542925" y="242887"/>
                </a:lnTo>
                <a:lnTo>
                  <a:pt x="564357" y="250031"/>
                </a:lnTo>
                <a:lnTo>
                  <a:pt x="592932" y="257175"/>
                </a:lnTo>
                <a:lnTo>
                  <a:pt x="614363" y="257175"/>
                </a:lnTo>
                <a:lnTo>
                  <a:pt x="642938" y="257175"/>
                </a:lnTo>
                <a:lnTo>
                  <a:pt x="685800" y="250031"/>
                </a:lnTo>
                <a:lnTo>
                  <a:pt x="685800" y="2500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65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“Lean In”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Sandberg expanded on her ideas in a book called “Lean In.”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As we read the excerpt, take notes on what you learn and any new words.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07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525963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What makes a great speech?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842963" y="1628775"/>
            <a:ext cx="357188" cy="71439"/>
          </a:xfrm>
          <a:custGeom>
            <a:avLst/>
            <a:gdLst/>
            <a:ahLst/>
            <a:cxnLst/>
            <a:rect l="0" t="0" r="0" b="0"/>
            <a:pathLst>
              <a:path w="357188" h="71439">
                <a:moveTo>
                  <a:pt x="0" y="71438"/>
                </a:moveTo>
                <a:lnTo>
                  <a:pt x="7143" y="64294"/>
                </a:lnTo>
                <a:lnTo>
                  <a:pt x="21431" y="57150"/>
                </a:lnTo>
                <a:lnTo>
                  <a:pt x="50006" y="42863"/>
                </a:lnTo>
                <a:lnTo>
                  <a:pt x="78581" y="42863"/>
                </a:lnTo>
                <a:lnTo>
                  <a:pt x="107156" y="35719"/>
                </a:lnTo>
                <a:lnTo>
                  <a:pt x="135731" y="28575"/>
                </a:lnTo>
                <a:lnTo>
                  <a:pt x="164306" y="28575"/>
                </a:lnTo>
                <a:lnTo>
                  <a:pt x="192881" y="21431"/>
                </a:lnTo>
                <a:lnTo>
                  <a:pt x="228600" y="14288"/>
                </a:lnTo>
                <a:lnTo>
                  <a:pt x="257175" y="14288"/>
                </a:lnTo>
                <a:lnTo>
                  <a:pt x="285750" y="14288"/>
                </a:lnTo>
                <a:lnTo>
                  <a:pt x="314325" y="7144"/>
                </a:lnTo>
                <a:lnTo>
                  <a:pt x="357187" y="0"/>
                </a:lnTo>
                <a:lnTo>
                  <a:pt x="35718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271588" y="1157288"/>
            <a:ext cx="585788" cy="185738"/>
          </a:xfrm>
          <a:custGeom>
            <a:avLst/>
            <a:gdLst/>
            <a:ahLst/>
            <a:cxnLst/>
            <a:rect l="0" t="0" r="0" b="0"/>
            <a:pathLst>
              <a:path w="585788" h="185738">
                <a:moveTo>
                  <a:pt x="0" y="178593"/>
                </a:moveTo>
                <a:lnTo>
                  <a:pt x="0" y="185737"/>
                </a:lnTo>
                <a:lnTo>
                  <a:pt x="0" y="178593"/>
                </a:lnTo>
                <a:lnTo>
                  <a:pt x="7143" y="178593"/>
                </a:lnTo>
                <a:lnTo>
                  <a:pt x="14287" y="171450"/>
                </a:lnTo>
                <a:lnTo>
                  <a:pt x="21431" y="157162"/>
                </a:lnTo>
                <a:lnTo>
                  <a:pt x="35718" y="150018"/>
                </a:lnTo>
                <a:lnTo>
                  <a:pt x="50006" y="150018"/>
                </a:lnTo>
                <a:lnTo>
                  <a:pt x="71437" y="135731"/>
                </a:lnTo>
                <a:lnTo>
                  <a:pt x="85725" y="128587"/>
                </a:lnTo>
                <a:lnTo>
                  <a:pt x="114300" y="121443"/>
                </a:lnTo>
                <a:lnTo>
                  <a:pt x="142875" y="100012"/>
                </a:lnTo>
                <a:lnTo>
                  <a:pt x="171450" y="85725"/>
                </a:lnTo>
                <a:lnTo>
                  <a:pt x="207168" y="78581"/>
                </a:lnTo>
                <a:lnTo>
                  <a:pt x="242887" y="64293"/>
                </a:lnTo>
                <a:lnTo>
                  <a:pt x="285750" y="50006"/>
                </a:lnTo>
                <a:lnTo>
                  <a:pt x="328612" y="42862"/>
                </a:lnTo>
                <a:lnTo>
                  <a:pt x="371475" y="35718"/>
                </a:lnTo>
                <a:lnTo>
                  <a:pt x="414337" y="21431"/>
                </a:lnTo>
                <a:lnTo>
                  <a:pt x="450056" y="21431"/>
                </a:lnTo>
                <a:lnTo>
                  <a:pt x="485775" y="14287"/>
                </a:lnTo>
                <a:lnTo>
                  <a:pt x="514350" y="7143"/>
                </a:lnTo>
                <a:lnTo>
                  <a:pt x="535781" y="0"/>
                </a:lnTo>
                <a:lnTo>
                  <a:pt x="557212" y="0"/>
                </a:lnTo>
                <a:lnTo>
                  <a:pt x="585787" y="0"/>
                </a:lnTo>
                <a:lnTo>
                  <a:pt x="58578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435894" y="1257300"/>
            <a:ext cx="92870" cy="578645"/>
          </a:xfrm>
          <a:custGeom>
            <a:avLst/>
            <a:gdLst/>
            <a:ahLst/>
            <a:cxnLst/>
            <a:rect l="0" t="0" r="0" b="0"/>
            <a:pathLst>
              <a:path w="92870" h="578645">
                <a:moveTo>
                  <a:pt x="92869" y="0"/>
                </a:moveTo>
                <a:lnTo>
                  <a:pt x="85725" y="7144"/>
                </a:lnTo>
                <a:lnTo>
                  <a:pt x="85725" y="21431"/>
                </a:lnTo>
                <a:lnTo>
                  <a:pt x="78581" y="35719"/>
                </a:lnTo>
                <a:lnTo>
                  <a:pt x="78581" y="57150"/>
                </a:lnTo>
                <a:lnTo>
                  <a:pt x="78581" y="78581"/>
                </a:lnTo>
                <a:lnTo>
                  <a:pt x="71437" y="92869"/>
                </a:lnTo>
                <a:lnTo>
                  <a:pt x="71437" y="114300"/>
                </a:lnTo>
                <a:lnTo>
                  <a:pt x="64294" y="142875"/>
                </a:lnTo>
                <a:lnTo>
                  <a:pt x="64294" y="164306"/>
                </a:lnTo>
                <a:lnTo>
                  <a:pt x="64294" y="185738"/>
                </a:lnTo>
                <a:lnTo>
                  <a:pt x="57150" y="214313"/>
                </a:lnTo>
                <a:lnTo>
                  <a:pt x="57150" y="235744"/>
                </a:lnTo>
                <a:lnTo>
                  <a:pt x="57150" y="264319"/>
                </a:lnTo>
                <a:lnTo>
                  <a:pt x="50006" y="292894"/>
                </a:lnTo>
                <a:lnTo>
                  <a:pt x="50006" y="321469"/>
                </a:lnTo>
                <a:lnTo>
                  <a:pt x="42862" y="350044"/>
                </a:lnTo>
                <a:lnTo>
                  <a:pt x="35719" y="378619"/>
                </a:lnTo>
                <a:lnTo>
                  <a:pt x="35719" y="407194"/>
                </a:lnTo>
                <a:lnTo>
                  <a:pt x="28575" y="428625"/>
                </a:lnTo>
                <a:lnTo>
                  <a:pt x="21431" y="457200"/>
                </a:lnTo>
                <a:lnTo>
                  <a:pt x="21431" y="478631"/>
                </a:lnTo>
                <a:lnTo>
                  <a:pt x="14287" y="500063"/>
                </a:lnTo>
                <a:lnTo>
                  <a:pt x="14287" y="514350"/>
                </a:lnTo>
                <a:lnTo>
                  <a:pt x="7144" y="535781"/>
                </a:lnTo>
                <a:lnTo>
                  <a:pt x="7144" y="550069"/>
                </a:lnTo>
                <a:lnTo>
                  <a:pt x="0" y="564356"/>
                </a:lnTo>
                <a:lnTo>
                  <a:pt x="0" y="578644"/>
                </a:lnTo>
                <a:lnTo>
                  <a:pt x="0" y="5786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543050" y="1464469"/>
            <a:ext cx="200026" cy="228601"/>
          </a:xfrm>
          <a:custGeom>
            <a:avLst/>
            <a:gdLst/>
            <a:ahLst/>
            <a:cxnLst/>
            <a:rect l="0" t="0" r="0" b="0"/>
            <a:pathLst>
              <a:path w="200026" h="228601">
                <a:moveTo>
                  <a:pt x="7144" y="185737"/>
                </a:moveTo>
                <a:lnTo>
                  <a:pt x="0" y="185737"/>
                </a:lnTo>
                <a:lnTo>
                  <a:pt x="7144" y="185737"/>
                </a:lnTo>
                <a:lnTo>
                  <a:pt x="7144" y="178594"/>
                </a:lnTo>
                <a:lnTo>
                  <a:pt x="14288" y="171450"/>
                </a:lnTo>
                <a:lnTo>
                  <a:pt x="14288" y="164306"/>
                </a:lnTo>
                <a:lnTo>
                  <a:pt x="21431" y="164306"/>
                </a:lnTo>
                <a:lnTo>
                  <a:pt x="28575" y="150019"/>
                </a:lnTo>
                <a:lnTo>
                  <a:pt x="42863" y="142875"/>
                </a:lnTo>
                <a:lnTo>
                  <a:pt x="50006" y="142875"/>
                </a:lnTo>
                <a:lnTo>
                  <a:pt x="64294" y="121444"/>
                </a:lnTo>
                <a:lnTo>
                  <a:pt x="85725" y="107156"/>
                </a:lnTo>
                <a:lnTo>
                  <a:pt x="100013" y="100012"/>
                </a:lnTo>
                <a:lnTo>
                  <a:pt x="114300" y="85725"/>
                </a:lnTo>
                <a:lnTo>
                  <a:pt x="128588" y="71437"/>
                </a:lnTo>
                <a:lnTo>
                  <a:pt x="135731" y="64294"/>
                </a:lnTo>
                <a:lnTo>
                  <a:pt x="150019" y="50006"/>
                </a:lnTo>
                <a:lnTo>
                  <a:pt x="157163" y="42862"/>
                </a:lnTo>
                <a:lnTo>
                  <a:pt x="164306" y="35719"/>
                </a:lnTo>
                <a:lnTo>
                  <a:pt x="164306" y="28575"/>
                </a:lnTo>
                <a:lnTo>
                  <a:pt x="164306" y="14287"/>
                </a:lnTo>
                <a:lnTo>
                  <a:pt x="164306" y="14287"/>
                </a:lnTo>
                <a:lnTo>
                  <a:pt x="157163" y="7144"/>
                </a:lnTo>
                <a:lnTo>
                  <a:pt x="150019" y="7144"/>
                </a:lnTo>
                <a:lnTo>
                  <a:pt x="142875" y="0"/>
                </a:lnTo>
                <a:lnTo>
                  <a:pt x="135731" y="0"/>
                </a:lnTo>
                <a:lnTo>
                  <a:pt x="121444" y="0"/>
                </a:lnTo>
                <a:lnTo>
                  <a:pt x="107156" y="7144"/>
                </a:lnTo>
                <a:lnTo>
                  <a:pt x="92869" y="14287"/>
                </a:lnTo>
                <a:lnTo>
                  <a:pt x="78581" y="21431"/>
                </a:lnTo>
                <a:lnTo>
                  <a:pt x="64294" y="28575"/>
                </a:lnTo>
                <a:lnTo>
                  <a:pt x="57150" y="42862"/>
                </a:lnTo>
                <a:lnTo>
                  <a:pt x="42863" y="57150"/>
                </a:lnTo>
                <a:lnTo>
                  <a:pt x="35719" y="64294"/>
                </a:lnTo>
                <a:lnTo>
                  <a:pt x="28575" y="78581"/>
                </a:lnTo>
                <a:lnTo>
                  <a:pt x="21431" y="92869"/>
                </a:lnTo>
                <a:lnTo>
                  <a:pt x="21431" y="107156"/>
                </a:lnTo>
                <a:lnTo>
                  <a:pt x="14288" y="121444"/>
                </a:lnTo>
                <a:lnTo>
                  <a:pt x="14288" y="135731"/>
                </a:lnTo>
                <a:lnTo>
                  <a:pt x="14288" y="150019"/>
                </a:lnTo>
                <a:lnTo>
                  <a:pt x="21431" y="164306"/>
                </a:lnTo>
                <a:lnTo>
                  <a:pt x="21431" y="185737"/>
                </a:lnTo>
                <a:lnTo>
                  <a:pt x="28575" y="200025"/>
                </a:lnTo>
                <a:lnTo>
                  <a:pt x="35719" y="207169"/>
                </a:lnTo>
                <a:lnTo>
                  <a:pt x="42863" y="214312"/>
                </a:lnTo>
                <a:lnTo>
                  <a:pt x="57150" y="221456"/>
                </a:lnTo>
                <a:lnTo>
                  <a:pt x="64294" y="221456"/>
                </a:lnTo>
                <a:lnTo>
                  <a:pt x="78581" y="228600"/>
                </a:lnTo>
                <a:lnTo>
                  <a:pt x="92869" y="228600"/>
                </a:lnTo>
                <a:lnTo>
                  <a:pt x="107156" y="228600"/>
                </a:lnTo>
                <a:lnTo>
                  <a:pt x="121444" y="221456"/>
                </a:lnTo>
                <a:lnTo>
                  <a:pt x="142875" y="221456"/>
                </a:lnTo>
                <a:lnTo>
                  <a:pt x="157163" y="207169"/>
                </a:lnTo>
                <a:lnTo>
                  <a:pt x="178594" y="192881"/>
                </a:lnTo>
                <a:lnTo>
                  <a:pt x="200025" y="164306"/>
                </a:lnTo>
                <a:lnTo>
                  <a:pt x="200025" y="1643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1764506" y="1421606"/>
            <a:ext cx="107158" cy="257176"/>
          </a:xfrm>
          <a:custGeom>
            <a:avLst/>
            <a:gdLst/>
            <a:ahLst/>
            <a:cxnLst/>
            <a:rect l="0" t="0" r="0" b="0"/>
            <a:pathLst>
              <a:path w="107158" h="257176">
                <a:moveTo>
                  <a:pt x="107157" y="14288"/>
                </a:moveTo>
                <a:lnTo>
                  <a:pt x="107157" y="7144"/>
                </a:lnTo>
                <a:lnTo>
                  <a:pt x="100013" y="0"/>
                </a:lnTo>
                <a:lnTo>
                  <a:pt x="92869" y="0"/>
                </a:lnTo>
                <a:lnTo>
                  <a:pt x="85725" y="0"/>
                </a:lnTo>
                <a:lnTo>
                  <a:pt x="78582" y="0"/>
                </a:lnTo>
                <a:lnTo>
                  <a:pt x="64294" y="0"/>
                </a:lnTo>
                <a:lnTo>
                  <a:pt x="57150" y="14288"/>
                </a:lnTo>
                <a:lnTo>
                  <a:pt x="42863" y="21432"/>
                </a:lnTo>
                <a:lnTo>
                  <a:pt x="35719" y="35719"/>
                </a:lnTo>
                <a:lnTo>
                  <a:pt x="28575" y="50007"/>
                </a:lnTo>
                <a:lnTo>
                  <a:pt x="21432" y="71438"/>
                </a:lnTo>
                <a:lnTo>
                  <a:pt x="14288" y="85725"/>
                </a:lnTo>
                <a:lnTo>
                  <a:pt x="7144" y="114300"/>
                </a:lnTo>
                <a:lnTo>
                  <a:pt x="0" y="135732"/>
                </a:lnTo>
                <a:lnTo>
                  <a:pt x="0" y="157163"/>
                </a:lnTo>
                <a:lnTo>
                  <a:pt x="0" y="178594"/>
                </a:lnTo>
                <a:lnTo>
                  <a:pt x="0" y="200025"/>
                </a:lnTo>
                <a:lnTo>
                  <a:pt x="7144" y="214313"/>
                </a:lnTo>
                <a:lnTo>
                  <a:pt x="7144" y="228600"/>
                </a:lnTo>
                <a:lnTo>
                  <a:pt x="21432" y="242888"/>
                </a:lnTo>
                <a:lnTo>
                  <a:pt x="21432" y="250032"/>
                </a:lnTo>
                <a:lnTo>
                  <a:pt x="35719" y="250032"/>
                </a:lnTo>
                <a:lnTo>
                  <a:pt x="42863" y="257175"/>
                </a:lnTo>
                <a:lnTo>
                  <a:pt x="57150" y="257175"/>
                </a:lnTo>
                <a:lnTo>
                  <a:pt x="64294" y="250032"/>
                </a:lnTo>
                <a:lnTo>
                  <a:pt x="78582" y="242888"/>
                </a:lnTo>
                <a:lnTo>
                  <a:pt x="100013" y="235744"/>
                </a:lnTo>
                <a:lnTo>
                  <a:pt x="100013" y="2357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1964531" y="1371600"/>
            <a:ext cx="171451" cy="264320"/>
          </a:xfrm>
          <a:custGeom>
            <a:avLst/>
            <a:gdLst/>
            <a:ahLst/>
            <a:cxnLst/>
            <a:rect l="0" t="0" r="0" b="0"/>
            <a:pathLst>
              <a:path w="171451" h="264320">
                <a:moveTo>
                  <a:pt x="7144" y="7144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4288"/>
                </a:lnTo>
                <a:lnTo>
                  <a:pt x="0" y="28575"/>
                </a:lnTo>
                <a:lnTo>
                  <a:pt x="0" y="42863"/>
                </a:lnTo>
                <a:lnTo>
                  <a:pt x="0" y="64294"/>
                </a:lnTo>
                <a:lnTo>
                  <a:pt x="0" y="85725"/>
                </a:lnTo>
                <a:lnTo>
                  <a:pt x="0" y="114300"/>
                </a:lnTo>
                <a:lnTo>
                  <a:pt x="0" y="142875"/>
                </a:lnTo>
                <a:lnTo>
                  <a:pt x="0" y="178594"/>
                </a:lnTo>
                <a:lnTo>
                  <a:pt x="0" y="207169"/>
                </a:lnTo>
                <a:lnTo>
                  <a:pt x="0" y="221456"/>
                </a:lnTo>
                <a:lnTo>
                  <a:pt x="0" y="242888"/>
                </a:lnTo>
                <a:lnTo>
                  <a:pt x="0" y="250031"/>
                </a:lnTo>
                <a:lnTo>
                  <a:pt x="0" y="257175"/>
                </a:lnTo>
                <a:lnTo>
                  <a:pt x="0" y="257175"/>
                </a:lnTo>
                <a:lnTo>
                  <a:pt x="0" y="264319"/>
                </a:lnTo>
                <a:lnTo>
                  <a:pt x="0" y="264319"/>
                </a:lnTo>
                <a:lnTo>
                  <a:pt x="0" y="264319"/>
                </a:lnTo>
                <a:lnTo>
                  <a:pt x="7144" y="264319"/>
                </a:lnTo>
                <a:lnTo>
                  <a:pt x="7144" y="264319"/>
                </a:lnTo>
                <a:lnTo>
                  <a:pt x="7144" y="264319"/>
                </a:lnTo>
                <a:lnTo>
                  <a:pt x="7144" y="264319"/>
                </a:lnTo>
                <a:lnTo>
                  <a:pt x="7144" y="257175"/>
                </a:lnTo>
                <a:lnTo>
                  <a:pt x="7144" y="242888"/>
                </a:lnTo>
                <a:lnTo>
                  <a:pt x="14288" y="235744"/>
                </a:lnTo>
                <a:lnTo>
                  <a:pt x="14288" y="214313"/>
                </a:lnTo>
                <a:lnTo>
                  <a:pt x="21432" y="185738"/>
                </a:lnTo>
                <a:lnTo>
                  <a:pt x="28575" y="171450"/>
                </a:lnTo>
                <a:lnTo>
                  <a:pt x="42863" y="157163"/>
                </a:lnTo>
                <a:lnTo>
                  <a:pt x="50007" y="142875"/>
                </a:lnTo>
                <a:lnTo>
                  <a:pt x="57150" y="135731"/>
                </a:lnTo>
                <a:lnTo>
                  <a:pt x="71438" y="128588"/>
                </a:lnTo>
                <a:lnTo>
                  <a:pt x="71438" y="121444"/>
                </a:lnTo>
                <a:lnTo>
                  <a:pt x="78582" y="121444"/>
                </a:lnTo>
                <a:lnTo>
                  <a:pt x="92869" y="121444"/>
                </a:lnTo>
                <a:lnTo>
                  <a:pt x="100013" y="121444"/>
                </a:lnTo>
                <a:lnTo>
                  <a:pt x="107157" y="128588"/>
                </a:lnTo>
                <a:lnTo>
                  <a:pt x="114300" y="142875"/>
                </a:lnTo>
                <a:lnTo>
                  <a:pt x="121444" y="150019"/>
                </a:lnTo>
                <a:lnTo>
                  <a:pt x="128588" y="164306"/>
                </a:lnTo>
                <a:lnTo>
                  <a:pt x="135732" y="185738"/>
                </a:lnTo>
                <a:lnTo>
                  <a:pt x="142875" y="207169"/>
                </a:lnTo>
                <a:lnTo>
                  <a:pt x="150019" y="214313"/>
                </a:lnTo>
                <a:lnTo>
                  <a:pt x="157163" y="228600"/>
                </a:lnTo>
                <a:lnTo>
                  <a:pt x="164307" y="242888"/>
                </a:lnTo>
                <a:lnTo>
                  <a:pt x="171450" y="264319"/>
                </a:lnTo>
                <a:lnTo>
                  <a:pt x="171450" y="2643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2171700" y="1464469"/>
            <a:ext cx="178595" cy="164307"/>
          </a:xfrm>
          <a:custGeom>
            <a:avLst/>
            <a:gdLst/>
            <a:ahLst/>
            <a:cxnLst/>
            <a:rect l="0" t="0" r="0" b="0"/>
            <a:pathLst>
              <a:path w="178595" h="164307">
                <a:moveTo>
                  <a:pt x="0" y="157162"/>
                </a:moveTo>
                <a:lnTo>
                  <a:pt x="0" y="157162"/>
                </a:lnTo>
                <a:lnTo>
                  <a:pt x="0" y="164306"/>
                </a:lnTo>
                <a:lnTo>
                  <a:pt x="7144" y="157162"/>
                </a:lnTo>
                <a:lnTo>
                  <a:pt x="7144" y="157162"/>
                </a:lnTo>
                <a:lnTo>
                  <a:pt x="7144" y="157162"/>
                </a:lnTo>
                <a:lnTo>
                  <a:pt x="7144" y="157162"/>
                </a:lnTo>
                <a:lnTo>
                  <a:pt x="7144" y="150019"/>
                </a:lnTo>
                <a:lnTo>
                  <a:pt x="7144" y="150019"/>
                </a:lnTo>
                <a:lnTo>
                  <a:pt x="14288" y="150019"/>
                </a:lnTo>
                <a:lnTo>
                  <a:pt x="14288" y="142875"/>
                </a:lnTo>
                <a:lnTo>
                  <a:pt x="14288" y="135731"/>
                </a:lnTo>
                <a:lnTo>
                  <a:pt x="21431" y="128587"/>
                </a:lnTo>
                <a:lnTo>
                  <a:pt x="21431" y="114300"/>
                </a:lnTo>
                <a:lnTo>
                  <a:pt x="28575" y="100012"/>
                </a:lnTo>
                <a:lnTo>
                  <a:pt x="28575" y="92869"/>
                </a:lnTo>
                <a:lnTo>
                  <a:pt x="35719" y="71437"/>
                </a:lnTo>
                <a:lnTo>
                  <a:pt x="42863" y="57150"/>
                </a:lnTo>
                <a:lnTo>
                  <a:pt x="50006" y="42862"/>
                </a:lnTo>
                <a:lnTo>
                  <a:pt x="57150" y="35719"/>
                </a:lnTo>
                <a:lnTo>
                  <a:pt x="64294" y="14287"/>
                </a:lnTo>
                <a:lnTo>
                  <a:pt x="64294" y="7144"/>
                </a:lnTo>
                <a:lnTo>
                  <a:pt x="71438" y="7144"/>
                </a:lnTo>
                <a:lnTo>
                  <a:pt x="78581" y="7144"/>
                </a:lnTo>
                <a:lnTo>
                  <a:pt x="78581" y="0"/>
                </a:lnTo>
                <a:lnTo>
                  <a:pt x="78581" y="0"/>
                </a:lnTo>
                <a:lnTo>
                  <a:pt x="85725" y="0"/>
                </a:lnTo>
                <a:lnTo>
                  <a:pt x="85725" y="0"/>
                </a:lnTo>
                <a:lnTo>
                  <a:pt x="92869" y="7144"/>
                </a:lnTo>
                <a:lnTo>
                  <a:pt x="100013" y="14287"/>
                </a:lnTo>
                <a:lnTo>
                  <a:pt x="100013" y="21431"/>
                </a:lnTo>
                <a:lnTo>
                  <a:pt x="107156" y="35719"/>
                </a:lnTo>
                <a:lnTo>
                  <a:pt x="114300" y="50006"/>
                </a:lnTo>
                <a:lnTo>
                  <a:pt x="114300" y="64294"/>
                </a:lnTo>
                <a:lnTo>
                  <a:pt x="121444" y="85725"/>
                </a:lnTo>
                <a:lnTo>
                  <a:pt x="121444" y="107156"/>
                </a:lnTo>
                <a:lnTo>
                  <a:pt x="128588" y="114300"/>
                </a:lnTo>
                <a:lnTo>
                  <a:pt x="128588" y="121444"/>
                </a:lnTo>
                <a:lnTo>
                  <a:pt x="135731" y="135731"/>
                </a:lnTo>
                <a:lnTo>
                  <a:pt x="135731" y="142875"/>
                </a:lnTo>
                <a:lnTo>
                  <a:pt x="142875" y="142875"/>
                </a:lnTo>
                <a:lnTo>
                  <a:pt x="142875" y="142875"/>
                </a:lnTo>
                <a:lnTo>
                  <a:pt x="150019" y="142875"/>
                </a:lnTo>
                <a:lnTo>
                  <a:pt x="150019" y="135731"/>
                </a:lnTo>
                <a:lnTo>
                  <a:pt x="157163" y="128587"/>
                </a:lnTo>
                <a:lnTo>
                  <a:pt x="164306" y="128587"/>
                </a:lnTo>
                <a:lnTo>
                  <a:pt x="178594" y="114300"/>
                </a:lnTo>
                <a:lnTo>
                  <a:pt x="178594" y="1143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421731" y="1507331"/>
            <a:ext cx="21433" cy="78583"/>
          </a:xfrm>
          <a:custGeom>
            <a:avLst/>
            <a:gdLst/>
            <a:ahLst/>
            <a:cxnLst/>
            <a:rect l="0" t="0" r="0" b="0"/>
            <a:pathLst>
              <a:path w="21433" h="78583">
                <a:moveTo>
                  <a:pt x="0" y="0"/>
                </a:moveTo>
                <a:lnTo>
                  <a:pt x="0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14288"/>
                </a:lnTo>
                <a:lnTo>
                  <a:pt x="7144" y="28575"/>
                </a:lnTo>
                <a:lnTo>
                  <a:pt x="14288" y="35719"/>
                </a:lnTo>
                <a:lnTo>
                  <a:pt x="14288" y="42863"/>
                </a:lnTo>
                <a:lnTo>
                  <a:pt x="14288" y="57150"/>
                </a:lnTo>
                <a:lnTo>
                  <a:pt x="14288" y="64294"/>
                </a:lnTo>
                <a:lnTo>
                  <a:pt x="14288" y="71438"/>
                </a:lnTo>
                <a:lnTo>
                  <a:pt x="14288" y="78582"/>
                </a:lnTo>
                <a:lnTo>
                  <a:pt x="14288" y="78582"/>
                </a:lnTo>
                <a:lnTo>
                  <a:pt x="14288" y="71438"/>
                </a:lnTo>
                <a:lnTo>
                  <a:pt x="21432" y="71438"/>
                </a:lnTo>
                <a:lnTo>
                  <a:pt x="21432" y="714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2386013" y="1393031"/>
            <a:ext cx="7144" cy="7145"/>
          </a:xfrm>
          <a:custGeom>
            <a:avLst/>
            <a:gdLst/>
            <a:ahLst/>
            <a:cxnLst/>
            <a:rect l="0" t="0" r="0" b="0"/>
            <a:pathLst>
              <a:path w="7144" h="7145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7143" y="7144"/>
                </a:lnTo>
                <a:lnTo>
                  <a:pt x="7143" y="71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2536031" y="1364456"/>
            <a:ext cx="478633" cy="357189"/>
          </a:xfrm>
          <a:custGeom>
            <a:avLst/>
            <a:gdLst/>
            <a:ahLst/>
            <a:cxnLst/>
            <a:rect l="0" t="0" r="0" b="0"/>
            <a:pathLst>
              <a:path w="478633" h="357189">
                <a:moveTo>
                  <a:pt x="64294" y="28575"/>
                </a:moveTo>
                <a:lnTo>
                  <a:pt x="64294" y="28575"/>
                </a:lnTo>
                <a:lnTo>
                  <a:pt x="64294" y="21432"/>
                </a:lnTo>
                <a:lnTo>
                  <a:pt x="64294" y="21432"/>
                </a:lnTo>
                <a:lnTo>
                  <a:pt x="64294" y="21432"/>
                </a:lnTo>
                <a:lnTo>
                  <a:pt x="57150" y="14288"/>
                </a:lnTo>
                <a:lnTo>
                  <a:pt x="57150" y="7144"/>
                </a:lnTo>
                <a:lnTo>
                  <a:pt x="50007" y="7144"/>
                </a:lnTo>
                <a:lnTo>
                  <a:pt x="50007" y="0"/>
                </a:lnTo>
                <a:lnTo>
                  <a:pt x="42863" y="0"/>
                </a:lnTo>
                <a:lnTo>
                  <a:pt x="35719" y="7144"/>
                </a:lnTo>
                <a:lnTo>
                  <a:pt x="35719" y="7144"/>
                </a:lnTo>
                <a:lnTo>
                  <a:pt x="28575" y="14288"/>
                </a:lnTo>
                <a:lnTo>
                  <a:pt x="21432" y="21432"/>
                </a:lnTo>
                <a:lnTo>
                  <a:pt x="14288" y="28575"/>
                </a:lnTo>
                <a:lnTo>
                  <a:pt x="7144" y="42863"/>
                </a:lnTo>
                <a:lnTo>
                  <a:pt x="0" y="64294"/>
                </a:lnTo>
                <a:lnTo>
                  <a:pt x="0" y="78582"/>
                </a:lnTo>
                <a:lnTo>
                  <a:pt x="0" y="85725"/>
                </a:lnTo>
                <a:lnTo>
                  <a:pt x="0" y="100013"/>
                </a:lnTo>
                <a:lnTo>
                  <a:pt x="0" y="114300"/>
                </a:lnTo>
                <a:lnTo>
                  <a:pt x="0" y="114300"/>
                </a:lnTo>
                <a:lnTo>
                  <a:pt x="7144" y="128588"/>
                </a:lnTo>
                <a:lnTo>
                  <a:pt x="14288" y="135732"/>
                </a:lnTo>
                <a:lnTo>
                  <a:pt x="21432" y="135732"/>
                </a:lnTo>
                <a:lnTo>
                  <a:pt x="28575" y="135732"/>
                </a:lnTo>
                <a:lnTo>
                  <a:pt x="35719" y="135732"/>
                </a:lnTo>
                <a:lnTo>
                  <a:pt x="42863" y="135732"/>
                </a:lnTo>
                <a:lnTo>
                  <a:pt x="50007" y="128588"/>
                </a:lnTo>
                <a:lnTo>
                  <a:pt x="57150" y="121444"/>
                </a:lnTo>
                <a:lnTo>
                  <a:pt x="64294" y="114300"/>
                </a:lnTo>
                <a:lnTo>
                  <a:pt x="71438" y="100013"/>
                </a:lnTo>
                <a:lnTo>
                  <a:pt x="78582" y="85725"/>
                </a:lnTo>
                <a:lnTo>
                  <a:pt x="92869" y="78582"/>
                </a:lnTo>
                <a:lnTo>
                  <a:pt x="100013" y="71438"/>
                </a:lnTo>
                <a:lnTo>
                  <a:pt x="107157" y="64294"/>
                </a:lnTo>
                <a:lnTo>
                  <a:pt x="107157" y="64294"/>
                </a:lnTo>
                <a:lnTo>
                  <a:pt x="107157" y="64294"/>
                </a:lnTo>
                <a:lnTo>
                  <a:pt x="107157" y="57150"/>
                </a:lnTo>
                <a:lnTo>
                  <a:pt x="107157" y="64294"/>
                </a:lnTo>
                <a:lnTo>
                  <a:pt x="114300" y="64294"/>
                </a:lnTo>
                <a:lnTo>
                  <a:pt x="114300" y="57150"/>
                </a:lnTo>
                <a:lnTo>
                  <a:pt x="114300" y="64294"/>
                </a:lnTo>
                <a:lnTo>
                  <a:pt x="114300" y="71438"/>
                </a:lnTo>
                <a:lnTo>
                  <a:pt x="121444" y="78582"/>
                </a:lnTo>
                <a:lnTo>
                  <a:pt x="121444" y="92869"/>
                </a:lnTo>
                <a:lnTo>
                  <a:pt x="121444" y="107157"/>
                </a:lnTo>
                <a:lnTo>
                  <a:pt x="121444" y="128588"/>
                </a:lnTo>
                <a:lnTo>
                  <a:pt x="121444" y="142875"/>
                </a:lnTo>
                <a:lnTo>
                  <a:pt x="121444" y="171450"/>
                </a:lnTo>
                <a:lnTo>
                  <a:pt x="121444" y="192882"/>
                </a:lnTo>
                <a:lnTo>
                  <a:pt x="114300" y="214313"/>
                </a:lnTo>
                <a:lnTo>
                  <a:pt x="114300" y="242888"/>
                </a:lnTo>
                <a:lnTo>
                  <a:pt x="114300" y="257175"/>
                </a:lnTo>
                <a:lnTo>
                  <a:pt x="114300" y="271463"/>
                </a:lnTo>
                <a:lnTo>
                  <a:pt x="107157" y="292894"/>
                </a:lnTo>
                <a:lnTo>
                  <a:pt x="107157" y="307182"/>
                </a:lnTo>
                <a:lnTo>
                  <a:pt x="107157" y="321469"/>
                </a:lnTo>
                <a:lnTo>
                  <a:pt x="107157" y="328613"/>
                </a:lnTo>
                <a:lnTo>
                  <a:pt x="100013" y="342900"/>
                </a:lnTo>
                <a:lnTo>
                  <a:pt x="100013" y="342900"/>
                </a:lnTo>
                <a:lnTo>
                  <a:pt x="100013" y="350044"/>
                </a:lnTo>
                <a:lnTo>
                  <a:pt x="100013" y="350044"/>
                </a:lnTo>
                <a:lnTo>
                  <a:pt x="107157" y="357188"/>
                </a:lnTo>
                <a:lnTo>
                  <a:pt x="107157" y="350044"/>
                </a:lnTo>
                <a:lnTo>
                  <a:pt x="107157" y="357188"/>
                </a:lnTo>
                <a:lnTo>
                  <a:pt x="107157" y="357188"/>
                </a:lnTo>
                <a:lnTo>
                  <a:pt x="107157" y="357188"/>
                </a:lnTo>
                <a:lnTo>
                  <a:pt x="107157" y="357188"/>
                </a:lnTo>
                <a:lnTo>
                  <a:pt x="107157" y="357188"/>
                </a:lnTo>
                <a:lnTo>
                  <a:pt x="107157" y="350044"/>
                </a:lnTo>
                <a:lnTo>
                  <a:pt x="100013" y="350044"/>
                </a:lnTo>
                <a:lnTo>
                  <a:pt x="100013" y="342900"/>
                </a:lnTo>
                <a:lnTo>
                  <a:pt x="100013" y="328613"/>
                </a:lnTo>
                <a:lnTo>
                  <a:pt x="100013" y="321469"/>
                </a:lnTo>
                <a:lnTo>
                  <a:pt x="107157" y="307182"/>
                </a:lnTo>
                <a:lnTo>
                  <a:pt x="107157" y="285750"/>
                </a:lnTo>
                <a:lnTo>
                  <a:pt x="107157" y="264319"/>
                </a:lnTo>
                <a:lnTo>
                  <a:pt x="114300" y="242888"/>
                </a:lnTo>
                <a:lnTo>
                  <a:pt x="128588" y="221457"/>
                </a:lnTo>
                <a:lnTo>
                  <a:pt x="142875" y="185738"/>
                </a:lnTo>
                <a:lnTo>
                  <a:pt x="150019" y="164307"/>
                </a:lnTo>
                <a:lnTo>
                  <a:pt x="164307" y="150019"/>
                </a:lnTo>
                <a:lnTo>
                  <a:pt x="178594" y="128588"/>
                </a:lnTo>
                <a:lnTo>
                  <a:pt x="185738" y="114300"/>
                </a:lnTo>
                <a:lnTo>
                  <a:pt x="192882" y="107157"/>
                </a:lnTo>
                <a:lnTo>
                  <a:pt x="207169" y="92869"/>
                </a:lnTo>
                <a:lnTo>
                  <a:pt x="207169" y="78582"/>
                </a:lnTo>
                <a:lnTo>
                  <a:pt x="214313" y="78582"/>
                </a:lnTo>
                <a:lnTo>
                  <a:pt x="221457" y="71438"/>
                </a:lnTo>
                <a:lnTo>
                  <a:pt x="221457" y="64294"/>
                </a:lnTo>
                <a:lnTo>
                  <a:pt x="221457" y="57150"/>
                </a:lnTo>
                <a:lnTo>
                  <a:pt x="228600" y="57150"/>
                </a:lnTo>
                <a:lnTo>
                  <a:pt x="228600" y="50007"/>
                </a:lnTo>
                <a:lnTo>
                  <a:pt x="228600" y="50007"/>
                </a:lnTo>
                <a:lnTo>
                  <a:pt x="228600" y="57150"/>
                </a:lnTo>
                <a:lnTo>
                  <a:pt x="228600" y="50007"/>
                </a:lnTo>
                <a:lnTo>
                  <a:pt x="228600" y="50007"/>
                </a:lnTo>
                <a:lnTo>
                  <a:pt x="228600" y="57150"/>
                </a:lnTo>
                <a:lnTo>
                  <a:pt x="228600" y="57150"/>
                </a:lnTo>
                <a:lnTo>
                  <a:pt x="228600" y="64294"/>
                </a:lnTo>
                <a:lnTo>
                  <a:pt x="228600" y="71438"/>
                </a:lnTo>
                <a:lnTo>
                  <a:pt x="228600" y="85725"/>
                </a:lnTo>
                <a:lnTo>
                  <a:pt x="221457" y="92869"/>
                </a:lnTo>
                <a:lnTo>
                  <a:pt x="221457" y="107157"/>
                </a:lnTo>
                <a:lnTo>
                  <a:pt x="221457" y="121444"/>
                </a:lnTo>
                <a:lnTo>
                  <a:pt x="221457" y="128588"/>
                </a:lnTo>
                <a:lnTo>
                  <a:pt x="221457" y="142875"/>
                </a:lnTo>
                <a:lnTo>
                  <a:pt x="221457" y="150019"/>
                </a:lnTo>
                <a:lnTo>
                  <a:pt x="228600" y="157163"/>
                </a:lnTo>
                <a:lnTo>
                  <a:pt x="228600" y="164307"/>
                </a:lnTo>
                <a:lnTo>
                  <a:pt x="228600" y="171450"/>
                </a:lnTo>
                <a:lnTo>
                  <a:pt x="235744" y="178594"/>
                </a:lnTo>
                <a:lnTo>
                  <a:pt x="235744" y="178594"/>
                </a:lnTo>
                <a:lnTo>
                  <a:pt x="242888" y="185738"/>
                </a:lnTo>
                <a:lnTo>
                  <a:pt x="242888" y="185738"/>
                </a:lnTo>
                <a:lnTo>
                  <a:pt x="250032" y="178594"/>
                </a:lnTo>
                <a:lnTo>
                  <a:pt x="250032" y="178594"/>
                </a:lnTo>
                <a:lnTo>
                  <a:pt x="257175" y="171450"/>
                </a:lnTo>
                <a:lnTo>
                  <a:pt x="264319" y="164307"/>
                </a:lnTo>
                <a:lnTo>
                  <a:pt x="271463" y="157163"/>
                </a:lnTo>
                <a:lnTo>
                  <a:pt x="285750" y="142875"/>
                </a:lnTo>
                <a:lnTo>
                  <a:pt x="292894" y="128588"/>
                </a:lnTo>
                <a:lnTo>
                  <a:pt x="300038" y="114300"/>
                </a:lnTo>
                <a:lnTo>
                  <a:pt x="314325" y="107157"/>
                </a:lnTo>
                <a:lnTo>
                  <a:pt x="321469" y="92869"/>
                </a:lnTo>
                <a:lnTo>
                  <a:pt x="321469" y="85725"/>
                </a:lnTo>
                <a:lnTo>
                  <a:pt x="321469" y="85725"/>
                </a:lnTo>
                <a:lnTo>
                  <a:pt x="321469" y="85725"/>
                </a:lnTo>
                <a:lnTo>
                  <a:pt x="328613" y="78582"/>
                </a:lnTo>
                <a:lnTo>
                  <a:pt x="328613" y="78582"/>
                </a:lnTo>
                <a:lnTo>
                  <a:pt x="328613" y="78582"/>
                </a:lnTo>
                <a:lnTo>
                  <a:pt x="328613" y="78582"/>
                </a:lnTo>
                <a:lnTo>
                  <a:pt x="328613" y="78582"/>
                </a:lnTo>
                <a:lnTo>
                  <a:pt x="328613" y="85725"/>
                </a:lnTo>
                <a:lnTo>
                  <a:pt x="328613" y="85725"/>
                </a:lnTo>
                <a:lnTo>
                  <a:pt x="328613" y="92869"/>
                </a:lnTo>
                <a:lnTo>
                  <a:pt x="335757" y="100013"/>
                </a:lnTo>
                <a:lnTo>
                  <a:pt x="335757" y="107157"/>
                </a:lnTo>
                <a:lnTo>
                  <a:pt x="335757" y="114300"/>
                </a:lnTo>
                <a:lnTo>
                  <a:pt x="342900" y="128588"/>
                </a:lnTo>
                <a:lnTo>
                  <a:pt x="342900" y="135732"/>
                </a:lnTo>
                <a:lnTo>
                  <a:pt x="350044" y="135732"/>
                </a:lnTo>
                <a:lnTo>
                  <a:pt x="357188" y="142875"/>
                </a:lnTo>
                <a:lnTo>
                  <a:pt x="357188" y="150019"/>
                </a:lnTo>
                <a:lnTo>
                  <a:pt x="364332" y="150019"/>
                </a:lnTo>
                <a:lnTo>
                  <a:pt x="371475" y="150019"/>
                </a:lnTo>
                <a:lnTo>
                  <a:pt x="378619" y="157163"/>
                </a:lnTo>
                <a:lnTo>
                  <a:pt x="392907" y="157163"/>
                </a:lnTo>
                <a:lnTo>
                  <a:pt x="400050" y="150019"/>
                </a:lnTo>
                <a:lnTo>
                  <a:pt x="407194" y="150019"/>
                </a:lnTo>
                <a:lnTo>
                  <a:pt x="421482" y="150019"/>
                </a:lnTo>
                <a:lnTo>
                  <a:pt x="428625" y="135732"/>
                </a:lnTo>
                <a:lnTo>
                  <a:pt x="435769" y="135732"/>
                </a:lnTo>
                <a:lnTo>
                  <a:pt x="450057" y="121444"/>
                </a:lnTo>
                <a:lnTo>
                  <a:pt x="457200" y="107157"/>
                </a:lnTo>
                <a:lnTo>
                  <a:pt x="464344" y="100013"/>
                </a:lnTo>
                <a:lnTo>
                  <a:pt x="471488" y="85725"/>
                </a:lnTo>
                <a:lnTo>
                  <a:pt x="471488" y="71438"/>
                </a:lnTo>
                <a:lnTo>
                  <a:pt x="471488" y="57150"/>
                </a:lnTo>
                <a:lnTo>
                  <a:pt x="478632" y="50007"/>
                </a:lnTo>
                <a:lnTo>
                  <a:pt x="478632" y="35719"/>
                </a:lnTo>
                <a:lnTo>
                  <a:pt x="471488" y="28575"/>
                </a:lnTo>
                <a:lnTo>
                  <a:pt x="471488" y="28575"/>
                </a:lnTo>
                <a:lnTo>
                  <a:pt x="464344" y="21432"/>
                </a:lnTo>
                <a:lnTo>
                  <a:pt x="464344" y="14288"/>
                </a:lnTo>
                <a:lnTo>
                  <a:pt x="457200" y="21432"/>
                </a:lnTo>
                <a:lnTo>
                  <a:pt x="450057" y="21432"/>
                </a:lnTo>
                <a:lnTo>
                  <a:pt x="442913" y="28575"/>
                </a:lnTo>
                <a:lnTo>
                  <a:pt x="435769" y="35719"/>
                </a:lnTo>
                <a:lnTo>
                  <a:pt x="428625" y="42863"/>
                </a:lnTo>
                <a:lnTo>
                  <a:pt x="428625" y="50007"/>
                </a:lnTo>
                <a:lnTo>
                  <a:pt x="421482" y="64294"/>
                </a:lnTo>
                <a:lnTo>
                  <a:pt x="414338" y="78582"/>
                </a:lnTo>
                <a:lnTo>
                  <a:pt x="414338" y="85725"/>
                </a:lnTo>
                <a:lnTo>
                  <a:pt x="414338" y="92869"/>
                </a:lnTo>
                <a:lnTo>
                  <a:pt x="414338" y="107157"/>
                </a:lnTo>
                <a:lnTo>
                  <a:pt x="414338" y="114300"/>
                </a:lnTo>
                <a:lnTo>
                  <a:pt x="414338" y="121444"/>
                </a:lnTo>
                <a:lnTo>
                  <a:pt x="421482" y="135732"/>
                </a:lnTo>
                <a:lnTo>
                  <a:pt x="428625" y="142875"/>
                </a:lnTo>
                <a:lnTo>
                  <a:pt x="428625" y="142875"/>
                </a:lnTo>
                <a:lnTo>
                  <a:pt x="442913" y="150019"/>
                </a:lnTo>
                <a:lnTo>
                  <a:pt x="457200" y="157163"/>
                </a:lnTo>
                <a:lnTo>
                  <a:pt x="464344" y="150019"/>
                </a:lnTo>
                <a:lnTo>
                  <a:pt x="478632" y="150019"/>
                </a:lnTo>
                <a:lnTo>
                  <a:pt x="478632" y="1500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3143250" y="1314450"/>
            <a:ext cx="107157" cy="221457"/>
          </a:xfrm>
          <a:custGeom>
            <a:avLst/>
            <a:gdLst/>
            <a:ahLst/>
            <a:cxnLst/>
            <a:rect l="0" t="0" r="0" b="0"/>
            <a:pathLst>
              <a:path w="107157" h="221457">
                <a:moveTo>
                  <a:pt x="85725" y="0"/>
                </a:move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78581" y="0"/>
                </a:lnTo>
                <a:lnTo>
                  <a:pt x="71438" y="0"/>
                </a:lnTo>
                <a:lnTo>
                  <a:pt x="71438" y="7144"/>
                </a:lnTo>
                <a:lnTo>
                  <a:pt x="64294" y="7144"/>
                </a:lnTo>
                <a:lnTo>
                  <a:pt x="57150" y="7144"/>
                </a:lnTo>
                <a:lnTo>
                  <a:pt x="50006" y="7144"/>
                </a:lnTo>
                <a:lnTo>
                  <a:pt x="35719" y="14288"/>
                </a:lnTo>
                <a:lnTo>
                  <a:pt x="35719" y="14288"/>
                </a:lnTo>
                <a:lnTo>
                  <a:pt x="21431" y="21431"/>
                </a:lnTo>
                <a:lnTo>
                  <a:pt x="14288" y="21431"/>
                </a:lnTo>
                <a:lnTo>
                  <a:pt x="7144" y="21431"/>
                </a:lnTo>
                <a:lnTo>
                  <a:pt x="7144" y="28575"/>
                </a:lnTo>
                <a:lnTo>
                  <a:pt x="0" y="42863"/>
                </a:lnTo>
                <a:lnTo>
                  <a:pt x="0" y="42863"/>
                </a:lnTo>
                <a:lnTo>
                  <a:pt x="0" y="42863"/>
                </a:lnTo>
                <a:lnTo>
                  <a:pt x="0" y="57150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7144" y="85725"/>
                </a:lnTo>
                <a:lnTo>
                  <a:pt x="14288" y="85725"/>
                </a:lnTo>
                <a:lnTo>
                  <a:pt x="28575" y="100013"/>
                </a:lnTo>
                <a:lnTo>
                  <a:pt x="35719" y="114300"/>
                </a:lnTo>
                <a:lnTo>
                  <a:pt x="42863" y="121444"/>
                </a:lnTo>
                <a:lnTo>
                  <a:pt x="57150" y="128588"/>
                </a:lnTo>
                <a:lnTo>
                  <a:pt x="64294" y="142875"/>
                </a:lnTo>
                <a:lnTo>
                  <a:pt x="71438" y="157163"/>
                </a:lnTo>
                <a:lnTo>
                  <a:pt x="85725" y="164306"/>
                </a:lnTo>
                <a:lnTo>
                  <a:pt x="92869" y="178594"/>
                </a:lnTo>
                <a:lnTo>
                  <a:pt x="100013" y="185738"/>
                </a:lnTo>
                <a:lnTo>
                  <a:pt x="100013" y="185738"/>
                </a:lnTo>
                <a:lnTo>
                  <a:pt x="107156" y="192881"/>
                </a:lnTo>
                <a:lnTo>
                  <a:pt x="107156" y="200025"/>
                </a:lnTo>
                <a:lnTo>
                  <a:pt x="107156" y="200025"/>
                </a:lnTo>
                <a:lnTo>
                  <a:pt x="107156" y="207169"/>
                </a:lnTo>
                <a:lnTo>
                  <a:pt x="107156" y="214313"/>
                </a:lnTo>
                <a:lnTo>
                  <a:pt x="107156" y="214313"/>
                </a:lnTo>
                <a:lnTo>
                  <a:pt x="100013" y="214313"/>
                </a:lnTo>
                <a:lnTo>
                  <a:pt x="92869" y="221456"/>
                </a:lnTo>
                <a:lnTo>
                  <a:pt x="92869" y="221456"/>
                </a:lnTo>
                <a:lnTo>
                  <a:pt x="85725" y="221456"/>
                </a:lnTo>
                <a:lnTo>
                  <a:pt x="71438" y="221456"/>
                </a:lnTo>
                <a:lnTo>
                  <a:pt x="64294" y="221456"/>
                </a:lnTo>
                <a:lnTo>
                  <a:pt x="50006" y="221456"/>
                </a:lnTo>
                <a:lnTo>
                  <a:pt x="50006" y="2214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3400425" y="1335881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3393281" y="1478756"/>
            <a:ext cx="1" cy="14289"/>
          </a:xfrm>
          <a:custGeom>
            <a:avLst/>
            <a:gdLst/>
            <a:ahLst/>
            <a:cxnLst/>
            <a:rect l="0" t="0" r="0" b="0"/>
            <a:pathLst>
              <a:path w="1" h="14289">
                <a:moveTo>
                  <a:pt x="0" y="0"/>
                </a:move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3721894" y="1364456"/>
            <a:ext cx="485776" cy="85726"/>
          </a:xfrm>
          <a:custGeom>
            <a:avLst/>
            <a:gdLst/>
            <a:ahLst/>
            <a:cxnLst/>
            <a:rect l="0" t="0" r="0" b="0"/>
            <a:pathLst>
              <a:path w="485776" h="85726">
                <a:moveTo>
                  <a:pt x="0" y="85725"/>
                </a:moveTo>
                <a:lnTo>
                  <a:pt x="0" y="78582"/>
                </a:lnTo>
                <a:lnTo>
                  <a:pt x="14287" y="64294"/>
                </a:lnTo>
                <a:lnTo>
                  <a:pt x="28575" y="50007"/>
                </a:lnTo>
                <a:lnTo>
                  <a:pt x="50006" y="50007"/>
                </a:lnTo>
                <a:lnTo>
                  <a:pt x="78581" y="35719"/>
                </a:lnTo>
                <a:lnTo>
                  <a:pt x="114300" y="28575"/>
                </a:lnTo>
                <a:lnTo>
                  <a:pt x="150019" y="14288"/>
                </a:lnTo>
                <a:lnTo>
                  <a:pt x="192881" y="14288"/>
                </a:lnTo>
                <a:lnTo>
                  <a:pt x="235744" y="0"/>
                </a:lnTo>
                <a:lnTo>
                  <a:pt x="278606" y="0"/>
                </a:lnTo>
                <a:lnTo>
                  <a:pt x="321469" y="0"/>
                </a:lnTo>
                <a:lnTo>
                  <a:pt x="357187" y="0"/>
                </a:lnTo>
                <a:lnTo>
                  <a:pt x="392906" y="0"/>
                </a:lnTo>
                <a:lnTo>
                  <a:pt x="428625" y="0"/>
                </a:lnTo>
                <a:lnTo>
                  <a:pt x="485775" y="14288"/>
                </a:lnTo>
                <a:lnTo>
                  <a:pt x="485775" y="142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4693444" y="1185863"/>
            <a:ext cx="207170" cy="421482"/>
          </a:xfrm>
          <a:custGeom>
            <a:avLst/>
            <a:gdLst/>
            <a:ahLst/>
            <a:cxnLst/>
            <a:rect l="0" t="0" r="0" b="0"/>
            <a:pathLst>
              <a:path w="207170" h="421482">
                <a:moveTo>
                  <a:pt x="207169" y="35718"/>
                </a:moveTo>
                <a:lnTo>
                  <a:pt x="200025" y="21431"/>
                </a:lnTo>
                <a:lnTo>
                  <a:pt x="200025" y="14287"/>
                </a:lnTo>
                <a:lnTo>
                  <a:pt x="192881" y="7143"/>
                </a:lnTo>
                <a:lnTo>
                  <a:pt x="185737" y="7143"/>
                </a:lnTo>
                <a:lnTo>
                  <a:pt x="185737" y="7143"/>
                </a:lnTo>
                <a:lnTo>
                  <a:pt x="178594" y="0"/>
                </a:lnTo>
                <a:lnTo>
                  <a:pt x="171450" y="0"/>
                </a:lnTo>
                <a:lnTo>
                  <a:pt x="164306" y="7143"/>
                </a:lnTo>
                <a:lnTo>
                  <a:pt x="164306" y="0"/>
                </a:lnTo>
                <a:lnTo>
                  <a:pt x="150019" y="0"/>
                </a:lnTo>
                <a:lnTo>
                  <a:pt x="142875" y="7143"/>
                </a:lnTo>
                <a:lnTo>
                  <a:pt x="135731" y="14287"/>
                </a:lnTo>
                <a:lnTo>
                  <a:pt x="121444" y="14287"/>
                </a:lnTo>
                <a:lnTo>
                  <a:pt x="114300" y="28575"/>
                </a:lnTo>
                <a:lnTo>
                  <a:pt x="100012" y="42862"/>
                </a:lnTo>
                <a:lnTo>
                  <a:pt x="85725" y="57150"/>
                </a:lnTo>
                <a:lnTo>
                  <a:pt x="71437" y="78581"/>
                </a:lnTo>
                <a:lnTo>
                  <a:pt x="57150" y="100012"/>
                </a:lnTo>
                <a:lnTo>
                  <a:pt x="42862" y="114300"/>
                </a:lnTo>
                <a:lnTo>
                  <a:pt x="28575" y="135731"/>
                </a:lnTo>
                <a:lnTo>
                  <a:pt x="21431" y="150018"/>
                </a:lnTo>
                <a:lnTo>
                  <a:pt x="7144" y="164306"/>
                </a:lnTo>
                <a:lnTo>
                  <a:pt x="7144" y="171450"/>
                </a:lnTo>
                <a:lnTo>
                  <a:pt x="0" y="178593"/>
                </a:lnTo>
                <a:lnTo>
                  <a:pt x="0" y="185737"/>
                </a:lnTo>
                <a:lnTo>
                  <a:pt x="7144" y="185737"/>
                </a:lnTo>
                <a:lnTo>
                  <a:pt x="7144" y="200025"/>
                </a:lnTo>
                <a:lnTo>
                  <a:pt x="14287" y="200025"/>
                </a:lnTo>
                <a:lnTo>
                  <a:pt x="21431" y="200025"/>
                </a:lnTo>
                <a:lnTo>
                  <a:pt x="28575" y="200025"/>
                </a:lnTo>
                <a:lnTo>
                  <a:pt x="42862" y="207168"/>
                </a:lnTo>
                <a:lnTo>
                  <a:pt x="50006" y="200025"/>
                </a:lnTo>
                <a:lnTo>
                  <a:pt x="64294" y="200025"/>
                </a:lnTo>
                <a:lnTo>
                  <a:pt x="78581" y="207168"/>
                </a:lnTo>
                <a:lnTo>
                  <a:pt x="92869" y="207168"/>
                </a:lnTo>
                <a:lnTo>
                  <a:pt x="114300" y="207168"/>
                </a:lnTo>
                <a:lnTo>
                  <a:pt x="128587" y="214312"/>
                </a:lnTo>
                <a:lnTo>
                  <a:pt x="142875" y="221456"/>
                </a:lnTo>
                <a:lnTo>
                  <a:pt x="157162" y="228600"/>
                </a:lnTo>
                <a:lnTo>
                  <a:pt x="171450" y="242887"/>
                </a:lnTo>
                <a:lnTo>
                  <a:pt x="185737" y="257175"/>
                </a:lnTo>
                <a:lnTo>
                  <a:pt x="192881" y="264318"/>
                </a:lnTo>
                <a:lnTo>
                  <a:pt x="200025" y="278606"/>
                </a:lnTo>
                <a:lnTo>
                  <a:pt x="207169" y="285750"/>
                </a:lnTo>
                <a:lnTo>
                  <a:pt x="207169" y="292893"/>
                </a:lnTo>
                <a:lnTo>
                  <a:pt x="207169" y="300037"/>
                </a:lnTo>
                <a:lnTo>
                  <a:pt x="207169" y="314325"/>
                </a:lnTo>
                <a:lnTo>
                  <a:pt x="200025" y="321468"/>
                </a:lnTo>
                <a:lnTo>
                  <a:pt x="200025" y="335756"/>
                </a:lnTo>
                <a:lnTo>
                  <a:pt x="192881" y="350043"/>
                </a:lnTo>
                <a:lnTo>
                  <a:pt x="185737" y="364331"/>
                </a:lnTo>
                <a:lnTo>
                  <a:pt x="171450" y="371475"/>
                </a:lnTo>
                <a:lnTo>
                  <a:pt x="164306" y="385762"/>
                </a:lnTo>
                <a:lnTo>
                  <a:pt x="157162" y="392906"/>
                </a:lnTo>
                <a:lnTo>
                  <a:pt x="142875" y="407193"/>
                </a:lnTo>
                <a:lnTo>
                  <a:pt x="135731" y="414337"/>
                </a:lnTo>
                <a:lnTo>
                  <a:pt x="128587" y="421481"/>
                </a:lnTo>
                <a:lnTo>
                  <a:pt x="121444" y="421481"/>
                </a:lnTo>
                <a:lnTo>
                  <a:pt x="114300" y="421481"/>
                </a:lnTo>
                <a:lnTo>
                  <a:pt x="114300" y="4214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5000625" y="1450181"/>
            <a:ext cx="7145" cy="100014"/>
          </a:xfrm>
          <a:custGeom>
            <a:avLst/>
            <a:gdLst/>
            <a:ahLst/>
            <a:cxnLst/>
            <a:rect l="0" t="0" r="0" b="0"/>
            <a:pathLst>
              <a:path w="7145" h="100014">
                <a:moveTo>
                  <a:pt x="0" y="0"/>
                </a:moveTo>
                <a:lnTo>
                  <a:pt x="0" y="14288"/>
                </a:lnTo>
                <a:lnTo>
                  <a:pt x="0" y="35719"/>
                </a:lnTo>
                <a:lnTo>
                  <a:pt x="0" y="50007"/>
                </a:lnTo>
                <a:lnTo>
                  <a:pt x="0" y="57150"/>
                </a:lnTo>
                <a:lnTo>
                  <a:pt x="0" y="71438"/>
                </a:lnTo>
                <a:lnTo>
                  <a:pt x="0" y="85725"/>
                </a:lnTo>
                <a:lnTo>
                  <a:pt x="7144" y="85725"/>
                </a:lnTo>
                <a:lnTo>
                  <a:pt x="7144" y="92869"/>
                </a:lnTo>
                <a:lnTo>
                  <a:pt x="7144" y="100013"/>
                </a:lnTo>
                <a:lnTo>
                  <a:pt x="7144" y="1000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5022056" y="1271588"/>
            <a:ext cx="7145" cy="14288"/>
          </a:xfrm>
          <a:custGeom>
            <a:avLst/>
            <a:gdLst/>
            <a:ahLst/>
            <a:cxnLst/>
            <a:rect l="0" t="0" r="0" b="0"/>
            <a:pathLst>
              <a:path w="7145" h="14288">
                <a:moveTo>
                  <a:pt x="7144" y="7143"/>
                </a:moveTo>
                <a:lnTo>
                  <a:pt x="0" y="14287"/>
                </a:ln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0" y="7143"/>
                </a:lnTo>
                <a:lnTo>
                  <a:pt x="7144" y="0"/>
                </a:lnTo>
                <a:lnTo>
                  <a:pt x="714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5150644" y="1335881"/>
            <a:ext cx="278607" cy="200026"/>
          </a:xfrm>
          <a:custGeom>
            <a:avLst/>
            <a:gdLst/>
            <a:ahLst/>
            <a:cxnLst/>
            <a:rect l="0" t="0" r="0" b="0"/>
            <a:pathLst>
              <a:path w="278607" h="200026">
                <a:moveTo>
                  <a:pt x="7144" y="192882"/>
                </a:moveTo>
                <a:lnTo>
                  <a:pt x="0" y="200025"/>
                </a:lnTo>
                <a:lnTo>
                  <a:pt x="0" y="192882"/>
                </a:lnTo>
                <a:lnTo>
                  <a:pt x="0" y="192882"/>
                </a:lnTo>
                <a:lnTo>
                  <a:pt x="0" y="192882"/>
                </a:lnTo>
                <a:lnTo>
                  <a:pt x="0" y="192882"/>
                </a:lnTo>
                <a:lnTo>
                  <a:pt x="0" y="192882"/>
                </a:lnTo>
                <a:lnTo>
                  <a:pt x="0" y="192882"/>
                </a:lnTo>
                <a:lnTo>
                  <a:pt x="0" y="185738"/>
                </a:lnTo>
                <a:lnTo>
                  <a:pt x="0" y="178594"/>
                </a:lnTo>
                <a:lnTo>
                  <a:pt x="0" y="171450"/>
                </a:lnTo>
                <a:lnTo>
                  <a:pt x="7144" y="157163"/>
                </a:lnTo>
                <a:lnTo>
                  <a:pt x="7144" y="135732"/>
                </a:lnTo>
                <a:lnTo>
                  <a:pt x="14287" y="121444"/>
                </a:lnTo>
                <a:lnTo>
                  <a:pt x="21431" y="100013"/>
                </a:lnTo>
                <a:lnTo>
                  <a:pt x="21431" y="71438"/>
                </a:lnTo>
                <a:lnTo>
                  <a:pt x="28575" y="57150"/>
                </a:lnTo>
                <a:lnTo>
                  <a:pt x="35719" y="35719"/>
                </a:lnTo>
                <a:lnTo>
                  <a:pt x="42862" y="14288"/>
                </a:lnTo>
                <a:lnTo>
                  <a:pt x="50006" y="7144"/>
                </a:lnTo>
                <a:lnTo>
                  <a:pt x="50006" y="7144"/>
                </a:lnTo>
                <a:lnTo>
                  <a:pt x="57150" y="0"/>
                </a:lnTo>
                <a:lnTo>
                  <a:pt x="57150" y="0"/>
                </a:lnTo>
                <a:lnTo>
                  <a:pt x="57150" y="7144"/>
                </a:lnTo>
                <a:lnTo>
                  <a:pt x="64294" y="7144"/>
                </a:lnTo>
                <a:lnTo>
                  <a:pt x="64294" y="14288"/>
                </a:lnTo>
                <a:lnTo>
                  <a:pt x="71437" y="28575"/>
                </a:lnTo>
                <a:lnTo>
                  <a:pt x="78581" y="42863"/>
                </a:lnTo>
                <a:lnTo>
                  <a:pt x="78581" y="57150"/>
                </a:lnTo>
                <a:lnTo>
                  <a:pt x="85725" y="78582"/>
                </a:lnTo>
                <a:lnTo>
                  <a:pt x="92869" y="100013"/>
                </a:lnTo>
                <a:lnTo>
                  <a:pt x="100012" y="114300"/>
                </a:lnTo>
                <a:lnTo>
                  <a:pt x="100012" y="128588"/>
                </a:lnTo>
                <a:lnTo>
                  <a:pt x="107156" y="142875"/>
                </a:lnTo>
                <a:lnTo>
                  <a:pt x="114300" y="150019"/>
                </a:lnTo>
                <a:lnTo>
                  <a:pt x="121444" y="157163"/>
                </a:lnTo>
                <a:lnTo>
                  <a:pt x="121444" y="164307"/>
                </a:lnTo>
                <a:lnTo>
                  <a:pt x="128587" y="164307"/>
                </a:lnTo>
                <a:lnTo>
                  <a:pt x="135731" y="157163"/>
                </a:lnTo>
                <a:lnTo>
                  <a:pt x="135731" y="157163"/>
                </a:lnTo>
                <a:lnTo>
                  <a:pt x="142875" y="157163"/>
                </a:lnTo>
                <a:lnTo>
                  <a:pt x="150019" y="142875"/>
                </a:lnTo>
                <a:lnTo>
                  <a:pt x="157162" y="128588"/>
                </a:lnTo>
                <a:lnTo>
                  <a:pt x="164306" y="121444"/>
                </a:lnTo>
                <a:lnTo>
                  <a:pt x="164306" y="100013"/>
                </a:lnTo>
                <a:lnTo>
                  <a:pt x="171450" y="78582"/>
                </a:lnTo>
                <a:lnTo>
                  <a:pt x="178594" y="71438"/>
                </a:lnTo>
                <a:lnTo>
                  <a:pt x="178594" y="57150"/>
                </a:lnTo>
                <a:lnTo>
                  <a:pt x="185737" y="42863"/>
                </a:lnTo>
                <a:lnTo>
                  <a:pt x="185737" y="35719"/>
                </a:lnTo>
                <a:lnTo>
                  <a:pt x="192881" y="35719"/>
                </a:lnTo>
                <a:lnTo>
                  <a:pt x="192881" y="28575"/>
                </a:lnTo>
                <a:lnTo>
                  <a:pt x="200025" y="28575"/>
                </a:lnTo>
                <a:lnTo>
                  <a:pt x="200025" y="35719"/>
                </a:lnTo>
                <a:lnTo>
                  <a:pt x="200025" y="35719"/>
                </a:lnTo>
                <a:lnTo>
                  <a:pt x="207169" y="50007"/>
                </a:lnTo>
                <a:lnTo>
                  <a:pt x="214312" y="71438"/>
                </a:lnTo>
                <a:lnTo>
                  <a:pt x="214312" y="85725"/>
                </a:lnTo>
                <a:lnTo>
                  <a:pt x="221456" y="100013"/>
                </a:lnTo>
                <a:lnTo>
                  <a:pt x="228600" y="121444"/>
                </a:lnTo>
                <a:lnTo>
                  <a:pt x="242887" y="135732"/>
                </a:lnTo>
                <a:lnTo>
                  <a:pt x="242887" y="150019"/>
                </a:lnTo>
                <a:lnTo>
                  <a:pt x="250031" y="164307"/>
                </a:lnTo>
                <a:lnTo>
                  <a:pt x="257175" y="171450"/>
                </a:lnTo>
                <a:lnTo>
                  <a:pt x="264319" y="178594"/>
                </a:lnTo>
                <a:lnTo>
                  <a:pt x="271462" y="185738"/>
                </a:lnTo>
                <a:lnTo>
                  <a:pt x="278606" y="192882"/>
                </a:lnTo>
                <a:lnTo>
                  <a:pt x="278606" y="1928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5507831" y="1378744"/>
            <a:ext cx="35720" cy="92870"/>
          </a:xfrm>
          <a:custGeom>
            <a:avLst/>
            <a:gdLst/>
            <a:ahLst/>
            <a:cxnLst/>
            <a:rect l="0" t="0" r="0" b="0"/>
            <a:pathLst>
              <a:path w="35720" h="92870">
                <a:moveTo>
                  <a:pt x="0" y="0"/>
                </a:moveTo>
                <a:lnTo>
                  <a:pt x="0" y="0"/>
                </a:lnTo>
                <a:lnTo>
                  <a:pt x="0" y="14287"/>
                </a:lnTo>
                <a:lnTo>
                  <a:pt x="7144" y="28575"/>
                </a:lnTo>
                <a:lnTo>
                  <a:pt x="7144" y="35719"/>
                </a:lnTo>
                <a:lnTo>
                  <a:pt x="14288" y="57150"/>
                </a:lnTo>
                <a:lnTo>
                  <a:pt x="14288" y="64294"/>
                </a:lnTo>
                <a:lnTo>
                  <a:pt x="21432" y="71437"/>
                </a:lnTo>
                <a:lnTo>
                  <a:pt x="21432" y="85725"/>
                </a:lnTo>
                <a:lnTo>
                  <a:pt x="28575" y="92869"/>
                </a:lnTo>
                <a:lnTo>
                  <a:pt x="28575" y="92869"/>
                </a:lnTo>
                <a:lnTo>
                  <a:pt x="35719" y="92869"/>
                </a:lnTo>
                <a:lnTo>
                  <a:pt x="35719" y="928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5507831" y="1200150"/>
            <a:ext cx="7145" cy="28576"/>
          </a:xfrm>
          <a:custGeom>
            <a:avLst/>
            <a:gdLst/>
            <a:ahLst/>
            <a:cxnLst/>
            <a:rect l="0" t="0" r="0" b="0"/>
            <a:pathLst>
              <a:path w="7145" h="28576">
                <a:moveTo>
                  <a:pt x="7144" y="28575"/>
                </a:moveTo>
                <a:lnTo>
                  <a:pt x="0" y="21431"/>
                </a:lnTo>
                <a:lnTo>
                  <a:pt x="0" y="21431"/>
                </a:lnTo>
                <a:lnTo>
                  <a:pt x="0" y="14288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5557838" y="1143000"/>
            <a:ext cx="300038" cy="357189"/>
          </a:xfrm>
          <a:custGeom>
            <a:avLst/>
            <a:gdLst/>
            <a:ahLst/>
            <a:cxnLst/>
            <a:rect l="0" t="0" r="0" b="0"/>
            <a:pathLst>
              <a:path w="300038" h="357189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7143" y="14288"/>
                </a:lnTo>
                <a:lnTo>
                  <a:pt x="7143" y="28575"/>
                </a:lnTo>
                <a:lnTo>
                  <a:pt x="7143" y="35719"/>
                </a:lnTo>
                <a:lnTo>
                  <a:pt x="14287" y="50006"/>
                </a:lnTo>
                <a:lnTo>
                  <a:pt x="14287" y="64294"/>
                </a:lnTo>
                <a:lnTo>
                  <a:pt x="14287" y="85725"/>
                </a:lnTo>
                <a:lnTo>
                  <a:pt x="21431" y="114300"/>
                </a:lnTo>
                <a:lnTo>
                  <a:pt x="21431" y="142875"/>
                </a:lnTo>
                <a:lnTo>
                  <a:pt x="28575" y="171450"/>
                </a:lnTo>
                <a:lnTo>
                  <a:pt x="28575" y="192881"/>
                </a:lnTo>
                <a:lnTo>
                  <a:pt x="35718" y="221456"/>
                </a:lnTo>
                <a:lnTo>
                  <a:pt x="42862" y="250031"/>
                </a:lnTo>
                <a:lnTo>
                  <a:pt x="50006" y="257175"/>
                </a:lnTo>
                <a:lnTo>
                  <a:pt x="57150" y="271463"/>
                </a:lnTo>
                <a:lnTo>
                  <a:pt x="64293" y="278606"/>
                </a:lnTo>
                <a:lnTo>
                  <a:pt x="78581" y="285750"/>
                </a:lnTo>
                <a:lnTo>
                  <a:pt x="85725" y="292894"/>
                </a:lnTo>
                <a:lnTo>
                  <a:pt x="92868" y="292894"/>
                </a:lnTo>
                <a:lnTo>
                  <a:pt x="100012" y="300038"/>
                </a:lnTo>
                <a:lnTo>
                  <a:pt x="107156" y="285750"/>
                </a:lnTo>
                <a:lnTo>
                  <a:pt x="114300" y="285750"/>
                </a:lnTo>
                <a:lnTo>
                  <a:pt x="121443" y="285750"/>
                </a:lnTo>
                <a:lnTo>
                  <a:pt x="128587" y="271463"/>
                </a:lnTo>
                <a:lnTo>
                  <a:pt x="135731" y="257175"/>
                </a:lnTo>
                <a:lnTo>
                  <a:pt x="150018" y="250031"/>
                </a:lnTo>
                <a:lnTo>
                  <a:pt x="157162" y="235744"/>
                </a:lnTo>
                <a:lnTo>
                  <a:pt x="157162" y="221456"/>
                </a:lnTo>
                <a:lnTo>
                  <a:pt x="164306" y="214313"/>
                </a:lnTo>
                <a:lnTo>
                  <a:pt x="164306" y="200025"/>
                </a:lnTo>
                <a:lnTo>
                  <a:pt x="171450" y="185738"/>
                </a:lnTo>
                <a:lnTo>
                  <a:pt x="171450" y="178594"/>
                </a:lnTo>
                <a:lnTo>
                  <a:pt x="171450" y="171450"/>
                </a:lnTo>
                <a:lnTo>
                  <a:pt x="164306" y="164306"/>
                </a:lnTo>
                <a:lnTo>
                  <a:pt x="164306" y="157163"/>
                </a:lnTo>
                <a:lnTo>
                  <a:pt x="164306" y="157163"/>
                </a:lnTo>
                <a:lnTo>
                  <a:pt x="157162" y="157163"/>
                </a:lnTo>
                <a:lnTo>
                  <a:pt x="157162" y="150019"/>
                </a:lnTo>
                <a:lnTo>
                  <a:pt x="157162" y="157163"/>
                </a:lnTo>
                <a:lnTo>
                  <a:pt x="150018" y="157163"/>
                </a:lnTo>
                <a:lnTo>
                  <a:pt x="150018" y="164306"/>
                </a:lnTo>
                <a:lnTo>
                  <a:pt x="142875" y="178594"/>
                </a:lnTo>
                <a:lnTo>
                  <a:pt x="142875" y="192881"/>
                </a:lnTo>
                <a:lnTo>
                  <a:pt x="142875" y="207169"/>
                </a:lnTo>
                <a:lnTo>
                  <a:pt x="142875" y="228600"/>
                </a:lnTo>
                <a:lnTo>
                  <a:pt x="142875" y="257175"/>
                </a:lnTo>
                <a:lnTo>
                  <a:pt x="142875" y="271463"/>
                </a:lnTo>
                <a:lnTo>
                  <a:pt x="150018" y="300038"/>
                </a:lnTo>
                <a:lnTo>
                  <a:pt x="157162" y="314325"/>
                </a:lnTo>
                <a:lnTo>
                  <a:pt x="164306" y="328613"/>
                </a:lnTo>
                <a:lnTo>
                  <a:pt x="171450" y="335756"/>
                </a:lnTo>
                <a:lnTo>
                  <a:pt x="185737" y="350044"/>
                </a:lnTo>
                <a:lnTo>
                  <a:pt x="192881" y="350044"/>
                </a:lnTo>
                <a:lnTo>
                  <a:pt x="207168" y="350044"/>
                </a:lnTo>
                <a:lnTo>
                  <a:pt x="221456" y="350044"/>
                </a:lnTo>
                <a:lnTo>
                  <a:pt x="228600" y="357188"/>
                </a:lnTo>
                <a:lnTo>
                  <a:pt x="242887" y="350044"/>
                </a:lnTo>
                <a:lnTo>
                  <a:pt x="257175" y="342900"/>
                </a:lnTo>
                <a:lnTo>
                  <a:pt x="264318" y="335756"/>
                </a:lnTo>
                <a:lnTo>
                  <a:pt x="278606" y="321469"/>
                </a:lnTo>
                <a:lnTo>
                  <a:pt x="300037" y="292894"/>
                </a:lnTo>
                <a:lnTo>
                  <a:pt x="300037" y="2928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5965031" y="1243013"/>
            <a:ext cx="150020" cy="64294"/>
          </a:xfrm>
          <a:custGeom>
            <a:avLst/>
            <a:gdLst/>
            <a:ahLst/>
            <a:cxnLst/>
            <a:rect l="0" t="0" r="0" b="0"/>
            <a:pathLst>
              <a:path w="150020" h="64294">
                <a:moveTo>
                  <a:pt x="0" y="64293"/>
                </a:moveTo>
                <a:lnTo>
                  <a:pt x="0" y="64293"/>
                </a:lnTo>
                <a:lnTo>
                  <a:pt x="7144" y="50006"/>
                </a:lnTo>
                <a:lnTo>
                  <a:pt x="14288" y="50006"/>
                </a:lnTo>
                <a:lnTo>
                  <a:pt x="28575" y="42862"/>
                </a:lnTo>
                <a:lnTo>
                  <a:pt x="50007" y="28575"/>
                </a:lnTo>
                <a:lnTo>
                  <a:pt x="78582" y="14287"/>
                </a:lnTo>
                <a:lnTo>
                  <a:pt x="107157" y="7143"/>
                </a:lnTo>
                <a:lnTo>
                  <a:pt x="150019" y="0"/>
                </a:lnTo>
                <a:lnTo>
                  <a:pt x="15001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6650831" y="1107281"/>
            <a:ext cx="428626" cy="185739"/>
          </a:xfrm>
          <a:custGeom>
            <a:avLst/>
            <a:gdLst/>
            <a:ahLst/>
            <a:cxnLst/>
            <a:rect l="0" t="0" r="0" b="0"/>
            <a:pathLst>
              <a:path w="428626" h="185739">
                <a:moveTo>
                  <a:pt x="0" y="178594"/>
                </a:moveTo>
                <a:lnTo>
                  <a:pt x="0" y="185738"/>
                </a:lnTo>
                <a:lnTo>
                  <a:pt x="0" y="185738"/>
                </a:lnTo>
                <a:lnTo>
                  <a:pt x="7144" y="185738"/>
                </a:lnTo>
                <a:lnTo>
                  <a:pt x="14288" y="185738"/>
                </a:lnTo>
                <a:lnTo>
                  <a:pt x="14288" y="185738"/>
                </a:lnTo>
                <a:lnTo>
                  <a:pt x="21432" y="185738"/>
                </a:lnTo>
                <a:lnTo>
                  <a:pt x="28575" y="185738"/>
                </a:lnTo>
                <a:lnTo>
                  <a:pt x="42863" y="178594"/>
                </a:lnTo>
                <a:lnTo>
                  <a:pt x="57150" y="171450"/>
                </a:lnTo>
                <a:lnTo>
                  <a:pt x="64294" y="171450"/>
                </a:lnTo>
                <a:lnTo>
                  <a:pt x="78582" y="157163"/>
                </a:lnTo>
                <a:lnTo>
                  <a:pt x="100013" y="150019"/>
                </a:lnTo>
                <a:lnTo>
                  <a:pt x="114300" y="142875"/>
                </a:lnTo>
                <a:lnTo>
                  <a:pt x="135732" y="128588"/>
                </a:lnTo>
                <a:lnTo>
                  <a:pt x="157163" y="114300"/>
                </a:lnTo>
                <a:lnTo>
                  <a:pt x="171450" y="107157"/>
                </a:lnTo>
                <a:lnTo>
                  <a:pt x="192882" y="92869"/>
                </a:lnTo>
                <a:lnTo>
                  <a:pt x="214313" y="85725"/>
                </a:lnTo>
                <a:lnTo>
                  <a:pt x="235744" y="78582"/>
                </a:lnTo>
                <a:lnTo>
                  <a:pt x="257175" y="71438"/>
                </a:lnTo>
                <a:lnTo>
                  <a:pt x="278607" y="57150"/>
                </a:lnTo>
                <a:lnTo>
                  <a:pt x="300038" y="50007"/>
                </a:lnTo>
                <a:lnTo>
                  <a:pt x="314325" y="42863"/>
                </a:lnTo>
                <a:lnTo>
                  <a:pt x="335757" y="35719"/>
                </a:lnTo>
                <a:lnTo>
                  <a:pt x="350044" y="28575"/>
                </a:lnTo>
                <a:lnTo>
                  <a:pt x="364332" y="28575"/>
                </a:lnTo>
                <a:lnTo>
                  <a:pt x="378619" y="21432"/>
                </a:lnTo>
                <a:lnTo>
                  <a:pt x="392907" y="14288"/>
                </a:lnTo>
                <a:lnTo>
                  <a:pt x="400050" y="21432"/>
                </a:lnTo>
                <a:lnTo>
                  <a:pt x="414338" y="14288"/>
                </a:lnTo>
                <a:lnTo>
                  <a:pt x="421482" y="7144"/>
                </a:lnTo>
                <a:lnTo>
                  <a:pt x="428625" y="0"/>
                </a:lnTo>
                <a:lnTo>
                  <a:pt x="42862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7308056" y="807244"/>
            <a:ext cx="185739" cy="364332"/>
          </a:xfrm>
          <a:custGeom>
            <a:avLst/>
            <a:gdLst/>
            <a:ahLst/>
            <a:cxnLst/>
            <a:rect l="0" t="0" r="0" b="0"/>
            <a:pathLst>
              <a:path w="185739" h="364332">
                <a:moveTo>
                  <a:pt x="0" y="7144"/>
                </a:moveTo>
                <a:lnTo>
                  <a:pt x="7144" y="0"/>
                </a:lnTo>
                <a:lnTo>
                  <a:pt x="21432" y="7144"/>
                </a:lnTo>
                <a:lnTo>
                  <a:pt x="28575" y="0"/>
                </a:lnTo>
                <a:lnTo>
                  <a:pt x="28575" y="0"/>
                </a:lnTo>
                <a:lnTo>
                  <a:pt x="35719" y="7144"/>
                </a:lnTo>
                <a:lnTo>
                  <a:pt x="35719" y="7144"/>
                </a:lnTo>
                <a:lnTo>
                  <a:pt x="42863" y="14287"/>
                </a:lnTo>
                <a:lnTo>
                  <a:pt x="42863" y="35719"/>
                </a:lnTo>
                <a:lnTo>
                  <a:pt x="50007" y="50006"/>
                </a:lnTo>
                <a:lnTo>
                  <a:pt x="50007" y="64294"/>
                </a:lnTo>
                <a:lnTo>
                  <a:pt x="50007" y="92869"/>
                </a:lnTo>
                <a:lnTo>
                  <a:pt x="57150" y="121444"/>
                </a:lnTo>
                <a:lnTo>
                  <a:pt x="57150" y="142875"/>
                </a:lnTo>
                <a:lnTo>
                  <a:pt x="57150" y="178594"/>
                </a:lnTo>
                <a:lnTo>
                  <a:pt x="64294" y="214312"/>
                </a:lnTo>
                <a:lnTo>
                  <a:pt x="71438" y="242887"/>
                </a:lnTo>
                <a:lnTo>
                  <a:pt x="78582" y="278606"/>
                </a:lnTo>
                <a:lnTo>
                  <a:pt x="85725" y="307181"/>
                </a:lnTo>
                <a:lnTo>
                  <a:pt x="100013" y="321469"/>
                </a:lnTo>
                <a:lnTo>
                  <a:pt x="107157" y="335756"/>
                </a:lnTo>
                <a:lnTo>
                  <a:pt x="114300" y="350044"/>
                </a:lnTo>
                <a:lnTo>
                  <a:pt x="121444" y="357187"/>
                </a:lnTo>
                <a:lnTo>
                  <a:pt x="135732" y="357187"/>
                </a:lnTo>
                <a:lnTo>
                  <a:pt x="142875" y="364331"/>
                </a:lnTo>
                <a:lnTo>
                  <a:pt x="150019" y="357187"/>
                </a:lnTo>
                <a:lnTo>
                  <a:pt x="157163" y="357187"/>
                </a:lnTo>
                <a:lnTo>
                  <a:pt x="164307" y="350044"/>
                </a:lnTo>
                <a:lnTo>
                  <a:pt x="171450" y="350044"/>
                </a:lnTo>
                <a:lnTo>
                  <a:pt x="178594" y="342900"/>
                </a:lnTo>
                <a:lnTo>
                  <a:pt x="178594" y="335756"/>
                </a:lnTo>
                <a:lnTo>
                  <a:pt x="185738" y="328612"/>
                </a:lnTo>
                <a:lnTo>
                  <a:pt x="185738" y="314325"/>
                </a:lnTo>
                <a:lnTo>
                  <a:pt x="185738" y="307181"/>
                </a:lnTo>
                <a:lnTo>
                  <a:pt x="185738" y="300037"/>
                </a:lnTo>
                <a:lnTo>
                  <a:pt x="178594" y="292894"/>
                </a:lnTo>
                <a:lnTo>
                  <a:pt x="171450" y="278606"/>
                </a:lnTo>
                <a:lnTo>
                  <a:pt x="164307" y="271462"/>
                </a:lnTo>
                <a:lnTo>
                  <a:pt x="157163" y="264319"/>
                </a:lnTo>
                <a:lnTo>
                  <a:pt x="150019" y="250031"/>
                </a:lnTo>
                <a:lnTo>
                  <a:pt x="135732" y="250031"/>
                </a:lnTo>
                <a:lnTo>
                  <a:pt x="128588" y="250031"/>
                </a:lnTo>
                <a:lnTo>
                  <a:pt x="121444" y="242887"/>
                </a:lnTo>
                <a:lnTo>
                  <a:pt x="114300" y="242887"/>
                </a:lnTo>
                <a:lnTo>
                  <a:pt x="107157" y="250031"/>
                </a:lnTo>
                <a:lnTo>
                  <a:pt x="107157" y="250031"/>
                </a:lnTo>
                <a:lnTo>
                  <a:pt x="100013" y="257175"/>
                </a:lnTo>
                <a:lnTo>
                  <a:pt x="100013" y="264319"/>
                </a:lnTo>
                <a:lnTo>
                  <a:pt x="100013" y="271462"/>
                </a:lnTo>
                <a:lnTo>
                  <a:pt x="100013" y="285750"/>
                </a:lnTo>
                <a:lnTo>
                  <a:pt x="100013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7572375" y="928688"/>
            <a:ext cx="178595" cy="285751"/>
          </a:xfrm>
          <a:custGeom>
            <a:avLst/>
            <a:gdLst/>
            <a:ahLst/>
            <a:cxnLst/>
            <a:rect l="0" t="0" r="0" b="0"/>
            <a:pathLst>
              <a:path w="178595" h="285751">
                <a:moveTo>
                  <a:pt x="0" y="21431"/>
                </a:moveTo>
                <a:lnTo>
                  <a:pt x="0" y="21431"/>
                </a:lnTo>
                <a:lnTo>
                  <a:pt x="0" y="35718"/>
                </a:lnTo>
                <a:lnTo>
                  <a:pt x="0" y="42862"/>
                </a:lnTo>
                <a:lnTo>
                  <a:pt x="0" y="50006"/>
                </a:lnTo>
                <a:lnTo>
                  <a:pt x="7144" y="64293"/>
                </a:lnTo>
                <a:lnTo>
                  <a:pt x="7144" y="85725"/>
                </a:lnTo>
                <a:lnTo>
                  <a:pt x="14288" y="100012"/>
                </a:lnTo>
                <a:lnTo>
                  <a:pt x="21431" y="114300"/>
                </a:lnTo>
                <a:lnTo>
                  <a:pt x="28575" y="128587"/>
                </a:lnTo>
                <a:lnTo>
                  <a:pt x="35719" y="135731"/>
                </a:lnTo>
                <a:lnTo>
                  <a:pt x="42863" y="142875"/>
                </a:lnTo>
                <a:lnTo>
                  <a:pt x="50006" y="150018"/>
                </a:lnTo>
                <a:lnTo>
                  <a:pt x="57150" y="150018"/>
                </a:lnTo>
                <a:lnTo>
                  <a:pt x="64294" y="150018"/>
                </a:lnTo>
                <a:lnTo>
                  <a:pt x="64294" y="150018"/>
                </a:lnTo>
                <a:lnTo>
                  <a:pt x="71438" y="150018"/>
                </a:lnTo>
                <a:lnTo>
                  <a:pt x="78581" y="142875"/>
                </a:lnTo>
                <a:lnTo>
                  <a:pt x="85725" y="128587"/>
                </a:lnTo>
                <a:lnTo>
                  <a:pt x="85725" y="121443"/>
                </a:lnTo>
                <a:lnTo>
                  <a:pt x="92869" y="100012"/>
                </a:lnTo>
                <a:lnTo>
                  <a:pt x="92869" y="78581"/>
                </a:lnTo>
                <a:lnTo>
                  <a:pt x="100013" y="64293"/>
                </a:lnTo>
                <a:lnTo>
                  <a:pt x="100013" y="42862"/>
                </a:lnTo>
                <a:lnTo>
                  <a:pt x="107156" y="28575"/>
                </a:lnTo>
                <a:lnTo>
                  <a:pt x="107156" y="14287"/>
                </a:lnTo>
                <a:lnTo>
                  <a:pt x="107156" y="14287"/>
                </a:lnTo>
                <a:lnTo>
                  <a:pt x="107156" y="7143"/>
                </a:lnTo>
                <a:lnTo>
                  <a:pt x="107156" y="0"/>
                </a:lnTo>
                <a:lnTo>
                  <a:pt x="114300" y="7143"/>
                </a:lnTo>
                <a:lnTo>
                  <a:pt x="114300" y="0"/>
                </a:lnTo>
                <a:lnTo>
                  <a:pt x="114300" y="7143"/>
                </a:lnTo>
                <a:lnTo>
                  <a:pt x="121444" y="14287"/>
                </a:lnTo>
                <a:lnTo>
                  <a:pt x="128588" y="28575"/>
                </a:lnTo>
                <a:lnTo>
                  <a:pt x="135731" y="35718"/>
                </a:lnTo>
                <a:lnTo>
                  <a:pt x="142875" y="57150"/>
                </a:lnTo>
                <a:lnTo>
                  <a:pt x="150019" y="78581"/>
                </a:lnTo>
                <a:lnTo>
                  <a:pt x="157163" y="92868"/>
                </a:lnTo>
                <a:lnTo>
                  <a:pt x="164306" y="114300"/>
                </a:lnTo>
                <a:lnTo>
                  <a:pt x="171450" y="135731"/>
                </a:lnTo>
                <a:lnTo>
                  <a:pt x="171450" y="150018"/>
                </a:lnTo>
                <a:lnTo>
                  <a:pt x="178594" y="171450"/>
                </a:lnTo>
                <a:lnTo>
                  <a:pt x="178594" y="192881"/>
                </a:lnTo>
                <a:lnTo>
                  <a:pt x="178594" y="200025"/>
                </a:lnTo>
                <a:lnTo>
                  <a:pt x="178594" y="221456"/>
                </a:lnTo>
                <a:lnTo>
                  <a:pt x="178594" y="242887"/>
                </a:lnTo>
                <a:lnTo>
                  <a:pt x="178594" y="250031"/>
                </a:lnTo>
                <a:lnTo>
                  <a:pt x="178594" y="264318"/>
                </a:lnTo>
                <a:lnTo>
                  <a:pt x="171450" y="271462"/>
                </a:lnTo>
                <a:lnTo>
                  <a:pt x="171450" y="278606"/>
                </a:lnTo>
                <a:lnTo>
                  <a:pt x="171450" y="278606"/>
                </a:lnTo>
                <a:lnTo>
                  <a:pt x="164306" y="278606"/>
                </a:lnTo>
                <a:lnTo>
                  <a:pt x="157163" y="285750"/>
                </a:lnTo>
                <a:lnTo>
                  <a:pt x="150019" y="278606"/>
                </a:lnTo>
                <a:lnTo>
                  <a:pt x="142875" y="278606"/>
                </a:lnTo>
                <a:lnTo>
                  <a:pt x="135731" y="271462"/>
                </a:lnTo>
                <a:lnTo>
                  <a:pt x="114300" y="271462"/>
                </a:lnTo>
                <a:lnTo>
                  <a:pt x="114300" y="2714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7808119" y="842963"/>
            <a:ext cx="192882" cy="157163"/>
          </a:xfrm>
          <a:custGeom>
            <a:avLst/>
            <a:gdLst/>
            <a:ahLst/>
            <a:cxnLst/>
            <a:rect l="0" t="0" r="0" b="0"/>
            <a:pathLst>
              <a:path w="192882" h="157163">
                <a:moveTo>
                  <a:pt x="0" y="0"/>
                </a:moveTo>
                <a:lnTo>
                  <a:pt x="0" y="7143"/>
                </a:lnTo>
                <a:lnTo>
                  <a:pt x="0" y="7143"/>
                </a:lnTo>
                <a:lnTo>
                  <a:pt x="7144" y="21431"/>
                </a:lnTo>
                <a:lnTo>
                  <a:pt x="7144" y="28575"/>
                </a:lnTo>
                <a:lnTo>
                  <a:pt x="14287" y="35718"/>
                </a:lnTo>
                <a:lnTo>
                  <a:pt x="14287" y="50006"/>
                </a:lnTo>
                <a:lnTo>
                  <a:pt x="21431" y="78581"/>
                </a:lnTo>
                <a:lnTo>
                  <a:pt x="28575" y="92868"/>
                </a:lnTo>
                <a:lnTo>
                  <a:pt x="35719" y="107156"/>
                </a:lnTo>
                <a:lnTo>
                  <a:pt x="42862" y="128587"/>
                </a:lnTo>
                <a:lnTo>
                  <a:pt x="50006" y="135731"/>
                </a:lnTo>
                <a:lnTo>
                  <a:pt x="57150" y="142875"/>
                </a:lnTo>
                <a:lnTo>
                  <a:pt x="64294" y="150018"/>
                </a:lnTo>
                <a:lnTo>
                  <a:pt x="78581" y="157162"/>
                </a:lnTo>
                <a:lnTo>
                  <a:pt x="78581" y="157162"/>
                </a:lnTo>
                <a:lnTo>
                  <a:pt x="85725" y="157162"/>
                </a:lnTo>
                <a:lnTo>
                  <a:pt x="85725" y="157162"/>
                </a:lnTo>
                <a:lnTo>
                  <a:pt x="92869" y="150018"/>
                </a:lnTo>
                <a:lnTo>
                  <a:pt x="92869" y="142875"/>
                </a:lnTo>
                <a:lnTo>
                  <a:pt x="92869" y="135731"/>
                </a:lnTo>
                <a:lnTo>
                  <a:pt x="100012" y="121443"/>
                </a:lnTo>
                <a:lnTo>
                  <a:pt x="100012" y="100012"/>
                </a:lnTo>
                <a:lnTo>
                  <a:pt x="100012" y="85725"/>
                </a:lnTo>
                <a:lnTo>
                  <a:pt x="100012" y="57150"/>
                </a:lnTo>
                <a:lnTo>
                  <a:pt x="100012" y="42862"/>
                </a:lnTo>
                <a:lnTo>
                  <a:pt x="92869" y="28575"/>
                </a:lnTo>
                <a:lnTo>
                  <a:pt x="92869" y="14287"/>
                </a:lnTo>
                <a:lnTo>
                  <a:pt x="92869" y="7143"/>
                </a:lnTo>
                <a:lnTo>
                  <a:pt x="92869" y="7143"/>
                </a:lnTo>
                <a:lnTo>
                  <a:pt x="92869" y="7143"/>
                </a:lnTo>
                <a:lnTo>
                  <a:pt x="92869" y="0"/>
                </a:lnTo>
                <a:lnTo>
                  <a:pt x="92869" y="7143"/>
                </a:lnTo>
                <a:lnTo>
                  <a:pt x="100012" y="7143"/>
                </a:lnTo>
                <a:lnTo>
                  <a:pt x="100012" y="14287"/>
                </a:lnTo>
                <a:lnTo>
                  <a:pt x="107156" y="21431"/>
                </a:lnTo>
                <a:lnTo>
                  <a:pt x="107156" y="35718"/>
                </a:lnTo>
                <a:lnTo>
                  <a:pt x="114300" y="42862"/>
                </a:lnTo>
                <a:lnTo>
                  <a:pt x="121444" y="57150"/>
                </a:lnTo>
                <a:lnTo>
                  <a:pt x="128587" y="71437"/>
                </a:lnTo>
                <a:lnTo>
                  <a:pt x="135731" y="85725"/>
                </a:lnTo>
                <a:lnTo>
                  <a:pt x="142875" y="85725"/>
                </a:lnTo>
                <a:lnTo>
                  <a:pt x="150019" y="100012"/>
                </a:lnTo>
                <a:lnTo>
                  <a:pt x="157162" y="107156"/>
                </a:lnTo>
                <a:lnTo>
                  <a:pt x="164306" y="107156"/>
                </a:lnTo>
                <a:lnTo>
                  <a:pt x="171450" y="107156"/>
                </a:lnTo>
                <a:lnTo>
                  <a:pt x="178594" y="107156"/>
                </a:lnTo>
                <a:lnTo>
                  <a:pt x="192881" y="114300"/>
                </a:lnTo>
                <a:lnTo>
                  <a:pt x="192881" y="1143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7950994" y="742950"/>
            <a:ext cx="114301" cy="221457"/>
          </a:xfrm>
          <a:custGeom>
            <a:avLst/>
            <a:gdLst/>
            <a:ahLst/>
            <a:cxnLst/>
            <a:rect l="0" t="0" r="0" b="0"/>
            <a:pathLst>
              <a:path w="114301" h="221457">
                <a:moveTo>
                  <a:pt x="78581" y="7144"/>
                </a:moveTo>
                <a:lnTo>
                  <a:pt x="71437" y="0"/>
                </a:lnTo>
                <a:lnTo>
                  <a:pt x="64294" y="0"/>
                </a:lnTo>
                <a:lnTo>
                  <a:pt x="57150" y="0"/>
                </a:lnTo>
                <a:lnTo>
                  <a:pt x="50006" y="7144"/>
                </a:lnTo>
                <a:lnTo>
                  <a:pt x="42862" y="21431"/>
                </a:lnTo>
                <a:lnTo>
                  <a:pt x="28575" y="28575"/>
                </a:lnTo>
                <a:lnTo>
                  <a:pt x="21431" y="35719"/>
                </a:lnTo>
                <a:lnTo>
                  <a:pt x="14287" y="50006"/>
                </a:lnTo>
                <a:lnTo>
                  <a:pt x="7144" y="57150"/>
                </a:lnTo>
                <a:lnTo>
                  <a:pt x="7144" y="57150"/>
                </a:lnTo>
                <a:lnTo>
                  <a:pt x="0" y="71438"/>
                </a:lnTo>
                <a:lnTo>
                  <a:pt x="0" y="71438"/>
                </a:lnTo>
                <a:lnTo>
                  <a:pt x="0" y="71438"/>
                </a:lnTo>
                <a:lnTo>
                  <a:pt x="0" y="78581"/>
                </a:lnTo>
                <a:lnTo>
                  <a:pt x="7144" y="85725"/>
                </a:lnTo>
                <a:lnTo>
                  <a:pt x="7144" y="78581"/>
                </a:lnTo>
                <a:lnTo>
                  <a:pt x="14287" y="78581"/>
                </a:lnTo>
                <a:lnTo>
                  <a:pt x="14287" y="85725"/>
                </a:lnTo>
                <a:lnTo>
                  <a:pt x="28575" y="85725"/>
                </a:lnTo>
                <a:lnTo>
                  <a:pt x="35719" y="85725"/>
                </a:lnTo>
                <a:lnTo>
                  <a:pt x="50006" y="92869"/>
                </a:lnTo>
                <a:lnTo>
                  <a:pt x="57150" y="100013"/>
                </a:lnTo>
                <a:lnTo>
                  <a:pt x="71437" y="100013"/>
                </a:lnTo>
                <a:lnTo>
                  <a:pt x="78581" y="114300"/>
                </a:lnTo>
                <a:lnTo>
                  <a:pt x="85725" y="121444"/>
                </a:lnTo>
                <a:lnTo>
                  <a:pt x="100012" y="128588"/>
                </a:lnTo>
                <a:lnTo>
                  <a:pt x="100012" y="142875"/>
                </a:lnTo>
                <a:lnTo>
                  <a:pt x="107156" y="150019"/>
                </a:lnTo>
                <a:lnTo>
                  <a:pt x="107156" y="150019"/>
                </a:lnTo>
                <a:lnTo>
                  <a:pt x="114300" y="157163"/>
                </a:lnTo>
                <a:lnTo>
                  <a:pt x="114300" y="171450"/>
                </a:lnTo>
                <a:lnTo>
                  <a:pt x="114300" y="178594"/>
                </a:lnTo>
                <a:lnTo>
                  <a:pt x="107156" y="185738"/>
                </a:lnTo>
                <a:lnTo>
                  <a:pt x="107156" y="200025"/>
                </a:lnTo>
                <a:lnTo>
                  <a:pt x="100012" y="207169"/>
                </a:lnTo>
                <a:lnTo>
                  <a:pt x="92869" y="221456"/>
                </a:lnTo>
                <a:lnTo>
                  <a:pt x="92869" y="2214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8101013" y="771525"/>
            <a:ext cx="35719" cy="114301"/>
          </a:xfrm>
          <a:custGeom>
            <a:avLst/>
            <a:gdLst/>
            <a:ahLst/>
            <a:cxnLst/>
            <a:rect l="0" t="0" r="0" b="0"/>
            <a:pathLst>
              <a:path w="35719" h="114301">
                <a:moveTo>
                  <a:pt x="0" y="0"/>
                </a:moveTo>
                <a:lnTo>
                  <a:pt x="0" y="7144"/>
                </a:lnTo>
                <a:lnTo>
                  <a:pt x="7143" y="21431"/>
                </a:lnTo>
                <a:lnTo>
                  <a:pt x="7143" y="35719"/>
                </a:lnTo>
                <a:lnTo>
                  <a:pt x="14287" y="50006"/>
                </a:lnTo>
                <a:lnTo>
                  <a:pt x="21431" y="64294"/>
                </a:lnTo>
                <a:lnTo>
                  <a:pt x="28575" y="78581"/>
                </a:lnTo>
                <a:lnTo>
                  <a:pt x="28575" y="85725"/>
                </a:lnTo>
                <a:lnTo>
                  <a:pt x="35718" y="100013"/>
                </a:lnTo>
                <a:lnTo>
                  <a:pt x="35718" y="114300"/>
                </a:lnTo>
                <a:lnTo>
                  <a:pt x="35718" y="1143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8065294" y="707231"/>
            <a:ext cx="7145" cy="14289"/>
          </a:xfrm>
          <a:custGeom>
            <a:avLst/>
            <a:gdLst/>
            <a:ahLst/>
            <a:cxnLst/>
            <a:rect l="0" t="0" r="0" b="0"/>
            <a:pathLst>
              <a:path w="7145" h="14289">
                <a:moveTo>
                  <a:pt x="7144" y="7144"/>
                </a:move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8129588" y="657225"/>
            <a:ext cx="328613" cy="492920"/>
          </a:xfrm>
          <a:custGeom>
            <a:avLst/>
            <a:gdLst/>
            <a:ahLst/>
            <a:cxnLst/>
            <a:rect l="0" t="0" r="0" b="0"/>
            <a:pathLst>
              <a:path w="328613" h="492920">
                <a:moveTo>
                  <a:pt x="0" y="214313"/>
                </a:moveTo>
                <a:lnTo>
                  <a:pt x="0" y="207169"/>
                </a:lnTo>
                <a:lnTo>
                  <a:pt x="0" y="200025"/>
                </a:lnTo>
                <a:lnTo>
                  <a:pt x="0" y="200025"/>
                </a:lnTo>
                <a:lnTo>
                  <a:pt x="0" y="207169"/>
                </a:lnTo>
                <a:lnTo>
                  <a:pt x="0" y="200025"/>
                </a:lnTo>
                <a:lnTo>
                  <a:pt x="0" y="200025"/>
                </a:lnTo>
                <a:lnTo>
                  <a:pt x="0" y="200025"/>
                </a:lnTo>
                <a:lnTo>
                  <a:pt x="0" y="200025"/>
                </a:lnTo>
                <a:lnTo>
                  <a:pt x="0" y="185738"/>
                </a:lnTo>
                <a:lnTo>
                  <a:pt x="0" y="178594"/>
                </a:lnTo>
                <a:lnTo>
                  <a:pt x="0" y="164306"/>
                </a:lnTo>
                <a:lnTo>
                  <a:pt x="7143" y="142875"/>
                </a:lnTo>
                <a:lnTo>
                  <a:pt x="7143" y="128588"/>
                </a:lnTo>
                <a:lnTo>
                  <a:pt x="14287" y="114300"/>
                </a:lnTo>
                <a:lnTo>
                  <a:pt x="21431" y="92869"/>
                </a:lnTo>
                <a:lnTo>
                  <a:pt x="28575" y="71438"/>
                </a:lnTo>
                <a:lnTo>
                  <a:pt x="35718" y="64294"/>
                </a:lnTo>
                <a:lnTo>
                  <a:pt x="35718" y="50006"/>
                </a:lnTo>
                <a:lnTo>
                  <a:pt x="42862" y="42863"/>
                </a:lnTo>
                <a:lnTo>
                  <a:pt x="42862" y="42863"/>
                </a:lnTo>
                <a:lnTo>
                  <a:pt x="50006" y="42863"/>
                </a:lnTo>
                <a:lnTo>
                  <a:pt x="50006" y="35719"/>
                </a:lnTo>
                <a:lnTo>
                  <a:pt x="50006" y="42863"/>
                </a:lnTo>
                <a:lnTo>
                  <a:pt x="57150" y="50006"/>
                </a:lnTo>
                <a:lnTo>
                  <a:pt x="64293" y="57150"/>
                </a:lnTo>
                <a:lnTo>
                  <a:pt x="71437" y="64294"/>
                </a:lnTo>
                <a:lnTo>
                  <a:pt x="78581" y="85725"/>
                </a:lnTo>
                <a:lnTo>
                  <a:pt x="85725" y="92869"/>
                </a:lnTo>
                <a:lnTo>
                  <a:pt x="92868" y="100013"/>
                </a:lnTo>
                <a:lnTo>
                  <a:pt x="100012" y="114300"/>
                </a:lnTo>
                <a:lnTo>
                  <a:pt x="107156" y="121444"/>
                </a:lnTo>
                <a:lnTo>
                  <a:pt x="114300" y="121444"/>
                </a:lnTo>
                <a:lnTo>
                  <a:pt x="121443" y="128588"/>
                </a:lnTo>
                <a:lnTo>
                  <a:pt x="128587" y="135731"/>
                </a:lnTo>
                <a:lnTo>
                  <a:pt x="135731" y="128588"/>
                </a:lnTo>
                <a:lnTo>
                  <a:pt x="135731" y="121444"/>
                </a:lnTo>
                <a:lnTo>
                  <a:pt x="150018" y="121444"/>
                </a:lnTo>
                <a:lnTo>
                  <a:pt x="157162" y="114300"/>
                </a:lnTo>
                <a:lnTo>
                  <a:pt x="164306" y="100013"/>
                </a:lnTo>
                <a:lnTo>
                  <a:pt x="171450" y="92869"/>
                </a:lnTo>
                <a:lnTo>
                  <a:pt x="178593" y="78581"/>
                </a:lnTo>
                <a:lnTo>
                  <a:pt x="185737" y="64294"/>
                </a:lnTo>
                <a:lnTo>
                  <a:pt x="192881" y="57150"/>
                </a:lnTo>
                <a:lnTo>
                  <a:pt x="192881" y="42863"/>
                </a:lnTo>
                <a:lnTo>
                  <a:pt x="200025" y="28575"/>
                </a:lnTo>
                <a:lnTo>
                  <a:pt x="200025" y="21431"/>
                </a:lnTo>
                <a:lnTo>
                  <a:pt x="192881" y="14288"/>
                </a:lnTo>
                <a:lnTo>
                  <a:pt x="192881" y="7144"/>
                </a:lnTo>
                <a:lnTo>
                  <a:pt x="192881" y="0"/>
                </a:lnTo>
                <a:lnTo>
                  <a:pt x="185737" y="7144"/>
                </a:lnTo>
                <a:lnTo>
                  <a:pt x="185737" y="0"/>
                </a:lnTo>
                <a:lnTo>
                  <a:pt x="178593" y="0"/>
                </a:lnTo>
                <a:lnTo>
                  <a:pt x="178593" y="7144"/>
                </a:lnTo>
                <a:lnTo>
                  <a:pt x="171450" y="14288"/>
                </a:lnTo>
                <a:lnTo>
                  <a:pt x="164306" y="28575"/>
                </a:lnTo>
                <a:lnTo>
                  <a:pt x="164306" y="42863"/>
                </a:lnTo>
                <a:lnTo>
                  <a:pt x="164306" y="50006"/>
                </a:lnTo>
                <a:lnTo>
                  <a:pt x="157162" y="57150"/>
                </a:lnTo>
                <a:lnTo>
                  <a:pt x="157162" y="71438"/>
                </a:lnTo>
                <a:lnTo>
                  <a:pt x="157162" y="85725"/>
                </a:lnTo>
                <a:lnTo>
                  <a:pt x="164306" y="85725"/>
                </a:lnTo>
                <a:lnTo>
                  <a:pt x="164306" y="92869"/>
                </a:lnTo>
                <a:lnTo>
                  <a:pt x="171450" y="100013"/>
                </a:lnTo>
                <a:lnTo>
                  <a:pt x="178593" y="100013"/>
                </a:lnTo>
                <a:lnTo>
                  <a:pt x="178593" y="100013"/>
                </a:lnTo>
                <a:lnTo>
                  <a:pt x="185737" y="100013"/>
                </a:lnTo>
                <a:lnTo>
                  <a:pt x="192881" y="92869"/>
                </a:lnTo>
                <a:lnTo>
                  <a:pt x="192881" y="85725"/>
                </a:lnTo>
                <a:lnTo>
                  <a:pt x="207168" y="85725"/>
                </a:lnTo>
                <a:lnTo>
                  <a:pt x="214312" y="71438"/>
                </a:lnTo>
                <a:lnTo>
                  <a:pt x="221456" y="57150"/>
                </a:lnTo>
                <a:lnTo>
                  <a:pt x="228600" y="50006"/>
                </a:lnTo>
                <a:lnTo>
                  <a:pt x="235743" y="42863"/>
                </a:lnTo>
                <a:lnTo>
                  <a:pt x="242887" y="35719"/>
                </a:lnTo>
                <a:lnTo>
                  <a:pt x="250031" y="35719"/>
                </a:lnTo>
                <a:lnTo>
                  <a:pt x="250031" y="35719"/>
                </a:lnTo>
                <a:lnTo>
                  <a:pt x="257175" y="35719"/>
                </a:lnTo>
                <a:lnTo>
                  <a:pt x="264318" y="35719"/>
                </a:lnTo>
                <a:lnTo>
                  <a:pt x="264318" y="42863"/>
                </a:lnTo>
                <a:lnTo>
                  <a:pt x="278606" y="50006"/>
                </a:lnTo>
                <a:lnTo>
                  <a:pt x="285750" y="57150"/>
                </a:lnTo>
                <a:lnTo>
                  <a:pt x="292893" y="78581"/>
                </a:lnTo>
                <a:lnTo>
                  <a:pt x="300037" y="92869"/>
                </a:lnTo>
                <a:lnTo>
                  <a:pt x="307181" y="107156"/>
                </a:lnTo>
                <a:lnTo>
                  <a:pt x="314325" y="128588"/>
                </a:lnTo>
                <a:lnTo>
                  <a:pt x="321468" y="157163"/>
                </a:lnTo>
                <a:lnTo>
                  <a:pt x="328612" y="178594"/>
                </a:lnTo>
                <a:lnTo>
                  <a:pt x="328612" y="207169"/>
                </a:lnTo>
                <a:lnTo>
                  <a:pt x="328612" y="235744"/>
                </a:lnTo>
                <a:lnTo>
                  <a:pt x="321468" y="264319"/>
                </a:lnTo>
                <a:lnTo>
                  <a:pt x="314325" y="292894"/>
                </a:lnTo>
                <a:lnTo>
                  <a:pt x="307181" y="328613"/>
                </a:lnTo>
                <a:lnTo>
                  <a:pt x="300037" y="357188"/>
                </a:lnTo>
                <a:lnTo>
                  <a:pt x="292893" y="385763"/>
                </a:lnTo>
                <a:lnTo>
                  <a:pt x="278606" y="414338"/>
                </a:lnTo>
                <a:lnTo>
                  <a:pt x="271462" y="442913"/>
                </a:lnTo>
                <a:lnTo>
                  <a:pt x="257175" y="457200"/>
                </a:lnTo>
                <a:lnTo>
                  <a:pt x="242887" y="471488"/>
                </a:lnTo>
                <a:lnTo>
                  <a:pt x="221456" y="492919"/>
                </a:lnTo>
                <a:lnTo>
                  <a:pt x="221456" y="4929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7158038" y="1385888"/>
            <a:ext cx="128588" cy="350044"/>
          </a:xfrm>
          <a:custGeom>
            <a:avLst/>
            <a:gdLst/>
            <a:ahLst/>
            <a:cxnLst/>
            <a:rect l="0" t="0" r="0" b="0"/>
            <a:pathLst>
              <a:path w="128588" h="350044">
                <a:moveTo>
                  <a:pt x="42862" y="0"/>
                </a:moveTo>
                <a:lnTo>
                  <a:pt x="28575" y="7143"/>
                </a:lnTo>
                <a:lnTo>
                  <a:pt x="21431" y="7143"/>
                </a:lnTo>
                <a:lnTo>
                  <a:pt x="14287" y="14287"/>
                </a:lnTo>
                <a:lnTo>
                  <a:pt x="7143" y="14287"/>
                </a:lnTo>
                <a:lnTo>
                  <a:pt x="0" y="21431"/>
                </a:lnTo>
                <a:lnTo>
                  <a:pt x="0" y="35718"/>
                </a:lnTo>
                <a:lnTo>
                  <a:pt x="0" y="42862"/>
                </a:lnTo>
                <a:lnTo>
                  <a:pt x="0" y="57150"/>
                </a:lnTo>
                <a:lnTo>
                  <a:pt x="0" y="78581"/>
                </a:lnTo>
                <a:lnTo>
                  <a:pt x="7143" y="100012"/>
                </a:lnTo>
                <a:lnTo>
                  <a:pt x="7143" y="121443"/>
                </a:lnTo>
                <a:lnTo>
                  <a:pt x="14287" y="142875"/>
                </a:lnTo>
                <a:lnTo>
                  <a:pt x="21431" y="171450"/>
                </a:lnTo>
                <a:lnTo>
                  <a:pt x="28575" y="192881"/>
                </a:lnTo>
                <a:lnTo>
                  <a:pt x="42862" y="221456"/>
                </a:lnTo>
                <a:lnTo>
                  <a:pt x="57150" y="242887"/>
                </a:lnTo>
                <a:lnTo>
                  <a:pt x="64293" y="264318"/>
                </a:lnTo>
                <a:lnTo>
                  <a:pt x="78581" y="285750"/>
                </a:lnTo>
                <a:lnTo>
                  <a:pt x="92868" y="307181"/>
                </a:lnTo>
                <a:lnTo>
                  <a:pt x="100012" y="314325"/>
                </a:lnTo>
                <a:lnTo>
                  <a:pt x="107156" y="321468"/>
                </a:lnTo>
                <a:lnTo>
                  <a:pt x="114300" y="335756"/>
                </a:lnTo>
                <a:lnTo>
                  <a:pt x="128587" y="350043"/>
                </a:lnTo>
                <a:lnTo>
                  <a:pt x="128587" y="35004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7329488" y="1564481"/>
            <a:ext cx="28576" cy="100014"/>
          </a:xfrm>
          <a:custGeom>
            <a:avLst/>
            <a:gdLst/>
            <a:ahLst/>
            <a:cxnLst/>
            <a:rect l="0" t="0" r="0" b="0"/>
            <a:pathLst>
              <a:path w="28576" h="10001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7143" y="21432"/>
                </a:lnTo>
                <a:lnTo>
                  <a:pt x="7143" y="35719"/>
                </a:lnTo>
                <a:lnTo>
                  <a:pt x="7143" y="50007"/>
                </a:lnTo>
                <a:lnTo>
                  <a:pt x="14287" y="57150"/>
                </a:lnTo>
                <a:lnTo>
                  <a:pt x="14287" y="64294"/>
                </a:lnTo>
                <a:lnTo>
                  <a:pt x="21431" y="78582"/>
                </a:lnTo>
                <a:lnTo>
                  <a:pt x="28575" y="100013"/>
                </a:lnTo>
                <a:lnTo>
                  <a:pt x="28575" y="1000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7258050" y="1443038"/>
            <a:ext cx="14289" cy="1"/>
          </a:xfrm>
          <a:custGeom>
            <a:avLst/>
            <a:gdLst/>
            <a:ahLst/>
            <a:cxnLst/>
            <a:rect l="0" t="0" r="0" b="0"/>
            <a:pathLst>
              <a:path w="14289" h="1">
                <a:moveTo>
                  <a:pt x="14288" y="0"/>
                </a:move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7343775" y="1371600"/>
            <a:ext cx="85726" cy="242889"/>
          </a:xfrm>
          <a:custGeom>
            <a:avLst/>
            <a:gdLst/>
            <a:ahLst/>
            <a:cxnLst/>
            <a:rect l="0" t="0" r="0" b="0"/>
            <a:pathLst>
              <a:path w="85726" h="242889">
                <a:moveTo>
                  <a:pt x="0" y="0"/>
                </a:moveTo>
                <a:lnTo>
                  <a:pt x="0" y="7144"/>
                </a:lnTo>
                <a:lnTo>
                  <a:pt x="0" y="14288"/>
                </a:lnTo>
                <a:lnTo>
                  <a:pt x="7144" y="28575"/>
                </a:lnTo>
                <a:lnTo>
                  <a:pt x="14288" y="42863"/>
                </a:lnTo>
                <a:lnTo>
                  <a:pt x="14288" y="57150"/>
                </a:lnTo>
                <a:lnTo>
                  <a:pt x="21431" y="71438"/>
                </a:lnTo>
                <a:lnTo>
                  <a:pt x="28575" y="92869"/>
                </a:lnTo>
                <a:lnTo>
                  <a:pt x="35719" y="107156"/>
                </a:lnTo>
                <a:lnTo>
                  <a:pt x="42863" y="135731"/>
                </a:lnTo>
                <a:lnTo>
                  <a:pt x="50006" y="157163"/>
                </a:lnTo>
                <a:lnTo>
                  <a:pt x="64294" y="178594"/>
                </a:lnTo>
                <a:lnTo>
                  <a:pt x="71438" y="192881"/>
                </a:lnTo>
                <a:lnTo>
                  <a:pt x="78581" y="214313"/>
                </a:lnTo>
                <a:lnTo>
                  <a:pt x="85725" y="242888"/>
                </a:lnTo>
                <a:lnTo>
                  <a:pt x="85725" y="2428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7436644" y="1400175"/>
            <a:ext cx="235745" cy="157164"/>
          </a:xfrm>
          <a:custGeom>
            <a:avLst/>
            <a:gdLst/>
            <a:ahLst/>
            <a:cxnLst/>
            <a:rect l="0" t="0" r="0" b="0"/>
            <a:pathLst>
              <a:path w="235745" h="157164">
                <a:moveTo>
                  <a:pt x="21431" y="35719"/>
                </a:moveTo>
                <a:lnTo>
                  <a:pt x="21431" y="28575"/>
                </a:lnTo>
                <a:lnTo>
                  <a:pt x="14287" y="21431"/>
                </a:lnTo>
                <a:lnTo>
                  <a:pt x="14287" y="14288"/>
                </a:lnTo>
                <a:lnTo>
                  <a:pt x="14287" y="21431"/>
                </a:lnTo>
                <a:lnTo>
                  <a:pt x="14287" y="14288"/>
                </a:lnTo>
                <a:lnTo>
                  <a:pt x="7144" y="14288"/>
                </a:lnTo>
                <a:lnTo>
                  <a:pt x="7144" y="14288"/>
                </a:lnTo>
                <a:lnTo>
                  <a:pt x="7144" y="14288"/>
                </a:lnTo>
                <a:lnTo>
                  <a:pt x="7144" y="14288"/>
                </a:lnTo>
                <a:lnTo>
                  <a:pt x="0" y="14288"/>
                </a:lnTo>
                <a:lnTo>
                  <a:pt x="0" y="28575"/>
                </a:lnTo>
                <a:lnTo>
                  <a:pt x="0" y="28575"/>
                </a:lnTo>
                <a:lnTo>
                  <a:pt x="0" y="42863"/>
                </a:lnTo>
                <a:lnTo>
                  <a:pt x="0" y="57150"/>
                </a:lnTo>
                <a:lnTo>
                  <a:pt x="0" y="64294"/>
                </a:lnTo>
                <a:lnTo>
                  <a:pt x="0" y="71438"/>
                </a:lnTo>
                <a:lnTo>
                  <a:pt x="0" y="92869"/>
                </a:lnTo>
                <a:lnTo>
                  <a:pt x="0" y="107156"/>
                </a:lnTo>
                <a:lnTo>
                  <a:pt x="7144" y="114300"/>
                </a:lnTo>
                <a:lnTo>
                  <a:pt x="7144" y="121444"/>
                </a:lnTo>
                <a:lnTo>
                  <a:pt x="14287" y="135731"/>
                </a:lnTo>
                <a:lnTo>
                  <a:pt x="21431" y="142875"/>
                </a:lnTo>
                <a:lnTo>
                  <a:pt x="28575" y="142875"/>
                </a:lnTo>
                <a:lnTo>
                  <a:pt x="35719" y="150019"/>
                </a:lnTo>
                <a:lnTo>
                  <a:pt x="42862" y="150019"/>
                </a:lnTo>
                <a:lnTo>
                  <a:pt x="50006" y="150019"/>
                </a:lnTo>
                <a:lnTo>
                  <a:pt x="64294" y="150019"/>
                </a:lnTo>
                <a:lnTo>
                  <a:pt x="71437" y="142875"/>
                </a:lnTo>
                <a:lnTo>
                  <a:pt x="78581" y="135731"/>
                </a:lnTo>
                <a:lnTo>
                  <a:pt x="85725" y="128588"/>
                </a:lnTo>
                <a:lnTo>
                  <a:pt x="100012" y="121444"/>
                </a:lnTo>
                <a:lnTo>
                  <a:pt x="100012" y="107156"/>
                </a:lnTo>
                <a:lnTo>
                  <a:pt x="107156" y="92869"/>
                </a:lnTo>
                <a:lnTo>
                  <a:pt x="114300" y="85725"/>
                </a:lnTo>
                <a:lnTo>
                  <a:pt x="121444" y="71438"/>
                </a:lnTo>
                <a:lnTo>
                  <a:pt x="121444" y="57150"/>
                </a:lnTo>
                <a:lnTo>
                  <a:pt x="121444" y="50006"/>
                </a:lnTo>
                <a:lnTo>
                  <a:pt x="121444" y="35719"/>
                </a:lnTo>
                <a:lnTo>
                  <a:pt x="121444" y="21431"/>
                </a:lnTo>
                <a:lnTo>
                  <a:pt x="114300" y="21431"/>
                </a:lnTo>
                <a:lnTo>
                  <a:pt x="114300" y="14288"/>
                </a:lnTo>
                <a:lnTo>
                  <a:pt x="107156" y="0"/>
                </a:lnTo>
                <a:lnTo>
                  <a:pt x="100012" y="7144"/>
                </a:lnTo>
                <a:lnTo>
                  <a:pt x="85725" y="7144"/>
                </a:lnTo>
                <a:lnTo>
                  <a:pt x="78581" y="7144"/>
                </a:lnTo>
                <a:lnTo>
                  <a:pt x="71437" y="14288"/>
                </a:lnTo>
                <a:lnTo>
                  <a:pt x="64294" y="28575"/>
                </a:lnTo>
                <a:lnTo>
                  <a:pt x="64294" y="35719"/>
                </a:lnTo>
                <a:lnTo>
                  <a:pt x="64294" y="50006"/>
                </a:lnTo>
                <a:lnTo>
                  <a:pt x="64294" y="71438"/>
                </a:lnTo>
                <a:lnTo>
                  <a:pt x="64294" y="85725"/>
                </a:lnTo>
                <a:lnTo>
                  <a:pt x="64294" y="100013"/>
                </a:lnTo>
                <a:lnTo>
                  <a:pt x="71437" y="114300"/>
                </a:lnTo>
                <a:lnTo>
                  <a:pt x="78581" y="128588"/>
                </a:lnTo>
                <a:lnTo>
                  <a:pt x="92869" y="135731"/>
                </a:lnTo>
                <a:lnTo>
                  <a:pt x="100012" y="150019"/>
                </a:lnTo>
                <a:lnTo>
                  <a:pt x="114300" y="157163"/>
                </a:lnTo>
                <a:lnTo>
                  <a:pt x="128587" y="157163"/>
                </a:lnTo>
                <a:lnTo>
                  <a:pt x="142875" y="157163"/>
                </a:lnTo>
                <a:lnTo>
                  <a:pt x="164306" y="157163"/>
                </a:lnTo>
                <a:lnTo>
                  <a:pt x="178594" y="142875"/>
                </a:lnTo>
                <a:lnTo>
                  <a:pt x="192881" y="135731"/>
                </a:lnTo>
                <a:lnTo>
                  <a:pt x="207169" y="128588"/>
                </a:lnTo>
                <a:lnTo>
                  <a:pt x="235744" y="114300"/>
                </a:lnTo>
                <a:lnTo>
                  <a:pt x="235744" y="1143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7722394" y="1214438"/>
            <a:ext cx="35720" cy="414338"/>
          </a:xfrm>
          <a:custGeom>
            <a:avLst/>
            <a:gdLst/>
            <a:ahLst/>
            <a:cxnLst/>
            <a:rect l="0" t="0" r="0" b="0"/>
            <a:pathLst>
              <a:path w="35720" h="414338">
                <a:moveTo>
                  <a:pt x="21431" y="0"/>
                </a:moveTo>
                <a:lnTo>
                  <a:pt x="21431" y="0"/>
                </a:lnTo>
                <a:lnTo>
                  <a:pt x="14287" y="7143"/>
                </a:lnTo>
                <a:lnTo>
                  <a:pt x="14287" y="14287"/>
                </a:lnTo>
                <a:lnTo>
                  <a:pt x="14287" y="28575"/>
                </a:lnTo>
                <a:lnTo>
                  <a:pt x="7144" y="35718"/>
                </a:lnTo>
                <a:lnTo>
                  <a:pt x="0" y="64293"/>
                </a:lnTo>
                <a:lnTo>
                  <a:pt x="0" y="85725"/>
                </a:lnTo>
                <a:lnTo>
                  <a:pt x="0" y="107156"/>
                </a:lnTo>
                <a:lnTo>
                  <a:pt x="0" y="142875"/>
                </a:lnTo>
                <a:lnTo>
                  <a:pt x="0" y="178593"/>
                </a:lnTo>
                <a:lnTo>
                  <a:pt x="0" y="207168"/>
                </a:lnTo>
                <a:lnTo>
                  <a:pt x="0" y="250031"/>
                </a:lnTo>
                <a:lnTo>
                  <a:pt x="7144" y="292893"/>
                </a:lnTo>
                <a:lnTo>
                  <a:pt x="14287" y="328612"/>
                </a:lnTo>
                <a:lnTo>
                  <a:pt x="21431" y="357187"/>
                </a:lnTo>
                <a:lnTo>
                  <a:pt x="28575" y="378618"/>
                </a:lnTo>
                <a:lnTo>
                  <a:pt x="28575" y="392906"/>
                </a:lnTo>
                <a:lnTo>
                  <a:pt x="28575" y="407193"/>
                </a:lnTo>
                <a:lnTo>
                  <a:pt x="35719" y="414337"/>
                </a:lnTo>
                <a:lnTo>
                  <a:pt x="35719" y="41433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7872413" y="1307306"/>
            <a:ext cx="185738" cy="142876"/>
          </a:xfrm>
          <a:custGeom>
            <a:avLst/>
            <a:gdLst/>
            <a:ahLst/>
            <a:cxnLst/>
            <a:rect l="0" t="0" r="0" b="0"/>
            <a:pathLst>
              <a:path w="185738" h="142876">
                <a:moveTo>
                  <a:pt x="57150" y="7144"/>
                </a:moveTo>
                <a:lnTo>
                  <a:pt x="57150" y="7144"/>
                </a:lnTo>
                <a:lnTo>
                  <a:pt x="50006" y="0"/>
                </a:lnTo>
                <a:lnTo>
                  <a:pt x="42862" y="0"/>
                </a:lnTo>
                <a:lnTo>
                  <a:pt x="42862" y="0"/>
                </a:lnTo>
                <a:lnTo>
                  <a:pt x="35718" y="0"/>
                </a:lnTo>
                <a:lnTo>
                  <a:pt x="28575" y="0"/>
                </a:lnTo>
                <a:lnTo>
                  <a:pt x="28575" y="7144"/>
                </a:lnTo>
                <a:lnTo>
                  <a:pt x="21431" y="14288"/>
                </a:lnTo>
                <a:lnTo>
                  <a:pt x="14287" y="21432"/>
                </a:lnTo>
                <a:lnTo>
                  <a:pt x="7143" y="35719"/>
                </a:lnTo>
                <a:lnTo>
                  <a:pt x="7143" y="42863"/>
                </a:lnTo>
                <a:lnTo>
                  <a:pt x="0" y="57150"/>
                </a:lnTo>
                <a:lnTo>
                  <a:pt x="0" y="78582"/>
                </a:lnTo>
                <a:lnTo>
                  <a:pt x="0" y="92869"/>
                </a:lnTo>
                <a:lnTo>
                  <a:pt x="0" y="100013"/>
                </a:lnTo>
                <a:lnTo>
                  <a:pt x="0" y="114300"/>
                </a:lnTo>
                <a:lnTo>
                  <a:pt x="7143" y="128588"/>
                </a:lnTo>
                <a:lnTo>
                  <a:pt x="7143" y="135732"/>
                </a:lnTo>
                <a:lnTo>
                  <a:pt x="14287" y="135732"/>
                </a:lnTo>
                <a:lnTo>
                  <a:pt x="21431" y="142875"/>
                </a:lnTo>
                <a:lnTo>
                  <a:pt x="28575" y="142875"/>
                </a:lnTo>
                <a:lnTo>
                  <a:pt x="35718" y="142875"/>
                </a:lnTo>
                <a:lnTo>
                  <a:pt x="42862" y="142875"/>
                </a:lnTo>
                <a:lnTo>
                  <a:pt x="50006" y="135732"/>
                </a:lnTo>
                <a:lnTo>
                  <a:pt x="57150" y="121444"/>
                </a:lnTo>
                <a:lnTo>
                  <a:pt x="64293" y="107157"/>
                </a:lnTo>
                <a:lnTo>
                  <a:pt x="71437" y="100013"/>
                </a:lnTo>
                <a:lnTo>
                  <a:pt x="71437" y="78582"/>
                </a:lnTo>
                <a:lnTo>
                  <a:pt x="78581" y="64294"/>
                </a:lnTo>
                <a:lnTo>
                  <a:pt x="78581" y="57150"/>
                </a:lnTo>
                <a:lnTo>
                  <a:pt x="78581" y="35719"/>
                </a:lnTo>
                <a:lnTo>
                  <a:pt x="85725" y="28575"/>
                </a:lnTo>
                <a:lnTo>
                  <a:pt x="85725" y="28575"/>
                </a:lnTo>
                <a:lnTo>
                  <a:pt x="85725" y="21432"/>
                </a:lnTo>
                <a:lnTo>
                  <a:pt x="85725" y="21432"/>
                </a:lnTo>
                <a:lnTo>
                  <a:pt x="85725" y="21432"/>
                </a:lnTo>
                <a:lnTo>
                  <a:pt x="85725" y="21432"/>
                </a:lnTo>
                <a:lnTo>
                  <a:pt x="85725" y="21432"/>
                </a:lnTo>
                <a:lnTo>
                  <a:pt x="92868" y="28575"/>
                </a:lnTo>
                <a:lnTo>
                  <a:pt x="92868" y="42863"/>
                </a:lnTo>
                <a:lnTo>
                  <a:pt x="100012" y="50007"/>
                </a:lnTo>
                <a:lnTo>
                  <a:pt x="107156" y="57150"/>
                </a:lnTo>
                <a:lnTo>
                  <a:pt x="114300" y="71438"/>
                </a:lnTo>
                <a:lnTo>
                  <a:pt x="121443" y="85725"/>
                </a:lnTo>
                <a:lnTo>
                  <a:pt x="135731" y="85725"/>
                </a:lnTo>
                <a:lnTo>
                  <a:pt x="142875" y="100013"/>
                </a:lnTo>
                <a:lnTo>
                  <a:pt x="157162" y="107157"/>
                </a:lnTo>
                <a:lnTo>
                  <a:pt x="164306" y="107157"/>
                </a:lnTo>
                <a:lnTo>
                  <a:pt x="185737" y="107157"/>
                </a:lnTo>
                <a:lnTo>
                  <a:pt x="185737" y="10715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8086725" y="1135856"/>
            <a:ext cx="135732" cy="264320"/>
          </a:xfrm>
          <a:custGeom>
            <a:avLst/>
            <a:gdLst/>
            <a:ahLst/>
            <a:cxnLst/>
            <a:rect l="0" t="0" r="0" b="0"/>
            <a:pathLst>
              <a:path w="135732" h="264320">
                <a:moveTo>
                  <a:pt x="42863" y="7144"/>
                </a:moveTo>
                <a:lnTo>
                  <a:pt x="42863" y="0"/>
                </a:lnTo>
                <a:lnTo>
                  <a:pt x="35719" y="7144"/>
                </a:lnTo>
                <a:lnTo>
                  <a:pt x="28575" y="14288"/>
                </a:lnTo>
                <a:lnTo>
                  <a:pt x="21431" y="21432"/>
                </a:lnTo>
                <a:lnTo>
                  <a:pt x="14288" y="35719"/>
                </a:lnTo>
                <a:lnTo>
                  <a:pt x="7144" y="42863"/>
                </a:lnTo>
                <a:lnTo>
                  <a:pt x="0" y="50007"/>
                </a:lnTo>
                <a:lnTo>
                  <a:pt x="0" y="57150"/>
                </a:lnTo>
                <a:lnTo>
                  <a:pt x="0" y="71438"/>
                </a:lnTo>
                <a:lnTo>
                  <a:pt x="0" y="78582"/>
                </a:lnTo>
                <a:lnTo>
                  <a:pt x="0" y="85725"/>
                </a:lnTo>
                <a:lnTo>
                  <a:pt x="0" y="92869"/>
                </a:lnTo>
                <a:lnTo>
                  <a:pt x="7144" y="100013"/>
                </a:lnTo>
                <a:lnTo>
                  <a:pt x="14288" y="107157"/>
                </a:lnTo>
                <a:lnTo>
                  <a:pt x="21431" y="114300"/>
                </a:lnTo>
                <a:lnTo>
                  <a:pt x="35719" y="107157"/>
                </a:lnTo>
                <a:lnTo>
                  <a:pt x="50006" y="107157"/>
                </a:lnTo>
                <a:lnTo>
                  <a:pt x="57150" y="114300"/>
                </a:lnTo>
                <a:lnTo>
                  <a:pt x="78581" y="114300"/>
                </a:lnTo>
                <a:lnTo>
                  <a:pt x="92869" y="114300"/>
                </a:lnTo>
                <a:lnTo>
                  <a:pt x="100013" y="121444"/>
                </a:lnTo>
                <a:lnTo>
                  <a:pt x="107156" y="128588"/>
                </a:lnTo>
                <a:lnTo>
                  <a:pt x="121444" y="128588"/>
                </a:lnTo>
                <a:lnTo>
                  <a:pt x="121444" y="135732"/>
                </a:lnTo>
                <a:lnTo>
                  <a:pt x="128588" y="142875"/>
                </a:lnTo>
                <a:lnTo>
                  <a:pt x="128588" y="142875"/>
                </a:lnTo>
                <a:lnTo>
                  <a:pt x="135731" y="150019"/>
                </a:lnTo>
                <a:lnTo>
                  <a:pt x="135731" y="164307"/>
                </a:lnTo>
                <a:lnTo>
                  <a:pt x="128588" y="178594"/>
                </a:lnTo>
                <a:lnTo>
                  <a:pt x="128588" y="192882"/>
                </a:lnTo>
                <a:lnTo>
                  <a:pt x="128588" y="221457"/>
                </a:lnTo>
                <a:lnTo>
                  <a:pt x="121444" y="235744"/>
                </a:lnTo>
                <a:lnTo>
                  <a:pt x="107156" y="264319"/>
                </a:lnTo>
                <a:lnTo>
                  <a:pt x="107156" y="2643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6272213" y="1007269"/>
            <a:ext cx="207169" cy="328613"/>
          </a:xfrm>
          <a:custGeom>
            <a:avLst/>
            <a:gdLst/>
            <a:ahLst/>
            <a:cxnLst/>
            <a:rect l="0" t="0" r="0" b="0"/>
            <a:pathLst>
              <a:path w="207169" h="328613">
                <a:moveTo>
                  <a:pt x="85725" y="7144"/>
                </a:moveTo>
                <a:lnTo>
                  <a:pt x="85725" y="7144"/>
                </a:lnTo>
                <a:lnTo>
                  <a:pt x="78581" y="7144"/>
                </a:lnTo>
                <a:lnTo>
                  <a:pt x="71437" y="0"/>
                </a:lnTo>
                <a:lnTo>
                  <a:pt x="64293" y="0"/>
                </a:lnTo>
                <a:lnTo>
                  <a:pt x="57150" y="7144"/>
                </a:lnTo>
                <a:lnTo>
                  <a:pt x="50006" y="7144"/>
                </a:lnTo>
                <a:lnTo>
                  <a:pt x="42862" y="14287"/>
                </a:lnTo>
                <a:lnTo>
                  <a:pt x="35718" y="21431"/>
                </a:lnTo>
                <a:lnTo>
                  <a:pt x="28575" y="35719"/>
                </a:lnTo>
                <a:lnTo>
                  <a:pt x="21431" y="42862"/>
                </a:lnTo>
                <a:lnTo>
                  <a:pt x="14287" y="57150"/>
                </a:lnTo>
                <a:lnTo>
                  <a:pt x="7143" y="78581"/>
                </a:lnTo>
                <a:lnTo>
                  <a:pt x="7143" y="100012"/>
                </a:lnTo>
                <a:lnTo>
                  <a:pt x="0" y="114300"/>
                </a:lnTo>
                <a:lnTo>
                  <a:pt x="0" y="142875"/>
                </a:lnTo>
                <a:lnTo>
                  <a:pt x="0" y="171450"/>
                </a:lnTo>
                <a:lnTo>
                  <a:pt x="0" y="192881"/>
                </a:lnTo>
                <a:lnTo>
                  <a:pt x="0" y="221456"/>
                </a:lnTo>
                <a:lnTo>
                  <a:pt x="7143" y="250031"/>
                </a:lnTo>
                <a:lnTo>
                  <a:pt x="14287" y="271462"/>
                </a:lnTo>
                <a:lnTo>
                  <a:pt x="21431" y="292894"/>
                </a:lnTo>
                <a:lnTo>
                  <a:pt x="35718" y="307181"/>
                </a:lnTo>
                <a:lnTo>
                  <a:pt x="42862" y="314325"/>
                </a:lnTo>
                <a:lnTo>
                  <a:pt x="50006" y="321469"/>
                </a:lnTo>
                <a:lnTo>
                  <a:pt x="64293" y="328612"/>
                </a:lnTo>
                <a:lnTo>
                  <a:pt x="71437" y="328612"/>
                </a:lnTo>
                <a:lnTo>
                  <a:pt x="85725" y="328612"/>
                </a:lnTo>
                <a:lnTo>
                  <a:pt x="92868" y="328612"/>
                </a:lnTo>
                <a:lnTo>
                  <a:pt x="107156" y="328612"/>
                </a:lnTo>
                <a:lnTo>
                  <a:pt x="114300" y="314325"/>
                </a:lnTo>
                <a:lnTo>
                  <a:pt x="121443" y="314325"/>
                </a:lnTo>
                <a:lnTo>
                  <a:pt x="128587" y="307181"/>
                </a:lnTo>
                <a:lnTo>
                  <a:pt x="135731" y="292894"/>
                </a:lnTo>
                <a:lnTo>
                  <a:pt x="142875" y="285750"/>
                </a:lnTo>
                <a:lnTo>
                  <a:pt x="150018" y="278606"/>
                </a:lnTo>
                <a:lnTo>
                  <a:pt x="150018" y="264319"/>
                </a:lnTo>
                <a:lnTo>
                  <a:pt x="157162" y="250031"/>
                </a:lnTo>
                <a:lnTo>
                  <a:pt x="157162" y="250031"/>
                </a:lnTo>
                <a:lnTo>
                  <a:pt x="157162" y="235744"/>
                </a:lnTo>
                <a:lnTo>
                  <a:pt x="157162" y="228600"/>
                </a:lnTo>
                <a:lnTo>
                  <a:pt x="157162" y="228600"/>
                </a:lnTo>
                <a:lnTo>
                  <a:pt x="157162" y="221456"/>
                </a:lnTo>
                <a:lnTo>
                  <a:pt x="157162" y="221456"/>
                </a:lnTo>
                <a:lnTo>
                  <a:pt x="157162" y="221456"/>
                </a:lnTo>
                <a:lnTo>
                  <a:pt x="157162" y="221456"/>
                </a:lnTo>
                <a:lnTo>
                  <a:pt x="157162" y="228600"/>
                </a:lnTo>
                <a:lnTo>
                  <a:pt x="157162" y="235744"/>
                </a:lnTo>
                <a:lnTo>
                  <a:pt x="164306" y="250031"/>
                </a:lnTo>
                <a:lnTo>
                  <a:pt x="164306" y="250031"/>
                </a:lnTo>
                <a:lnTo>
                  <a:pt x="171450" y="257175"/>
                </a:lnTo>
                <a:lnTo>
                  <a:pt x="171450" y="264319"/>
                </a:lnTo>
                <a:lnTo>
                  <a:pt x="178593" y="271462"/>
                </a:lnTo>
                <a:lnTo>
                  <a:pt x="178593" y="271462"/>
                </a:lnTo>
                <a:lnTo>
                  <a:pt x="185737" y="278606"/>
                </a:lnTo>
                <a:lnTo>
                  <a:pt x="185737" y="278606"/>
                </a:lnTo>
                <a:lnTo>
                  <a:pt x="192881" y="271462"/>
                </a:lnTo>
                <a:lnTo>
                  <a:pt x="192881" y="271462"/>
                </a:lnTo>
                <a:lnTo>
                  <a:pt x="200025" y="271462"/>
                </a:lnTo>
                <a:lnTo>
                  <a:pt x="200025" y="257175"/>
                </a:lnTo>
                <a:lnTo>
                  <a:pt x="207168" y="250031"/>
                </a:lnTo>
                <a:lnTo>
                  <a:pt x="207168" y="250031"/>
                </a:lnTo>
                <a:lnTo>
                  <a:pt x="207168" y="235744"/>
                </a:lnTo>
                <a:lnTo>
                  <a:pt x="207168" y="221456"/>
                </a:lnTo>
                <a:lnTo>
                  <a:pt x="207168" y="214312"/>
                </a:lnTo>
                <a:lnTo>
                  <a:pt x="207168" y="192881"/>
                </a:lnTo>
                <a:lnTo>
                  <a:pt x="207168" y="178594"/>
                </a:lnTo>
                <a:lnTo>
                  <a:pt x="200025" y="171450"/>
                </a:lnTo>
                <a:lnTo>
                  <a:pt x="200025" y="157162"/>
                </a:lnTo>
                <a:lnTo>
                  <a:pt x="192881" y="142875"/>
                </a:lnTo>
                <a:lnTo>
                  <a:pt x="185737" y="142875"/>
                </a:lnTo>
                <a:lnTo>
                  <a:pt x="178593" y="135731"/>
                </a:lnTo>
                <a:lnTo>
                  <a:pt x="171450" y="128587"/>
                </a:lnTo>
                <a:lnTo>
                  <a:pt x="164306" y="135731"/>
                </a:lnTo>
                <a:lnTo>
                  <a:pt x="157162" y="135731"/>
                </a:lnTo>
                <a:lnTo>
                  <a:pt x="150018" y="142875"/>
                </a:lnTo>
                <a:lnTo>
                  <a:pt x="142875" y="150019"/>
                </a:lnTo>
                <a:lnTo>
                  <a:pt x="142875" y="171450"/>
                </a:lnTo>
                <a:lnTo>
                  <a:pt x="135731" y="185737"/>
                </a:lnTo>
                <a:lnTo>
                  <a:pt x="128587" y="214312"/>
                </a:lnTo>
                <a:lnTo>
                  <a:pt x="128587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6550819" y="971550"/>
            <a:ext cx="228601" cy="321470"/>
          </a:xfrm>
          <a:custGeom>
            <a:avLst/>
            <a:gdLst/>
            <a:ahLst/>
            <a:cxnLst/>
            <a:rect l="0" t="0" r="0" b="0"/>
            <a:pathLst>
              <a:path w="228601" h="321470">
                <a:moveTo>
                  <a:pt x="14287" y="250031"/>
                </a:moveTo>
                <a:lnTo>
                  <a:pt x="14287" y="257175"/>
                </a:lnTo>
                <a:lnTo>
                  <a:pt x="14287" y="250031"/>
                </a:lnTo>
                <a:lnTo>
                  <a:pt x="14287" y="257175"/>
                </a:lnTo>
                <a:lnTo>
                  <a:pt x="14287" y="257175"/>
                </a:lnTo>
                <a:lnTo>
                  <a:pt x="14287" y="250031"/>
                </a:lnTo>
                <a:lnTo>
                  <a:pt x="7144" y="242888"/>
                </a:lnTo>
                <a:lnTo>
                  <a:pt x="7144" y="235744"/>
                </a:lnTo>
                <a:lnTo>
                  <a:pt x="7144" y="221456"/>
                </a:lnTo>
                <a:lnTo>
                  <a:pt x="0" y="207169"/>
                </a:lnTo>
                <a:lnTo>
                  <a:pt x="0" y="192881"/>
                </a:lnTo>
                <a:lnTo>
                  <a:pt x="0" y="171450"/>
                </a:lnTo>
                <a:lnTo>
                  <a:pt x="0" y="150019"/>
                </a:lnTo>
                <a:lnTo>
                  <a:pt x="0" y="128588"/>
                </a:lnTo>
                <a:lnTo>
                  <a:pt x="0" y="114300"/>
                </a:lnTo>
                <a:lnTo>
                  <a:pt x="7144" y="100013"/>
                </a:lnTo>
                <a:lnTo>
                  <a:pt x="7144" y="92869"/>
                </a:lnTo>
                <a:lnTo>
                  <a:pt x="14287" y="78581"/>
                </a:lnTo>
                <a:lnTo>
                  <a:pt x="14287" y="71438"/>
                </a:lnTo>
                <a:lnTo>
                  <a:pt x="14287" y="71438"/>
                </a:lnTo>
                <a:lnTo>
                  <a:pt x="21431" y="78581"/>
                </a:lnTo>
                <a:lnTo>
                  <a:pt x="21431" y="78581"/>
                </a:lnTo>
                <a:lnTo>
                  <a:pt x="28575" y="85725"/>
                </a:lnTo>
                <a:lnTo>
                  <a:pt x="35719" y="100013"/>
                </a:lnTo>
                <a:lnTo>
                  <a:pt x="42862" y="107156"/>
                </a:lnTo>
                <a:lnTo>
                  <a:pt x="50006" y="128588"/>
                </a:lnTo>
                <a:lnTo>
                  <a:pt x="57150" y="150019"/>
                </a:lnTo>
                <a:lnTo>
                  <a:pt x="64294" y="171450"/>
                </a:lnTo>
                <a:lnTo>
                  <a:pt x="71437" y="178594"/>
                </a:lnTo>
                <a:lnTo>
                  <a:pt x="78581" y="192881"/>
                </a:lnTo>
                <a:lnTo>
                  <a:pt x="85725" y="200025"/>
                </a:lnTo>
                <a:lnTo>
                  <a:pt x="92869" y="200025"/>
                </a:lnTo>
                <a:lnTo>
                  <a:pt x="92869" y="207169"/>
                </a:lnTo>
                <a:lnTo>
                  <a:pt x="100012" y="207169"/>
                </a:lnTo>
                <a:lnTo>
                  <a:pt x="100012" y="207169"/>
                </a:lnTo>
                <a:lnTo>
                  <a:pt x="107156" y="207169"/>
                </a:lnTo>
                <a:lnTo>
                  <a:pt x="107156" y="207169"/>
                </a:lnTo>
                <a:lnTo>
                  <a:pt x="114300" y="200025"/>
                </a:lnTo>
                <a:lnTo>
                  <a:pt x="114300" y="192881"/>
                </a:lnTo>
                <a:lnTo>
                  <a:pt x="114300" y="185738"/>
                </a:lnTo>
                <a:lnTo>
                  <a:pt x="114300" y="171450"/>
                </a:lnTo>
                <a:lnTo>
                  <a:pt x="114300" y="150019"/>
                </a:lnTo>
                <a:lnTo>
                  <a:pt x="114300" y="135731"/>
                </a:lnTo>
                <a:lnTo>
                  <a:pt x="114300" y="121444"/>
                </a:lnTo>
                <a:lnTo>
                  <a:pt x="114300" y="100013"/>
                </a:lnTo>
                <a:lnTo>
                  <a:pt x="114300" y="92869"/>
                </a:lnTo>
                <a:lnTo>
                  <a:pt x="121444" y="92869"/>
                </a:lnTo>
                <a:lnTo>
                  <a:pt x="121444" y="78581"/>
                </a:lnTo>
                <a:lnTo>
                  <a:pt x="121444" y="78581"/>
                </a:lnTo>
                <a:lnTo>
                  <a:pt x="121444" y="85725"/>
                </a:lnTo>
                <a:lnTo>
                  <a:pt x="121444" y="78581"/>
                </a:lnTo>
                <a:lnTo>
                  <a:pt x="128587" y="85725"/>
                </a:lnTo>
                <a:lnTo>
                  <a:pt x="128587" y="100013"/>
                </a:lnTo>
                <a:lnTo>
                  <a:pt x="135731" y="107156"/>
                </a:lnTo>
                <a:lnTo>
                  <a:pt x="142875" y="121444"/>
                </a:lnTo>
                <a:lnTo>
                  <a:pt x="150019" y="142875"/>
                </a:lnTo>
                <a:lnTo>
                  <a:pt x="164306" y="164306"/>
                </a:lnTo>
                <a:lnTo>
                  <a:pt x="171450" y="178594"/>
                </a:lnTo>
                <a:lnTo>
                  <a:pt x="185737" y="207169"/>
                </a:lnTo>
                <a:lnTo>
                  <a:pt x="192881" y="228600"/>
                </a:lnTo>
                <a:lnTo>
                  <a:pt x="200025" y="250031"/>
                </a:lnTo>
                <a:lnTo>
                  <a:pt x="207169" y="271463"/>
                </a:lnTo>
                <a:lnTo>
                  <a:pt x="214312" y="285750"/>
                </a:lnTo>
                <a:lnTo>
                  <a:pt x="221456" y="292894"/>
                </a:lnTo>
                <a:lnTo>
                  <a:pt x="228600" y="307181"/>
                </a:lnTo>
                <a:lnTo>
                  <a:pt x="228600" y="314325"/>
                </a:lnTo>
                <a:lnTo>
                  <a:pt x="228600" y="314325"/>
                </a:lnTo>
                <a:lnTo>
                  <a:pt x="228600" y="314325"/>
                </a:lnTo>
                <a:lnTo>
                  <a:pt x="228600" y="321469"/>
                </a:lnTo>
                <a:lnTo>
                  <a:pt x="228600" y="321469"/>
                </a:lnTo>
                <a:lnTo>
                  <a:pt x="228600" y="321469"/>
                </a:lnTo>
                <a:lnTo>
                  <a:pt x="228600" y="321469"/>
                </a:lnTo>
                <a:lnTo>
                  <a:pt x="228600" y="321469"/>
                </a:lnTo>
                <a:lnTo>
                  <a:pt x="228600" y="314325"/>
                </a:lnTo>
                <a:lnTo>
                  <a:pt x="221456" y="307181"/>
                </a:lnTo>
                <a:lnTo>
                  <a:pt x="221456" y="292894"/>
                </a:lnTo>
                <a:lnTo>
                  <a:pt x="214312" y="278606"/>
                </a:lnTo>
                <a:lnTo>
                  <a:pt x="200025" y="257175"/>
                </a:lnTo>
                <a:lnTo>
                  <a:pt x="192881" y="235744"/>
                </a:lnTo>
                <a:lnTo>
                  <a:pt x="185737" y="207169"/>
                </a:lnTo>
                <a:lnTo>
                  <a:pt x="178594" y="178594"/>
                </a:lnTo>
                <a:lnTo>
                  <a:pt x="164306" y="157163"/>
                </a:lnTo>
                <a:lnTo>
                  <a:pt x="164306" y="128588"/>
                </a:lnTo>
                <a:lnTo>
                  <a:pt x="164306" y="92869"/>
                </a:lnTo>
                <a:lnTo>
                  <a:pt x="157162" y="71438"/>
                </a:lnTo>
                <a:lnTo>
                  <a:pt x="157162" y="57150"/>
                </a:lnTo>
                <a:lnTo>
                  <a:pt x="164306" y="35719"/>
                </a:lnTo>
                <a:lnTo>
                  <a:pt x="164306" y="21431"/>
                </a:lnTo>
                <a:lnTo>
                  <a:pt x="164306" y="14288"/>
                </a:lnTo>
                <a:lnTo>
                  <a:pt x="171450" y="7144"/>
                </a:lnTo>
                <a:lnTo>
                  <a:pt x="178594" y="0"/>
                </a:lnTo>
                <a:lnTo>
                  <a:pt x="185737" y="0"/>
                </a:lnTo>
                <a:lnTo>
                  <a:pt x="192881" y="0"/>
                </a:lnTo>
                <a:lnTo>
                  <a:pt x="200025" y="7144"/>
                </a:lnTo>
                <a:lnTo>
                  <a:pt x="207169" y="21431"/>
                </a:lnTo>
                <a:lnTo>
                  <a:pt x="214312" y="28575"/>
                </a:lnTo>
                <a:lnTo>
                  <a:pt x="221456" y="42863"/>
                </a:lnTo>
                <a:lnTo>
                  <a:pt x="221456" y="57150"/>
                </a:lnTo>
                <a:lnTo>
                  <a:pt x="221456" y="78581"/>
                </a:lnTo>
                <a:lnTo>
                  <a:pt x="221456" y="92869"/>
                </a:lnTo>
                <a:lnTo>
                  <a:pt x="221456" y="107156"/>
                </a:lnTo>
                <a:lnTo>
                  <a:pt x="214312" y="128588"/>
                </a:lnTo>
                <a:lnTo>
                  <a:pt x="214312" y="164306"/>
                </a:lnTo>
                <a:lnTo>
                  <a:pt x="214312" y="1643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6793706" y="964406"/>
            <a:ext cx="150020" cy="157164"/>
          </a:xfrm>
          <a:custGeom>
            <a:avLst/>
            <a:gdLst/>
            <a:ahLst/>
            <a:cxnLst/>
            <a:rect l="0" t="0" r="0" b="0"/>
            <a:pathLst>
              <a:path w="150020" h="157164">
                <a:moveTo>
                  <a:pt x="50007" y="7144"/>
                </a:moveTo>
                <a:lnTo>
                  <a:pt x="50007" y="7144"/>
                </a:lnTo>
                <a:lnTo>
                  <a:pt x="50007" y="0"/>
                </a:lnTo>
                <a:lnTo>
                  <a:pt x="50007" y="7144"/>
                </a:lnTo>
                <a:lnTo>
                  <a:pt x="50007" y="7144"/>
                </a:lnTo>
                <a:lnTo>
                  <a:pt x="42863" y="0"/>
                </a:lnTo>
                <a:lnTo>
                  <a:pt x="42863" y="7144"/>
                </a:lnTo>
                <a:lnTo>
                  <a:pt x="42863" y="7144"/>
                </a:lnTo>
                <a:lnTo>
                  <a:pt x="35719" y="7144"/>
                </a:lnTo>
                <a:lnTo>
                  <a:pt x="28575" y="14288"/>
                </a:lnTo>
                <a:lnTo>
                  <a:pt x="28575" y="35719"/>
                </a:lnTo>
                <a:lnTo>
                  <a:pt x="21432" y="50007"/>
                </a:lnTo>
                <a:lnTo>
                  <a:pt x="14288" y="57150"/>
                </a:lnTo>
                <a:lnTo>
                  <a:pt x="7144" y="78582"/>
                </a:lnTo>
                <a:lnTo>
                  <a:pt x="7144" y="100013"/>
                </a:lnTo>
                <a:lnTo>
                  <a:pt x="0" y="114300"/>
                </a:lnTo>
                <a:lnTo>
                  <a:pt x="0" y="128588"/>
                </a:lnTo>
                <a:lnTo>
                  <a:pt x="0" y="135732"/>
                </a:lnTo>
                <a:lnTo>
                  <a:pt x="7144" y="142875"/>
                </a:lnTo>
                <a:lnTo>
                  <a:pt x="7144" y="150019"/>
                </a:lnTo>
                <a:lnTo>
                  <a:pt x="14288" y="157163"/>
                </a:lnTo>
                <a:lnTo>
                  <a:pt x="21432" y="157163"/>
                </a:lnTo>
                <a:lnTo>
                  <a:pt x="28575" y="157163"/>
                </a:lnTo>
                <a:lnTo>
                  <a:pt x="28575" y="157163"/>
                </a:lnTo>
                <a:lnTo>
                  <a:pt x="35719" y="150019"/>
                </a:lnTo>
                <a:lnTo>
                  <a:pt x="42863" y="142875"/>
                </a:lnTo>
                <a:lnTo>
                  <a:pt x="42863" y="142875"/>
                </a:lnTo>
                <a:lnTo>
                  <a:pt x="50007" y="135732"/>
                </a:lnTo>
                <a:lnTo>
                  <a:pt x="50007" y="121444"/>
                </a:lnTo>
                <a:lnTo>
                  <a:pt x="50007" y="114300"/>
                </a:lnTo>
                <a:lnTo>
                  <a:pt x="50007" y="107157"/>
                </a:lnTo>
                <a:lnTo>
                  <a:pt x="50007" y="85725"/>
                </a:lnTo>
                <a:lnTo>
                  <a:pt x="50007" y="78582"/>
                </a:lnTo>
                <a:lnTo>
                  <a:pt x="50007" y="78582"/>
                </a:lnTo>
                <a:lnTo>
                  <a:pt x="50007" y="64294"/>
                </a:lnTo>
                <a:lnTo>
                  <a:pt x="50007" y="64294"/>
                </a:lnTo>
                <a:lnTo>
                  <a:pt x="50007" y="64294"/>
                </a:lnTo>
                <a:lnTo>
                  <a:pt x="50007" y="64294"/>
                </a:lnTo>
                <a:lnTo>
                  <a:pt x="50007" y="57150"/>
                </a:lnTo>
                <a:lnTo>
                  <a:pt x="50007" y="64294"/>
                </a:lnTo>
                <a:lnTo>
                  <a:pt x="57150" y="71438"/>
                </a:lnTo>
                <a:lnTo>
                  <a:pt x="57150" y="71438"/>
                </a:lnTo>
                <a:lnTo>
                  <a:pt x="64294" y="78582"/>
                </a:lnTo>
                <a:lnTo>
                  <a:pt x="64294" y="92869"/>
                </a:lnTo>
                <a:lnTo>
                  <a:pt x="71438" y="107157"/>
                </a:lnTo>
                <a:lnTo>
                  <a:pt x="78582" y="114300"/>
                </a:lnTo>
                <a:lnTo>
                  <a:pt x="85725" y="128588"/>
                </a:lnTo>
                <a:lnTo>
                  <a:pt x="92869" y="135732"/>
                </a:lnTo>
                <a:lnTo>
                  <a:pt x="100013" y="135732"/>
                </a:lnTo>
                <a:lnTo>
                  <a:pt x="107157" y="150019"/>
                </a:lnTo>
                <a:lnTo>
                  <a:pt x="114300" y="150019"/>
                </a:lnTo>
                <a:lnTo>
                  <a:pt x="121444" y="150019"/>
                </a:lnTo>
                <a:lnTo>
                  <a:pt x="128588" y="150019"/>
                </a:lnTo>
                <a:lnTo>
                  <a:pt x="135732" y="150019"/>
                </a:lnTo>
                <a:lnTo>
                  <a:pt x="142875" y="135732"/>
                </a:lnTo>
                <a:lnTo>
                  <a:pt x="150019" y="121444"/>
                </a:lnTo>
                <a:lnTo>
                  <a:pt x="150019" y="1214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6950869" y="942975"/>
            <a:ext cx="85726" cy="135732"/>
          </a:xfrm>
          <a:custGeom>
            <a:avLst/>
            <a:gdLst/>
            <a:ahLst/>
            <a:cxnLst/>
            <a:rect l="0" t="0" r="0" b="0"/>
            <a:pathLst>
              <a:path w="85726" h="135732">
                <a:moveTo>
                  <a:pt x="0" y="57150"/>
                </a:moveTo>
                <a:lnTo>
                  <a:pt x="0" y="57150"/>
                </a:lnTo>
                <a:lnTo>
                  <a:pt x="0" y="64294"/>
                </a:lnTo>
                <a:lnTo>
                  <a:pt x="0" y="64294"/>
                </a:lnTo>
                <a:lnTo>
                  <a:pt x="0" y="64294"/>
                </a:lnTo>
                <a:lnTo>
                  <a:pt x="0" y="71438"/>
                </a:lnTo>
                <a:lnTo>
                  <a:pt x="0" y="85725"/>
                </a:lnTo>
                <a:lnTo>
                  <a:pt x="7144" y="92869"/>
                </a:lnTo>
                <a:lnTo>
                  <a:pt x="7144" y="100013"/>
                </a:lnTo>
                <a:lnTo>
                  <a:pt x="7144" y="114300"/>
                </a:lnTo>
                <a:lnTo>
                  <a:pt x="14287" y="121444"/>
                </a:lnTo>
                <a:lnTo>
                  <a:pt x="14287" y="128588"/>
                </a:lnTo>
                <a:lnTo>
                  <a:pt x="14287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1431" y="135731"/>
                </a:lnTo>
                <a:lnTo>
                  <a:pt x="21431" y="128588"/>
                </a:lnTo>
                <a:lnTo>
                  <a:pt x="21431" y="128588"/>
                </a:lnTo>
                <a:lnTo>
                  <a:pt x="14287" y="121444"/>
                </a:lnTo>
                <a:lnTo>
                  <a:pt x="14287" y="107156"/>
                </a:lnTo>
                <a:lnTo>
                  <a:pt x="14287" y="85725"/>
                </a:lnTo>
                <a:lnTo>
                  <a:pt x="14287" y="71438"/>
                </a:lnTo>
                <a:lnTo>
                  <a:pt x="14287" y="57150"/>
                </a:lnTo>
                <a:lnTo>
                  <a:pt x="14287" y="35719"/>
                </a:lnTo>
                <a:lnTo>
                  <a:pt x="14287" y="28575"/>
                </a:lnTo>
                <a:lnTo>
                  <a:pt x="14287" y="21431"/>
                </a:lnTo>
                <a:lnTo>
                  <a:pt x="14287" y="7144"/>
                </a:lnTo>
                <a:lnTo>
                  <a:pt x="14287" y="0"/>
                </a:lnTo>
                <a:lnTo>
                  <a:pt x="21431" y="0"/>
                </a:lnTo>
                <a:lnTo>
                  <a:pt x="21431" y="0"/>
                </a:lnTo>
                <a:lnTo>
                  <a:pt x="28575" y="0"/>
                </a:lnTo>
                <a:lnTo>
                  <a:pt x="28575" y="7144"/>
                </a:lnTo>
                <a:lnTo>
                  <a:pt x="35719" y="7144"/>
                </a:lnTo>
                <a:lnTo>
                  <a:pt x="42862" y="14288"/>
                </a:lnTo>
                <a:lnTo>
                  <a:pt x="50006" y="21431"/>
                </a:lnTo>
                <a:lnTo>
                  <a:pt x="57150" y="35719"/>
                </a:lnTo>
                <a:lnTo>
                  <a:pt x="64294" y="42863"/>
                </a:lnTo>
                <a:lnTo>
                  <a:pt x="71437" y="57150"/>
                </a:lnTo>
                <a:lnTo>
                  <a:pt x="78581" y="71438"/>
                </a:lnTo>
                <a:lnTo>
                  <a:pt x="78581" y="71438"/>
                </a:lnTo>
                <a:lnTo>
                  <a:pt x="78581" y="78581"/>
                </a:lnTo>
                <a:lnTo>
                  <a:pt x="78581" y="85725"/>
                </a:lnTo>
                <a:lnTo>
                  <a:pt x="85725" y="100013"/>
                </a:lnTo>
                <a:lnTo>
                  <a:pt x="85725" y="1000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6965156" y="878681"/>
            <a:ext cx="14289" cy="92870"/>
          </a:xfrm>
          <a:custGeom>
            <a:avLst/>
            <a:gdLst/>
            <a:ahLst/>
            <a:cxnLst/>
            <a:rect l="0" t="0" r="0" b="0"/>
            <a:pathLst>
              <a:path w="14289" h="92870">
                <a:moveTo>
                  <a:pt x="14288" y="92869"/>
                </a:moveTo>
                <a:lnTo>
                  <a:pt x="7144" y="78582"/>
                </a:lnTo>
                <a:lnTo>
                  <a:pt x="7144" y="64294"/>
                </a:lnTo>
                <a:lnTo>
                  <a:pt x="0" y="50007"/>
                </a:lnTo>
                <a:lnTo>
                  <a:pt x="0" y="28575"/>
                </a:lnTo>
                <a:lnTo>
                  <a:pt x="0" y="28575"/>
                </a:lnTo>
                <a:lnTo>
                  <a:pt x="0" y="21432"/>
                </a:lnTo>
                <a:lnTo>
                  <a:pt x="0" y="14288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7015163" y="871538"/>
            <a:ext cx="207169" cy="492919"/>
          </a:xfrm>
          <a:custGeom>
            <a:avLst/>
            <a:gdLst/>
            <a:ahLst/>
            <a:cxnLst/>
            <a:rect l="0" t="0" r="0" b="0"/>
            <a:pathLst>
              <a:path w="207169" h="492919">
                <a:moveTo>
                  <a:pt x="14287" y="178593"/>
                </a:moveTo>
                <a:lnTo>
                  <a:pt x="14287" y="171450"/>
                </a:lnTo>
                <a:lnTo>
                  <a:pt x="14287" y="171450"/>
                </a:lnTo>
                <a:lnTo>
                  <a:pt x="7143" y="164306"/>
                </a:lnTo>
                <a:lnTo>
                  <a:pt x="7143" y="164306"/>
                </a:lnTo>
                <a:lnTo>
                  <a:pt x="7143" y="164306"/>
                </a:lnTo>
                <a:lnTo>
                  <a:pt x="7143" y="150018"/>
                </a:lnTo>
                <a:lnTo>
                  <a:pt x="0" y="142875"/>
                </a:lnTo>
                <a:lnTo>
                  <a:pt x="0" y="128587"/>
                </a:lnTo>
                <a:lnTo>
                  <a:pt x="7143" y="114300"/>
                </a:lnTo>
                <a:lnTo>
                  <a:pt x="7143" y="92868"/>
                </a:lnTo>
                <a:lnTo>
                  <a:pt x="7143" y="85725"/>
                </a:lnTo>
                <a:lnTo>
                  <a:pt x="14287" y="64293"/>
                </a:lnTo>
                <a:lnTo>
                  <a:pt x="21431" y="50006"/>
                </a:lnTo>
                <a:lnTo>
                  <a:pt x="21431" y="42862"/>
                </a:lnTo>
                <a:lnTo>
                  <a:pt x="28575" y="42862"/>
                </a:lnTo>
                <a:lnTo>
                  <a:pt x="28575" y="35718"/>
                </a:lnTo>
                <a:lnTo>
                  <a:pt x="28575" y="28575"/>
                </a:lnTo>
                <a:lnTo>
                  <a:pt x="35718" y="35718"/>
                </a:lnTo>
                <a:lnTo>
                  <a:pt x="42862" y="28575"/>
                </a:lnTo>
                <a:lnTo>
                  <a:pt x="42862" y="35718"/>
                </a:lnTo>
                <a:lnTo>
                  <a:pt x="50006" y="50006"/>
                </a:lnTo>
                <a:lnTo>
                  <a:pt x="57150" y="57150"/>
                </a:lnTo>
                <a:lnTo>
                  <a:pt x="64293" y="64293"/>
                </a:lnTo>
                <a:lnTo>
                  <a:pt x="71437" y="78581"/>
                </a:lnTo>
                <a:lnTo>
                  <a:pt x="78581" y="85725"/>
                </a:lnTo>
                <a:lnTo>
                  <a:pt x="85725" y="92868"/>
                </a:lnTo>
                <a:lnTo>
                  <a:pt x="85725" y="100012"/>
                </a:lnTo>
                <a:lnTo>
                  <a:pt x="92868" y="107156"/>
                </a:lnTo>
                <a:lnTo>
                  <a:pt x="100012" y="107156"/>
                </a:lnTo>
                <a:lnTo>
                  <a:pt x="100012" y="107156"/>
                </a:lnTo>
                <a:lnTo>
                  <a:pt x="100012" y="107156"/>
                </a:lnTo>
                <a:lnTo>
                  <a:pt x="107156" y="107156"/>
                </a:lnTo>
                <a:lnTo>
                  <a:pt x="114300" y="100012"/>
                </a:lnTo>
                <a:lnTo>
                  <a:pt x="114300" y="100012"/>
                </a:lnTo>
                <a:lnTo>
                  <a:pt x="121443" y="92868"/>
                </a:lnTo>
                <a:lnTo>
                  <a:pt x="121443" y="85725"/>
                </a:lnTo>
                <a:lnTo>
                  <a:pt x="121443" y="78581"/>
                </a:lnTo>
                <a:lnTo>
                  <a:pt x="128587" y="57150"/>
                </a:lnTo>
                <a:lnTo>
                  <a:pt x="128587" y="42862"/>
                </a:lnTo>
                <a:lnTo>
                  <a:pt x="128587" y="35718"/>
                </a:lnTo>
                <a:lnTo>
                  <a:pt x="128587" y="28575"/>
                </a:lnTo>
                <a:lnTo>
                  <a:pt x="121443" y="14287"/>
                </a:lnTo>
                <a:lnTo>
                  <a:pt x="121443" y="14287"/>
                </a:lnTo>
                <a:lnTo>
                  <a:pt x="114300" y="14287"/>
                </a:lnTo>
                <a:lnTo>
                  <a:pt x="107156" y="7143"/>
                </a:lnTo>
                <a:lnTo>
                  <a:pt x="100012" y="0"/>
                </a:lnTo>
                <a:lnTo>
                  <a:pt x="92868" y="7143"/>
                </a:lnTo>
                <a:lnTo>
                  <a:pt x="92868" y="7143"/>
                </a:lnTo>
                <a:lnTo>
                  <a:pt x="92868" y="7143"/>
                </a:lnTo>
                <a:lnTo>
                  <a:pt x="85725" y="14287"/>
                </a:lnTo>
                <a:lnTo>
                  <a:pt x="78581" y="21431"/>
                </a:lnTo>
                <a:lnTo>
                  <a:pt x="78581" y="28575"/>
                </a:lnTo>
                <a:lnTo>
                  <a:pt x="78581" y="42862"/>
                </a:lnTo>
                <a:lnTo>
                  <a:pt x="78581" y="57150"/>
                </a:lnTo>
                <a:lnTo>
                  <a:pt x="78581" y="64293"/>
                </a:lnTo>
                <a:lnTo>
                  <a:pt x="78581" y="71437"/>
                </a:lnTo>
                <a:lnTo>
                  <a:pt x="78581" y="85725"/>
                </a:lnTo>
                <a:lnTo>
                  <a:pt x="78581" y="92868"/>
                </a:lnTo>
                <a:lnTo>
                  <a:pt x="85725" y="92868"/>
                </a:lnTo>
                <a:lnTo>
                  <a:pt x="85725" y="92868"/>
                </a:lnTo>
                <a:lnTo>
                  <a:pt x="92868" y="92868"/>
                </a:lnTo>
                <a:lnTo>
                  <a:pt x="92868" y="92868"/>
                </a:lnTo>
                <a:lnTo>
                  <a:pt x="92868" y="92868"/>
                </a:lnTo>
                <a:lnTo>
                  <a:pt x="100012" y="92868"/>
                </a:lnTo>
                <a:lnTo>
                  <a:pt x="107156" y="85725"/>
                </a:lnTo>
                <a:lnTo>
                  <a:pt x="107156" y="78581"/>
                </a:lnTo>
                <a:lnTo>
                  <a:pt x="114300" y="71437"/>
                </a:lnTo>
                <a:lnTo>
                  <a:pt x="114300" y="57150"/>
                </a:lnTo>
                <a:lnTo>
                  <a:pt x="121443" y="42862"/>
                </a:lnTo>
                <a:lnTo>
                  <a:pt x="128587" y="42862"/>
                </a:lnTo>
                <a:lnTo>
                  <a:pt x="128587" y="35718"/>
                </a:lnTo>
                <a:lnTo>
                  <a:pt x="128587" y="35718"/>
                </a:lnTo>
                <a:lnTo>
                  <a:pt x="135731" y="35718"/>
                </a:lnTo>
                <a:lnTo>
                  <a:pt x="135731" y="35718"/>
                </a:lnTo>
                <a:lnTo>
                  <a:pt x="135731" y="35718"/>
                </a:lnTo>
                <a:lnTo>
                  <a:pt x="142875" y="42862"/>
                </a:lnTo>
                <a:lnTo>
                  <a:pt x="150018" y="50006"/>
                </a:lnTo>
                <a:lnTo>
                  <a:pt x="157162" y="57150"/>
                </a:lnTo>
                <a:lnTo>
                  <a:pt x="164306" y="71437"/>
                </a:lnTo>
                <a:lnTo>
                  <a:pt x="171450" y="92868"/>
                </a:lnTo>
                <a:lnTo>
                  <a:pt x="178593" y="100012"/>
                </a:lnTo>
                <a:lnTo>
                  <a:pt x="185737" y="121443"/>
                </a:lnTo>
                <a:lnTo>
                  <a:pt x="185737" y="150018"/>
                </a:lnTo>
                <a:lnTo>
                  <a:pt x="192881" y="178593"/>
                </a:lnTo>
                <a:lnTo>
                  <a:pt x="200025" y="207168"/>
                </a:lnTo>
                <a:lnTo>
                  <a:pt x="200025" y="242887"/>
                </a:lnTo>
                <a:lnTo>
                  <a:pt x="200025" y="278606"/>
                </a:lnTo>
                <a:lnTo>
                  <a:pt x="207168" y="307181"/>
                </a:lnTo>
                <a:lnTo>
                  <a:pt x="207168" y="342900"/>
                </a:lnTo>
                <a:lnTo>
                  <a:pt x="207168" y="378618"/>
                </a:lnTo>
                <a:lnTo>
                  <a:pt x="200025" y="400050"/>
                </a:lnTo>
                <a:lnTo>
                  <a:pt x="200025" y="428625"/>
                </a:lnTo>
                <a:lnTo>
                  <a:pt x="192881" y="450056"/>
                </a:lnTo>
                <a:lnTo>
                  <a:pt x="185737" y="464343"/>
                </a:lnTo>
                <a:lnTo>
                  <a:pt x="171450" y="478631"/>
                </a:lnTo>
                <a:lnTo>
                  <a:pt x="157162" y="492918"/>
                </a:lnTo>
                <a:lnTo>
                  <a:pt x="135731" y="492918"/>
                </a:lnTo>
                <a:lnTo>
                  <a:pt x="114300" y="492918"/>
                </a:lnTo>
                <a:lnTo>
                  <a:pt x="85725" y="485775"/>
                </a:lnTo>
                <a:lnTo>
                  <a:pt x="42862" y="485775"/>
                </a:lnTo>
                <a:lnTo>
                  <a:pt x="42862" y="4857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3879056" y="2100263"/>
            <a:ext cx="485776" cy="42863"/>
          </a:xfrm>
          <a:custGeom>
            <a:avLst/>
            <a:gdLst/>
            <a:ahLst/>
            <a:cxnLst/>
            <a:rect l="0" t="0" r="0" b="0"/>
            <a:pathLst>
              <a:path w="485776" h="42863">
                <a:moveTo>
                  <a:pt x="14288" y="14287"/>
                </a:moveTo>
                <a:lnTo>
                  <a:pt x="7144" y="21431"/>
                </a:lnTo>
                <a:lnTo>
                  <a:pt x="0" y="14287"/>
                </a:lnTo>
                <a:lnTo>
                  <a:pt x="0" y="21431"/>
                </a:lnTo>
                <a:lnTo>
                  <a:pt x="0" y="21431"/>
                </a:lnTo>
                <a:lnTo>
                  <a:pt x="0" y="14287"/>
                </a:lnTo>
                <a:lnTo>
                  <a:pt x="0" y="14287"/>
                </a:lnTo>
                <a:lnTo>
                  <a:pt x="7144" y="14287"/>
                </a:lnTo>
                <a:lnTo>
                  <a:pt x="7144" y="14287"/>
                </a:lnTo>
                <a:lnTo>
                  <a:pt x="14288" y="14287"/>
                </a:lnTo>
                <a:lnTo>
                  <a:pt x="28575" y="14287"/>
                </a:lnTo>
                <a:lnTo>
                  <a:pt x="42863" y="7143"/>
                </a:lnTo>
                <a:lnTo>
                  <a:pt x="57150" y="7143"/>
                </a:lnTo>
                <a:lnTo>
                  <a:pt x="78582" y="7143"/>
                </a:lnTo>
                <a:lnTo>
                  <a:pt x="100013" y="0"/>
                </a:lnTo>
                <a:lnTo>
                  <a:pt x="121444" y="0"/>
                </a:lnTo>
                <a:lnTo>
                  <a:pt x="150019" y="0"/>
                </a:lnTo>
                <a:lnTo>
                  <a:pt x="178594" y="0"/>
                </a:lnTo>
                <a:lnTo>
                  <a:pt x="207169" y="0"/>
                </a:lnTo>
                <a:lnTo>
                  <a:pt x="228600" y="0"/>
                </a:lnTo>
                <a:lnTo>
                  <a:pt x="264319" y="0"/>
                </a:lnTo>
                <a:lnTo>
                  <a:pt x="292894" y="0"/>
                </a:lnTo>
                <a:lnTo>
                  <a:pt x="321469" y="0"/>
                </a:lnTo>
                <a:lnTo>
                  <a:pt x="342900" y="7143"/>
                </a:lnTo>
                <a:lnTo>
                  <a:pt x="371475" y="14287"/>
                </a:lnTo>
                <a:lnTo>
                  <a:pt x="392907" y="14287"/>
                </a:lnTo>
                <a:lnTo>
                  <a:pt x="414338" y="28575"/>
                </a:lnTo>
                <a:lnTo>
                  <a:pt x="442913" y="35718"/>
                </a:lnTo>
                <a:lnTo>
                  <a:pt x="457200" y="35718"/>
                </a:lnTo>
                <a:lnTo>
                  <a:pt x="485775" y="42862"/>
                </a:lnTo>
                <a:lnTo>
                  <a:pt x="485775" y="428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4964906" y="2021681"/>
            <a:ext cx="178595" cy="250033"/>
          </a:xfrm>
          <a:custGeom>
            <a:avLst/>
            <a:gdLst/>
            <a:ahLst/>
            <a:cxnLst/>
            <a:rect l="0" t="0" r="0" b="0"/>
            <a:pathLst>
              <a:path w="178595" h="250033">
                <a:moveTo>
                  <a:pt x="21432" y="85725"/>
                </a:moveTo>
                <a:lnTo>
                  <a:pt x="14288" y="78582"/>
                </a:lnTo>
                <a:lnTo>
                  <a:pt x="7144" y="85725"/>
                </a:lnTo>
                <a:lnTo>
                  <a:pt x="7144" y="78582"/>
                </a:lnTo>
                <a:lnTo>
                  <a:pt x="0" y="78582"/>
                </a:lnTo>
                <a:lnTo>
                  <a:pt x="0" y="78582"/>
                </a:lnTo>
                <a:lnTo>
                  <a:pt x="0" y="78582"/>
                </a:lnTo>
                <a:lnTo>
                  <a:pt x="0" y="78582"/>
                </a:lnTo>
                <a:lnTo>
                  <a:pt x="0" y="85725"/>
                </a:lnTo>
                <a:lnTo>
                  <a:pt x="0" y="85725"/>
                </a:lnTo>
                <a:lnTo>
                  <a:pt x="0" y="92869"/>
                </a:lnTo>
                <a:lnTo>
                  <a:pt x="7144" y="100013"/>
                </a:lnTo>
                <a:lnTo>
                  <a:pt x="7144" y="121444"/>
                </a:lnTo>
                <a:lnTo>
                  <a:pt x="14288" y="135732"/>
                </a:lnTo>
                <a:lnTo>
                  <a:pt x="21432" y="150019"/>
                </a:lnTo>
                <a:lnTo>
                  <a:pt x="28575" y="171450"/>
                </a:lnTo>
                <a:lnTo>
                  <a:pt x="35719" y="192882"/>
                </a:lnTo>
                <a:lnTo>
                  <a:pt x="35719" y="207169"/>
                </a:lnTo>
                <a:lnTo>
                  <a:pt x="42863" y="221457"/>
                </a:lnTo>
                <a:lnTo>
                  <a:pt x="50007" y="228600"/>
                </a:lnTo>
                <a:lnTo>
                  <a:pt x="50007" y="235744"/>
                </a:lnTo>
                <a:lnTo>
                  <a:pt x="50007" y="242888"/>
                </a:lnTo>
                <a:lnTo>
                  <a:pt x="50007" y="250032"/>
                </a:lnTo>
                <a:lnTo>
                  <a:pt x="50007" y="250032"/>
                </a:lnTo>
                <a:lnTo>
                  <a:pt x="50007" y="250032"/>
                </a:lnTo>
                <a:lnTo>
                  <a:pt x="57150" y="250032"/>
                </a:lnTo>
                <a:lnTo>
                  <a:pt x="57150" y="250032"/>
                </a:lnTo>
                <a:lnTo>
                  <a:pt x="57150" y="250032"/>
                </a:lnTo>
                <a:lnTo>
                  <a:pt x="50007" y="250032"/>
                </a:lnTo>
                <a:lnTo>
                  <a:pt x="50007" y="235744"/>
                </a:lnTo>
                <a:lnTo>
                  <a:pt x="50007" y="228600"/>
                </a:lnTo>
                <a:lnTo>
                  <a:pt x="42863" y="221457"/>
                </a:lnTo>
                <a:lnTo>
                  <a:pt x="42863" y="207169"/>
                </a:lnTo>
                <a:lnTo>
                  <a:pt x="42863" y="185738"/>
                </a:lnTo>
                <a:lnTo>
                  <a:pt x="35719" y="171450"/>
                </a:lnTo>
                <a:lnTo>
                  <a:pt x="35719" y="150019"/>
                </a:lnTo>
                <a:lnTo>
                  <a:pt x="35719" y="128588"/>
                </a:lnTo>
                <a:lnTo>
                  <a:pt x="35719" y="107157"/>
                </a:lnTo>
                <a:lnTo>
                  <a:pt x="28575" y="92869"/>
                </a:lnTo>
                <a:lnTo>
                  <a:pt x="28575" y="71438"/>
                </a:lnTo>
                <a:lnTo>
                  <a:pt x="28575" y="57150"/>
                </a:lnTo>
                <a:lnTo>
                  <a:pt x="28575" y="42863"/>
                </a:lnTo>
                <a:lnTo>
                  <a:pt x="28575" y="35719"/>
                </a:lnTo>
                <a:lnTo>
                  <a:pt x="28575" y="21432"/>
                </a:lnTo>
                <a:lnTo>
                  <a:pt x="35719" y="21432"/>
                </a:lnTo>
                <a:lnTo>
                  <a:pt x="35719" y="14288"/>
                </a:lnTo>
                <a:lnTo>
                  <a:pt x="35719" y="14288"/>
                </a:lnTo>
                <a:lnTo>
                  <a:pt x="35719" y="14288"/>
                </a:lnTo>
                <a:lnTo>
                  <a:pt x="42863" y="14288"/>
                </a:lnTo>
                <a:lnTo>
                  <a:pt x="50007" y="14288"/>
                </a:lnTo>
                <a:lnTo>
                  <a:pt x="50007" y="21432"/>
                </a:lnTo>
                <a:lnTo>
                  <a:pt x="57150" y="28575"/>
                </a:lnTo>
                <a:lnTo>
                  <a:pt x="64294" y="35719"/>
                </a:lnTo>
                <a:lnTo>
                  <a:pt x="71438" y="42863"/>
                </a:lnTo>
                <a:lnTo>
                  <a:pt x="78582" y="57150"/>
                </a:lnTo>
                <a:lnTo>
                  <a:pt x="85725" y="64294"/>
                </a:lnTo>
                <a:lnTo>
                  <a:pt x="92869" y="64294"/>
                </a:lnTo>
                <a:lnTo>
                  <a:pt x="100013" y="78582"/>
                </a:lnTo>
                <a:lnTo>
                  <a:pt x="107157" y="78582"/>
                </a:lnTo>
                <a:lnTo>
                  <a:pt x="114300" y="78582"/>
                </a:lnTo>
                <a:lnTo>
                  <a:pt x="121444" y="85725"/>
                </a:lnTo>
                <a:lnTo>
                  <a:pt x="128588" y="85725"/>
                </a:lnTo>
                <a:lnTo>
                  <a:pt x="135732" y="85725"/>
                </a:lnTo>
                <a:lnTo>
                  <a:pt x="142875" y="85725"/>
                </a:lnTo>
                <a:lnTo>
                  <a:pt x="150019" y="85725"/>
                </a:lnTo>
                <a:lnTo>
                  <a:pt x="157163" y="78582"/>
                </a:lnTo>
                <a:lnTo>
                  <a:pt x="164307" y="78582"/>
                </a:lnTo>
                <a:lnTo>
                  <a:pt x="171450" y="71438"/>
                </a:lnTo>
                <a:lnTo>
                  <a:pt x="171450" y="64294"/>
                </a:lnTo>
                <a:lnTo>
                  <a:pt x="178594" y="57150"/>
                </a:lnTo>
                <a:lnTo>
                  <a:pt x="178594" y="50007"/>
                </a:lnTo>
                <a:lnTo>
                  <a:pt x="178594" y="35719"/>
                </a:lnTo>
                <a:lnTo>
                  <a:pt x="178594" y="28575"/>
                </a:lnTo>
                <a:lnTo>
                  <a:pt x="178594" y="21432"/>
                </a:lnTo>
                <a:lnTo>
                  <a:pt x="178594" y="14288"/>
                </a:lnTo>
                <a:lnTo>
                  <a:pt x="178594" y="0"/>
                </a:lnTo>
                <a:lnTo>
                  <a:pt x="171450" y="0"/>
                </a:lnTo>
                <a:lnTo>
                  <a:pt x="164307" y="0"/>
                </a:lnTo>
                <a:lnTo>
                  <a:pt x="157163" y="0"/>
                </a:lnTo>
                <a:lnTo>
                  <a:pt x="150019" y="0"/>
                </a:lnTo>
                <a:lnTo>
                  <a:pt x="142875" y="7144"/>
                </a:lnTo>
                <a:lnTo>
                  <a:pt x="135732" y="14288"/>
                </a:lnTo>
                <a:lnTo>
                  <a:pt x="128588" y="21432"/>
                </a:lnTo>
                <a:lnTo>
                  <a:pt x="121444" y="35719"/>
                </a:lnTo>
                <a:lnTo>
                  <a:pt x="121444" y="57150"/>
                </a:lnTo>
                <a:lnTo>
                  <a:pt x="114300" y="71438"/>
                </a:lnTo>
                <a:lnTo>
                  <a:pt x="114300" y="92869"/>
                </a:lnTo>
                <a:lnTo>
                  <a:pt x="114300" y="114300"/>
                </a:lnTo>
                <a:lnTo>
                  <a:pt x="114300" y="128588"/>
                </a:lnTo>
                <a:lnTo>
                  <a:pt x="121444" y="142875"/>
                </a:lnTo>
                <a:lnTo>
                  <a:pt x="128588" y="157163"/>
                </a:lnTo>
                <a:lnTo>
                  <a:pt x="128588" y="164307"/>
                </a:lnTo>
                <a:lnTo>
                  <a:pt x="142875" y="171450"/>
                </a:lnTo>
                <a:lnTo>
                  <a:pt x="150019" y="178594"/>
                </a:lnTo>
                <a:lnTo>
                  <a:pt x="164307" y="171450"/>
                </a:lnTo>
                <a:lnTo>
                  <a:pt x="178594" y="171450"/>
                </a:lnTo>
                <a:lnTo>
                  <a:pt x="178594" y="1714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5243513" y="2007394"/>
            <a:ext cx="71438" cy="350045"/>
          </a:xfrm>
          <a:custGeom>
            <a:avLst/>
            <a:gdLst/>
            <a:ahLst/>
            <a:cxnLst/>
            <a:rect l="0" t="0" r="0" b="0"/>
            <a:pathLst>
              <a:path w="71438" h="350045">
                <a:moveTo>
                  <a:pt x="0" y="57150"/>
                </a:moveTo>
                <a:lnTo>
                  <a:pt x="0" y="64294"/>
                </a:lnTo>
                <a:lnTo>
                  <a:pt x="0" y="78581"/>
                </a:lnTo>
                <a:lnTo>
                  <a:pt x="0" y="100012"/>
                </a:lnTo>
                <a:lnTo>
                  <a:pt x="7143" y="114300"/>
                </a:lnTo>
                <a:lnTo>
                  <a:pt x="7143" y="135731"/>
                </a:lnTo>
                <a:lnTo>
                  <a:pt x="7143" y="164306"/>
                </a:lnTo>
                <a:lnTo>
                  <a:pt x="14287" y="185737"/>
                </a:lnTo>
                <a:lnTo>
                  <a:pt x="21431" y="207169"/>
                </a:lnTo>
                <a:lnTo>
                  <a:pt x="28575" y="235744"/>
                </a:lnTo>
                <a:lnTo>
                  <a:pt x="35718" y="257175"/>
                </a:lnTo>
                <a:lnTo>
                  <a:pt x="35718" y="278606"/>
                </a:lnTo>
                <a:lnTo>
                  <a:pt x="42862" y="300037"/>
                </a:lnTo>
                <a:lnTo>
                  <a:pt x="42862" y="314325"/>
                </a:lnTo>
                <a:lnTo>
                  <a:pt x="50006" y="321469"/>
                </a:lnTo>
                <a:lnTo>
                  <a:pt x="50006" y="335756"/>
                </a:lnTo>
                <a:lnTo>
                  <a:pt x="50006" y="350044"/>
                </a:lnTo>
                <a:lnTo>
                  <a:pt x="50006" y="350044"/>
                </a:lnTo>
                <a:lnTo>
                  <a:pt x="50006" y="350044"/>
                </a:lnTo>
                <a:lnTo>
                  <a:pt x="50006" y="350044"/>
                </a:lnTo>
                <a:lnTo>
                  <a:pt x="50006" y="350044"/>
                </a:lnTo>
                <a:lnTo>
                  <a:pt x="50006" y="350044"/>
                </a:lnTo>
                <a:lnTo>
                  <a:pt x="50006" y="342900"/>
                </a:lnTo>
                <a:lnTo>
                  <a:pt x="42862" y="328612"/>
                </a:lnTo>
                <a:lnTo>
                  <a:pt x="42862" y="307181"/>
                </a:lnTo>
                <a:lnTo>
                  <a:pt x="28575" y="292894"/>
                </a:lnTo>
                <a:lnTo>
                  <a:pt x="21431" y="264319"/>
                </a:lnTo>
                <a:lnTo>
                  <a:pt x="14287" y="235744"/>
                </a:lnTo>
                <a:lnTo>
                  <a:pt x="7143" y="207169"/>
                </a:lnTo>
                <a:lnTo>
                  <a:pt x="7143" y="178594"/>
                </a:lnTo>
                <a:lnTo>
                  <a:pt x="0" y="150019"/>
                </a:lnTo>
                <a:lnTo>
                  <a:pt x="0" y="121444"/>
                </a:lnTo>
                <a:lnTo>
                  <a:pt x="0" y="100012"/>
                </a:lnTo>
                <a:lnTo>
                  <a:pt x="0" y="78581"/>
                </a:lnTo>
                <a:lnTo>
                  <a:pt x="0" y="57150"/>
                </a:lnTo>
                <a:lnTo>
                  <a:pt x="7143" y="42862"/>
                </a:lnTo>
                <a:lnTo>
                  <a:pt x="7143" y="28575"/>
                </a:lnTo>
                <a:lnTo>
                  <a:pt x="14287" y="14287"/>
                </a:lnTo>
                <a:lnTo>
                  <a:pt x="14287" y="14287"/>
                </a:lnTo>
                <a:lnTo>
                  <a:pt x="21431" y="7144"/>
                </a:lnTo>
                <a:lnTo>
                  <a:pt x="28575" y="0"/>
                </a:lnTo>
                <a:lnTo>
                  <a:pt x="35718" y="0"/>
                </a:lnTo>
                <a:lnTo>
                  <a:pt x="42862" y="0"/>
                </a:lnTo>
                <a:lnTo>
                  <a:pt x="50006" y="0"/>
                </a:lnTo>
                <a:lnTo>
                  <a:pt x="50006" y="7144"/>
                </a:lnTo>
                <a:lnTo>
                  <a:pt x="57150" y="14287"/>
                </a:lnTo>
                <a:lnTo>
                  <a:pt x="64293" y="21431"/>
                </a:lnTo>
                <a:lnTo>
                  <a:pt x="64293" y="28575"/>
                </a:lnTo>
                <a:lnTo>
                  <a:pt x="71437" y="50006"/>
                </a:lnTo>
                <a:lnTo>
                  <a:pt x="71437" y="57150"/>
                </a:lnTo>
                <a:lnTo>
                  <a:pt x="71437" y="71437"/>
                </a:lnTo>
                <a:lnTo>
                  <a:pt x="71437" y="92869"/>
                </a:lnTo>
                <a:lnTo>
                  <a:pt x="71437" y="107156"/>
                </a:lnTo>
                <a:lnTo>
                  <a:pt x="71437" y="114300"/>
                </a:lnTo>
                <a:lnTo>
                  <a:pt x="64293" y="128587"/>
                </a:lnTo>
                <a:lnTo>
                  <a:pt x="64293" y="142875"/>
                </a:lnTo>
                <a:lnTo>
                  <a:pt x="64293" y="171450"/>
                </a:lnTo>
                <a:lnTo>
                  <a:pt x="64293" y="1714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5350669" y="2021681"/>
            <a:ext cx="157163" cy="185739"/>
          </a:xfrm>
          <a:custGeom>
            <a:avLst/>
            <a:gdLst/>
            <a:ahLst/>
            <a:cxnLst/>
            <a:rect l="0" t="0" r="0" b="0"/>
            <a:pathLst>
              <a:path w="157163" h="185739">
                <a:moveTo>
                  <a:pt x="0" y="114300"/>
                </a:moveTo>
                <a:lnTo>
                  <a:pt x="0" y="107157"/>
                </a:lnTo>
                <a:lnTo>
                  <a:pt x="7144" y="107157"/>
                </a:lnTo>
                <a:lnTo>
                  <a:pt x="7144" y="107157"/>
                </a:lnTo>
                <a:lnTo>
                  <a:pt x="7144" y="107157"/>
                </a:lnTo>
                <a:lnTo>
                  <a:pt x="14287" y="107157"/>
                </a:lnTo>
                <a:lnTo>
                  <a:pt x="21431" y="107157"/>
                </a:lnTo>
                <a:lnTo>
                  <a:pt x="21431" y="107157"/>
                </a:lnTo>
                <a:lnTo>
                  <a:pt x="28575" y="107157"/>
                </a:lnTo>
                <a:lnTo>
                  <a:pt x="35719" y="100013"/>
                </a:lnTo>
                <a:lnTo>
                  <a:pt x="42862" y="92869"/>
                </a:lnTo>
                <a:lnTo>
                  <a:pt x="42862" y="85725"/>
                </a:lnTo>
                <a:lnTo>
                  <a:pt x="50006" y="78582"/>
                </a:lnTo>
                <a:lnTo>
                  <a:pt x="57150" y="64294"/>
                </a:lnTo>
                <a:lnTo>
                  <a:pt x="57150" y="57150"/>
                </a:lnTo>
                <a:lnTo>
                  <a:pt x="64294" y="57150"/>
                </a:lnTo>
                <a:lnTo>
                  <a:pt x="71437" y="35719"/>
                </a:lnTo>
                <a:lnTo>
                  <a:pt x="71437" y="35719"/>
                </a:lnTo>
                <a:lnTo>
                  <a:pt x="71437" y="28575"/>
                </a:lnTo>
                <a:lnTo>
                  <a:pt x="78581" y="21432"/>
                </a:lnTo>
                <a:lnTo>
                  <a:pt x="71437" y="14288"/>
                </a:lnTo>
                <a:lnTo>
                  <a:pt x="71437" y="14288"/>
                </a:lnTo>
                <a:lnTo>
                  <a:pt x="71437" y="7144"/>
                </a:lnTo>
                <a:lnTo>
                  <a:pt x="64294" y="0"/>
                </a:lnTo>
                <a:lnTo>
                  <a:pt x="64294" y="7144"/>
                </a:lnTo>
                <a:lnTo>
                  <a:pt x="57150" y="14288"/>
                </a:lnTo>
                <a:lnTo>
                  <a:pt x="50006" y="14288"/>
                </a:lnTo>
                <a:lnTo>
                  <a:pt x="50006" y="28575"/>
                </a:lnTo>
                <a:lnTo>
                  <a:pt x="42862" y="50007"/>
                </a:lnTo>
                <a:lnTo>
                  <a:pt x="42862" y="57150"/>
                </a:lnTo>
                <a:lnTo>
                  <a:pt x="42862" y="78582"/>
                </a:lnTo>
                <a:lnTo>
                  <a:pt x="42862" y="100013"/>
                </a:lnTo>
                <a:lnTo>
                  <a:pt x="42862" y="121444"/>
                </a:lnTo>
                <a:lnTo>
                  <a:pt x="42862" y="135732"/>
                </a:lnTo>
                <a:lnTo>
                  <a:pt x="50006" y="157163"/>
                </a:lnTo>
                <a:lnTo>
                  <a:pt x="50006" y="164307"/>
                </a:lnTo>
                <a:lnTo>
                  <a:pt x="64294" y="171450"/>
                </a:lnTo>
                <a:lnTo>
                  <a:pt x="71437" y="185738"/>
                </a:lnTo>
                <a:lnTo>
                  <a:pt x="78581" y="185738"/>
                </a:lnTo>
                <a:lnTo>
                  <a:pt x="92869" y="185738"/>
                </a:lnTo>
                <a:lnTo>
                  <a:pt x="100012" y="185738"/>
                </a:lnTo>
                <a:lnTo>
                  <a:pt x="114300" y="185738"/>
                </a:lnTo>
                <a:lnTo>
                  <a:pt x="121444" y="178594"/>
                </a:lnTo>
                <a:lnTo>
                  <a:pt x="135731" y="171450"/>
                </a:lnTo>
                <a:lnTo>
                  <a:pt x="142875" y="164307"/>
                </a:lnTo>
                <a:lnTo>
                  <a:pt x="157162" y="150019"/>
                </a:lnTo>
                <a:lnTo>
                  <a:pt x="157162" y="1500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5536406" y="1935956"/>
            <a:ext cx="42864" cy="278608"/>
          </a:xfrm>
          <a:custGeom>
            <a:avLst/>
            <a:gdLst/>
            <a:ahLst/>
            <a:cxnLst/>
            <a:rect l="0" t="0" r="0" b="0"/>
            <a:pathLst>
              <a:path w="42864" h="278608">
                <a:moveTo>
                  <a:pt x="7144" y="14288"/>
                </a:moveTo>
                <a:lnTo>
                  <a:pt x="7144" y="7144"/>
                </a:lnTo>
                <a:lnTo>
                  <a:pt x="7144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0" y="21432"/>
                </a:lnTo>
                <a:lnTo>
                  <a:pt x="0" y="42863"/>
                </a:lnTo>
                <a:lnTo>
                  <a:pt x="0" y="57150"/>
                </a:lnTo>
                <a:lnTo>
                  <a:pt x="0" y="78582"/>
                </a:lnTo>
                <a:lnTo>
                  <a:pt x="7144" y="107157"/>
                </a:lnTo>
                <a:lnTo>
                  <a:pt x="7144" y="135732"/>
                </a:lnTo>
                <a:lnTo>
                  <a:pt x="14288" y="164307"/>
                </a:lnTo>
                <a:lnTo>
                  <a:pt x="21432" y="185738"/>
                </a:lnTo>
                <a:lnTo>
                  <a:pt x="28575" y="214313"/>
                </a:lnTo>
                <a:lnTo>
                  <a:pt x="28575" y="228600"/>
                </a:lnTo>
                <a:lnTo>
                  <a:pt x="35719" y="242888"/>
                </a:lnTo>
                <a:lnTo>
                  <a:pt x="35719" y="257175"/>
                </a:lnTo>
                <a:lnTo>
                  <a:pt x="35719" y="264319"/>
                </a:lnTo>
                <a:lnTo>
                  <a:pt x="42863" y="278607"/>
                </a:lnTo>
                <a:lnTo>
                  <a:pt x="42863" y="2786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5557838" y="2043113"/>
            <a:ext cx="92869" cy="135732"/>
          </a:xfrm>
          <a:custGeom>
            <a:avLst/>
            <a:gdLst/>
            <a:ahLst/>
            <a:cxnLst/>
            <a:rect l="0" t="0" r="0" b="0"/>
            <a:pathLst>
              <a:path w="92869" h="135732">
                <a:moveTo>
                  <a:pt x="7143" y="135731"/>
                </a:moveTo>
                <a:lnTo>
                  <a:pt x="7143" y="128587"/>
                </a:lnTo>
                <a:lnTo>
                  <a:pt x="0" y="107156"/>
                </a:lnTo>
                <a:lnTo>
                  <a:pt x="0" y="92868"/>
                </a:lnTo>
                <a:lnTo>
                  <a:pt x="0" y="78581"/>
                </a:lnTo>
                <a:lnTo>
                  <a:pt x="7143" y="57150"/>
                </a:lnTo>
                <a:lnTo>
                  <a:pt x="7143" y="42862"/>
                </a:lnTo>
                <a:lnTo>
                  <a:pt x="14287" y="28575"/>
                </a:lnTo>
                <a:lnTo>
                  <a:pt x="21431" y="14287"/>
                </a:lnTo>
                <a:lnTo>
                  <a:pt x="28575" y="7143"/>
                </a:lnTo>
                <a:lnTo>
                  <a:pt x="35718" y="7143"/>
                </a:lnTo>
                <a:lnTo>
                  <a:pt x="42862" y="0"/>
                </a:lnTo>
                <a:lnTo>
                  <a:pt x="50006" y="0"/>
                </a:lnTo>
                <a:lnTo>
                  <a:pt x="57150" y="14287"/>
                </a:lnTo>
                <a:lnTo>
                  <a:pt x="64293" y="21431"/>
                </a:lnTo>
                <a:lnTo>
                  <a:pt x="71437" y="28575"/>
                </a:lnTo>
                <a:lnTo>
                  <a:pt x="78581" y="50006"/>
                </a:lnTo>
                <a:lnTo>
                  <a:pt x="78581" y="71437"/>
                </a:lnTo>
                <a:lnTo>
                  <a:pt x="85725" y="78581"/>
                </a:lnTo>
                <a:lnTo>
                  <a:pt x="85725" y="92868"/>
                </a:lnTo>
                <a:lnTo>
                  <a:pt x="92868" y="107156"/>
                </a:lnTo>
                <a:lnTo>
                  <a:pt x="92868" y="114300"/>
                </a:lnTo>
                <a:lnTo>
                  <a:pt x="92868" y="121443"/>
                </a:lnTo>
                <a:lnTo>
                  <a:pt x="92868" y="128587"/>
                </a:lnTo>
                <a:lnTo>
                  <a:pt x="92868" y="1285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5622131" y="1964531"/>
            <a:ext cx="7145" cy="1"/>
          </a:xfrm>
          <a:custGeom>
            <a:avLst/>
            <a:gdLst/>
            <a:ahLst/>
            <a:cxnLst/>
            <a:rect l="0" t="0" r="0" b="0"/>
            <a:pathLst>
              <a:path w="7145" h="1">
                <a:moveTo>
                  <a:pt x="7144" y="0"/>
                </a:moveTo>
                <a:lnTo>
                  <a:pt x="7144" y="0"/>
                </a:lnTo>
                <a:lnTo>
                  <a:pt x="714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>
          <a:xfrm>
            <a:off x="5693569" y="1928813"/>
            <a:ext cx="164307" cy="271463"/>
          </a:xfrm>
          <a:custGeom>
            <a:avLst/>
            <a:gdLst/>
            <a:ahLst/>
            <a:cxnLst/>
            <a:rect l="0" t="0" r="0" b="0"/>
            <a:pathLst>
              <a:path w="164307" h="271463">
                <a:moveTo>
                  <a:pt x="0" y="0"/>
                </a:moveTo>
                <a:lnTo>
                  <a:pt x="0" y="7143"/>
                </a:lnTo>
                <a:lnTo>
                  <a:pt x="0" y="21431"/>
                </a:lnTo>
                <a:lnTo>
                  <a:pt x="7144" y="35718"/>
                </a:lnTo>
                <a:lnTo>
                  <a:pt x="14287" y="50006"/>
                </a:lnTo>
                <a:lnTo>
                  <a:pt x="14287" y="64293"/>
                </a:lnTo>
                <a:lnTo>
                  <a:pt x="21431" y="92868"/>
                </a:lnTo>
                <a:lnTo>
                  <a:pt x="28575" y="114300"/>
                </a:lnTo>
                <a:lnTo>
                  <a:pt x="28575" y="135731"/>
                </a:lnTo>
                <a:lnTo>
                  <a:pt x="35719" y="157162"/>
                </a:lnTo>
                <a:lnTo>
                  <a:pt x="42862" y="185737"/>
                </a:lnTo>
                <a:lnTo>
                  <a:pt x="50006" y="200025"/>
                </a:lnTo>
                <a:lnTo>
                  <a:pt x="57150" y="221456"/>
                </a:lnTo>
                <a:lnTo>
                  <a:pt x="57150" y="235743"/>
                </a:lnTo>
                <a:lnTo>
                  <a:pt x="57150" y="250031"/>
                </a:lnTo>
                <a:lnTo>
                  <a:pt x="64294" y="257175"/>
                </a:lnTo>
                <a:lnTo>
                  <a:pt x="64294" y="271462"/>
                </a:lnTo>
                <a:lnTo>
                  <a:pt x="71437" y="271462"/>
                </a:lnTo>
                <a:lnTo>
                  <a:pt x="71437" y="271462"/>
                </a:lnTo>
                <a:lnTo>
                  <a:pt x="71437" y="271462"/>
                </a:lnTo>
                <a:lnTo>
                  <a:pt x="71437" y="271462"/>
                </a:lnTo>
                <a:lnTo>
                  <a:pt x="71437" y="264318"/>
                </a:lnTo>
                <a:lnTo>
                  <a:pt x="71437" y="257175"/>
                </a:lnTo>
                <a:lnTo>
                  <a:pt x="71437" y="242887"/>
                </a:lnTo>
                <a:lnTo>
                  <a:pt x="78581" y="228600"/>
                </a:lnTo>
                <a:lnTo>
                  <a:pt x="78581" y="214312"/>
                </a:lnTo>
                <a:lnTo>
                  <a:pt x="78581" y="200025"/>
                </a:lnTo>
                <a:lnTo>
                  <a:pt x="85725" y="178593"/>
                </a:lnTo>
                <a:lnTo>
                  <a:pt x="85725" y="171450"/>
                </a:lnTo>
                <a:lnTo>
                  <a:pt x="92869" y="164306"/>
                </a:lnTo>
                <a:lnTo>
                  <a:pt x="100012" y="157162"/>
                </a:lnTo>
                <a:lnTo>
                  <a:pt x="100012" y="157162"/>
                </a:lnTo>
                <a:lnTo>
                  <a:pt x="107156" y="157162"/>
                </a:lnTo>
                <a:lnTo>
                  <a:pt x="114300" y="157162"/>
                </a:lnTo>
                <a:lnTo>
                  <a:pt x="121444" y="164306"/>
                </a:lnTo>
                <a:lnTo>
                  <a:pt x="128587" y="178593"/>
                </a:lnTo>
                <a:lnTo>
                  <a:pt x="128587" y="192881"/>
                </a:lnTo>
                <a:lnTo>
                  <a:pt x="135731" y="200025"/>
                </a:lnTo>
                <a:lnTo>
                  <a:pt x="142875" y="207168"/>
                </a:lnTo>
                <a:lnTo>
                  <a:pt x="150019" y="221456"/>
                </a:lnTo>
                <a:lnTo>
                  <a:pt x="157162" y="228600"/>
                </a:lnTo>
                <a:lnTo>
                  <a:pt x="157162" y="242887"/>
                </a:lnTo>
                <a:lnTo>
                  <a:pt x="164306" y="250031"/>
                </a:lnTo>
                <a:lnTo>
                  <a:pt x="164306" y="257175"/>
                </a:lnTo>
                <a:lnTo>
                  <a:pt x="164306" y="257175"/>
                </a:lnTo>
                <a:lnTo>
                  <a:pt x="164306" y="264318"/>
                </a:lnTo>
                <a:lnTo>
                  <a:pt x="164306" y="26431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 55"/>
          <p:cNvSpPr/>
          <p:nvPr/>
        </p:nvSpPr>
        <p:spPr>
          <a:xfrm>
            <a:off x="5815013" y="1993106"/>
            <a:ext cx="7144" cy="21433"/>
          </a:xfrm>
          <a:custGeom>
            <a:avLst/>
            <a:gdLst/>
            <a:ahLst/>
            <a:cxnLst/>
            <a:rect l="0" t="0" r="0" b="0"/>
            <a:pathLst>
              <a:path w="7144" h="21433">
                <a:moveTo>
                  <a:pt x="7143" y="21432"/>
                </a:moveTo>
                <a:lnTo>
                  <a:pt x="7143" y="21432"/>
                </a:lnTo>
                <a:lnTo>
                  <a:pt x="7143" y="14288"/>
                </a:lnTo>
                <a:lnTo>
                  <a:pt x="7143" y="14288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5879306" y="2007394"/>
            <a:ext cx="85726" cy="185738"/>
          </a:xfrm>
          <a:custGeom>
            <a:avLst/>
            <a:gdLst/>
            <a:ahLst/>
            <a:cxnLst/>
            <a:rect l="0" t="0" r="0" b="0"/>
            <a:pathLst>
              <a:path w="85726" h="185738">
                <a:moveTo>
                  <a:pt x="28575" y="157162"/>
                </a:moveTo>
                <a:lnTo>
                  <a:pt x="28575" y="164306"/>
                </a:lnTo>
                <a:lnTo>
                  <a:pt x="28575" y="171450"/>
                </a:lnTo>
                <a:lnTo>
                  <a:pt x="28575" y="178594"/>
                </a:lnTo>
                <a:lnTo>
                  <a:pt x="35719" y="185737"/>
                </a:lnTo>
                <a:lnTo>
                  <a:pt x="35719" y="185737"/>
                </a:lnTo>
                <a:lnTo>
                  <a:pt x="42863" y="185737"/>
                </a:lnTo>
                <a:lnTo>
                  <a:pt x="42863" y="185737"/>
                </a:lnTo>
                <a:lnTo>
                  <a:pt x="50007" y="178594"/>
                </a:lnTo>
                <a:lnTo>
                  <a:pt x="57150" y="178594"/>
                </a:lnTo>
                <a:lnTo>
                  <a:pt x="57150" y="178594"/>
                </a:lnTo>
                <a:lnTo>
                  <a:pt x="64294" y="171450"/>
                </a:lnTo>
                <a:lnTo>
                  <a:pt x="71438" y="164306"/>
                </a:lnTo>
                <a:lnTo>
                  <a:pt x="71438" y="157162"/>
                </a:lnTo>
                <a:lnTo>
                  <a:pt x="78582" y="142875"/>
                </a:lnTo>
                <a:lnTo>
                  <a:pt x="78582" y="121444"/>
                </a:lnTo>
                <a:lnTo>
                  <a:pt x="85725" y="107156"/>
                </a:lnTo>
                <a:lnTo>
                  <a:pt x="85725" y="92869"/>
                </a:lnTo>
                <a:lnTo>
                  <a:pt x="85725" y="71437"/>
                </a:lnTo>
                <a:lnTo>
                  <a:pt x="85725" y="57150"/>
                </a:lnTo>
                <a:lnTo>
                  <a:pt x="85725" y="42862"/>
                </a:lnTo>
                <a:lnTo>
                  <a:pt x="85725" y="28575"/>
                </a:lnTo>
                <a:lnTo>
                  <a:pt x="78582" y="14287"/>
                </a:lnTo>
                <a:lnTo>
                  <a:pt x="71438" y="14287"/>
                </a:lnTo>
                <a:lnTo>
                  <a:pt x="71438" y="7144"/>
                </a:lnTo>
                <a:lnTo>
                  <a:pt x="57150" y="0"/>
                </a:lnTo>
                <a:lnTo>
                  <a:pt x="50007" y="0"/>
                </a:lnTo>
                <a:lnTo>
                  <a:pt x="42863" y="7144"/>
                </a:lnTo>
                <a:lnTo>
                  <a:pt x="35719" y="14287"/>
                </a:lnTo>
                <a:lnTo>
                  <a:pt x="28575" y="35719"/>
                </a:lnTo>
                <a:lnTo>
                  <a:pt x="14288" y="57150"/>
                </a:lnTo>
                <a:lnTo>
                  <a:pt x="14288" y="78581"/>
                </a:lnTo>
                <a:lnTo>
                  <a:pt x="7144" y="100012"/>
                </a:lnTo>
                <a:lnTo>
                  <a:pt x="0" y="121444"/>
                </a:lnTo>
                <a:lnTo>
                  <a:pt x="0" y="135731"/>
                </a:lnTo>
                <a:lnTo>
                  <a:pt x="0" y="150019"/>
                </a:lnTo>
                <a:lnTo>
                  <a:pt x="0" y="171450"/>
                </a:lnTo>
                <a:lnTo>
                  <a:pt x="0" y="1714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>
            <a:off x="6015038" y="1993106"/>
            <a:ext cx="164307" cy="121445"/>
          </a:xfrm>
          <a:custGeom>
            <a:avLst/>
            <a:gdLst/>
            <a:ahLst/>
            <a:cxnLst/>
            <a:rect l="0" t="0" r="0" b="0"/>
            <a:pathLst>
              <a:path w="164307" h="121445">
                <a:moveTo>
                  <a:pt x="7143" y="107157"/>
                </a:moveTo>
                <a:lnTo>
                  <a:pt x="7143" y="92869"/>
                </a:lnTo>
                <a:lnTo>
                  <a:pt x="0" y="85725"/>
                </a:lnTo>
                <a:lnTo>
                  <a:pt x="0" y="71438"/>
                </a:lnTo>
                <a:lnTo>
                  <a:pt x="0" y="57150"/>
                </a:lnTo>
                <a:lnTo>
                  <a:pt x="0" y="50007"/>
                </a:lnTo>
                <a:lnTo>
                  <a:pt x="0" y="35719"/>
                </a:lnTo>
                <a:lnTo>
                  <a:pt x="0" y="28575"/>
                </a:lnTo>
                <a:lnTo>
                  <a:pt x="0" y="14288"/>
                </a:lnTo>
                <a:lnTo>
                  <a:pt x="7143" y="14288"/>
                </a:lnTo>
                <a:lnTo>
                  <a:pt x="7143" y="7144"/>
                </a:lnTo>
                <a:lnTo>
                  <a:pt x="14287" y="0"/>
                </a:lnTo>
                <a:lnTo>
                  <a:pt x="21431" y="0"/>
                </a:lnTo>
                <a:lnTo>
                  <a:pt x="21431" y="0"/>
                </a:lnTo>
                <a:lnTo>
                  <a:pt x="28575" y="0"/>
                </a:lnTo>
                <a:lnTo>
                  <a:pt x="42862" y="7144"/>
                </a:lnTo>
                <a:lnTo>
                  <a:pt x="50006" y="14288"/>
                </a:lnTo>
                <a:lnTo>
                  <a:pt x="64293" y="21432"/>
                </a:lnTo>
                <a:lnTo>
                  <a:pt x="78581" y="35719"/>
                </a:lnTo>
                <a:lnTo>
                  <a:pt x="92868" y="50007"/>
                </a:lnTo>
                <a:lnTo>
                  <a:pt x="100012" y="64294"/>
                </a:lnTo>
                <a:lnTo>
                  <a:pt x="114300" y="78582"/>
                </a:lnTo>
                <a:lnTo>
                  <a:pt x="128587" y="100013"/>
                </a:lnTo>
                <a:lnTo>
                  <a:pt x="142875" y="107157"/>
                </a:lnTo>
                <a:lnTo>
                  <a:pt x="164306" y="121444"/>
                </a:lnTo>
                <a:lnTo>
                  <a:pt x="164306" y="1214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/>
          <p:nvPr/>
        </p:nvSpPr>
        <p:spPr>
          <a:xfrm>
            <a:off x="4057650" y="2550319"/>
            <a:ext cx="292895" cy="57151"/>
          </a:xfrm>
          <a:custGeom>
            <a:avLst/>
            <a:gdLst/>
            <a:ahLst/>
            <a:cxnLst/>
            <a:rect l="0" t="0" r="0" b="0"/>
            <a:pathLst>
              <a:path w="292895" h="57151">
                <a:moveTo>
                  <a:pt x="7144" y="57150"/>
                </a:moveTo>
                <a:lnTo>
                  <a:pt x="0" y="57150"/>
                </a:lnTo>
                <a:lnTo>
                  <a:pt x="7144" y="42862"/>
                </a:lnTo>
                <a:lnTo>
                  <a:pt x="7144" y="42862"/>
                </a:lnTo>
                <a:lnTo>
                  <a:pt x="14288" y="42862"/>
                </a:lnTo>
                <a:lnTo>
                  <a:pt x="28575" y="28575"/>
                </a:lnTo>
                <a:lnTo>
                  <a:pt x="50006" y="21431"/>
                </a:lnTo>
                <a:lnTo>
                  <a:pt x="71438" y="21431"/>
                </a:lnTo>
                <a:lnTo>
                  <a:pt x="92869" y="7144"/>
                </a:lnTo>
                <a:lnTo>
                  <a:pt x="121444" y="7144"/>
                </a:lnTo>
                <a:lnTo>
                  <a:pt x="150019" y="7144"/>
                </a:lnTo>
                <a:lnTo>
                  <a:pt x="178594" y="7144"/>
                </a:lnTo>
                <a:lnTo>
                  <a:pt x="214313" y="0"/>
                </a:lnTo>
                <a:lnTo>
                  <a:pt x="242888" y="7144"/>
                </a:lnTo>
                <a:lnTo>
                  <a:pt x="292894" y="21431"/>
                </a:lnTo>
                <a:lnTo>
                  <a:pt x="292894" y="2143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 59"/>
          <p:cNvSpPr/>
          <p:nvPr/>
        </p:nvSpPr>
        <p:spPr>
          <a:xfrm>
            <a:off x="957263" y="3900488"/>
            <a:ext cx="278607" cy="14288"/>
          </a:xfrm>
          <a:custGeom>
            <a:avLst/>
            <a:gdLst/>
            <a:ahLst/>
            <a:cxnLst/>
            <a:rect l="0" t="0" r="0" b="0"/>
            <a:pathLst>
              <a:path w="278607" h="14288">
                <a:moveTo>
                  <a:pt x="0" y="0"/>
                </a:moveTo>
                <a:lnTo>
                  <a:pt x="0" y="0"/>
                </a:lnTo>
                <a:lnTo>
                  <a:pt x="7143" y="0"/>
                </a:lnTo>
                <a:lnTo>
                  <a:pt x="7143" y="7143"/>
                </a:lnTo>
                <a:lnTo>
                  <a:pt x="21431" y="7143"/>
                </a:lnTo>
                <a:lnTo>
                  <a:pt x="28575" y="0"/>
                </a:lnTo>
                <a:lnTo>
                  <a:pt x="42862" y="7143"/>
                </a:lnTo>
                <a:lnTo>
                  <a:pt x="64293" y="7143"/>
                </a:lnTo>
                <a:lnTo>
                  <a:pt x="78581" y="7143"/>
                </a:lnTo>
                <a:lnTo>
                  <a:pt x="92868" y="7143"/>
                </a:lnTo>
                <a:lnTo>
                  <a:pt x="114300" y="7143"/>
                </a:lnTo>
                <a:lnTo>
                  <a:pt x="142875" y="7143"/>
                </a:lnTo>
                <a:lnTo>
                  <a:pt x="164306" y="7143"/>
                </a:lnTo>
                <a:lnTo>
                  <a:pt x="185737" y="14287"/>
                </a:lnTo>
                <a:lnTo>
                  <a:pt x="214312" y="14287"/>
                </a:lnTo>
                <a:lnTo>
                  <a:pt x="242887" y="7143"/>
                </a:lnTo>
                <a:lnTo>
                  <a:pt x="278606" y="7143"/>
                </a:lnTo>
                <a:lnTo>
                  <a:pt x="278606" y="714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/>
        </p:nvSpPr>
        <p:spPr>
          <a:xfrm>
            <a:off x="1700213" y="3657600"/>
            <a:ext cx="228601" cy="742951"/>
          </a:xfrm>
          <a:custGeom>
            <a:avLst/>
            <a:gdLst/>
            <a:ahLst/>
            <a:cxnLst/>
            <a:rect l="0" t="0" r="0" b="0"/>
            <a:pathLst>
              <a:path w="228601" h="742951">
                <a:moveTo>
                  <a:pt x="164306" y="57150"/>
                </a:moveTo>
                <a:lnTo>
                  <a:pt x="178593" y="42863"/>
                </a:lnTo>
                <a:lnTo>
                  <a:pt x="192881" y="28575"/>
                </a:lnTo>
                <a:lnTo>
                  <a:pt x="207168" y="14288"/>
                </a:lnTo>
                <a:lnTo>
                  <a:pt x="214312" y="14288"/>
                </a:lnTo>
                <a:lnTo>
                  <a:pt x="221456" y="7144"/>
                </a:lnTo>
                <a:lnTo>
                  <a:pt x="228600" y="7144"/>
                </a:lnTo>
                <a:lnTo>
                  <a:pt x="228600" y="0"/>
                </a:lnTo>
                <a:lnTo>
                  <a:pt x="228600" y="7144"/>
                </a:lnTo>
                <a:lnTo>
                  <a:pt x="221456" y="0"/>
                </a:lnTo>
                <a:lnTo>
                  <a:pt x="214312" y="7144"/>
                </a:lnTo>
                <a:lnTo>
                  <a:pt x="207168" y="7144"/>
                </a:lnTo>
                <a:lnTo>
                  <a:pt x="192881" y="14288"/>
                </a:lnTo>
                <a:lnTo>
                  <a:pt x="178593" y="28575"/>
                </a:lnTo>
                <a:lnTo>
                  <a:pt x="157162" y="42863"/>
                </a:lnTo>
                <a:lnTo>
                  <a:pt x="142875" y="64294"/>
                </a:lnTo>
                <a:lnTo>
                  <a:pt x="121443" y="78581"/>
                </a:lnTo>
                <a:lnTo>
                  <a:pt x="107156" y="100013"/>
                </a:lnTo>
                <a:lnTo>
                  <a:pt x="85725" y="121444"/>
                </a:lnTo>
                <a:lnTo>
                  <a:pt x="71437" y="142875"/>
                </a:lnTo>
                <a:lnTo>
                  <a:pt x="50006" y="171450"/>
                </a:lnTo>
                <a:lnTo>
                  <a:pt x="42862" y="207169"/>
                </a:lnTo>
                <a:lnTo>
                  <a:pt x="28575" y="235744"/>
                </a:lnTo>
                <a:lnTo>
                  <a:pt x="14287" y="271463"/>
                </a:lnTo>
                <a:lnTo>
                  <a:pt x="7143" y="314325"/>
                </a:lnTo>
                <a:lnTo>
                  <a:pt x="0" y="350044"/>
                </a:lnTo>
                <a:lnTo>
                  <a:pt x="0" y="385763"/>
                </a:lnTo>
                <a:lnTo>
                  <a:pt x="0" y="428625"/>
                </a:lnTo>
                <a:lnTo>
                  <a:pt x="0" y="471488"/>
                </a:lnTo>
                <a:lnTo>
                  <a:pt x="7143" y="507206"/>
                </a:lnTo>
                <a:lnTo>
                  <a:pt x="7143" y="542925"/>
                </a:lnTo>
                <a:lnTo>
                  <a:pt x="14287" y="585788"/>
                </a:lnTo>
                <a:lnTo>
                  <a:pt x="21431" y="614363"/>
                </a:lnTo>
                <a:lnTo>
                  <a:pt x="28575" y="642938"/>
                </a:lnTo>
                <a:lnTo>
                  <a:pt x="28575" y="671513"/>
                </a:lnTo>
                <a:lnTo>
                  <a:pt x="35718" y="685800"/>
                </a:lnTo>
                <a:lnTo>
                  <a:pt x="42862" y="700088"/>
                </a:lnTo>
                <a:lnTo>
                  <a:pt x="50006" y="721519"/>
                </a:lnTo>
                <a:lnTo>
                  <a:pt x="50006" y="721519"/>
                </a:lnTo>
                <a:lnTo>
                  <a:pt x="50006" y="728663"/>
                </a:lnTo>
                <a:lnTo>
                  <a:pt x="50006" y="735806"/>
                </a:lnTo>
                <a:lnTo>
                  <a:pt x="57150" y="742950"/>
                </a:lnTo>
                <a:lnTo>
                  <a:pt x="57150" y="7429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 61"/>
          <p:cNvSpPr/>
          <p:nvPr/>
        </p:nvSpPr>
        <p:spPr>
          <a:xfrm>
            <a:off x="1750219" y="4057650"/>
            <a:ext cx="64295" cy="35720"/>
          </a:xfrm>
          <a:custGeom>
            <a:avLst/>
            <a:gdLst/>
            <a:ahLst/>
            <a:cxnLst/>
            <a:rect l="0" t="0" r="0" b="0"/>
            <a:pathLst>
              <a:path w="64295" h="35720">
                <a:moveTo>
                  <a:pt x="0" y="35719"/>
                </a:moveTo>
                <a:lnTo>
                  <a:pt x="7144" y="28575"/>
                </a:lnTo>
                <a:lnTo>
                  <a:pt x="21431" y="28575"/>
                </a:lnTo>
                <a:lnTo>
                  <a:pt x="35719" y="21431"/>
                </a:lnTo>
                <a:lnTo>
                  <a:pt x="42862" y="14288"/>
                </a:lnTo>
                <a:lnTo>
                  <a:pt x="64294" y="0"/>
                </a:lnTo>
                <a:lnTo>
                  <a:pt x="6429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 62"/>
          <p:cNvSpPr/>
          <p:nvPr/>
        </p:nvSpPr>
        <p:spPr>
          <a:xfrm>
            <a:off x="1971675" y="3907631"/>
            <a:ext cx="135732" cy="207170"/>
          </a:xfrm>
          <a:custGeom>
            <a:avLst/>
            <a:gdLst/>
            <a:ahLst/>
            <a:cxnLst/>
            <a:rect l="0" t="0" r="0" b="0"/>
            <a:pathLst>
              <a:path w="135732" h="207170">
                <a:moveTo>
                  <a:pt x="35719" y="28575"/>
                </a:moveTo>
                <a:lnTo>
                  <a:pt x="35719" y="21432"/>
                </a:lnTo>
                <a:lnTo>
                  <a:pt x="35719" y="21432"/>
                </a:lnTo>
                <a:lnTo>
                  <a:pt x="35719" y="14288"/>
                </a:lnTo>
                <a:lnTo>
                  <a:pt x="35719" y="7144"/>
                </a:lnTo>
                <a:lnTo>
                  <a:pt x="35719" y="7144"/>
                </a:lnTo>
                <a:lnTo>
                  <a:pt x="35719" y="7144"/>
                </a:lnTo>
                <a:lnTo>
                  <a:pt x="35719" y="0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0"/>
                </a:lnTo>
                <a:lnTo>
                  <a:pt x="21431" y="7144"/>
                </a:lnTo>
                <a:lnTo>
                  <a:pt x="21431" y="7144"/>
                </a:lnTo>
                <a:lnTo>
                  <a:pt x="21431" y="7144"/>
                </a:lnTo>
                <a:lnTo>
                  <a:pt x="14288" y="7144"/>
                </a:lnTo>
                <a:lnTo>
                  <a:pt x="7144" y="14288"/>
                </a:lnTo>
                <a:lnTo>
                  <a:pt x="7144" y="21432"/>
                </a:lnTo>
                <a:lnTo>
                  <a:pt x="7144" y="21432"/>
                </a:lnTo>
                <a:lnTo>
                  <a:pt x="0" y="35719"/>
                </a:lnTo>
                <a:lnTo>
                  <a:pt x="0" y="42863"/>
                </a:lnTo>
                <a:lnTo>
                  <a:pt x="0" y="50007"/>
                </a:lnTo>
                <a:lnTo>
                  <a:pt x="0" y="64294"/>
                </a:lnTo>
                <a:lnTo>
                  <a:pt x="0" y="78582"/>
                </a:lnTo>
                <a:lnTo>
                  <a:pt x="0" y="92869"/>
                </a:lnTo>
                <a:lnTo>
                  <a:pt x="0" y="107157"/>
                </a:lnTo>
                <a:lnTo>
                  <a:pt x="7144" y="128588"/>
                </a:lnTo>
                <a:lnTo>
                  <a:pt x="7144" y="142875"/>
                </a:lnTo>
                <a:lnTo>
                  <a:pt x="14288" y="157163"/>
                </a:lnTo>
                <a:lnTo>
                  <a:pt x="21431" y="171450"/>
                </a:lnTo>
                <a:lnTo>
                  <a:pt x="28575" y="178594"/>
                </a:lnTo>
                <a:lnTo>
                  <a:pt x="35719" y="185738"/>
                </a:lnTo>
                <a:lnTo>
                  <a:pt x="42863" y="200025"/>
                </a:lnTo>
                <a:lnTo>
                  <a:pt x="50006" y="207169"/>
                </a:lnTo>
                <a:lnTo>
                  <a:pt x="57150" y="207169"/>
                </a:lnTo>
                <a:lnTo>
                  <a:pt x="64294" y="207169"/>
                </a:lnTo>
                <a:lnTo>
                  <a:pt x="71438" y="207169"/>
                </a:lnTo>
                <a:lnTo>
                  <a:pt x="78581" y="200025"/>
                </a:lnTo>
                <a:lnTo>
                  <a:pt x="85725" y="192882"/>
                </a:lnTo>
                <a:lnTo>
                  <a:pt x="100013" y="192882"/>
                </a:lnTo>
                <a:lnTo>
                  <a:pt x="107156" y="178594"/>
                </a:lnTo>
                <a:lnTo>
                  <a:pt x="114300" y="171450"/>
                </a:lnTo>
                <a:lnTo>
                  <a:pt x="121444" y="164307"/>
                </a:lnTo>
                <a:lnTo>
                  <a:pt x="128588" y="150019"/>
                </a:lnTo>
                <a:lnTo>
                  <a:pt x="128588" y="135732"/>
                </a:lnTo>
                <a:lnTo>
                  <a:pt x="135731" y="121444"/>
                </a:lnTo>
                <a:lnTo>
                  <a:pt x="135731" y="107157"/>
                </a:lnTo>
                <a:lnTo>
                  <a:pt x="135731" y="92869"/>
                </a:lnTo>
                <a:lnTo>
                  <a:pt x="128588" y="78582"/>
                </a:lnTo>
                <a:lnTo>
                  <a:pt x="128588" y="64294"/>
                </a:lnTo>
                <a:lnTo>
                  <a:pt x="121444" y="42863"/>
                </a:lnTo>
                <a:lnTo>
                  <a:pt x="114300" y="35719"/>
                </a:lnTo>
                <a:lnTo>
                  <a:pt x="114300" y="28575"/>
                </a:lnTo>
                <a:lnTo>
                  <a:pt x="107156" y="14288"/>
                </a:lnTo>
                <a:lnTo>
                  <a:pt x="100013" y="7144"/>
                </a:lnTo>
                <a:lnTo>
                  <a:pt x="92869" y="7144"/>
                </a:lnTo>
                <a:lnTo>
                  <a:pt x="85725" y="7144"/>
                </a:lnTo>
                <a:lnTo>
                  <a:pt x="71438" y="7144"/>
                </a:lnTo>
                <a:lnTo>
                  <a:pt x="71438" y="21432"/>
                </a:lnTo>
                <a:lnTo>
                  <a:pt x="64294" y="28575"/>
                </a:lnTo>
                <a:lnTo>
                  <a:pt x="57150" y="35719"/>
                </a:lnTo>
                <a:lnTo>
                  <a:pt x="57150" y="50007"/>
                </a:lnTo>
                <a:lnTo>
                  <a:pt x="57150" y="500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 63"/>
          <p:cNvSpPr/>
          <p:nvPr/>
        </p:nvSpPr>
        <p:spPr>
          <a:xfrm>
            <a:off x="2164556" y="3993356"/>
            <a:ext cx="57151" cy="185739"/>
          </a:xfrm>
          <a:custGeom>
            <a:avLst/>
            <a:gdLst/>
            <a:ahLst/>
            <a:cxnLst/>
            <a:rect l="0" t="0" r="0" b="0"/>
            <a:pathLst>
              <a:path w="57151" h="185739">
                <a:moveTo>
                  <a:pt x="0" y="185738"/>
                </a:moveTo>
                <a:lnTo>
                  <a:pt x="0" y="185738"/>
                </a:lnTo>
                <a:lnTo>
                  <a:pt x="0" y="178594"/>
                </a:lnTo>
                <a:lnTo>
                  <a:pt x="0" y="171450"/>
                </a:lnTo>
                <a:lnTo>
                  <a:pt x="0" y="171450"/>
                </a:lnTo>
                <a:lnTo>
                  <a:pt x="0" y="164307"/>
                </a:lnTo>
                <a:lnTo>
                  <a:pt x="0" y="157163"/>
                </a:lnTo>
                <a:lnTo>
                  <a:pt x="0" y="142875"/>
                </a:lnTo>
                <a:lnTo>
                  <a:pt x="0" y="135732"/>
                </a:lnTo>
                <a:lnTo>
                  <a:pt x="0" y="114300"/>
                </a:lnTo>
                <a:lnTo>
                  <a:pt x="7144" y="92869"/>
                </a:lnTo>
                <a:lnTo>
                  <a:pt x="14288" y="78582"/>
                </a:lnTo>
                <a:lnTo>
                  <a:pt x="21432" y="50007"/>
                </a:lnTo>
                <a:lnTo>
                  <a:pt x="28575" y="28575"/>
                </a:lnTo>
                <a:lnTo>
                  <a:pt x="42863" y="14288"/>
                </a:lnTo>
                <a:lnTo>
                  <a:pt x="57150" y="0"/>
                </a:lnTo>
                <a:lnTo>
                  <a:pt x="5715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>
            <a:off x="2378869" y="3943350"/>
            <a:ext cx="321470" cy="200026"/>
          </a:xfrm>
          <a:custGeom>
            <a:avLst/>
            <a:gdLst/>
            <a:ahLst/>
            <a:cxnLst/>
            <a:rect l="0" t="0" r="0" b="0"/>
            <a:pathLst>
              <a:path w="321470" h="200026">
                <a:moveTo>
                  <a:pt x="14287" y="200025"/>
                </a:moveTo>
                <a:lnTo>
                  <a:pt x="7144" y="200025"/>
                </a:lnTo>
                <a:lnTo>
                  <a:pt x="7144" y="200025"/>
                </a:lnTo>
                <a:lnTo>
                  <a:pt x="7144" y="192881"/>
                </a:lnTo>
                <a:lnTo>
                  <a:pt x="7144" y="200025"/>
                </a:lnTo>
                <a:lnTo>
                  <a:pt x="7144" y="200025"/>
                </a:lnTo>
                <a:lnTo>
                  <a:pt x="7144" y="192881"/>
                </a:lnTo>
                <a:lnTo>
                  <a:pt x="0" y="192881"/>
                </a:lnTo>
                <a:lnTo>
                  <a:pt x="0" y="192881"/>
                </a:lnTo>
                <a:lnTo>
                  <a:pt x="0" y="178594"/>
                </a:lnTo>
                <a:lnTo>
                  <a:pt x="0" y="171450"/>
                </a:lnTo>
                <a:lnTo>
                  <a:pt x="7144" y="157163"/>
                </a:lnTo>
                <a:lnTo>
                  <a:pt x="7144" y="142875"/>
                </a:lnTo>
                <a:lnTo>
                  <a:pt x="7144" y="128588"/>
                </a:lnTo>
                <a:lnTo>
                  <a:pt x="14287" y="107156"/>
                </a:lnTo>
                <a:lnTo>
                  <a:pt x="21431" y="92869"/>
                </a:lnTo>
                <a:lnTo>
                  <a:pt x="21431" y="64294"/>
                </a:lnTo>
                <a:lnTo>
                  <a:pt x="28575" y="50006"/>
                </a:lnTo>
                <a:lnTo>
                  <a:pt x="42862" y="35719"/>
                </a:lnTo>
                <a:lnTo>
                  <a:pt x="50006" y="21431"/>
                </a:lnTo>
                <a:lnTo>
                  <a:pt x="50006" y="21431"/>
                </a:lnTo>
                <a:lnTo>
                  <a:pt x="57150" y="14288"/>
                </a:lnTo>
                <a:lnTo>
                  <a:pt x="64294" y="14288"/>
                </a:lnTo>
                <a:lnTo>
                  <a:pt x="71437" y="14288"/>
                </a:lnTo>
                <a:lnTo>
                  <a:pt x="78581" y="28575"/>
                </a:lnTo>
                <a:lnTo>
                  <a:pt x="85725" y="35719"/>
                </a:lnTo>
                <a:lnTo>
                  <a:pt x="85725" y="42863"/>
                </a:lnTo>
                <a:lnTo>
                  <a:pt x="92869" y="64294"/>
                </a:lnTo>
                <a:lnTo>
                  <a:pt x="100012" y="85725"/>
                </a:lnTo>
                <a:lnTo>
                  <a:pt x="107156" y="100013"/>
                </a:lnTo>
                <a:lnTo>
                  <a:pt x="114300" y="121444"/>
                </a:lnTo>
                <a:lnTo>
                  <a:pt x="121444" y="142875"/>
                </a:lnTo>
                <a:lnTo>
                  <a:pt x="128587" y="150019"/>
                </a:lnTo>
                <a:lnTo>
                  <a:pt x="135731" y="157163"/>
                </a:lnTo>
                <a:lnTo>
                  <a:pt x="142875" y="171450"/>
                </a:lnTo>
                <a:lnTo>
                  <a:pt x="142875" y="171450"/>
                </a:lnTo>
                <a:lnTo>
                  <a:pt x="150019" y="178594"/>
                </a:lnTo>
                <a:lnTo>
                  <a:pt x="157162" y="178594"/>
                </a:lnTo>
                <a:lnTo>
                  <a:pt x="157162" y="178594"/>
                </a:lnTo>
                <a:lnTo>
                  <a:pt x="164306" y="178594"/>
                </a:lnTo>
                <a:lnTo>
                  <a:pt x="171450" y="178594"/>
                </a:lnTo>
                <a:lnTo>
                  <a:pt x="171450" y="164306"/>
                </a:lnTo>
                <a:lnTo>
                  <a:pt x="178594" y="150019"/>
                </a:lnTo>
                <a:lnTo>
                  <a:pt x="178594" y="135731"/>
                </a:lnTo>
                <a:lnTo>
                  <a:pt x="185737" y="114300"/>
                </a:lnTo>
                <a:lnTo>
                  <a:pt x="192881" y="92869"/>
                </a:lnTo>
                <a:lnTo>
                  <a:pt x="192881" y="64294"/>
                </a:lnTo>
                <a:lnTo>
                  <a:pt x="207169" y="50006"/>
                </a:lnTo>
                <a:lnTo>
                  <a:pt x="214312" y="21431"/>
                </a:lnTo>
                <a:lnTo>
                  <a:pt x="221456" y="7144"/>
                </a:lnTo>
                <a:lnTo>
                  <a:pt x="228600" y="7144"/>
                </a:lnTo>
                <a:lnTo>
                  <a:pt x="228600" y="0"/>
                </a:lnTo>
                <a:lnTo>
                  <a:pt x="235744" y="0"/>
                </a:lnTo>
                <a:lnTo>
                  <a:pt x="242887" y="7144"/>
                </a:lnTo>
                <a:lnTo>
                  <a:pt x="250031" y="14288"/>
                </a:lnTo>
                <a:lnTo>
                  <a:pt x="257175" y="21431"/>
                </a:lnTo>
                <a:lnTo>
                  <a:pt x="264319" y="35719"/>
                </a:lnTo>
                <a:lnTo>
                  <a:pt x="271462" y="50006"/>
                </a:lnTo>
                <a:lnTo>
                  <a:pt x="278606" y="64294"/>
                </a:lnTo>
                <a:lnTo>
                  <a:pt x="292894" y="85725"/>
                </a:lnTo>
                <a:lnTo>
                  <a:pt x="300037" y="107156"/>
                </a:lnTo>
                <a:lnTo>
                  <a:pt x="321469" y="142875"/>
                </a:lnTo>
                <a:lnTo>
                  <a:pt x="321469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 65"/>
          <p:cNvSpPr/>
          <p:nvPr/>
        </p:nvSpPr>
        <p:spPr>
          <a:xfrm>
            <a:off x="2821781" y="3757613"/>
            <a:ext cx="378620" cy="400051"/>
          </a:xfrm>
          <a:custGeom>
            <a:avLst/>
            <a:gdLst/>
            <a:ahLst/>
            <a:cxnLst/>
            <a:rect l="0" t="0" r="0" b="0"/>
            <a:pathLst>
              <a:path w="378620" h="400051">
                <a:moveTo>
                  <a:pt x="92869" y="164306"/>
                </a:moveTo>
                <a:lnTo>
                  <a:pt x="85725" y="164306"/>
                </a:lnTo>
                <a:lnTo>
                  <a:pt x="78582" y="164306"/>
                </a:lnTo>
                <a:lnTo>
                  <a:pt x="78582" y="164306"/>
                </a:lnTo>
                <a:lnTo>
                  <a:pt x="71438" y="157162"/>
                </a:lnTo>
                <a:lnTo>
                  <a:pt x="64294" y="164306"/>
                </a:lnTo>
                <a:lnTo>
                  <a:pt x="57150" y="171450"/>
                </a:lnTo>
                <a:lnTo>
                  <a:pt x="50007" y="171450"/>
                </a:lnTo>
                <a:lnTo>
                  <a:pt x="42863" y="178593"/>
                </a:lnTo>
                <a:lnTo>
                  <a:pt x="35719" y="200025"/>
                </a:lnTo>
                <a:lnTo>
                  <a:pt x="28575" y="214312"/>
                </a:lnTo>
                <a:lnTo>
                  <a:pt x="14288" y="235743"/>
                </a:lnTo>
                <a:lnTo>
                  <a:pt x="7144" y="257175"/>
                </a:lnTo>
                <a:lnTo>
                  <a:pt x="0" y="285750"/>
                </a:lnTo>
                <a:lnTo>
                  <a:pt x="0" y="307181"/>
                </a:lnTo>
                <a:lnTo>
                  <a:pt x="0" y="328612"/>
                </a:lnTo>
                <a:lnTo>
                  <a:pt x="0" y="350043"/>
                </a:lnTo>
                <a:lnTo>
                  <a:pt x="0" y="357187"/>
                </a:lnTo>
                <a:lnTo>
                  <a:pt x="0" y="371475"/>
                </a:lnTo>
                <a:lnTo>
                  <a:pt x="7144" y="378618"/>
                </a:lnTo>
                <a:lnTo>
                  <a:pt x="14288" y="378618"/>
                </a:lnTo>
                <a:lnTo>
                  <a:pt x="21432" y="371475"/>
                </a:lnTo>
                <a:lnTo>
                  <a:pt x="21432" y="378618"/>
                </a:lnTo>
                <a:lnTo>
                  <a:pt x="28575" y="371475"/>
                </a:lnTo>
                <a:lnTo>
                  <a:pt x="35719" y="364331"/>
                </a:lnTo>
                <a:lnTo>
                  <a:pt x="42863" y="357187"/>
                </a:lnTo>
                <a:lnTo>
                  <a:pt x="50007" y="342900"/>
                </a:lnTo>
                <a:lnTo>
                  <a:pt x="50007" y="321468"/>
                </a:lnTo>
                <a:lnTo>
                  <a:pt x="57150" y="307181"/>
                </a:lnTo>
                <a:lnTo>
                  <a:pt x="57150" y="285750"/>
                </a:lnTo>
                <a:lnTo>
                  <a:pt x="64294" y="264318"/>
                </a:lnTo>
                <a:lnTo>
                  <a:pt x="71438" y="250031"/>
                </a:lnTo>
                <a:lnTo>
                  <a:pt x="71438" y="242887"/>
                </a:lnTo>
                <a:lnTo>
                  <a:pt x="78582" y="235743"/>
                </a:lnTo>
                <a:lnTo>
                  <a:pt x="78582" y="235743"/>
                </a:lnTo>
                <a:lnTo>
                  <a:pt x="85725" y="235743"/>
                </a:lnTo>
                <a:lnTo>
                  <a:pt x="92869" y="242887"/>
                </a:lnTo>
                <a:lnTo>
                  <a:pt x="92869" y="250031"/>
                </a:lnTo>
                <a:lnTo>
                  <a:pt x="100013" y="264318"/>
                </a:lnTo>
                <a:lnTo>
                  <a:pt x="107157" y="278606"/>
                </a:lnTo>
                <a:lnTo>
                  <a:pt x="114300" y="292893"/>
                </a:lnTo>
                <a:lnTo>
                  <a:pt x="121444" y="314325"/>
                </a:lnTo>
                <a:lnTo>
                  <a:pt x="128588" y="335756"/>
                </a:lnTo>
                <a:lnTo>
                  <a:pt x="142875" y="350043"/>
                </a:lnTo>
                <a:lnTo>
                  <a:pt x="150019" y="364331"/>
                </a:lnTo>
                <a:lnTo>
                  <a:pt x="157163" y="378618"/>
                </a:lnTo>
                <a:lnTo>
                  <a:pt x="171450" y="392906"/>
                </a:lnTo>
                <a:lnTo>
                  <a:pt x="178594" y="392906"/>
                </a:lnTo>
                <a:lnTo>
                  <a:pt x="192882" y="400050"/>
                </a:lnTo>
                <a:lnTo>
                  <a:pt x="200025" y="400050"/>
                </a:lnTo>
                <a:lnTo>
                  <a:pt x="207169" y="392906"/>
                </a:lnTo>
                <a:lnTo>
                  <a:pt x="214313" y="392906"/>
                </a:lnTo>
                <a:lnTo>
                  <a:pt x="221457" y="378618"/>
                </a:lnTo>
                <a:lnTo>
                  <a:pt x="228600" y="364331"/>
                </a:lnTo>
                <a:lnTo>
                  <a:pt x="228600" y="350043"/>
                </a:lnTo>
                <a:lnTo>
                  <a:pt x="235744" y="328612"/>
                </a:lnTo>
                <a:lnTo>
                  <a:pt x="235744" y="300037"/>
                </a:lnTo>
                <a:lnTo>
                  <a:pt x="242888" y="271462"/>
                </a:lnTo>
                <a:lnTo>
                  <a:pt x="242888" y="242887"/>
                </a:lnTo>
                <a:lnTo>
                  <a:pt x="242888" y="214312"/>
                </a:lnTo>
                <a:lnTo>
                  <a:pt x="250032" y="178593"/>
                </a:lnTo>
                <a:lnTo>
                  <a:pt x="250032" y="142875"/>
                </a:lnTo>
                <a:lnTo>
                  <a:pt x="257175" y="114300"/>
                </a:lnTo>
                <a:lnTo>
                  <a:pt x="257175" y="78581"/>
                </a:lnTo>
                <a:lnTo>
                  <a:pt x="257175" y="57150"/>
                </a:lnTo>
                <a:lnTo>
                  <a:pt x="264319" y="35718"/>
                </a:lnTo>
                <a:lnTo>
                  <a:pt x="257175" y="14287"/>
                </a:lnTo>
                <a:lnTo>
                  <a:pt x="257175" y="14287"/>
                </a:lnTo>
                <a:lnTo>
                  <a:pt x="257175" y="7143"/>
                </a:lnTo>
                <a:lnTo>
                  <a:pt x="250032" y="0"/>
                </a:lnTo>
                <a:lnTo>
                  <a:pt x="250032" y="0"/>
                </a:lnTo>
                <a:lnTo>
                  <a:pt x="250032" y="7143"/>
                </a:lnTo>
                <a:lnTo>
                  <a:pt x="242888" y="14287"/>
                </a:lnTo>
                <a:lnTo>
                  <a:pt x="242888" y="14287"/>
                </a:lnTo>
                <a:lnTo>
                  <a:pt x="235744" y="35718"/>
                </a:lnTo>
                <a:lnTo>
                  <a:pt x="235744" y="57150"/>
                </a:lnTo>
                <a:lnTo>
                  <a:pt x="228600" y="78581"/>
                </a:lnTo>
                <a:lnTo>
                  <a:pt x="228600" y="107156"/>
                </a:lnTo>
                <a:lnTo>
                  <a:pt x="228600" y="135731"/>
                </a:lnTo>
                <a:lnTo>
                  <a:pt x="235744" y="164306"/>
                </a:lnTo>
                <a:lnTo>
                  <a:pt x="235744" y="200025"/>
                </a:lnTo>
                <a:lnTo>
                  <a:pt x="250032" y="242887"/>
                </a:lnTo>
                <a:lnTo>
                  <a:pt x="257175" y="271462"/>
                </a:lnTo>
                <a:lnTo>
                  <a:pt x="271463" y="300037"/>
                </a:lnTo>
                <a:lnTo>
                  <a:pt x="285750" y="328612"/>
                </a:lnTo>
                <a:lnTo>
                  <a:pt x="300038" y="350043"/>
                </a:lnTo>
                <a:lnTo>
                  <a:pt x="314325" y="364331"/>
                </a:lnTo>
                <a:lnTo>
                  <a:pt x="328613" y="378618"/>
                </a:lnTo>
                <a:lnTo>
                  <a:pt x="342900" y="392906"/>
                </a:lnTo>
                <a:lnTo>
                  <a:pt x="357188" y="392906"/>
                </a:lnTo>
                <a:lnTo>
                  <a:pt x="378619" y="392906"/>
                </a:lnTo>
                <a:lnTo>
                  <a:pt x="378619" y="3929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eeform 66"/>
          <p:cNvSpPr/>
          <p:nvPr/>
        </p:nvSpPr>
        <p:spPr>
          <a:xfrm>
            <a:off x="3564731" y="3650456"/>
            <a:ext cx="85726" cy="528639"/>
          </a:xfrm>
          <a:custGeom>
            <a:avLst/>
            <a:gdLst/>
            <a:ahLst/>
            <a:cxnLst/>
            <a:rect l="0" t="0" r="0" b="0"/>
            <a:pathLst>
              <a:path w="85726" h="528639">
                <a:moveTo>
                  <a:pt x="0" y="7144"/>
                </a:moveTo>
                <a:lnTo>
                  <a:pt x="0" y="0"/>
                </a:lnTo>
                <a:lnTo>
                  <a:pt x="7144" y="7144"/>
                </a:lnTo>
                <a:lnTo>
                  <a:pt x="7144" y="14288"/>
                </a:lnTo>
                <a:lnTo>
                  <a:pt x="14288" y="28575"/>
                </a:lnTo>
                <a:lnTo>
                  <a:pt x="14288" y="50007"/>
                </a:lnTo>
                <a:lnTo>
                  <a:pt x="14288" y="64294"/>
                </a:lnTo>
                <a:lnTo>
                  <a:pt x="14288" y="92869"/>
                </a:lnTo>
                <a:lnTo>
                  <a:pt x="7144" y="121444"/>
                </a:lnTo>
                <a:lnTo>
                  <a:pt x="7144" y="150019"/>
                </a:lnTo>
                <a:lnTo>
                  <a:pt x="7144" y="171450"/>
                </a:lnTo>
                <a:lnTo>
                  <a:pt x="0" y="207169"/>
                </a:lnTo>
                <a:lnTo>
                  <a:pt x="0" y="235744"/>
                </a:lnTo>
                <a:lnTo>
                  <a:pt x="0" y="271463"/>
                </a:lnTo>
                <a:lnTo>
                  <a:pt x="0" y="314325"/>
                </a:lnTo>
                <a:lnTo>
                  <a:pt x="7144" y="342900"/>
                </a:lnTo>
                <a:lnTo>
                  <a:pt x="14288" y="371475"/>
                </a:lnTo>
                <a:lnTo>
                  <a:pt x="21432" y="407194"/>
                </a:lnTo>
                <a:lnTo>
                  <a:pt x="28575" y="435769"/>
                </a:lnTo>
                <a:lnTo>
                  <a:pt x="42863" y="457200"/>
                </a:lnTo>
                <a:lnTo>
                  <a:pt x="50007" y="478632"/>
                </a:lnTo>
                <a:lnTo>
                  <a:pt x="64294" y="500063"/>
                </a:lnTo>
                <a:lnTo>
                  <a:pt x="85725" y="528638"/>
                </a:lnTo>
                <a:lnTo>
                  <a:pt x="85725" y="5286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Freeform 67"/>
          <p:cNvSpPr/>
          <p:nvPr/>
        </p:nvSpPr>
        <p:spPr>
          <a:xfrm>
            <a:off x="3807619" y="3886200"/>
            <a:ext cx="721520" cy="471489"/>
          </a:xfrm>
          <a:custGeom>
            <a:avLst/>
            <a:gdLst/>
            <a:ahLst/>
            <a:cxnLst/>
            <a:rect l="0" t="0" r="0" b="0"/>
            <a:pathLst>
              <a:path w="721520" h="471489">
                <a:moveTo>
                  <a:pt x="121444" y="21431"/>
                </a:moveTo>
                <a:lnTo>
                  <a:pt x="121444" y="21431"/>
                </a:lnTo>
                <a:lnTo>
                  <a:pt x="121444" y="14288"/>
                </a:lnTo>
                <a:lnTo>
                  <a:pt x="121444" y="7144"/>
                </a:lnTo>
                <a:lnTo>
                  <a:pt x="121444" y="14288"/>
                </a:lnTo>
                <a:lnTo>
                  <a:pt x="114300" y="7144"/>
                </a:lnTo>
                <a:lnTo>
                  <a:pt x="107156" y="0"/>
                </a:lnTo>
                <a:lnTo>
                  <a:pt x="100012" y="7144"/>
                </a:lnTo>
                <a:lnTo>
                  <a:pt x="100012" y="0"/>
                </a:lnTo>
                <a:lnTo>
                  <a:pt x="85725" y="0"/>
                </a:lnTo>
                <a:lnTo>
                  <a:pt x="78581" y="7144"/>
                </a:lnTo>
                <a:lnTo>
                  <a:pt x="71437" y="14288"/>
                </a:lnTo>
                <a:lnTo>
                  <a:pt x="57150" y="21431"/>
                </a:lnTo>
                <a:lnTo>
                  <a:pt x="50006" y="35719"/>
                </a:lnTo>
                <a:lnTo>
                  <a:pt x="42862" y="57150"/>
                </a:lnTo>
                <a:lnTo>
                  <a:pt x="28575" y="71438"/>
                </a:lnTo>
                <a:lnTo>
                  <a:pt x="14287" y="92869"/>
                </a:lnTo>
                <a:lnTo>
                  <a:pt x="14287" y="114300"/>
                </a:lnTo>
                <a:lnTo>
                  <a:pt x="7144" y="135731"/>
                </a:lnTo>
                <a:lnTo>
                  <a:pt x="0" y="157163"/>
                </a:lnTo>
                <a:lnTo>
                  <a:pt x="0" y="185738"/>
                </a:lnTo>
                <a:lnTo>
                  <a:pt x="0" y="200025"/>
                </a:lnTo>
                <a:lnTo>
                  <a:pt x="7144" y="207169"/>
                </a:lnTo>
                <a:lnTo>
                  <a:pt x="7144" y="214313"/>
                </a:lnTo>
                <a:lnTo>
                  <a:pt x="14287" y="228600"/>
                </a:lnTo>
                <a:lnTo>
                  <a:pt x="28575" y="228600"/>
                </a:lnTo>
                <a:lnTo>
                  <a:pt x="35719" y="235744"/>
                </a:lnTo>
                <a:lnTo>
                  <a:pt x="50006" y="235744"/>
                </a:lnTo>
                <a:lnTo>
                  <a:pt x="57150" y="228600"/>
                </a:lnTo>
                <a:lnTo>
                  <a:pt x="71437" y="214313"/>
                </a:lnTo>
                <a:lnTo>
                  <a:pt x="78581" y="207169"/>
                </a:lnTo>
                <a:lnTo>
                  <a:pt x="92869" y="185738"/>
                </a:lnTo>
                <a:lnTo>
                  <a:pt x="100012" y="164306"/>
                </a:lnTo>
                <a:lnTo>
                  <a:pt x="114300" y="150019"/>
                </a:lnTo>
                <a:lnTo>
                  <a:pt x="121444" y="128588"/>
                </a:lnTo>
                <a:lnTo>
                  <a:pt x="128587" y="107156"/>
                </a:lnTo>
                <a:lnTo>
                  <a:pt x="135731" y="100013"/>
                </a:lnTo>
                <a:lnTo>
                  <a:pt x="142875" y="92869"/>
                </a:lnTo>
                <a:lnTo>
                  <a:pt x="142875" y="85725"/>
                </a:lnTo>
                <a:lnTo>
                  <a:pt x="142875" y="78581"/>
                </a:lnTo>
                <a:lnTo>
                  <a:pt x="150019" y="85725"/>
                </a:lnTo>
                <a:lnTo>
                  <a:pt x="150019" y="85725"/>
                </a:lnTo>
                <a:lnTo>
                  <a:pt x="150019" y="85725"/>
                </a:lnTo>
                <a:lnTo>
                  <a:pt x="150019" y="100013"/>
                </a:lnTo>
                <a:lnTo>
                  <a:pt x="150019" y="107156"/>
                </a:lnTo>
                <a:lnTo>
                  <a:pt x="157162" y="114300"/>
                </a:lnTo>
                <a:lnTo>
                  <a:pt x="157162" y="128588"/>
                </a:lnTo>
                <a:lnTo>
                  <a:pt x="164306" y="150019"/>
                </a:lnTo>
                <a:lnTo>
                  <a:pt x="164306" y="164306"/>
                </a:lnTo>
                <a:lnTo>
                  <a:pt x="171450" y="185738"/>
                </a:lnTo>
                <a:lnTo>
                  <a:pt x="178594" y="200025"/>
                </a:lnTo>
                <a:lnTo>
                  <a:pt x="185737" y="214313"/>
                </a:lnTo>
                <a:lnTo>
                  <a:pt x="192881" y="221456"/>
                </a:lnTo>
                <a:lnTo>
                  <a:pt x="200025" y="235744"/>
                </a:lnTo>
                <a:lnTo>
                  <a:pt x="207169" y="235744"/>
                </a:lnTo>
                <a:lnTo>
                  <a:pt x="214312" y="242888"/>
                </a:lnTo>
                <a:lnTo>
                  <a:pt x="214312" y="242888"/>
                </a:lnTo>
                <a:lnTo>
                  <a:pt x="228600" y="242888"/>
                </a:lnTo>
                <a:lnTo>
                  <a:pt x="228600" y="242888"/>
                </a:lnTo>
                <a:lnTo>
                  <a:pt x="228600" y="235744"/>
                </a:lnTo>
                <a:lnTo>
                  <a:pt x="235744" y="235744"/>
                </a:lnTo>
                <a:lnTo>
                  <a:pt x="235744" y="221456"/>
                </a:lnTo>
                <a:lnTo>
                  <a:pt x="242887" y="207169"/>
                </a:lnTo>
                <a:lnTo>
                  <a:pt x="250031" y="192881"/>
                </a:lnTo>
                <a:lnTo>
                  <a:pt x="250031" y="164306"/>
                </a:lnTo>
                <a:lnTo>
                  <a:pt x="257175" y="142875"/>
                </a:lnTo>
                <a:lnTo>
                  <a:pt x="264319" y="114300"/>
                </a:lnTo>
                <a:lnTo>
                  <a:pt x="278606" y="92869"/>
                </a:lnTo>
                <a:lnTo>
                  <a:pt x="292894" y="71438"/>
                </a:lnTo>
                <a:lnTo>
                  <a:pt x="300037" y="64294"/>
                </a:lnTo>
                <a:lnTo>
                  <a:pt x="314325" y="50006"/>
                </a:lnTo>
                <a:lnTo>
                  <a:pt x="321469" y="42863"/>
                </a:lnTo>
                <a:lnTo>
                  <a:pt x="335756" y="35719"/>
                </a:lnTo>
                <a:lnTo>
                  <a:pt x="342900" y="42863"/>
                </a:lnTo>
                <a:lnTo>
                  <a:pt x="364331" y="35719"/>
                </a:lnTo>
                <a:lnTo>
                  <a:pt x="371475" y="42863"/>
                </a:lnTo>
                <a:lnTo>
                  <a:pt x="392906" y="50006"/>
                </a:lnTo>
                <a:lnTo>
                  <a:pt x="407194" y="64294"/>
                </a:lnTo>
                <a:lnTo>
                  <a:pt x="421481" y="71438"/>
                </a:lnTo>
                <a:lnTo>
                  <a:pt x="442912" y="92869"/>
                </a:lnTo>
                <a:lnTo>
                  <a:pt x="457200" y="107156"/>
                </a:lnTo>
                <a:lnTo>
                  <a:pt x="471487" y="121444"/>
                </a:lnTo>
                <a:lnTo>
                  <a:pt x="492919" y="135731"/>
                </a:lnTo>
                <a:lnTo>
                  <a:pt x="514350" y="150019"/>
                </a:lnTo>
                <a:lnTo>
                  <a:pt x="528637" y="157163"/>
                </a:lnTo>
                <a:lnTo>
                  <a:pt x="550069" y="171450"/>
                </a:lnTo>
                <a:lnTo>
                  <a:pt x="571500" y="178594"/>
                </a:lnTo>
                <a:lnTo>
                  <a:pt x="585787" y="178594"/>
                </a:lnTo>
                <a:lnTo>
                  <a:pt x="600075" y="178594"/>
                </a:lnTo>
                <a:lnTo>
                  <a:pt x="621506" y="178594"/>
                </a:lnTo>
                <a:lnTo>
                  <a:pt x="635794" y="171450"/>
                </a:lnTo>
                <a:lnTo>
                  <a:pt x="650081" y="164306"/>
                </a:lnTo>
                <a:lnTo>
                  <a:pt x="664369" y="157163"/>
                </a:lnTo>
                <a:lnTo>
                  <a:pt x="678656" y="142875"/>
                </a:lnTo>
                <a:lnTo>
                  <a:pt x="685800" y="121444"/>
                </a:lnTo>
                <a:lnTo>
                  <a:pt x="692944" y="107156"/>
                </a:lnTo>
                <a:lnTo>
                  <a:pt x="707231" y="92869"/>
                </a:lnTo>
                <a:lnTo>
                  <a:pt x="714375" y="64294"/>
                </a:lnTo>
                <a:lnTo>
                  <a:pt x="714375" y="50006"/>
                </a:lnTo>
                <a:lnTo>
                  <a:pt x="721519" y="42863"/>
                </a:lnTo>
                <a:lnTo>
                  <a:pt x="714375" y="28575"/>
                </a:lnTo>
                <a:lnTo>
                  <a:pt x="714375" y="21431"/>
                </a:lnTo>
                <a:lnTo>
                  <a:pt x="707231" y="21431"/>
                </a:lnTo>
                <a:lnTo>
                  <a:pt x="700087" y="21431"/>
                </a:lnTo>
                <a:lnTo>
                  <a:pt x="692944" y="21431"/>
                </a:lnTo>
                <a:lnTo>
                  <a:pt x="692944" y="28575"/>
                </a:lnTo>
                <a:lnTo>
                  <a:pt x="678656" y="28575"/>
                </a:lnTo>
                <a:lnTo>
                  <a:pt x="671512" y="42863"/>
                </a:lnTo>
                <a:lnTo>
                  <a:pt x="664369" y="57150"/>
                </a:lnTo>
                <a:lnTo>
                  <a:pt x="657225" y="78581"/>
                </a:lnTo>
                <a:lnTo>
                  <a:pt x="657225" y="92869"/>
                </a:lnTo>
                <a:lnTo>
                  <a:pt x="650081" y="121444"/>
                </a:lnTo>
                <a:lnTo>
                  <a:pt x="650081" y="150019"/>
                </a:lnTo>
                <a:lnTo>
                  <a:pt x="642937" y="178594"/>
                </a:lnTo>
                <a:lnTo>
                  <a:pt x="642937" y="207169"/>
                </a:lnTo>
                <a:lnTo>
                  <a:pt x="642937" y="235744"/>
                </a:lnTo>
                <a:lnTo>
                  <a:pt x="642937" y="264319"/>
                </a:lnTo>
                <a:lnTo>
                  <a:pt x="642937" y="285750"/>
                </a:lnTo>
                <a:lnTo>
                  <a:pt x="650081" y="314325"/>
                </a:lnTo>
                <a:lnTo>
                  <a:pt x="650081" y="335756"/>
                </a:lnTo>
                <a:lnTo>
                  <a:pt x="650081" y="350044"/>
                </a:lnTo>
                <a:lnTo>
                  <a:pt x="650081" y="378619"/>
                </a:lnTo>
                <a:lnTo>
                  <a:pt x="650081" y="400050"/>
                </a:lnTo>
                <a:lnTo>
                  <a:pt x="650081" y="407194"/>
                </a:lnTo>
                <a:lnTo>
                  <a:pt x="642937" y="421481"/>
                </a:lnTo>
                <a:lnTo>
                  <a:pt x="642937" y="442913"/>
                </a:lnTo>
                <a:lnTo>
                  <a:pt x="635794" y="442913"/>
                </a:lnTo>
                <a:lnTo>
                  <a:pt x="635794" y="450056"/>
                </a:lnTo>
                <a:lnTo>
                  <a:pt x="628650" y="457200"/>
                </a:lnTo>
                <a:lnTo>
                  <a:pt x="628650" y="464344"/>
                </a:lnTo>
                <a:lnTo>
                  <a:pt x="621506" y="464344"/>
                </a:lnTo>
                <a:lnTo>
                  <a:pt x="621506" y="471488"/>
                </a:lnTo>
                <a:lnTo>
                  <a:pt x="614362" y="471488"/>
                </a:lnTo>
                <a:lnTo>
                  <a:pt x="614362" y="471488"/>
                </a:lnTo>
                <a:lnTo>
                  <a:pt x="607219" y="471488"/>
                </a:lnTo>
                <a:lnTo>
                  <a:pt x="607219" y="471488"/>
                </a:lnTo>
                <a:lnTo>
                  <a:pt x="600075" y="464344"/>
                </a:lnTo>
                <a:lnTo>
                  <a:pt x="600075" y="464344"/>
                </a:lnTo>
                <a:lnTo>
                  <a:pt x="592931" y="457200"/>
                </a:lnTo>
                <a:lnTo>
                  <a:pt x="592931" y="450056"/>
                </a:lnTo>
                <a:lnTo>
                  <a:pt x="592931" y="435769"/>
                </a:lnTo>
                <a:lnTo>
                  <a:pt x="585787" y="414338"/>
                </a:lnTo>
                <a:lnTo>
                  <a:pt x="585787" y="4143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Freeform 68"/>
          <p:cNvSpPr/>
          <p:nvPr/>
        </p:nvSpPr>
        <p:spPr>
          <a:xfrm>
            <a:off x="4679156" y="3943350"/>
            <a:ext cx="221458" cy="200026"/>
          </a:xfrm>
          <a:custGeom>
            <a:avLst/>
            <a:gdLst/>
            <a:ahLst/>
            <a:cxnLst/>
            <a:rect l="0" t="0" r="0" b="0"/>
            <a:pathLst>
              <a:path w="221458" h="20002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14288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0" y="64294"/>
                </a:lnTo>
                <a:lnTo>
                  <a:pt x="0" y="85725"/>
                </a:lnTo>
                <a:lnTo>
                  <a:pt x="0" y="100013"/>
                </a:lnTo>
                <a:lnTo>
                  <a:pt x="0" y="114300"/>
                </a:lnTo>
                <a:lnTo>
                  <a:pt x="0" y="128588"/>
                </a:lnTo>
                <a:lnTo>
                  <a:pt x="7144" y="142875"/>
                </a:lnTo>
                <a:lnTo>
                  <a:pt x="14288" y="150019"/>
                </a:lnTo>
                <a:lnTo>
                  <a:pt x="14288" y="157163"/>
                </a:lnTo>
                <a:lnTo>
                  <a:pt x="21432" y="164306"/>
                </a:lnTo>
                <a:lnTo>
                  <a:pt x="28575" y="164306"/>
                </a:lnTo>
                <a:lnTo>
                  <a:pt x="35719" y="164306"/>
                </a:lnTo>
                <a:lnTo>
                  <a:pt x="35719" y="164306"/>
                </a:lnTo>
                <a:lnTo>
                  <a:pt x="42863" y="164306"/>
                </a:lnTo>
                <a:lnTo>
                  <a:pt x="42863" y="157163"/>
                </a:lnTo>
                <a:lnTo>
                  <a:pt x="50007" y="150019"/>
                </a:lnTo>
                <a:lnTo>
                  <a:pt x="57150" y="135731"/>
                </a:lnTo>
                <a:lnTo>
                  <a:pt x="64294" y="114300"/>
                </a:lnTo>
                <a:lnTo>
                  <a:pt x="71438" y="100013"/>
                </a:lnTo>
                <a:lnTo>
                  <a:pt x="85725" y="85725"/>
                </a:lnTo>
                <a:lnTo>
                  <a:pt x="92869" y="64294"/>
                </a:lnTo>
                <a:lnTo>
                  <a:pt x="100013" y="57150"/>
                </a:lnTo>
                <a:lnTo>
                  <a:pt x="107157" y="50006"/>
                </a:lnTo>
                <a:lnTo>
                  <a:pt x="114300" y="42863"/>
                </a:lnTo>
                <a:lnTo>
                  <a:pt x="114300" y="42863"/>
                </a:lnTo>
                <a:lnTo>
                  <a:pt x="114300" y="42863"/>
                </a:lnTo>
                <a:lnTo>
                  <a:pt x="121444" y="42863"/>
                </a:lnTo>
                <a:lnTo>
                  <a:pt x="121444" y="50006"/>
                </a:lnTo>
                <a:lnTo>
                  <a:pt x="121444" y="57150"/>
                </a:lnTo>
                <a:lnTo>
                  <a:pt x="128588" y="71438"/>
                </a:lnTo>
                <a:lnTo>
                  <a:pt x="135732" y="78581"/>
                </a:lnTo>
                <a:lnTo>
                  <a:pt x="142875" y="100013"/>
                </a:lnTo>
                <a:lnTo>
                  <a:pt x="150019" y="121444"/>
                </a:lnTo>
                <a:lnTo>
                  <a:pt x="157163" y="135731"/>
                </a:lnTo>
                <a:lnTo>
                  <a:pt x="171450" y="150019"/>
                </a:lnTo>
                <a:lnTo>
                  <a:pt x="178594" y="171450"/>
                </a:lnTo>
                <a:lnTo>
                  <a:pt x="200025" y="178594"/>
                </a:lnTo>
                <a:lnTo>
                  <a:pt x="221457" y="200025"/>
                </a:lnTo>
                <a:lnTo>
                  <a:pt x="221457" y="2000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Freeform 69"/>
          <p:cNvSpPr/>
          <p:nvPr/>
        </p:nvSpPr>
        <p:spPr>
          <a:xfrm>
            <a:off x="4929188" y="3936206"/>
            <a:ext cx="750094" cy="442914"/>
          </a:xfrm>
          <a:custGeom>
            <a:avLst/>
            <a:gdLst/>
            <a:ahLst/>
            <a:cxnLst/>
            <a:rect l="0" t="0" r="0" b="0"/>
            <a:pathLst>
              <a:path w="750094" h="442914">
                <a:moveTo>
                  <a:pt x="114300" y="57150"/>
                </a:moveTo>
                <a:lnTo>
                  <a:pt x="107156" y="42863"/>
                </a:lnTo>
                <a:lnTo>
                  <a:pt x="100012" y="28575"/>
                </a:lnTo>
                <a:lnTo>
                  <a:pt x="85725" y="21432"/>
                </a:lnTo>
                <a:lnTo>
                  <a:pt x="78581" y="14288"/>
                </a:lnTo>
                <a:lnTo>
                  <a:pt x="71437" y="14288"/>
                </a:lnTo>
                <a:lnTo>
                  <a:pt x="64293" y="14288"/>
                </a:lnTo>
                <a:lnTo>
                  <a:pt x="50006" y="14288"/>
                </a:lnTo>
                <a:lnTo>
                  <a:pt x="42862" y="21432"/>
                </a:lnTo>
                <a:lnTo>
                  <a:pt x="35718" y="28575"/>
                </a:lnTo>
                <a:lnTo>
                  <a:pt x="21431" y="35719"/>
                </a:lnTo>
                <a:lnTo>
                  <a:pt x="14287" y="50007"/>
                </a:lnTo>
                <a:lnTo>
                  <a:pt x="7143" y="64294"/>
                </a:lnTo>
                <a:lnTo>
                  <a:pt x="0" y="78582"/>
                </a:lnTo>
                <a:lnTo>
                  <a:pt x="0" y="85725"/>
                </a:lnTo>
                <a:lnTo>
                  <a:pt x="0" y="107157"/>
                </a:lnTo>
                <a:lnTo>
                  <a:pt x="0" y="114300"/>
                </a:lnTo>
                <a:lnTo>
                  <a:pt x="0" y="121444"/>
                </a:lnTo>
                <a:lnTo>
                  <a:pt x="7143" y="128588"/>
                </a:lnTo>
                <a:lnTo>
                  <a:pt x="7143" y="135732"/>
                </a:lnTo>
                <a:lnTo>
                  <a:pt x="14287" y="128588"/>
                </a:lnTo>
                <a:lnTo>
                  <a:pt x="21431" y="128588"/>
                </a:lnTo>
                <a:lnTo>
                  <a:pt x="28575" y="128588"/>
                </a:lnTo>
                <a:lnTo>
                  <a:pt x="35718" y="121444"/>
                </a:lnTo>
                <a:lnTo>
                  <a:pt x="42862" y="114300"/>
                </a:lnTo>
                <a:lnTo>
                  <a:pt x="57150" y="114300"/>
                </a:lnTo>
                <a:lnTo>
                  <a:pt x="71437" y="100013"/>
                </a:lnTo>
                <a:lnTo>
                  <a:pt x="78581" y="85725"/>
                </a:lnTo>
                <a:lnTo>
                  <a:pt x="85725" y="78582"/>
                </a:lnTo>
                <a:lnTo>
                  <a:pt x="92868" y="64294"/>
                </a:lnTo>
                <a:lnTo>
                  <a:pt x="100012" y="57150"/>
                </a:lnTo>
                <a:lnTo>
                  <a:pt x="107156" y="50007"/>
                </a:lnTo>
                <a:lnTo>
                  <a:pt x="107156" y="50007"/>
                </a:lnTo>
                <a:lnTo>
                  <a:pt x="107156" y="42863"/>
                </a:lnTo>
                <a:lnTo>
                  <a:pt x="107156" y="42863"/>
                </a:lnTo>
                <a:lnTo>
                  <a:pt x="114300" y="50007"/>
                </a:lnTo>
                <a:lnTo>
                  <a:pt x="114300" y="42863"/>
                </a:lnTo>
                <a:lnTo>
                  <a:pt x="114300" y="50007"/>
                </a:lnTo>
                <a:lnTo>
                  <a:pt x="114300" y="57150"/>
                </a:lnTo>
                <a:lnTo>
                  <a:pt x="121443" y="57150"/>
                </a:lnTo>
                <a:lnTo>
                  <a:pt x="121443" y="64294"/>
                </a:lnTo>
                <a:lnTo>
                  <a:pt x="128587" y="78582"/>
                </a:lnTo>
                <a:lnTo>
                  <a:pt x="135731" y="85725"/>
                </a:lnTo>
                <a:lnTo>
                  <a:pt x="142875" y="92869"/>
                </a:lnTo>
                <a:lnTo>
                  <a:pt x="150018" y="100013"/>
                </a:lnTo>
                <a:lnTo>
                  <a:pt x="157162" y="114300"/>
                </a:lnTo>
                <a:lnTo>
                  <a:pt x="171450" y="114300"/>
                </a:lnTo>
                <a:lnTo>
                  <a:pt x="185737" y="121444"/>
                </a:lnTo>
                <a:lnTo>
                  <a:pt x="200025" y="128588"/>
                </a:lnTo>
                <a:lnTo>
                  <a:pt x="214312" y="128588"/>
                </a:lnTo>
                <a:lnTo>
                  <a:pt x="228600" y="121444"/>
                </a:lnTo>
                <a:lnTo>
                  <a:pt x="242887" y="128588"/>
                </a:lnTo>
                <a:lnTo>
                  <a:pt x="257175" y="121444"/>
                </a:lnTo>
                <a:lnTo>
                  <a:pt x="278606" y="114300"/>
                </a:lnTo>
                <a:lnTo>
                  <a:pt x="292893" y="107157"/>
                </a:lnTo>
                <a:lnTo>
                  <a:pt x="307181" y="100013"/>
                </a:lnTo>
                <a:lnTo>
                  <a:pt x="321468" y="85725"/>
                </a:lnTo>
                <a:lnTo>
                  <a:pt x="328612" y="78582"/>
                </a:lnTo>
                <a:lnTo>
                  <a:pt x="335756" y="71438"/>
                </a:lnTo>
                <a:lnTo>
                  <a:pt x="350043" y="57150"/>
                </a:lnTo>
                <a:lnTo>
                  <a:pt x="350043" y="50007"/>
                </a:lnTo>
                <a:lnTo>
                  <a:pt x="357187" y="42863"/>
                </a:lnTo>
                <a:lnTo>
                  <a:pt x="357187" y="35719"/>
                </a:lnTo>
                <a:lnTo>
                  <a:pt x="357187" y="28575"/>
                </a:lnTo>
                <a:lnTo>
                  <a:pt x="357187" y="28575"/>
                </a:lnTo>
                <a:lnTo>
                  <a:pt x="357187" y="21432"/>
                </a:lnTo>
                <a:lnTo>
                  <a:pt x="350043" y="14288"/>
                </a:lnTo>
                <a:lnTo>
                  <a:pt x="342900" y="21432"/>
                </a:lnTo>
                <a:lnTo>
                  <a:pt x="342900" y="14288"/>
                </a:lnTo>
                <a:lnTo>
                  <a:pt x="335756" y="14288"/>
                </a:lnTo>
                <a:lnTo>
                  <a:pt x="328612" y="14288"/>
                </a:lnTo>
                <a:lnTo>
                  <a:pt x="328612" y="21432"/>
                </a:lnTo>
                <a:lnTo>
                  <a:pt x="321468" y="21432"/>
                </a:lnTo>
                <a:lnTo>
                  <a:pt x="321468" y="28575"/>
                </a:lnTo>
                <a:lnTo>
                  <a:pt x="314325" y="42863"/>
                </a:lnTo>
                <a:lnTo>
                  <a:pt x="314325" y="50007"/>
                </a:lnTo>
                <a:lnTo>
                  <a:pt x="314325" y="64294"/>
                </a:lnTo>
                <a:lnTo>
                  <a:pt x="307181" y="85725"/>
                </a:lnTo>
                <a:lnTo>
                  <a:pt x="307181" y="100013"/>
                </a:lnTo>
                <a:lnTo>
                  <a:pt x="307181" y="121444"/>
                </a:lnTo>
                <a:lnTo>
                  <a:pt x="307181" y="150019"/>
                </a:lnTo>
                <a:lnTo>
                  <a:pt x="307181" y="171450"/>
                </a:lnTo>
                <a:lnTo>
                  <a:pt x="314325" y="192882"/>
                </a:lnTo>
                <a:lnTo>
                  <a:pt x="314325" y="221457"/>
                </a:lnTo>
                <a:lnTo>
                  <a:pt x="314325" y="250032"/>
                </a:lnTo>
                <a:lnTo>
                  <a:pt x="314325" y="264319"/>
                </a:lnTo>
                <a:lnTo>
                  <a:pt x="314325" y="292894"/>
                </a:lnTo>
                <a:lnTo>
                  <a:pt x="314325" y="321469"/>
                </a:lnTo>
                <a:lnTo>
                  <a:pt x="307181" y="335757"/>
                </a:lnTo>
                <a:lnTo>
                  <a:pt x="307181" y="350044"/>
                </a:lnTo>
                <a:lnTo>
                  <a:pt x="307181" y="371475"/>
                </a:lnTo>
                <a:lnTo>
                  <a:pt x="300037" y="392907"/>
                </a:lnTo>
                <a:lnTo>
                  <a:pt x="292893" y="400050"/>
                </a:lnTo>
                <a:lnTo>
                  <a:pt x="285750" y="421482"/>
                </a:lnTo>
                <a:lnTo>
                  <a:pt x="285750" y="428625"/>
                </a:lnTo>
                <a:lnTo>
                  <a:pt x="278606" y="435769"/>
                </a:lnTo>
                <a:lnTo>
                  <a:pt x="271462" y="442913"/>
                </a:lnTo>
                <a:lnTo>
                  <a:pt x="257175" y="442913"/>
                </a:lnTo>
                <a:lnTo>
                  <a:pt x="250031" y="442913"/>
                </a:lnTo>
                <a:lnTo>
                  <a:pt x="242887" y="442913"/>
                </a:lnTo>
                <a:lnTo>
                  <a:pt x="235743" y="442913"/>
                </a:lnTo>
                <a:lnTo>
                  <a:pt x="228600" y="435769"/>
                </a:lnTo>
                <a:lnTo>
                  <a:pt x="221456" y="428625"/>
                </a:lnTo>
                <a:lnTo>
                  <a:pt x="214312" y="421482"/>
                </a:lnTo>
                <a:lnTo>
                  <a:pt x="207168" y="407194"/>
                </a:lnTo>
                <a:lnTo>
                  <a:pt x="207168" y="400050"/>
                </a:lnTo>
                <a:lnTo>
                  <a:pt x="207168" y="392907"/>
                </a:lnTo>
                <a:lnTo>
                  <a:pt x="207168" y="385763"/>
                </a:lnTo>
                <a:lnTo>
                  <a:pt x="207168" y="371475"/>
                </a:lnTo>
                <a:lnTo>
                  <a:pt x="207168" y="364332"/>
                </a:lnTo>
                <a:lnTo>
                  <a:pt x="214312" y="357188"/>
                </a:lnTo>
                <a:lnTo>
                  <a:pt x="221456" y="342900"/>
                </a:lnTo>
                <a:lnTo>
                  <a:pt x="228600" y="328613"/>
                </a:lnTo>
                <a:lnTo>
                  <a:pt x="242887" y="321469"/>
                </a:lnTo>
                <a:lnTo>
                  <a:pt x="257175" y="307182"/>
                </a:lnTo>
                <a:lnTo>
                  <a:pt x="271462" y="285750"/>
                </a:lnTo>
                <a:lnTo>
                  <a:pt x="292893" y="278607"/>
                </a:lnTo>
                <a:lnTo>
                  <a:pt x="314325" y="264319"/>
                </a:lnTo>
                <a:lnTo>
                  <a:pt x="335756" y="242888"/>
                </a:lnTo>
                <a:lnTo>
                  <a:pt x="357187" y="228600"/>
                </a:lnTo>
                <a:lnTo>
                  <a:pt x="385762" y="221457"/>
                </a:lnTo>
                <a:lnTo>
                  <a:pt x="407193" y="207169"/>
                </a:lnTo>
                <a:lnTo>
                  <a:pt x="428625" y="192882"/>
                </a:lnTo>
                <a:lnTo>
                  <a:pt x="457200" y="178594"/>
                </a:lnTo>
                <a:lnTo>
                  <a:pt x="485775" y="157163"/>
                </a:lnTo>
                <a:lnTo>
                  <a:pt x="514350" y="142875"/>
                </a:lnTo>
                <a:lnTo>
                  <a:pt x="542925" y="128588"/>
                </a:lnTo>
                <a:lnTo>
                  <a:pt x="564356" y="114300"/>
                </a:lnTo>
                <a:lnTo>
                  <a:pt x="585787" y="100013"/>
                </a:lnTo>
                <a:lnTo>
                  <a:pt x="600075" y="92869"/>
                </a:lnTo>
                <a:lnTo>
                  <a:pt x="614362" y="78582"/>
                </a:lnTo>
                <a:lnTo>
                  <a:pt x="621506" y="64294"/>
                </a:lnTo>
                <a:lnTo>
                  <a:pt x="621506" y="50007"/>
                </a:lnTo>
                <a:lnTo>
                  <a:pt x="628650" y="42863"/>
                </a:lnTo>
                <a:lnTo>
                  <a:pt x="628650" y="28575"/>
                </a:lnTo>
                <a:lnTo>
                  <a:pt x="621506" y="21432"/>
                </a:lnTo>
                <a:lnTo>
                  <a:pt x="621506" y="21432"/>
                </a:lnTo>
                <a:lnTo>
                  <a:pt x="614362" y="7144"/>
                </a:lnTo>
                <a:lnTo>
                  <a:pt x="607218" y="0"/>
                </a:lnTo>
                <a:lnTo>
                  <a:pt x="600075" y="0"/>
                </a:lnTo>
                <a:lnTo>
                  <a:pt x="592931" y="0"/>
                </a:lnTo>
                <a:lnTo>
                  <a:pt x="578643" y="0"/>
                </a:lnTo>
                <a:lnTo>
                  <a:pt x="564356" y="7144"/>
                </a:lnTo>
                <a:lnTo>
                  <a:pt x="550068" y="14288"/>
                </a:lnTo>
                <a:lnTo>
                  <a:pt x="535781" y="21432"/>
                </a:lnTo>
                <a:lnTo>
                  <a:pt x="528637" y="28575"/>
                </a:lnTo>
                <a:lnTo>
                  <a:pt x="514350" y="50007"/>
                </a:lnTo>
                <a:lnTo>
                  <a:pt x="507206" y="50007"/>
                </a:lnTo>
                <a:lnTo>
                  <a:pt x="500062" y="71438"/>
                </a:lnTo>
                <a:lnTo>
                  <a:pt x="500062" y="85725"/>
                </a:lnTo>
                <a:lnTo>
                  <a:pt x="500062" y="100013"/>
                </a:lnTo>
                <a:lnTo>
                  <a:pt x="507206" y="107157"/>
                </a:lnTo>
                <a:lnTo>
                  <a:pt x="514350" y="128588"/>
                </a:lnTo>
                <a:lnTo>
                  <a:pt x="521493" y="135732"/>
                </a:lnTo>
                <a:lnTo>
                  <a:pt x="535781" y="150019"/>
                </a:lnTo>
                <a:lnTo>
                  <a:pt x="557212" y="164307"/>
                </a:lnTo>
                <a:lnTo>
                  <a:pt x="578643" y="178594"/>
                </a:lnTo>
                <a:lnTo>
                  <a:pt x="607218" y="185738"/>
                </a:lnTo>
                <a:lnTo>
                  <a:pt x="628650" y="200025"/>
                </a:lnTo>
                <a:lnTo>
                  <a:pt x="664368" y="207169"/>
                </a:lnTo>
                <a:lnTo>
                  <a:pt x="700087" y="207169"/>
                </a:lnTo>
                <a:lnTo>
                  <a:pt x="750093" y="207169"/>
                </a:lnTo>
                <a:lnTo>
                  <a:pt x="750093" y="2071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eeform 70"/>
          <p:cNvSpPr/>
          <p:nvPr/>
        </p:nvSpPr>
        <p:spPr>
          <a:xfrm>
            <a:off x="2014538" y="4286250"/>
            <a:ext cx="950119" cy="78582"/>
          </a:xfrm>
          <a:custGeom>
            <a:avLst/>
            <a:gdLst/>
            <a:ahLst/>
            <a:cxnLst/>
            <a:rect l="0" t="0" r="0" b="0"/>
            <a:pathLst>
              <a:path w="950119" h="78582">
                <a:moveTo>
                  <a:pt x="0" y="7144"/>
                </a:moveTo>
                <a:lnTo>
                  <a:pt x="0" y="0"/>
                </a:lnTo>
                <a:lnTo>
                  <a:pt x="0" y="0"/>
                </a:lnTo>
                <a:lnTo>
                  <a:pt x="14287" y="0"/>
                </a:lnTo>
                <a:lnTo>
                  <a:pt x="21431" y="7144"/>
                </a:lnTo>
                <a:lnTo>
                  <a:pt x="28575" y="14288"/>
                </a:lnTo>
                <a:lnTo>
                  <a:pt x="50006" y="7144"/>
                </a:lnTo>
                <a:lnTo>
                  <a:pt x="64293" y="7144"/>
                </a:lnTo>
                <a:lnTo>
                  <a:pt x="85725" y="14288"/>
                </a:lnTo>
                <a:lnTo>
                  <a:pt x="107156" y="7144"/>
                </a:lnTo>
                <a:lnTo>
                  <a:pt x="135731" y="14288"/>
                </a:lnTo>
                <a:lnTo>
                  <a:pt x="164306" y="14288"/>
                </a:lnTo>
                <a:lnTo>
                  <a:pt x="200025" y="14288"/>
                </a:lnTo>
                <a:lnTo>
                  <a:pt x="235743" y="7144"/>
                </a:lnTo>
                <a:lnTo>
                  <a:pt x="271462" y="14288"/>
                </a:lnTo>
                <a:lnTo>
                  <a:pt x="307181" y="14288"/>
                </a:lnTo>
                <a:lnTo>
                  <a:pt x="350043" y="14288"/>
                </a:lnTo>
                <a:lnTo>
                  <a:pt x="392906" y="14288"/>
                </a:lnTo>
                <a:lnTo>
                  <a:pt x="435768" y="21431"/>
                </a:lnTo>
                <a:lnTo>
                  <a:pt x="478631" y="21431"/>
                </a:lnTo>
                <a:lnTo>
                  <a:pt x="521493" y="21431"/>
                </a:lnTo>
                <a:lnTo>
                  <a:pt x="564356" y="28575"/>
                </a:lnTo>
                <a:lnTo>
                  <a:pt x="607218" y="35719"/>
                </a:lnTo>
                <a:lnTo>
                  <a:pt x="650081" y="35719"/>
                </a:lnTo>
                <a:lnTo>
                  <a:pt x="692943" y="42863"/>
                </a:lnTo>
                <a:lnTo>
                  <a:pt x="735806" y="50006"/>
                </a:lnTo>
                <a:lnTo>
                  <a:pt x="771525" y="50006"/>
                </a:lnTo>
                <a:lnTo>
                  <a:pt x="807243" y="57150"/>
                </a:lnTo>
                <a:lnTo>
                  <a:pt x="842962" y="57150"/>
                </a:lnTo>
                <a:lnTo>
                  <a:pt x="878681" y="64294"/>
                </a:lnTo>
                <a:lnTo>
                  <a:pt x="907256" y="71438"/>
                </a:lnTo>
                <a:lnTo>
                  <a:pt x="950118" y="78581"/>
                </a:lnTo>
                <a:lnTo>
                  <a:pt x="950118" y="785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 71"/>
          <p:cNvSpPr/>
          <p:nvPr/>
        </p:nvSpPr>
        <p:spPr>
          <a:xfrm>
            <a:off x="5657850" y="3671888"/>
            <a:ext cx="235745" cy="635794"/>
          </a:xfrm>
          <a:custGeom>
            <a:avLst/>
            <a:gdLst/>
            <a:ahLst/>
            <a:cxnLst/>
            <a:rect l="0" t="0" r="0" b="0"/>
            <a:pathLst>
              <a:path w="235745" h="635794">
                <a:moveTo>
                  <a:pt x="228600" y="0"/>
                </a:moveTo>
                <a:lnTo>
                  <a:pt x="235744" y="0"/>
                </a:lnTo>
                <a:lnTo>
                  <a:pt x="235744" y="14287"/>
                </a:lnTo>
                <a:lnTo>
                  <a:pt x="228600" y="28575"/>
                </a:lnTo>
                <a:lnTo>
                  <a:pt x="221456" y="50006"/>
                </a:lnTo>
                <a:lnTo>
                  <a:pt x="207169" y="71437"/>
                </a:lnTo>
                <a:lnTo>
                  <a:pt x="200025" y="92868"/>
                </a:lnTo>
                <a:lnTo>
                  <a:pt x="185738" y="121443"/>
                </a:lnTo>
                <a:lnTo>
                  <a:pt x="171450" y="150018"/>
                </a:lnTo>
                <a:lnTo>
                  <a:pt x="157163" y="171450"/>
                </a:lnTo>
                <a:lnTo>
                  <a:pt x="142875" y="207168"/>
                </a:lnTo>
                <a:lnTo>
                  <a:pt x="128588" y="235743"/>
                </a:lnTo>
                <a:lnTo>
                  <a:pt x="114300" y="271462"/>
                </a:lnTo>
                <a:lnTo>
                  <a:pt x="100013" y="300037"/>
                </a:lnTo>
                <a:lnTo>
                  <a:pt x="85725" y="342900"/>
                </a:lnTo>
                <a:lnTo>
                  <a:pt x="78581" y="371475"/>
                </a:lnTo>
                <a:lnTo>
                  <a:pt x="64294" y="407193"/>
                </a:lnTo>
                <a:lnTo>
                  <a:pt x="50006" y="450056"/>
                </a:lnTo>
                <a:lnTo>
                  <a:pt x="42863" y="478631"/>
                </a:lnTo>
                <a:lnTo>
                  <a:pt x="28575" y="507206"/>
                </a:lnTo>
                <a:lnTo>
                  <a:pt x="21431" y="542925"/>
                </a:lnTo>
                <a:lnTo>
                  <a:pt x="14288" y="564356"/>
                </a:lnTo>
                <a:lnTo>
                  <a:pt x="14288" y="585787"/>
                </a:lnTo>
                <a:lnTo>
                  <a:pt x="7144" y="607218"/>
                </a:lnTo>
                <a:lnTo>
                  <a:pt x="0" y="621506"/>
                </a:lnTo>
                <a:lnTo>
                  <a:pt x="0" y="621506"/>
                </a:lnTo>
                <a:lnTo>
                  <a:pt x="0" y="628650"/>
                </a:lnTo>
                <a:lnTo>
                  <a:pt x="0" y="635793"/>
                </a:lnTo>
                <a:lnTo>
                  <a:pt x="7144" y="635793"/>
                </a:lnTo>
                <a:lnTo>
                  <a:pt x="7144" y="628650"/>
                </a:lnTo>
                <a:lnTo>
                  <a:pt x="14288" y="614362"/>
                </a:lnTo>
                <a:lnTo>
                  <a:pt x="14288" y="6143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Freeform 72"/>
          <p:cNvSpPr/>
          <p:nvPr/>
        </p:nvSpPr>
        <p:spPr>
          <a:xfrm>
            <a:off x="5743575" y="3629025"/>
            <a:ext cx="228601" cy="721520"/>
          </a:xfrm>
          <a:custGeom>
            <a:avLst/>
            <a:gdLst/>
            <a:ahLst/>
            <a:cxnLst/>
            <a:rect l="0" t="0" r="0" b="0"/>
            <a:pathLst>
              <a:path w="228601" h="721520">
                <a:moveTo>
                  <a:pt x="228600" y="0"/>
                </a:moveTo>
                <a:lnTo>
                  <a:pt x="228600" y="0"/>
                </a:lnTo>
                <a:lnTo>
                  <a:pt x="228600" y="0"/>
                </a:lnTo>
                <a:lnTo>
                  <a:pt x="228600" y="0"/>
                </a:lnTo>
                <a:lnTo>
                  <a:pt x="228600" y="14288"/>
                </a:lnTo>
                <a:lnTo>
                  <a:pt x="221456" y="21431"/>
                </a:lnTo>
                <a:lnTo>
                  <a:pt x="221456" y="35719"/>
                </a:lnTo>
                <a:lnTo>
                  <a:pt x="214313" y="57150"/>
                </a:lnTo>
                <a:lnTo>
                  <a:pt x="207169" y="78581"/>
                </a:lnTo>
                <a:lnTo>
                  <a:pt x="200025" y="107156"/>
                </a:lnTo>
                <a:lnTo>
                  <a:pt x="192881" y="142875"/>
                </a:lnTo>
                <a:lnTo>
                  <a:pt x="185738" y="171450"/>
                </a:lnTo>
                <a:lnTo>
                  <a:pt x="171450" y="200025"/>
                </a:lnTo>
                <a:lnTo>
                  <a:pt x="157163" y="242888"/>
                </a:lnTo>
                <a:lnTo>
                  <a:pt x="150019" y="285750"/>
                </a:lnTo>
                <a:lnTo>
                  <a:pt x="135731" y="328613"/>
                </a:lnTo>
                <a:lnTo>
                  <a:pt x="121444" y="364331"/>
                </a:lnTo>
                <a:lnTo>
                  <a:pt x="107156" y="414338"/>
                </a:lnTo>
                <a:lnTo>
                  <a:pt x="92869" y="450056"/>
                </a:lnTo>
                <a:lnTo>
                  <a:pt x="78581" y="478631"/>
                </a:lnTo>
                <a:lnTo>
                  <a:pt x="64294" y="521494"/>
                </a:lnTo>
                <a:lnTo>
                  <a:pt x="50006" y="550069"/>
                </a:lnTo>
                <a:lnTo>
                  <a:pt x="42863" y="571500"/>
                </a:lnTo>
                <a:lnTo>
                  <a:pt x="28575" y="607219"/>
                </a:lnTo>
                <a:lnTo>
                  <a:pt x="21431" y="628650"/>
                </a:lnTo>
                <a:lnTo>
                  <a:pt x="14288" y="650081"/>
                </a:lnTo>
                <a:lnTo>
                  <a:pt x="7144" y="671513"/>
                </a:lnTo>
                <a:lnTo>
                  <a:pt x="0" y="685800"/>
                </a:lnTo>
                <a:lnTo>
                  <a:pt x="0" y="700088"/>
                </a:lnTo>
                <a:lnTo>
                  <a:pt x="0" y="707231"/>
                </a:lnTo>
                <a:lnTo>
                  <a:pt x="0" y="721519"/>
                </a:lnTo>
                <a:lnTo>
                  <a:pt x="0" y="721519"/>
                </a:lnTo>
                <a:lnTo>
                  <a:pt x="0" y="721519"/>
                </a:lnTo>
                <a:lnTo>
                  <a:pt x="7144" y="714375"/>
                </a:lnTo>
                <a:lnTo>
                  <a:pt x="7144" y="7143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Freeform 73"/>
          <p:cNvSpPr/>
          <p:nvPr/>
        </p:nvSpPr>
        <p:spPr>
          <a:xfrm>
            <a:off x="6050756" y="3971925"/>
            <a:ext cx="14289" cy="157164"/>
          </a:xfrm>
          <a:custGeom>
            <a:avLst/>
            <a:gdLst/>
            <a:ahLst/>
            <a:cxnLst/>
            <a:rect l="0" t="0" r="0" b="0"/>
            <a:pathLst>
              <a:path w="14289" h="157164">
                <a:moveTo>
                  <a:pt x="14288" y="0"/>
                </a:moveTo>
                <a:lnTo>
                  <a:pt x="14288" y="14288"/>
                </a:lnTo>
                <a:lnTo>
                  <a:pt x="14288" y="28575"/>
                </a:lnTo>
                <a:lnTo>
                  <a:pt x="14288" y="50006"/>
                </a:lnTo>
                <a:lnTo>
                  <a:pt x="14288" y="71438"/>
                </a:lnTo>
                <a:lnTo>
                  <a:pt x="7144" y="92869"/>
                </a:lnTo>
                <a:lnTo>
                  <a:pt x="7144" y="114300"/>
                </a:lnTo>
                <a:lnTo>
                  <a:pt x="7144" y="128588"/>
                </a:lnTo>
                <a:lnTo>
                  <a:pt x="7144" y="142875"/>
                </a:lnTo>
                <a:lnTo>
                  <a:pt x="0" y="157163"/>
                </a:lnTo>
                <a:lnTo>
                  <a:pt x="0" y="1571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 74"/>
          <p:cNvSpPr/>
          <p:nvPr/>
        </p:nvSpPr>
        <p:spPr>
          <a:xfrm>
            <a:off x="6072188" y="3857625"/>
            <a:ext cx="14288" cy="14289"/>
          </a:xfrm>
          <a:custGeom>
            <a:avLst/>
            <a:gdLst/>
            <a:ahLst/>
            <a:cxnLst/>
            <a:rect l="0" t="0" r="0" b="0"/>
            <a:pathLst>
              <a:path w="14288" h="14289">
                <a:moveTo>
                  <a:pt x="7143" y="14288"/>
                </a:moveTo>
                <a:lnTo>
                  <a:pt x="7143" y="14288"/>
                </a:lnTo>
                <a:lnTo>
                  <a:pt x="7143" y="7144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7143" y="7144"/>
                </a:lnTo>
                <a:lnTo>
                  <a:pt x="7143" y="7144"/>
                </a:lnTo>
                <a:lnTo>
                  <a:pt x="7143" y="7144"/>
                </a:lnTo>
                <a:lnTo>
                  <a:pt x="14287" y="7144"/>
                </a:lnTo>
                <a:lnTo>
                  <a:pt x="14287" y="71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 75"/>
          <p:cNvSpPr/>
          <p:nvPr/>
        </p:nvSpPr>
        <p:spPr>
          <a:xfrm>
            <a:off x="6115050" y="4007644"/>
            <a:ext cx="264320" cy="121445"/>
          </a:xfrm>
          <a:custGeom>
            <a:avLst/>
            <a:gdLst/>
            <a:ahLst/>
            <a:cxnLst/>
            <a:rect l="0" t="0" r="0" b="0"/>
            <a:pathLst>
              <a:path w="264320" h="121445">
                <a:moveTo>
                  <a:pt x="7144" y="114300"/>
                </a:moveTo>
                <a:lnTo>
                  <a:pt x="7144" y="107156"/>
                </a:lnTo>
                <a:lnTo>
                  <a:pt x="7144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0" y="114300"/>
                </a:lnTo>
                <a:lnTo>
                  <a:pt x="7144" y="107156"/>
                </a:lnTo>
                <a:lnTo>
                  <a:pt x="7144" y="100012"/>
                </a:lnTo>
                <a:lnTo>
                  <a:pt x="14288" y="85725"/>
                </a:lnTo>
                <a:lnTo>
                  <a:pt x="21431" y="71437"/>
                </a:lnTo>
                <a:lnTo>
                  <a:pt x="28575" y="64294"/>
                </a:lnTo>
                <a:lnTo>
                  <a:pt x="35719" y="42862"/>
                </a:lnTo>
                <a:lnTo>
                  <a:pt x="42863" y="35719"/>
                </a:lnTo>
                <a:lnTo>
                  <a:pt x="64294" y="21431"/>
                </a:lnTo>
                <a:lnTo>
                  <a:pt x="71438" y="7144"/>
                </a:lnTo>
                <a:lnTo>
                  <a:pt x="78581" y="7144"/>
                </a:lnTo>
                <a:lnTo>
                  <a:pt x="92869" y="7144"/>
                </a:lnTo>
                <a:lnTo>
                  <a:pt x="100013" y="7144"/>
                </a:lnTo>
                <a:lnTo>
                  <a:pt x="114300" y="0"/>
                </a:lnTo>
                <a:lnTo>
                  <a:pt x="121444" y="7144"/>
                </a:lnTo>
                <a:lnTo>
                  <a:pt x="135731" y="14287"/>
                </a:lnTo>
                <a:lnTo>
                  <a:pt x="142875" y="21431"/>
                </a:lnTo>
                <a:lnTo>
                  <a:pt x="150019" y="35719"/>
                </a:lnTo>
                <a:lnTo>
                  <a:pt x="164306" y="50006"/>
                </a:lnTo>
                <a:lnTo>
                  <a:pt x="171450" y="64294"/>
                </a:lnTo>
                <a:lnTo>
                  <a:pt x="185738" y="78581"/>
                </a:lnTo>
                <a:lnTo>
                  <a:pt x="192881" y="92869"/>
                </a:lnTo>
                <a:lnTo>
                  <a:pt x="207169" y="100012"/>
                </a:lnTo>
                <a:lnTo>
                  <a:pt x="214313" y="107156"/>
                </a:lnTo>
                <a:lnTo>
                  <a:pt x="221456" y="121444"/>
                </a:lnTo>
                <a:lnTo>
                  <a:pt x="235744" y="121444"/>
                </a:lnTo>
                <a:lnTo>
                  <a:pt x="242888" y="121444"/>
                </a:lnTo>
                <a:lnTo>
                  <a:pt x="264319" y="114300"/>
                </a:lnTo>
                <a:lnTo>
                  <a:pt x="264319" y="1143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Freeform 76"/>
          <p:cNvSpPr/>
          <p:nvPr/>
        </p:nvSpPr>
        <p:spPr>
          <a:xfrm>
            <a:off x="6379369" y="3843338"/>
            <a:ext cx="228601" cy="350044"/>
          </a:xfrm>
          <a:custGeom>
            <a:avLst/>
            <a:gdLst/>
            <a:ahLst/>
            <a:cxnLst/>
            <a:rect l="0" t="0" r="0" b="0"/>
            <a:pathLst>
              <a:path w="228601" h="350044">
                <a:moveTo>
                  <a:pt x="107156" y="0"/>
                </a:moveTo>
                <a:lnTo>
                  <a:pt x="100012" y="7143"/>
                </a:lnTo>
                <a:lnTo>
                  <a:pt x="85725" y="21431"/>
                </a:lnTo>
                <a:lnTo>
                  <a:pt x="71437" y="35718"/>
                </a:lnTo>
                <a:lnTo>
                  <a:pt x="64294" y="42862"/>
                </a:lnTo>
                <a:lnTo>
                  <a:pt x="50006" y="64293"/>
                </a:lnTo>
                <a:lnTo>
                  <a:pt x="35719" y="92868"/>
                </a:lnTo>
                <a:lnTo>
                  <a:pt x="21431" y="121443"/>
                </a:lnTo>
                <a:lnTo>
                  <a:pt x="14287" y="150018"/>
                </a:lnTo>
                <a:lnTo>
                  <a:pt x="7144" y="185737"/>
                </a:lnTo>
                <a:lnTo>
                  <a:pt x="7144" y="214312"/>
                </a:lnTo>
                <a:lnTo>
                  <a:pt x="0" y="242887"/>
                </a:lnTo>
                <a:lnTo>
                  <a:pt x="0" y="264318"/>
                </a:lnTo>
                <a:lnTo>
                  <a:pt x="0" y="285750"/>
                </a:lnTo>
                <a:lnTo>
                  <a:pt x="0" y="300037"/>
                </a:lnTo>
                <a:lnTo>
                  <a:pt x="7144" y="314325"/>
                </a:lnTo>
                <a:lnTo>
                  <a:pt x="7144" y="328612"/>
                </a:lnTo>
                <a:lnTo>
                  <a:pt x="14287" y="335756"/>
                </a:lnTo>
                <a:lnTo>
                  <a:pt x="14287" y="335756"/>
                </a:lnTo>
                <a:lnTo>
                  <a:pt x="14287" y="350043"/>
                </a:lnTo>
                <a:lnTo>
                  <a:pt x="14287" y="350043"/>
                </a:lnTo>
                <a:lnTo>
                  <a:pt x="14287" y="350043"/>
                </a:lnTo>
                <a:lnTo>
                  <a:pt x="14287" y="350043"/>
                </a:lnTo>
                <a:lnTo>
                  <a:pt x="14287" y="350043"/>
                </a:lnTo>
                <a:lnTo>
                  <a:pt x="14287" y="342900"/>
                </a:lnTo>
                <a:lnTo>
                  <a:pt x="14287" y="335756"/>
                </a:lnTo>
                <a:lnTo>
                  <a:pt x="14287" y="328612"/>
                </a:lnTo>
                <a:lnTo>
                  <a:pt x="14287" y="307181"/>
                </a:lnTo>
                <a:lnTo>
                  <a:pt x="14287" y="292893"/>
                </a:lnTo>
                <a:lnTo>
                  <a:pt x="14287" y="278606"/>
                </a:lnTo>
                <a:lnTo>
                  <a:pt x="14287" y="257175"/>
                </a:lnTo>
                <a:lnTo>
                  <a:pt x="14287" y="235743"/>
                </a:lnTo>
                <a:lnTo>
                  <a:pt x="21431" y="228600"/>
                </a:lnTo>
                <a:lnTo>
                  <a:pt x="21431" y="207168"/>
                </a:lnTo>
                <a:lnTo>
                  <a:pt x="35719" y="192881"/>
                </a:lnTo>
                <a:lnTo>
                  <a:pt x="35719" y="192881"/>
                </a:lnTo>
                <a:lnTo>
                  <a:pt x="42862" y="178593"/>
                </a:lnTo>
                <a:lnTo>
                  <a:pt x="50006" y="171450"/>
                </a:lnTo>
                <a:lnTo>
                  <a:pt x="50006" y="171450"/>
                </a:lnTo>
                <a:lnTo>
                  <a:pt x="50006" y="171450"/>
                </a:lnTo>
                <a:lnTo>
                  <a:pt x="57150" y="164306"/>
                </a:lnTo>
                <a:lnTo>
                  <a:pt x="57150" y="171450"/>
                </a:lnTo>
                <a:lnTo>
                  <a:pt x="64294" y="171450"/>
                </a:lnTo>
                <a:lnTo>
                  <a:pt x="64294" y="178593"/>
                </a:lnTo>
                <a:lnTo>
                  <a:pt x="71437" y="178593"/>
                </a:lnTo>
                <a:lnTo>
                  <a:pt x="78581" y="185737"/>
                </a:lnTo>
                <a:lnTo>
                  <a:pt x="85725" y="192881"/>
                </a:lnTo>
                <a:lnTo>
                  <a:pt x="85725" y="192881"/>
                </a:lnTo>
                <a:lnTo>
                  <a:pt x="100012" y="200025"/>
                </a:lnTo>
                <a:lnTo>
                  <a:pt x="107156" y="207168"/>
                </a:lnTo>
                <a:lnTo>
                  <a:pt x="121444" y="207168"/>
                </a:lnTo>
                <a:lnTo>
                  <a:pt x="128587" y="207168"/>
                </a:lnTo>
                <a:lnTo>
                  <a:pt x="142875" y="214312"/>
                </a:lnTo>
                <a:lnTo>
                  <a:pt x="157162" y="214312"/>
                </a:lnTo>
                <a:lnTo>
                  <a:pt x="164306" y="214312"/>
                </a:lnTo>
                <a:lnTo>
                  <a:pt x="178594" y="214312"/>
                </a:lnTo>
                <a:lnTo>
                  <a:pt x="192881" y="207168"/>
                </a:lnTo>
                <a:lnTo>
                  <a:pt x="200025" y="200025"/>
                </a:lnTo>
                <a:lnTo>
                  <a:pt x="207169" y="200025"/>
                </a:lnTo>
                <a:lnTo>
                  <a:pt x="214312" y="192881"/>
                </a:lnTo>
                <a:lnTo>
                  <a:pt x="221456" y="178593"/>
                </a:lnTo>
                <a:lnTo>
                  <a:pt x="221456" y="178593"/>
                </a:lnTo>
                <a:lnTo>
                  <a:pt x="228600" y="171450"/>
                </a:lnTo>
                <a:lnTo>
                  <a:pt x="228600" y="164306"/>
                </a:lnTo>
                <a:lnTo>
                  <a:pt x="228600" y="157162"/>
                </a:lnTo>
                <a:lnTo>
                  <a:pt x="228600" y="150018"/>
                </a:lnTo>
                <a:lnTo>
                  <a:pt x="221456" y="135731"/>
                </a:lnTo>
                <a:lnTo>
                  <a:pt x="214312" y="128587"/>
                </a:lnTo>
                <a:lnTo>
                  <a:pt x="207169" y="128587"/>
                </a:lnTo>
                <a:lnTo>
                  <a:pt x="192881" y="121443"/>
                </a:lnTo>
                <a:lnTo>
                  <a:pt x="185737" y="121443"/>
                </a:lnTo>
                <a:lnTo>
                  <a:pt x="171450" y="128587"/>
                </a:lnTo>
                <a:lnTo>
                  <a:pt x="157162" y="128587"/>
                </a:lnTo>
                <a:lnTo>
                  <a:pt x="150019" y="135731"/>
                </a:lnTo>
                <a:lnTo>
                  <a:pt x="135731" y="142875"/>
                </a:lnTo>
                <a:lnTo>
                  <a:pt x="114300" y="164306"/>
                </a:lnTo>
                <a:lnTo>
                  <a:pt x="114300" y="1643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 77"/>
          <p:cNvSpPr/>
          <p:nvPr/>
        </p:nvSpPr>
        <p:spPr>
          <a:xfrm>
            <a:off x="6665119" y="3950494"/>
            <a:ext cx="78582" cy="142876"/>
          </a:xfrm>
          <a:custGeom>
            <a:avLst/>
            <a:gdLst/>
            <a:ahLst/>
            <a:cxnLst/>
            <a:rect l="0" t="0" r="0" b="0"/>
            <a:pathLst>
              <a:path w="78582" h="142876">
                <a:moveTo>
                  <a:pt x="7144" y="142875"/>
                </a:moveTo>
                <a:lnTo>
                  <a:pt x="7144" y="135731"/>
                </a:lnTo>
                <a:lnTo>
                  <a:pt x="0" y="128587"/>
                </a:lnTo>
                <a:lnTo>
                  <a:pt x="0" y="121444"/>
                </a:lnTo>
                <a:lnTo>
                  <a:pt x="0" y="114300"/>
                </a:lnTo>
                <a:lnTo>
                  <a:pt x="0" y="107156"/>
                </a:lnTo>
                <a:lnTo>
                  <a:pt x="0" y="92869"/>
                </a:lnTo>
                <a:lnTo>
                  <a:pt x="0" y="78581"/>
                </a:lnTo>
                <a:lnTo>
                  <a:pt x="0" y="71437"/>
                </a:lnTo>
                <a:lnTo>
                  <a:pt x="7144" y="57150"/>
                </a:lnTo>
                <a:lnTo>
                  <a:pt x="7144" y="42862"/>
                </a:lnTo>
                <a:lnTo>
                  <a:pt x="14287" y="35719"/>
                </a:lnTo>
                <a:lnTo>
                  <a:pt x="14287" y="28575"/>
                </a:lnTo>
                <a:lnTo>
                  <a:pt x="21431" y="14287"/>
                </a:lnTo>
                <a:lnTo>
                  <a:pt x="21431" y="14287"/>
                </a:lnTo>
                <a:lnTo>
                  <a:pt x="28575" y="7144"/>
                </a:lnTo>
                <a:lnTo>
                  <a:pt x="35719" y="0"/>
                </a:lnTo>
                <a:lnTo>
                  <a:pt x="42862" y="0"/>
                </a:lnTo>
                <a:lnTo>
                  <a:pt x="50006" y="7144"/>
                </a:lnTo>
                <a:lnTo>
                  <a:pt x="57150" y="7144"/>
                </a:lnTo>
                <a:lnTo>
                  <a:pt x="64294" y="7144"/>
                </a:lnTo>
                <a:lnTo>
                  <a:pt x="71437" y="14287"/>
                </a:lnTo>
                <a:lnTo>
                  <a:pt x="78581" y="35719"/>
                </a:lnTo>
                <a:lnTo>
                  <a:pt x="78581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Freeform 78"/>
          <p:cNvSpPr/>
          <p:nvPr/>
        </p:nvSpPr>
        <p:spPr>
          <a:xfrm>
            <a:off x="6772275" y="3921919"/>
            <a:ext cx="178595" cy="150020"/>
          </a:xfrm>
          <a:custGeom>
            <a:avLst/>
            <a:gdLst/>
            <a:ahLst/>
            <a:cxnLst/>
            <a:rect l="0" t="0" r="0" b="0"/>
            <a:pathLst>
              <a:path w="178595" h="150020">
                <a:moveTo>
                  <a:pt x="0" y="142875"/>
                </a:moveTo>
                <a:lnTo>
                  <a:pt x="0" y="142875"/>
                </a:lnTo>
                <a:lnTo>
                  <a:pt x="0" y="142875"/>
                </a:lnTo>
                <a:lnTo>
                  <a:pt x="0" y="150019"/>
                </a:lnTo>
                <a:lnTo>
                  <a:pt x="0" y="142875"/>
                </a:lnTo>
                <a:lnTo>
                  <a:pt x="0" y="142875"/>
                </a:lnTo>
                <a:lnTo>
                  <a:pt x="0" y="142875"/>
                </a:lnTo>
                <a:lnTo>
                  <a:pt x="0" y="135731"/>
                </a:lnTo>
                <a:lnTo>
                  <a:pt x="0" y="121444"/>
                </a:lnTo>
                <a:lnTo>
                  <a:pt x="7144" y="114300"/>
                </a:lnTo>
                <a:lnTo>
                  <a:pt x="7144" y="92869"/>
                </a:lnTo>
                <a:lnTo>
                  <a:pt x="14288" y="78581"/>
                </a:lnTo>
                <a:lnTo>
                  <a:pt x="14288" y="64294"/>
                </a:lnTo>
                <a:lnTo>
                  <a:pt x="28575" y="50006"/>
                </a:lnTo>
                <a:lnTo>
                  <a:pt x="35719" y="35719"/>
                </a:lnTo>
                <a:lnTo>
                  <a:pt x="35719" y="21431"/>
                </a:lnTo>
                <a:lnTo>
                  <a:pt x="42863" y="14287"/>
                </a:lnTo>
                <a:lnTo>
                  <a:pt x="50006" y="7144"/>
                </a:lnTo>
                <a:lnTo>
                  <a:pt x="50006" y="7144"/>
                </a:lnTo>
                <a:lnTo>
                  <a:pt x="57150" y="7144"/>
                </a:lnTo>
                <a:lnTo>
                  <a:pt x="64294" y="7144"/>
                </a:lnTo>
                <a:lnTo>
                  <a:pt x="64294" y="0"/>
                </a:lnTo>
                <a:lnTo>
                  <a:pt x="71438" y="7144"/>
                </a:lnTo>
                <a:lnTo>
                  <a:pt x="71438" y="14287"/>
                </a:lnTo>
                <a:lnTo>
                  <a:pt x="78581" y="14287"/>
                </a:lnTo>
                <a:lnTo>
                  <a:pt x="85725" y="21431"/>
                </a:lnTo>
                <a:lnTo>
                  <a:pt x="85725" y="35719"/>
                </a:lnTo>
                <a:lnTo>
                  <a:pt x="92869" y="42862"/>
                </a:lnTo>
                <a:lnTo>
                  <a:pt x="92869" y="57150"/>
                </a:lnTo>
                <a:lnTo>
                  <a:pt x="100013" y="64294"/>
                </a:lnTo>
                <a:lnTo>
                  <a:pt x="107156" y="71437"/>
                </a:lnTo>
                <a:lnTo>
                  <a:pt x="114300" y="78581"/>
                </a:lnTo>
                <a:lnTo>
                  <a:pt x="121444" y="85725"/>
                </a:lnTo>
                <a:lnTo>
                  <a:pt x="121444" y="92869"/>
                </a:lnTo>
                <a:lnTo>
                  <a:pt x="128588" y="85725"/>
                </a:lnTo>
                <a:lnTo>
                  <a:pt x="135731" y="92869"/>
                </a:lnTo>
                <a:lnTo>
                  <a:pt x="142875" y="92869"/>
                </a:lnTo>
                <a:lnTo>
                  <a:pt x="150019" y="85725"/>
                </a:lnTo>
                <a:lnTo>
                  <a:pt x="157163" y="78581"/>
                </a:lnTo>
                <a:lnTo>
                  <a:pt x="164306" y="78581"/>
                </a:lnTo>
                <a:lnTo>
                  <a:pt x="171450" y="64294"/>
                </a:lnTo>
                <a:lnTo>
                  <a:pt x="178594" y="42862"/>
                </a:lnTo>
                <a:lnTo>
                  <a:pt x="178594" y="4286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Freeform 79"/>
          <p:cNvSpPr/>
          <p:nvPr/>
        </p:nvSpPr>
        <p:spPr>
          <a:xfrm>
            <a:off x="7000875" y="3707606"/>
            <a:ext cx="428626" cy="314326"/>
          </a:xfrm>
          <a:custGeom>
            <a:avLst/>
            <a:gdLst/>
            <a:ahLst/>
            <a:cxnLst/>
            <a:rect l="0" t="0" r="0" b="0"/>
            <a:pathLst>
              <a:path w="428626" h="314326">
                <a:moveTo>
                  <a:pt x="0" y="192882"/>
                </a:moveTo>
                <a:lnTo>
                  <a:pt x="0" y="192882"/>
                </a:lnTo>
                <a:lnTo>
                  <a:pt x="0" y="185738"/>
                </a:lnTo>
                <a:lnTo>
                  <a:pt x="0" y="185738"/>
                </a:lnTo>
                <a:lnTo>
                  <a:pt x="0" y="192882"/>
                </a:lnTo>
                <a:lnTo>
                  <a:pt x="0" y="185738"/>
                </a:lnTo>
                <a:lnTo>
                  <a:pt x="0" y="185738"/>
                </a:lnTo>
                <a:lnTo>
                  <a:pt x="7144" y="200025"/>
                </a:lnTo>
                <a:lnTo>
                  <a:pt x="7144" y="200025"/>
                </a:lnTo>
                <a:lnTo>
                  <a:pt x="7144" y="214313"/>
                </a:lnTo>
                <a:lnTo>
                  <a:pt x="7144" y="228600"/>
                </a:lnTo>
                <a:lnTo>
                  <a:pt x="14288" y="235744"/>
                </a:lnTo>
                <a:lnTo>
                  <a:pt x="14288" y="250032"/>
                </a:lnTo>
                <a:lnTo>
                  <a:pt x="21431" y="264319"/>
                </a:lnTo>
                <a:lnTo>
                  <a:pt x="28575" y="278607"/>
                </a:lnTo>
                <a:lnTo>
                  <a:pt x="35719" y="285750"/>
                </a:lnTo>
                <a:lnTo>
                  <a:pt x="42863" y="300038"/>
                </a:lnTo>
                <a:lnTo>
                  <a:pt x="50006" y="307182"/>
                </a:lnTo>
                <a:lnTo>
                  <a:pt x="64294" y="314325"/>
                </a:lnTo>
                <a:lnTo>
                  <a:pt x="71438" y="314325"/>
                </a:lnTo>
                <a:lnTo>
                  <a:pt x="85725" y="314325"/>
                </a:lnTo>
                <a:lnTo>
                  <a:pt x="100013" y="314325"/>
                </a:lnTo>
                <a:lnTo>
                  <a:pt x="107156" y="314325"/>
                </a:lnTo>
                <a:lnTo>
                  <a:pt x="121444" y="314325"/>
                </a:lnTo>
                <a:lnTo>
                  <a:pt x="128588" y="307182"/>
                </a:lnTo>
                <a:lnTo>
                  <a:pt x="142875" y="292894"/>
                </a:lnTo>
                <a:lnTo>
                  <a:pt x="142875" y="285750"/>
                </a:lnTo>
                <a:lnTo>
                  <a:pt x="150019" y="278607"/>
                </a:lnTo>
                <a:lnTo>
                  <a:pt x="157163" y="271463"/>
                </a:lnTo>
                <a:lnTo>
                  <a:pt x="157163" y="257175"/>
                </a:lnTo>
                <a:lnTo>
                  <a:pt x="164306" y="250032"/>
                </a:lnTo>
                <a:lnTo>
                  <a:pt x="164306" y="228600"/>
                </a:lnTo>
                <a:lnTo>
                  <a:pt x="164306" y="214313"/>
                </a:lnTo>
                <a:lnTo>
                  <a:pt x="164306" y="207169"/>
                </a:lnTo>
                <a:lnTo>
                  <a:pt x="157163" y="192882"/>
                </a:lnTo>
                <a:lnTo>
                  <a:pt x="150019" y="178594"/>
                </a:lnTo>
                <a:lnTo>
                  <a:pt x="142875" y="178594"/>
                </a:lnTo>
                <a:lnTo>
                  <a:pt x="135731" y="171450"/>
                </a:lnTo>
                <a:lnTo>
                  <a:pt x="121444" y="164307"/>
                </a:lnTo>
                <a:lnTo>
                  <a:pt x="114300" y="164307"/>
                </a:lnTo>
                <a:lnTo>
                  <a:pt x="107156" y="171450"/>
                </a:lnTo>
                <a:lnTo>
                  <a:pt x="92869" y="171450"/>
                </a:lnTo>
                <a:lnTo>
                  <a:pt x="85725" y="178594"/>
                </a:lnTo>
                <a:lnTo>
                  <a:pt x="71438" y="192882"/>
                </a:lnTo>
                <a:lnTo>
                  <a:pt x="64294" y="200025"/>
                </a:lnTo>
                <a:lnTo>
                  <a:pt x="57150" y="214313"/>
                </a:lnTo>
                <a:lnTo>
                  <a:pt x="50006" y="235744"/>
                </a:lnTo>
                <a:lnTo>
                  <a:pt x="42863" y="250032"/>
                </a:lnTo>
                <a:lnTo>
                  <a:pt x="42863" y="257175"/>
                </a:lnTo>
                <a:lnTo>
                  <a:pt x="42863" y="264319"/>
                </a:lnTo>
                <a:lnTo>
                  <a:pt x="42863" y="278607"/>
                </a:lnTo>
                <a:lnTo>
                  <a:pt x="50006" y="278607"/>
                </a:lnTo>
                <a:lnTo>
                  <a:pt x="50006" y="278607"/>
                </a:lnTo>
                <a:lnTo>
                  <a:pt x="57150" y="285750"/>
                </a:lnTo>
                <a:lnTo>
                  <a:pt x="57150" y="278607"/>
                </a:lnTo>
                <a:lnTo>
                  <a:pt x="64294" y="278607"/>
                </a:lnTo>
                <a:lnTo>
                  <a:pt x="71438" y="278607"/>
                </a:lnTo>
                <a:lnTo>
                  <a:pt x="71438" y="278607"/>
                </a:lnTo>
                <a:lnTo>
                  <a:pt x="78581" y="264319"/>
                </a:lnTo>
                <a:lnTo>
                  <a:pt x="85725" y="257175"/>
                </a:lnTo>
                <a:lnTo>
                  <a:pt x="100013" y="250032"/>
                </a:lnTo>
                <a:lnTo>
                  <a:pt x="107156" y="235744"/>
                </a:lnTo>
                <a:lnTo>
                  <a:pt x="107156" y="235744"/>
                </a:lnTo>
                <a:lnTo>
                  <a:pt x="114300" y="235744"/>
                </a:lnTo>
                <a:lnTo>
                  <a:pt x="114300" y="228600"/>
                </a:lnTo>
                <a:lnTo>
                  <a:pt x="114300" y="228600"/>
                </a:lnTo>
                <a:lnTo>
                  <a:pt x="114300" y="235744"/>
                </a:lnTo>
                <a:lnTo>
                  <a:pt x="121444" y="228600"/>
                </a:lnTo>
                <a:lnTo>
                  <a:pt x="121444" y="235744"/>
                </a:lnTo>
                <a:lnTo>
                  <a:pt x="121444" y="242888"/>
                </a:lnTo>
                <a:lnTo>
                  <a:pt x="128588" y="250032"/>
                </a:lnTo>
                <a:lnTo>
                  <a:pt x="128588" y="257175"/>
                </a:lnTo>
                <a:lnTo>
                  <a:pt x="142875" y="271463"/>
                </a:lnTo>
                <a:lnTo>
                  <a:pt x="142875" y="278607"/>
                </a:lnTo>
                <a:lnTo>
                  <a:pt x="157163" y="278607"/>
                </a:lnTo>
                <a:lnTo>
                  <a:pt x="164306" y="285750"/>
                </a:lnTo>
                <a:lnTo>
                  <a:pt x="178594" y="292894"/>
                </a:lnTo>
                <a:lnTo>
                  <a:pt x="185738" y="292894"/>
                </a:lnTo>
                <a:lnTo>
                  <a:pt x="200025" y="292894"/>
                </a:lnTo>
                <a:lnTo>
                  <a:pt x="214313" y="292894"/>
                </a:lnTo>
                <a:lnTo>
                  <a:pt x="228600" y="285750"/>
                </a:lnTo>
                <a:lnTo>
                  <a:pt x="242888" y="278607"/>
                </a:lnTo>
                <a:lnTo>
                  <a:pt x="250031" y="278607"/>
                </a:lnTo>
                <a:lnTo>
                  <a:pt x="264319" y="271463"/>
                </a:lnTo>
                <a:lnTo>
                  <a:pt x="271463" y="257175"/>
                </a:lnTo>
                <a:lnTo>
                  <a:pt x="285750" y="242888"/>
                </a:lnTo>
                <a:lnTo>
                  <a:pt x="292894" y="228600"/>
                </a:lnTo>
                <a:lnTo>
                  <a:pt x="300038" y="200025"/>
                </a:lnTo>
                <a:lnTo>
                  <a:pt x="307181" y="178594"/>
                </a:lnTo>
                <a:lnTo>
                  <a:pt x="314325" y="157163"/>
                </a:lnTo>
                <a:lnTo>
                  <a:pt x="314325" y="128588"/>
                </a:lnTo>
                <a:lnTo>
                  <a:pt x="314325" y="107157"/>
                </a:lnTo>
                <a:lnTo>
                  <a:pt x="314325" y="85725"/>
                </a:lnTo>
                <a:lnTo>
                  <a:pt x="307181" y="64294"/>
                </a:lnTo>
                <a:lnTo>
                  <a:pt x="300038" y="42863"/>
                </a:lnTo>
                <a:lnTo>
                  <a:pt x="292894" y="35719"/>
                </a:lnTo>
                <a:lnTo>
                  <a:pt x="285750" y="21432"/>
                </a:lnTo>
                <a:lnTo>
                  <a:pt x="278606" y="7144"/>
                </a:lnTo>
                <a:lnTo>
                  <a:pt x="264319" y="7144"/>
                </a:lnTo>
                <a:lnTo>
                  <a:pt x="257175" y="7144"/>
                </a:lnTo>
                <a:lnTo>
                  <a:pt x="257175" y="0"/>
                </a:lnTo>
                <a:lnTo>
                  <a:pt x="250031" y="7144"/>
                </a:lnTo>
                <a:lnTo>
                  <a:pt x="250031" y="14288"/>
                </a:lnTo>
                <a:lnTo>
                  <a:pt x="242888" y="14288"/>
                </a:lnTo>
                <a:lnTo>
                  <a:pt x="242888" y="28575"/>
                </a:lnTo>
                <a:lnTo>
                  <a:pt x="235744" y="50007"/>
                </a:lnTo>
                <a:lnTo>
                  <a:pt x="235744" y="64294"/>
                </a:lnTo>
                <a:lnTo>
                  <a:pt x="242888" y="78582"/>
                </a:lnTo>
                <a:lnTo>
                  <a:pt x="242888" y="100013"/>
                </a:lnTo>
                <a:lnTo>
                  <a:pt x="250031" y="121444"/>
                </a:lnTo>
                <a:lnTo>
                  <a:pt x="257175" y="142875"/>
                </a:lnTo>
                <a:lnTo>
                  <a:pt x="264319" y="164307"/>
                </a:lnTo>
                <a:lnTo>
                  <a:pt x="278606" y="178594"/>
                </a:lnTo>
                <a:lnTo>
                  <a:pt x="292894" y="192882"/>
                </a:lnTo>
                <a:lnTo>
                  <a:pt x="307181" y="207169"/>
                </a:lnTo>
                <a:lnTo>
                  <a:pt x="321469" y="221457"/>
                </a:lnTo>
                <a:lnTo>
                  <a:pt x="335756" y="228600"/>
                </a:lnTo>
                <a:lnTo>
                  <a:pt x="357188" y="235744"/>
                </a:lnTo>
                <a:lnTo>
                  <a:pt x="364331" y="242888"/>
                </a:lnTo>
                <a:lnTo>
                  <a:pt x="385763" y="242888"/>
                </a:lnTo>
                <a:lnTo>
                  <a:pt x="400050" y="235744"/>
                </a:lnTo>
                <a:lnTo>
                  <a:pt x="414338" y="242888"/>
                </a:lnTo>
                <a:lnTo>
                  <a:pt x="428625" y="250032"/>
                </a:lnTo>
                <a:lnTo>
                  <a:pt x="428625" y="2500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Freeform 80"/>
          <p:cNvSpPr/>
          <p:nvPr/>
        </p:nvSpPr>
        <p:spPr>
          <a:xfrm>
            <a:off x="7386638" y="3636169"/>
            <a:ext cx="207169" cy="564357"/>
          </a:xfrm>
          <a:custGeom>
            <a:avLst/>
            <a:gdLst/>
            <a:ahLst/>
            <a:cxnLst/>
            <a:rect l="0" t="0" r="0" b="0"/>
            <a:pathLst>
              <a:path w="207169" h="564357">
                <a:moveTo>
                  <a:pt x="35718" y="7144"/>
                </a:moveTo>
                <a:lnTo>
                  <a:pt x="35718" y="0"/>
                </a:lnTo>
                <a:lnTo>
                  <a:pt x="42862" y="0"/>
                </a:lnTo>
                <a:lnTo>
                  <a:pt x="42862" y="0"/>
                </a:lnTo>
                <a:lnTo>
                  <a:pt x="57150" y="7144"/>
                </a:lnTo>
                <a:lnTo>
                  <a:pt x="71437" y="14287"/>
                </a:lnTo>
                <a:lnTo>
                  <a:pt x="85725" y="28575"/>
                </a:lnTo>
                <a:lnTo>
                  <a:pt x="107156" y="42862"/>
                </a:lnTo>
                <a:lnTo>
                  <a:pt x="121443" y="71437"/>
                </a:lnTo>
                <a:lnTo>
                  <a:pt x="142875" y="85725"/>
                </a:lnTo>
                <a:lnTo>
                  <a:pt x="157162" y="114300"/>
                </a:lnTo>
                <a:lnTo>
                  <a:pt x="178593" y="150019"/>
                </a:lnTo>
                <a:lnTo>
                  <a:pt x="185737" y="178594"/>
                </a:lnTo>
                <a:lnTo>
                  <a:pt x="200025" y="214312"/>
                </a:lnTo>
                <a:lnTo>
                  <a:pt x="200025" y="250031"/>
                </a:lnTo>
                <a:lnTo>
                  <a:pt x="207168" y="278606"/>
                </a:lnTo>
                <a:lnTo>
                  <a:pt x="200025" y="307181"/>
                </a:lnTo>
                <a:lnTo>
                  <a:pt x="200025" y="342900"/>
                </a:lnTo>
                <a:lnTo>
                  <a:pt x="185737" y="371475"/>
                </a:lnTo>
                <a:lnTo>
                  <a:pt x="178593" y="392906"/>
                </a:lnTo>
                <a:lnTo>
                  <a:pt x="164306" y="421481"/>
                </a:lnTo>
                <a:lnTo>
                  <a:pt x="142875" y="450056"/>
                </a:lnTo>
                <a:lnTo>
                  <a:pt x="114300" y="471487"/>
                </a:lnTo>
                <a:lnTo>
                  <a:pt x="85725" y="500062"/>
                </a:lnTo>
                <a:lnTo>
                  <a:pt x="50006" y="528637"/>
                </a:lnTo>
                <a:lnTo>
                  <a:pt x="0" y="564356"/>
                </a:lnTo>
                <a:lnTo>
                  <a:pt x="0" y="5643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 81"/>
          <p:cNvSpPr/>
          <p:nvPr/>
        </p:nvSpPr>
        <p:spPr>
          <a:xfrm>
            <a:off x="5607844" y="3664744"/>
            <a:ext cx="307182" cy="907257"/>
          </a:xfrm>
          <a:custGeom>
            <a:avLst/>
            <a:gdLst/>
            <a:ahLst/>
            <a:cxnLst/>
            <a:rect l="0" t="0" r="0" b="0"/>
            <a:pathLst>
              <a:path w="307182" h="907257">
                <a:moveTo>
                  <a:pt x="121444" y="0"/>
                </a:moveTo>
                <a:lnTo>
                  <a:pt x="107156" y="21431"/>
                </a:lnTo>
                <a:lnTo>
                  <a:pt x="85725" y="71437"/>
                </a:lnTo>
                <a:lnTo>
                  <a:pt x="71437" y="114300"/>
                </a:lnTo>
                <a:lnTo>
                  <a:pt x="50006" y="157162"/>
                </a:lnTo>
                <a:lnTo>
                  <a:pt x="35719" y="207169"/>
                </a:lnTo>
                <a:lnTo>
                  <a:pt x="21431" y="257175"/>
                </a:lnTo>
                <a:lnTo>
                  <a:pt x="14287" y="300037"/>
                </a:lnTo>
                <a:lnTo>
                  <a:pt x="7144" y="350044"/>
                </a:lnTo>
                <a:lnTo>
                  <a:pt x="0" y="407194"/>
                </a:lnTo>
                <a:lnTo>
                  <a:pt x="0" y="450056"/>
                </a:lnTo>
                <a:lnTo>
                  <a:pt x="7144" y="500062"/>
                </a:lnTo>
                <a:lnTo>
                  <a:pt x="14287" y="550069"/>
                </a:lnTo>
                <a:lnTo>
                  <a:pt x="28575" y="592931"/>
                </a:lnTo>
                <a:lnTo>
                  <a:pt x="42862" y="628650"/>
                </a:lnTo>
                <a:lnTo>
                  <a:pt x="64294" y="671512"/>
                </a:lnTo>
                <a:lnTo>
                  <a:pt x="85725" y="707231"/>
                </a:lnTo>
                <a:lnTo>
                  <a:pt x="107156" y="735806"/>
                </a:lnTo>
                <a:lnTo>
                  <a:pt x="135731" y="764381"/>
                </a:lnTo>
                <a:lnTo>
                  <a:pt x="164306" y="792956"/>
                </a:lnTo>
                <a:lnTo>
                  <a:pt x="192881" y="814387"/>
                </a:lnTo>
                <a:lnTo>
                  <a:pt x="221456" y="842962"/>
                </a:lnTo>
                <a:lnTo>
                  <a:pt x="257175" y="864394"/>
                </a:lnTo>
                <a:lnTo>
                  <a:pt x="307181" y="907256"/>
                </a:lnTo>
                <a:lnTo>
                  <a:pt x="307181" y="9072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Freeform 82"/>
          <p:cNvSpPr/>
          <p:nvPr/>
        </p:nvSpPr>
        <p:spPr>
          <a:xfrm>
            <a:off x="750094" y="4814888"/>
            <a:ext cx="178595" cy="7144"/>
          </a:xfrm>
          <a:custGeom>
            <a:avLst/>
            <a:gdLst/>
            <a:ahLst/>
            <a:cxnLst/>
            <a:rect l="0" t="0" r="0" b="0"/>
            <a:pathLst>
              <a:path w="178595" h="7144">
                <a:moveTo>
                  <a:pt x="0" y="0"/>
                </a:moveTo>
                <a:lnTo>
                  <a:pt x="0" y="7143"/>
                </a:lnTo>
                <a:lnTo>
                  <a:pt x="0" y="0"/>
                </a:lnTo>
                <a:lnTo>
                  <a:pt x="7144" y="0"/>
                </a:lnTo>
                <a:lnTo>
                  <a:pt x="21431" y="7143"/>
                </a:lnTo>
                <a:lnTo>
                  <a:pt x="35719" y="0"/>
                </a:lnTo>
                <a:lnTo>
                  <a:pt x="50006" y="0"/>
                </a:lnTo>
                <a:lnTo>
                  <a:pt x="71437" y="7143"/>
                </a:lnTo>
                <a:lnTo>
                  <a:pt x="92869" y="0"/>
                </a:lnTo>
                <a:lnTo>
                  <a:pt x="121444" y="0"/>
                </a:lnTo>
                <a:lnTo>
                  <a:pt x="142875" y="0"/>
                </a:lnTo>
                <a:lnTo>
                  <a:pt x="178594" y="7143"/>
                </a:lnTo>
                <a:lnTo>
                  <a:pt x="178594" y="714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Freeform 83"/>
          <p:cNvSpPr/>
          <p:nvPr/>
        </p:nvSpPr>
        <p:spPr>
          <a:xfrm>
            <a:off x="1221581" y="4586288"/>
            <a:ext cx="185739" cy="500063"/>
          </a:xfrm>
          <a:custGeom>
            <a:avLst/>
            <a:gdLst/>
            <a:ahLst/>
            <a:cxnLst/>
            <a:rect l="0" t="0" r="0" b="0"/>
            <a:pathLst>
              <a:path w="185739" h="500063">
                <a:moveTo>
                  <a:pt x="114300" y="114300"/>
                </a:moveTo>
                <a:lnTo>
                  <a:pt x="107157" y="121443"/>
                </a:lnTo>
                <a:lnTo>
                  <a:pt x="107157" y="135731"/>
                </a:lnTo>
                <a:lnTo>
                  <a:pt x="107157" y="150018"/>
                </a:lnTo>
                <a:lnTo>
                  <a:pt x="107157" y="178593"/>
                </a:lnTo>
                <a:lnTo>
                  <a:pt x="100013" y="207168"/>
                </a:lnTo>
                <a:lnTo>
                  <a:pt x="100013" y="235743"/>
                </a:lnTo>
                <a:lnTo>
                  <a:pt x="100013" y="278606"/>
                </a:lnTo>
                <a:lnTo>
                  <a:pt x="92869" y="314325"/>
                </a:lnTo>
                <a:lnTo>
                  <a:pt x="92869" y="342900"/>
                </a:lnTo>
                <a:lnTo>
                  <a:pt x="92869" y="378618"/>
                </a:lnTo>
                <a:lnTo>
                  <a:pt x="92869" y="407193"/>
                </a:lnTo>
                <a:lnTo>
                  <a:pt x="92869" y="435768"/>
                </a:lnTo>
                <a:lnTo>
                  <a:pt x="92869" y="457200"/>
                </a:lnTo>
                <a:lnTo>
                  <a:pt x="92869" y="471487"/>
                </a:lnTo>
                <a:lnTo>
                  <a:pt x="92869" y="478631"/>
                </a:lnTo>
                <a:lnTo>
                  <a:pt x="92869" y="485775"/>
                </a:lnTo>
                <a:lnTo>
                  <a:pt x="92869" y="492918"/>
                </a:lnTo>
                <a:lnTo>
                  <a:pt x="92869" y="492918"/>
                </a:lnTo>
                <a:lnTo>
                  <a:pt x="92869" y="492918"/>
                </a:lnTo>
                <a:lnTo>
                  <a:pt x="92869" y="500062"/>
                </a:lnTo>
                <a:lnTo>
                  <a:pt x="92869" y="492918"/>
                </a:lnTo>
                <a:lnTo>
                  <a:pt x="92869" y="485775"/>
                </a:lnTo>
                <a:lnTo>
                  <a:pt x="85725" y="485775"/>
                </a:lnTo>
                <a:lnTo>
                  <a:pt x="85725" y="471487"/>
                </a:lnTo>
                <a:lnTo>
                  <a:pt x="78582" y="450056"/>
                </a:lnTo>
                <a:lnTo>
                  <a:pt x="78582" y="428625"/>
                </a:lnTo>
                <a:lnTo>
                  <a:pt x="71438" y="407193"/>
                </a:lnTo>
                <a:lnTo>
                  <a:pt x="64294" y="371475"/>
                </a:lnTo>
                <a:lnTo>
                  <a:pt x="64294" y="335756"/>
                </a:lnTo>
                <a:lnTo>
                  <a:pt x="57150" y="292893"/>
                </a:lnTo>
                <a:lnTo>
                  <a:pt x="57150" y="250031"/>
                </a:lnTo>
                <a:lnTo>
                  <a:pt x="57150" y="207168"/>
                </a:lnTo>
                <a:lnTo>
                  <a:pt x="64294" y="178593"/>
                </a:lnTo>
                <a:lnTo>
                  <a:pt x="64294" y="142875"/>
                </a:lnTo>
                <a:lnTo>
                  <a:pt x="64294" y="107156"/>
                </a:lnTo>
                <a:lnTo>
                  <a:pt x="71438" y="85725"/>
                </a:lnTo>
                <a:lnTo>
                  <a:pt x="71438" y="64293"/>
                </a:lnTo>
                <a:lnTo>
                  <a:pt x="78582" y="42862"/>
                </a:lnTo>
                <a:lnTo>
                  <a:pt x="78582" y="35718"/>
                </a:lnTo>
                <a:lnTo>
                  <a:pt x="85725" y="21431"/>
                </a:lnTo>
                <a:lnTo>
                  <a:pt x="92869" y="14287"/>
                </a:lnTo>
                <a:lnTo>
                  <a:pt x="92869" y="7143"/>
                </a:lnTo>
                <a:lnTo>
                  <a:pt x="100013" y="7143"/>
                </a:lnTo>
                <a:lnTo>
                  <a:pt x="107157" y="7143"/>
                </a:lnTo>
                <a:lnTo>
                  <a:pt x="114300" y="0"/>
                </a:lnTo>
                <a:lnTo>
                  <a:pt x="121444" y="7143"/>
                </a:lnTo>
                <a:lnTo>
                  <a:pt x="128588" y="7143"/>
                </a:lnTo>
                <a:lnTo>
                  <a:pt x="135732" y="7143"/>
                </a:lnTo>
                <a:lnTo>
                  <a:pt x="150019" y="21431"/>
                </a:lnTo>
                <a:lnTo>
                  <a:pt x="157163" y="28575"/>
                </a:lnTo>
                <a:lnTo>
                  <a:pt x="171450" y="35718"/>
                </a:lnTo>
                <a:lnTo>
                  <a:pt x="171450" y="42862"/>
                </a:lnTo>
                <a:lnTo>
                  <a:pt x="178594" y="57150"/>
                </a:lnTo>
                <a:lnTo>
                  <a:pt x="185738" y="64293"/>
                </a:lnTo>
                <a:lnTo>
                  <a:pt x="185738" y="78581"/>
                </a:lnTo>
                <a:lnTo>
                  <a:pt x="185738" y="92868"/>
                </a:lnTo>
                <a:lnTo>
                  <a:pt x="185738" y="100012"/>
                </a:lnTo>
                <a:lnTo>
                  <a:pt x="178594" y="107156"/>
                </a:lnTo>
                <a:lnTo>
                  <a:pt x="171450" y="121443"/>
                </a:lnTo>
                <a:lnTo>
                  <a:pt x="164307" y="135731"/>
                </a:lnTo>
                <a:lnTo>
                  <a:pt x="157163" y="142875"/>
                </a:lnTo>
                <a:lnTo>
                  <a:pt x="135732" y="157162"/>
                </a:lnTo>
                <a:lnTo>
                  <a:pt x="128588" y="171450"/>
                </a:lnTo>
                <a:lnTo>
                  <a:pt x="107157" y="178593"/>
                </a:lnTo>
                <a:lnTo>
                  <a:pt x="100013" y="185737"/>
                </a:lnTo>
                <a:lnTo>
                  <a:pt x="78582" y="192881"/>
                </a:lnTo>
                <a:lnTo>
                  <a:pt x="64294" y="192881"/>
                </a:lnTo>
                <a:lnTo>
                  <a:pt x="50007" y="200025"/>
                </a:lnTo>
                <a:lnTo>
                  <a:pt x="28575" y="207168"/>
                </a:lnTo>
                <a:lnTo>
                  <a:pt x="21432" y="207168"/>
                </a:lnTo>
                <a:lnTo>
                  <a:pt x="14288" y="200025"/>
                </a:lnTo>
                <a:lnTo>
                  <a:pt x="0" y="192881"/>
                </a:lnTo>
                <a:lnTo>
                  <a:pt x="0" y="1928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Freeform 84"/>
          <p:cNvSpPr/>
          <p:nvPr/>
        </p:nvSpPr>
        <p:spPr>
          <a:xfrm>
            <a:off x="1378744" y="4736306"/>
            <a:ext cx="457201" cy="278608"/>
          </a:xfrm>
          <a:custGeom>
            <a:avLst/>
            <a:gdLst/>
            <a:ahLst/>
            <a:cxnLst/>
            <a:rect l="0" t="0" r="0" b="0"/>
            <a:pathLst>
              <a:path w="457201" h="278608">
                <a:moveTo>
                  <a:pt x="0" y="64294"/>
                </a:moveTo>
                <a:lnTo>
                  <a:pt x="14287" y="71438"/>
                </a:lnTo>
                <a:lnTo>
                  <a:pt x="42862" y="85725"/>
                </a:lnTo>
                <a:lnTo>
                  <a:pt x="64294" y="85725"/>
                </a:lnTo>
                <a:lnTo>
                  <a:pt x="85725" y="85725"/>
                </a:lnTo>
                <a:lnTo>
                  <a:pt x="107156" y="92869"/>
                </a:lnTo>
                <a:lnTo>
                  <a:pt x="128587" y="92869"/>
                </a:lnTo>
                <a:lnTo>
                  <a:pt x="150019" y="85725"/>
                </a:lnTo>
                <a:lnTo>
                  <a:pt x="164306" y="85725"/>
                </a:lnTo>
                <a:lnTo>
                  <a:pt x="185737" y="85725"/>
                </a:lnTo>
                <a:lnTo>
                  <a:pt x="207169" y="78582"/>
                </a:lnTo>
                <a:lnTo>
                  <a:pt x="221456" y="71438"/>
                </a:lnTo>
                <a:lnTo>
                  <a:pt x="228600" y="71438"/>
                </a:lnTo>
                <a:lnTo>
                  <a:pt x="242887" y="64294"/>
                </a:lnTo>
                <a:lnTo>
                  <a:pt x="250031" y="50007"/>
                </a:lnTo>
                <a:lnTo>
                  <a:pt x="257175" y="42863"/>
                </a:lnTo>
                <a:lnTo>
                  <a:pt x="257175" y="35719"/>
                </a:lnTo>
                <a:lnTo>
                  <a:pt x="257175" y="28575"/>
                </a:lnTo>
                <a:lnTo>
                  <a:pt x="257175" y="14288"/>
                </a:lnTo>
                <a:lnTo>
                  <a:pt x="250031" y="14288"/>
                </a:lnTo>
                <a:lnTo>
                  <a:pt x="242887" y="0"/>
                </a:lnTo>
                <a:lnTo>
                  <a:pt x="228600" y="0"/>
                </a:lnTo>
                <a:lnTo>
                  <a:pt x="221456" y="0"/>
                </a:lnTo>
                <a:lnTo>
                  <a:pt x="207169" y="0"/>
                </a:lnTo>
                <a:lnTo>
                  <a:pt x="192881" y="7144"/>
                </a:lnTo>
                <a:lnTo>
                  <a:pt x="178594" y="14288"/>
                </a:lnTo>
                <a:lnTo>
                  <a:pt x="164306" y="21432"/>
                </a:lnTo>
                <a:lnTo>
                  <a:pt x="150019" y="35719"/>
                </a:lnTo>
                <a:lnTo>
                  <a:pt x="135731" y="50007"/>
                </a:lnTo>
                <a:lnTo>
                  <a:pt x="121444" y="64294"/>
                </a:lnTo>
                <a:lnTo>
                  <a:pt x="107156" y="78582"/>
                </a:lnTo>
                <a:lnTo>
                  <a:pt x="100012" y="100013"/>
                </a:lnTo>
                <a:lnTo>
                  <a:pt x="92869" y="128588"/>
                </a:lnTo>
                <a:lnTo>
                  <a:pt x="85725" y="142875"/>
                </a:lnTo>
                <a:lnTo>
                  <a:pt x="85725" y="164307"/>
                </a:lnTo>
                <a:lnTo>
                  <a:pt x="85725" y="185738"/>
                </a:lnTo>
                <a:lnTo>
                  <a:pt x="85725" y="200025"/>
                </a:lnTo>
                <a:lnTo>
                  <a:pt x="92869" y="214313"/>
                </a:lnTo>
                <a:lnTo>
                  <a:pt x="100012" y="228600"/>
                </a:lnTo>
                <a:lnTo>
                  <a:pt x="107156" y="242888"/>
                </a:lnTo>
                <a:lnTo>
                  <a:pt x="121444" y="242888"/>
                </a:lnTo>
                <a:lnTo>
                  <a:pt x="128587" y="250032"/>
                </a:lnTo>
                <a:lnTo>
                  <a:pt x="142875" y="257175"/>
                </a:lnTo>
                <a:lnTo>
                  <a:pt x="150019" y="257175"/>
                </a:lnTo>
                <a:lnTo>
                  <a:pt x="164306" y="257175"/>
                </a:lnTo>
                <a:lnTo>
                  <a:pt x="178594" y="257175"/>
                </a:lnTo>
                <a:lnTo>
                  <a:pt x="192881" y="242888"/>
                </a:lnTo>
                <a:lnTo>
                  <a:pt x="207169" y="235744"/>
                </a:lnTo>
                <a:lnTo>
                  <a:pt x="228600" y="221457"/>
                </a:lnTo>
                <a:lnTo>
                  <a:pt x="242887" y="207169"/>
                </a:lnTo>
                <a:lnTo>
                  <a:pt x="257175" y="185738"/>
                </a:lnTo>
                <a:lnTo>
                  <a:pt x="264319" y="171450"/>
                </a:lnTo>
                <a:lnTo>
                  <a:pt x="285750" y="157163"/>
                </a:lnTo>
                <a:lnTo>
                  <a:pt x="292894" y="135732"/>
                </a:lnTo>
                <a:lnTo>
                  <a:pt x="300037" y="114300"/>
                </a:lnTo>
                <a:lnTo>
                  <a:pt x="307181" y="107157"/>
                </a:lnTo>
                <a:lnTo>
                  <a:pt x="314325" y="100013"/>
                </a:lnTo>
                <a:lnTo>
                  <a:pt x="314325" y="100013"/>
                </a:lnTo>
                <a:lnTo>
                  <a:pt x="314325" y="100013"/>
                </a:lnTo>
                <a:lnTo>
                  <a:pt x="321469" y="92869"/>
                </a:lnTo>
                <a:lnTo>
                  <a:pt x="321469" y="100013"/>
                </a:lnTo>
                <a:lnTo>
                  <a:pt x="321469" y="107157"/>
                </a:lnTo>
                <a:lnTo>
                  <a:pt x="321469" y="114300"/>
                </a:lnTo>
                <a:lnTo>
                  <a:pt x="321469" y="121444"/>
                </a:lnTo>
                <a:lnTo>
                  <a:pt x="321469" y="142875"/>
                </a:lnTo>
                <a:lnTo>
                  <a:pt x="321469" y="157163"/>
                </a:lnTo>
                <a:lnTo>
                  <a:pt x="321469" y="171450"/>
                </a:lnTo>
                <a:lnTo>
                  <a:pt x="321469" y="192882"/>
                </a:lnTo>
                <a:lnTo>
                  <a:pt x="321469" y="207169"/>
                </a:lnTo>
                <a:lnTo>
                  <a:pt x="328612" y="221457"/>
                </a:lnTo>
                <a:lnTo>
                  <a:pt x="328612" y="235744"/>
                </a:lnTo>
                <a:lnTo>
                  <a:pt x="335756" y="250032"/>
                </a:lnTo>
                <a:lnTo>
                  <a:pt x="335756" y="257175"/>
                </a:lnTo>
                <a:lnTo>
                  <a:pt x="342900" y="264319"/>
                </a:lnTo>
                <a:lnTo>
                  <a:pt x="350044" y="271463"/>
                </a:lnTo>
                <a:lnTo>
                  <a:pt x="357187" y="271463"/>
                </a:lnTo>
                <a:lnTo>
                  <a:pt x="357187" y="271463"/>
                </a:lnTo>
                <a:lnTo>
                  <a:pt x="357187" y="278607"/>
                </a:lnTo>
                <a:lnTo>
                  <a:pt x="357187" y="278607"/>
                </a:lnTo>
                <a:lnTo>
                  <a:pt x="357187" y="278607"/>
                </a:lnTo>
                <a:lnTo>
                  <a:pt x="357187" y="271463"/>
                </a:lnTo>
                <a:lnTo>
                  <a:pt x="357187" y="271463"/>
                </a:lnTo>
                <a:lnTo>
                  <a:pt x="350044" y="257175"/>
                </a:lnTo>
                <a:lnTo>
                  <a:pt x="350044" y="235744"/>
                </a:lnTo>
                <a:lnTo>
                  <a:pt x="350044" y="221457"/>
                </a:lnTo>
                <a:lnTo>
                  <a:pt x="342900" y="200025"/>
                </a:lnTo>
                <a:lnTo>
                  <a:pt x="342900" y="171450"/>
                </a:lnTo>
                <a:lnTo>
                  <a:pt x="342900" y="157163"/>
                </a:lnTo>
                <a:lnTo>
                  <a:pt x="342900" y="135732"/>
                </a:lnTo>
                <a:lnTo>
                  <a:pt x="342900" y="107157"/>
                </a:lnTo>
                <a:lnTo>
                  <a:pt x="350044" y="100013"/>
                </a:lnTo>
                <a:lnTo>
                  <a:pt x="350044" y="85725"/>
                </a:lnTo>
                <a:lnTo>
                  <a:pt x="357187" y="64294"/>
                </a:lnTo>
                <a:lnTo>
                  <a:pt x="357187" y="57150"/>
                </a:lnTo>
                <a:lnTo>
                  <a:pt x="371475" y="42863"/>
                </a:lnTo>
                <a:lnTo>
                  <a:pt x="385762" y="28575"/>
                </a:lnTo>
                <a:lnTo>
                  <a:pt x="400050" y="21432"/>
                </a:lnTo>
                <a:lnTo>
                  <a:pt x="414337" y="14288"/>
                </a:lnTo>
                <a:lnTo>
                  <a:pt x="428625" y="7144"/>
                </a:lnTo>
                <a:lnTo>
                  <a:pt x="457200" y="0"/>
                </a:lnTo>
                <a:lnTo>
                  <a:pt x="45720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Freeform 85"/>
          <p:cNvSpPr/>
          <p:nvPr/>
        </p:nvSpPr>
        <p:spPr>
          <a:xfrm>
            <a:off x="1864519" y="4707731"/>
            <a:ext cx="157163" cy="271464"/>
          </a:xfrm>
          <a:custGeom>
            <a:avLst/>
            <a:gdLst/>
            <a:ahLst/>
            <a:cxnLst/>
            <a:rect l="0" t="0" r="0" b="0"/>
            <a:pathLst>
              <a:path w="157163" h="271464">
                <a:moveTo>
                  <a:pt x="107156" y="14288"/>
                </a:moveTo>
                <a:lnTo>
                  <a:pt x="121444" y="7144"/>
                </a:lnTo>
                <a:lnTo>
                  <a:pt x="135731" y="7144"/>
                </a:lnTo>
                <a:lnTo>
                  <a:pt x="150019" y="0"/>
                </a:lnTo>
                <a:lnTo>
                  <a:pt x="150019" y="7144"/>
                </a:lnTo>
                <a:lnTo>
                  <a:pt x="157162" y="7144"/>
                </a:lnTo>
                <a:lnTo>
                  <a:pt x="157162" y="0"/>
                </a:lnTo>
                <a:lnTo>
                  <a:pt x="157162" y="0"/>
                </a:lnTo>
                <a:lnTo>
                  <a:pt x="150019" y="7144"/>
                </a:lnTo>
                <a:lnTo>
                  <a:pt x="135731" y="0"/>
                </a:lnTo>
                <a:lnTo>
                  <a:pt x="121444" y="0"/>
                </a:lnTo>
                <a:lnTo>
                  <a:pt x="107156" y="7144"/>
                </a:lnTo>
                <a:lnTo>
                  <a:pt x="92869" y="7144"/>
                </a:lnTo>
                <a:lnTo>
                  <a:pt x="71437" y="7144"/>
                </a:lnTo>
                <a:lnTo>
                  <a:pt x="57150" y="21432"/>
                </a:lnTo>
                <a:lnTo>
                  <a:pt x="42862" y="28575"/>
                </a:lnTo>
                <a:lnTo>
                  <a:pt x="28575" y="28575"/>
                </a:lnTo>
                <a:lnTo>
                  <a:pt x="21431" y="28575"/>
                </a:lnTo>
                <a:lnTo>
                  <a:pt x="7144" y="35719"/>
                </a:lnTo>
                <a:lnTo>
                  <a:pt x="7144" y="35719"/>
                </a:lnTo>
                <a:lnTo>
                  <a:pt x="0" y="50007"/>
                </a:lnTo>
                <a:lnTo>
                  <a:pt x="0" y="57150"/>
                </a:lnTo>
                <a:lnTo>
                  <a:pt x="0" y="64294"/>
                </a:lnTo>
                <a:lnTo>
                  <a:pt x="7144" y="71438"/>
                </a:lnTo>
                <a:lnTo>
                  <a:pt x="14287" y="85725"/>
                </a:lnTo>
                <a:lnTo>
                  <a:pt x="28575" y="100013"/>
                </a:lnTo>
                <a:lnTo>
                  <a:pt x="35719" y="114300"/>
                </a:lnTo>
                <a:lnTo>
                  <a:pt x="50006" y="128588"/>
                </a:lnTo>
                <a:lnTo>
                  <a:pt x="64294" y="142875"/>
                </a:lnTo>
                <a:lnTo>
                  <a:pt x="85725" y="157163"/>
                </a:lnTo>
                <a:lnTo>
                  <a:pt x="100012" y="171450"/>
                </a:lnTo>
                <a:lnTo>
                  <a:pt x="114300" y="185738"/>
                </a:lnTo>
                <a:lnTo>
                  <a:pt x="121444" y="192882"/>
                </a:lnTo>
                <a:lnTo>
                  <a:pt x="135731" y="207169"/>
                </a:lnTo>
                <a:lnTo>
                  <a:pt x="135731" y="221457"/>
                </a:lnTo>
                <a:lnTo>
                  <a:pt x="142875" y="228600"/>
                </a:lnTo>
                <a:lnTo>
                  <a:pt x="142875" y="235744"/>
                </a:lnTo>
                <a:lnTo>
                  <a:pt x="142875" y="242888"/>
                </a:lnTo>
                <a:lnTo>
                  <a:pt x="135731" y="250032"/>
                </a:lnTo>
                <a:lnTo>
                  <a:pt x="135731" y="250032"/>
                </a:lnTo>
                <a:lnTo>
                  <a:pt x="121444" y="264319"/>
                </a:lnTo>
                <a:lnTo>
                  <a:pt x="114300" y="264319"/>
                </a:lnTo>
                <a:lnTo>
                  <a:pt x="100012" y="264319"/>
                </a:lnTo>
                <a:lnTo>
                  <a:pt x="85725" y="264319"/>
                </a:lnTo>
                <a:lnTo>
                  <a:pt x="71437" y="271463"/>
                </a:lnTo>
                <a:lnTo>
                  <a:pt x="64294" y="264319"/>
                </a:lnTo>
                <a:lnTo>
                  <a:pt x="50006" y="264319"/>
                </a:lnTo>
                <a:lnTo>
                  <a:pt x="35719" y="257175"/>
                </a:lnTo>
                <a:lnTo>
                  <a:pt x="21431" y="257175"/>
                </a:lnTo>
                <a:lnTo>
                  <a:pt x="21431" y="2571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reeform 86"/>
          <p:cNvSpPr/>
          <p:nvPr/>
        </p:nvSpPr>
        <p:spPr>
          <a:xfrm>
            <a:off x="2121694" y="4772025"/>
            <a:ext cx="271463" cy="221457"/>
          </a:xfrm>
          <a:custGeom>
            <a:avLst/>
            <a:gdLst/>
            <a:ahLst/>
            <a:cxnLst/>
            <a:rect l="0" t="0" r="0" b="0"/>
            <a:pathLst>
              <a:path w="271463" h="221457">
                <a:moveTo>
                  <a:pt x="0" y="0"/>
                </a:moveTo>
                <a:lnTo>
                  <a:pt x="0" y="0"/>
                </a:lnTo>
                <a:lnTo>
                  <a:pt x="0" y="21431"/>
                </a:lnTo>
                <a:lnTo>
                  <a:pt x="0" y="35719"/>
                </a:lnTo>
                <a:lnTo>
                  <a:pt x="0" y="50006"/>
                </a:lnTo>
                <a:lnTo>
                  <a:pt x="0" y="78581"/>
                </a:lnTo>
                <a:lnTo>
                  <a:pt x="0" y="100013"/>
                </a:lnTo>
                <a:lnTo>
                  <a:pt x="0" y="121444"/>
                </a:lnTo>
                <a:lnTo>
                  <a:pt x="0" y="142875"/>
                </a:lnTo>
                <a:lnTo>
                  <a:pt x="0" y="164306"/>
                </a:lnTo>
                <a:lnTo>
                  <a:pt x="0" y="178594"/>
                </a:lnTo>
                <a:lnTo>
                  <a:pt x="7144" y="192881"/>
                </a:lnTo>
                <a:lnTo>
                  <a:pt x="7144" y="207169"/>
                </a:lnTo>
                <a:lnTo>
                  <a:pt x="14287" y="207169"/>
                </a:lnTo>
                <a:lnTo>
                  <a:pt x="21431" y="214313"/>
                </a:lnTo>
                <a:lnTo>
                  <a:pt x="21431" y="221456"/>
                </a:lnTo>
                <a:lnTo>
                  <a:pt x="28575" y="214313"/>
                </a:lnTo>
                <a:lnTo>
                  <a:pt x="35719" y="207169"/>
                </a:lnTo>
                <a:lnTo>
                  <a:pt x="42862" y="207169"/>
                </a:lnTo>
                <a:lnTo>
                  <a:pt x="50006" y="200025"/>
                </a:lnTo>
                <a:lnTo>
                  <a:pt x="50006" y="185738"/>
                </a:lnTo>
                <a:lnTo>
                  <a:pt x="57150" y="171450"/>
                </a:lnTo>
                <a:lnTo>
                  <a:pt x="64294" y="157163"/>
                </a:lnTo>
                <a:lnTo>
                  <a:pt x="71437" y="128588"/>
                </a:lnTo>
                <a:lnTo>
                  <a:pt x="78581" y="107156"/>
                </a:lnTo>
                <a:lnTo>
                  <a:pt x="85725" y="85725"/>
                </a:lnTo>
                <a:lnTo>
                  <a:pt x="92869" y="64294"/>
                </a:lnTo>
                <a:lnTo>
                  <a:pt x="100012" y="42863"/>
                </a:lnTo>
                <a:lnTo>
                  <a:pt x="107156" y="35719"/>
                </a:lnTo>
                <a:lnTo>
                  <a:pt x="114300" y="21431"/>
                </a:lnTo>
                <a:lnTo>
                  <a:pt x="114300" y="21431"/>
                </a:lnTo>
                <a:lnTo>
                  <a:pt x="114300" y="21431"/>
                </a:lnTo>
                <a:lnTo>
                  <a:pt x="114300" y="21431"/>
                </a:lnTo>
                <a:lnTo>
                  <a:pt x="121444" y="21431"/>
                </a:lnTo>
                <a:lnTo>
                  <a:pt x="121444" y="28575"/>
                </a:lnTo>
                <a:lnTo>
                  <a:pt x="128587" y="42863"/>
                </a:lnTo>
                <a:lnTo>
                  <a:pt x="128587" y="50006"/>
                </a:lnTo>
                <a:lnTo>
                  <a:pt x="135731" y="71438"/>
                </a:lnTo>
                <a:lnTo>
                  <a:pt x="142875" y="92869"/>
                </a:lnTo>
                <a:lnTo>
                  <a:pt x="150019" y="107156"/>
                </a:lnTo>
                <a:lnTo>
                  <a:pt x="157162" y="128588"/>
                </a:lnTo>
                <a:lnTo>
                  <a:pt x="164306" y="150019"/>
                </a:lnTo>
                <a:lnTo>
                  <a:pt x="178594" y="164306"/>
                </a:lnTo>
                <a:lnTo>
                  <a:pt x="185737" y="171450"/>
                </a:lnTo>
                <a:lnTo>
                  <a:pt x="200025" y="185738"/>
                </a:lnTo>
                <a:lnTo>
                  <a:pt x="214312" y="192881"/>
                </a:lnTo>
                <a:lnTo>
                  <a:pt x="235744" y="192881"/>
                </a:lnTo>
                <a:lnTo>
                  <a:pt x="250031" y="192881"/>
                </a:lnTo>
                <a:lnTo>
                  <a:pt x="271462" y="192881"/>
                </a:lnTo>
                <a:lnTo>
                  <a:pt x="271462" y="1928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Freeform 87"/>
          <p:cNvSpPr/>
          <p:nvPr/>
        </p:nvSpPr>
        <p:spPr>
          <a:xfrm>
            <a:off x="2328863" y="4736306"/>
            <a:ext cx="271463" cy="178595"/>
          </a:xfrm>
          <a:custGeom>
            <a:avLst/>
            <a:gdLst/>
            <a:ahLst/>
            <a:cxnLst/>
            <a:rect l="0" t="0" r="0" b="0"/>
            <a:pathLst>
              <a:path w="271463" h="178595">
                <a:moveTo>
                  <a:pt x="171450" y="0"/>
                </a:moveTo>
                <a:lnTo>
                  <a:pt x="157162" y="0"/>
                </a:lnTo>
                <a:lnTo>
                  <a:pt x="135731" y="0"/>
                </a:lnTo>
                <a:lnTo>
                  <a:pt x="114300" y="0"/>
                </a:lnTo>
                <a:lnTo>
                  <a:pt x="100012" y="0"/>
                </a:lnTo>
                <a:lnTo>
                  <a:pt x="78581" y="7144"/>
                </a:lnTo>
                <a:lnTo>
                  <a:pt x="64293" y="21432"/>
                </a:lnTo>
                <a:lnTo>
                  <a:pt x="42862" y="28575"/>
                </a:lnTo>
                <a:lnTo>
                  <a:pt x="28575" y="50007"/>
                </a:lnTo>
                <a:lnTo>
                  <a:pt x="14287" y="64294"/>
                </a:lnTo>
                <a:lnTo>
                  <a:pt x="7143" y="85725"/>
                </a:lnTo>
                <a:lnTo>
                  <a:pt x="0" y="92869"/>
                </a:lnTo>
                <a:lnTo>
                  <a:pt x="0" y="107157"/>
                </a:lnTo>
                <a:lnTo>
                  <a:pt x="0" y="114300"/>
                </a:lnTo>
                <a:lnTo>
                  <a:pt x="0" y="121444"/>
                </a:lnTo>
                <a:lnTo>
                  <a:pt x="7143" y="128588"/>
                </a:lnTo>
                <a:lnTo>
                  <a:pt x="14287" y="135732"/>
                </a:lnTo>
                <a:lnTo>
                  <a:pt x="28575" y="135732"/>
                </a:lnTo>
                <a:lnTo>
                  <a:pt x="35718" y="135732"/>
                </a:lnTo>
                <a:lnTo>
                  <a:pt x="42862" y="135732"/>
                </a:lnTo>
                <a:lnTo>
                  <a:pt x="57150" y="128588"/>
                </a:lnTo>
                <a:lnTo>
                  <a:pt x="64293" y="121444"/>
                </a:lnTo>
                <a:lnTo>
                  <a:pt x="78581" y="107157"/>
                </a:lnTo>
                <a:lnTo>
                  <a:pt x="92868" y="92869"/>
                </a:lnTo>
                <a:lnTo>
                  <a:pt x="100012" y="78582"/>
                </a:lnTo>
                <a:lnTo>
                  <a:pt x="114300" y="64294"/>
                </a:lnTo>
                <a:lnTo>
                  <a:pt x="135731" y="42863"/>
                </a:lnTo>
                <a:lnTo>
                  <a:pt x="142875" y="28575"/>
                </a:lnTo>
                <a:lnTo>
                  <a:pt x="150018" y="28575"/>
                </a:lnTo>
                <a:lnTo>
                  <a:pt x="157162" y="21432"/>
                </a:lnTo>
                <a:lnTo>
                  <a:pt x="157162" y="14288"/>
                </a:lnTo>
                <a:lnTo>
                  <a:pt x="157162" y="21432"/>
                </a:lnTo>
                <a:lnTo>
                  <a:pt x="164306" y="21432"/>
                </a:lnTo>
                <a:lnTo>
                  <a:pt x="164306" y="28575"/>
                </a:lnTo>
                <a:lnTo>
                  <a:pt x="164306" y="42863"/>
                </a:lnTo>
                <a:lnTo>
                  <a:pt x="164306" y="57150"/>
                </a:lnTo>
                <a:lnTo>
                  <a:pt x="164306" y="71438"/>
                </a:lnTo>
                <a:lnTo>
                  <a:pt x="164306" y="85725"/>
                </a:lnTo>
                <a:lnTo>
                  <a:pt x="171450" y="107157"/>
                </a:lnTo>
                <a:lnTo>
                  <a:pt x="171450" y="128588"/>
                </a:lnTo>
                <a:lnTo>
                  <a:pt x="178593" y="135732"/>
                </a:lnTo>
                <a:lnTo>
                  <a:pt x="185737" y="157163"/>
                </a:lnTo>
                <a:lnTo>
                  <a:pt x="207168" y="164307"/>
                </a:lnTo>
                <a:lnTo>
                  <a:pt x="214312" y="171450"/>
                </a:lnTo>
                <a:lnTo>
                  <a:pt x="228600" y="178594"/>
                </a:lnTo>
                <a:lnTo>
                  <a:pt x="242887" y="178594"/>
                </a:lnTo>
                <a:lnTo>
                  <a:pt x="271462" y="178594"/>
                </a:lnTo>
                <a:lnTo>
                  <a:pt x="271462" y="1785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>
            <a:off x="2607469" y="4650581"/>
            <a:ext cx="364332" cy="300039"/>
          </a:xfrm>
          <a:custGeom>
            <a:avLst/>
            <a:gdLst/>
            <a:ahLst/>
            <a:cxnLst/>
            <a:rect l="0" t="0" r="0" b="0"/>
            <a:pathLst>
              <a:path w="364332" h="300039">
                <a:moveTo>
                  <a:pt x="121444" y="14288"/>
                </a:moveTo>
                <a:lnTo>
                  <a:pt x="114300" y="7144"/>
                </a:lnTo>
                <a:lnTo>
                  <a:pt x="100012" y="7144"/>
                </a:lnTo>
                <a:lnTo>
                  <a:pt x="78581" y="0"/>
                </a:lnTo>
                <a:lnTo>
                  <a:pt x="64294" y="0"/>
                </a:lnTo>
                <a:lnTo>
                  <a:pt x="50006" y="7144"/>
                </a:lnTo>
                <a:lnTo>
                  <a:pt x="35719" y="7144"/>
                </a:lnTo>
                <a:lnTo>
                  <a:pt x="21431" y="7144"/>
                </a:lnTo>
                <a:lnTo>
                  <a:pt x="14287" y="14288"/>
                </a:lnTo>
                <a:lnTo>
                  <a:pt x="7144" y="14288"/>
                </a:lnTo>
                <a:lnTo>
                  <a:pt x="0" y="14288"/>
                </a:lnTo>
                <a:lnTo>
                  <a:pt x="0" y="21432"/>
                </a:lnTo>
                <a:lnTo>
                  <a:pt x="0" y="35719"/>
                </a:lnTo>
                <a:lnTo>
                  <a:pt x="0" y="35719"/>
                </a:lnTo>
                <a:lnTo>
                  <a:pt x="0" y="50007"/>
                </a:lnTo>
                <a:lnTo>
                  <a:pt x="7144" y="64294"/>
                </a:lnTo>
                <a:lnTo>
                  <a:pt x="21431" y="71438"/>
                </a:lnTo>
                <a:lnTo>
                  <a:pt x="28575" y="85725"/>
                </a:lnTo>
                <a:lnTo>
                  <a:pt x="42862" y="100013"/>
                </a:lnTo>
                <a:lnTo>
                  <a:pt x="57150" y="114300"/>
                </a:lnTo>
                <a:lnTo>
                  <a:pt x="71437" y="128588"/>
                </a:lnTo>
                <a:lnTo>
                  <a:pt x="85725" y="150019"/>
                </a:lnTo>
                <a:lnTo>
                  <a:pt x="100012" y="164307"/>
                </a:lnTo>
                <a:lnTo>
                  <a:pt x="107156" y="178594"/>
                </a:lnTo>
                <a:lnTo>
                  <a:pt x="121444" y="192882"/>
                </a:lnTo>
                <a:lnTo>
                  <a:pt x="128587" y="214313"/>
                </a:lnTo>
                <a:lnTo>
                  <a:pt x="135731" y="221457"/>
                </a:lnTo>
                <a:lnTo>
                  <a:pt x="135731" y="235744"/>
                </a:lnTo>
                <a:lnTo>
                  <a:pt x="135731" y="242888"/>
                </a:lnTo>
                <a:lnTo>
                  <a:pt x="135731" y="250032"/>
                </a:lnTo>
                <a:lnTo>
                  <a:pt x="135731" y="250032"/>
                </a:lnTo>
                <a:lnTo>
                  <a:pt x="128587" y="264319"/>
                </a:lnTo>
                <a:lnTo>
                  <a:pt x="114300" y="264319"/>
                </a:lnTo>
                <a:lnTo>
                  <a:pt x="107156" y="264319"/>
                </a:lnTo>
                <a:lnTo>
                  <a:pt x="92869" y="271463"/>
                </a:lnTo>
                <a:lnTo>
                  <a:pt x="78581" y="264319"/>
                </a:lnTo>
                <a:lnTo>
                  <a:pt x="64294" y="257175"/>
                </a:lnTo>
                <a:lnTo>
                  <a:pt x="50006" y="257175"/>
                </a:lnTo>
                <a:lnTo>
                  <a:pt x="42862" y="257175"/>
                </a:lnTo>
                <a:lnTo>
                  <a:pt x="35719" y="250032"/>
                </a:lnTo>
                <a:lnTo>
                  <a:pt x="28575" y="242888"/>
                </a:lnTo>
                <a:lnTo>
                  <a:pt x="28575" y="242888"/>
                </a:lnTo>
                <a:lnTo>
                  <a:pt x="28575" y="235744"/>
                </a:lnTo>
                <a:lnTo>
                  <a:pt x="35719" y="235744"/>
                </a:lnTo>
                <a:lnTo>
                  <a:pt x="35719" y="228600"/>
                </a:lnTo>
                <a:lnTo>
                  <a:pt x="50006" y="228600"/>
                </a:lnTo>
                <a:lnTo>
                  <a:pt x="64294" y="221457"/>
                </a:lnTo>
                <a:lnTo>
                  <a:pt x="78581" y="221457"/>
                </a:lnTo>
                <a:lnTo>
                  <a:pt x="100012" y="214313"/>
                </a:lnTo>
                <a:lnTo>
                  <a:pt x="121444" y="200025"/>
                </a:lnTo>
                <a:lnTo>
                  <a:pt x="142875" y="200025"/>
                </a:lnTo>
                <a:lnTo>
                  <a:pt x="178594" y="200025"/>
                </a:lnTo>
                <a:lnTo>
                  <a:pt x="200025" y="192882"/>
                </a:lnTo>
                <a:lnTo>
                  <a:pt x="228600" y="192882"/>
                </a:lnTo>
                <a:lnTo>
                  <a:pt x="257175" y="185738"/>
                </a:lnTo>
                <a:lnTo>
                  <a:pt x="278606" y="178594"/>
                </a:lnTo>
                <a:lnTo>
                  <a:pt x="300037" y="171450"/>
                </a:lnTo>
                <a:lnTo>
                  <a:pt x="314325" y="171450"/>
                </a:lnTo>
                <a:lnTo>
                  <a:pt x="328612" y="171450"/>
                </a:lnTo>
                <a:lnTo>
                  <a:pt x="335756" y="157163"/>
                </a:lnTo>
                <a:lnTo>
                  <a:pt x="342900" y="157163"/>
                </a:lnTo>
                <a:lnTo>
                  <a:pt x="357187" y="150019"/>
                </a:lnTo>
                <a:lnTo>
                  <a:pt x="357187" y="142875"/>
                </a:lnTo>
                <a:lnTo>
                  <a:pt x="357187" y="135732"/>
                </a:lnTo>
                <a:lnTo>
                  <a:pt x="357187" y="128588"/>
                </a:lnTo>
                <a:lnTo>
                  <a:pt x="357187" y="121444"/>
                </a:lnTo>
                <a:lnTo>
                  <a:pt x="350044" y="114300"/>
                </a:lnTo>
                <a:lnTo>
                  <a:pt x="342900" y="114300"/>
                </a:lnTo>
                <a:lnTo>
                  <a:pt x="335756" y="100013"/>
                </a:lnTo>
                <a:lnTo>
                  <a:pt x="321469" y="100013"/>
                </a:lnTo>
                <a:lnTo>
                  <a:pt x="314325" y="100013"/>
                </a:lnTo>
                <a:lnTo>
                  <a:pt x="300037" y="100013"/>
                </a:lnTo>
                <a:lnTo>
                  <a:pt x="285750" y="107157"/>
                </a:lnTo>
                <a:lnTo>
                  <a:pt x="271462" y="121444"/>
                </a:lnTo>
                <a:lnTo>
                  <a:pt x="264319" y="128588"/>
                </a:lnTo>
                <a:lnTo>
                  <a:pt x="250031" y="142875"/>
                </a:lnTo>
                <a:lnTo>
                  <a:pt x="242887" y="157163"/>
                </a:lnTo>
                <a:lnTo>
                  <a:pt x="235744" y="178594"/>
                </a:lnTo>
                <a:lnTo>
                  <a:pt x="235744" y="185738"/>
                </a:lnTo>
                <a:lnTo>
                  <a:pt x="235744" y="200025"/>
                </a:lnTo>
                <a:lnTo>
                  <a:pt x="242887" y="221457"/>
                </a:lnTo>
                <a:lnTo>
                  <a:pt x="250031" y="235744"/>
                </a:lnTo>
                <a:lnTo>
                  <a:pt x="257175" y="250032"/>
                </a:lnTo>
                <a:lnTo>
                  <a:pt x="271462" y="264319"/>
                </a:lnTo>
                <a:lnTo>
                  <a:pt x="285750" y="271463"/>
                </a:lnTo>
                <a:lnTo>
                  <a:pt x="300037" y="278607"/>
                </a:lnTo>
                <a:lnTo>
                  <a:pt x="321469" y="285750"/>
                </a:lnTo>
                <a:lnTo>
                  <a:pt x="335756" y="292894"/>
                </a:lnTo>
                <a:lnTo>
                  <a:pt x="364331" y="300038"/>
                </a:lnTo>
                <a:lnTo>
                  <a:pt x="364331" y="3000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 89"/>
          <p:cNvSpPr/>
          <p:nvPr/>
        </p:nvSpPr>
        <p:spPr>
          <a:xfrm>
            <a:off x="2914650" y="4493419"/>
            <a:ext cx="7145" cy="7145"/>
          </a:xfrm>
          <a:custGeom>
            <a:avLst/>
            <a:gdLst/>
            <a:ahLst/>
            <a:cxnLst/>
            <a:rect l="0" t="0" r="0" b="0"/>
            <a:pathLst>
              <a:path w="7145" h="7145">
                <a:moveTo>
                  <a:pt x="0" y="7144"/>
                </a:move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Freeform 90"/>
          <p:cNvSpPr/>
          <p:nvPr/>
        </p:nvSpPr>
        <p:spPr>
          <a:xfrm>
            <a:off x="3028950" y="4686300"/>
            <a:ext cx="464345" cy="278607"/>
          </a:xfrm>
          <a:custGeom>
            <a:avLst/>
            <a:gdLst/>
            <a:ahLst/>
            <a:cxnLst/>
            <a:rect l="0" t="0" r="0" b="0"/>
            <a:pathLst>
              <a:path w="464345" h="278607">
                <a:moveTo>
                  <a:pt x="0" y="0"/>
                </a:moveTo>
                <a:lnTo>
                  <a:pt x="0" y="0"/>
                </a:lnTo>
                <a:lnTo>
                  <a:pt x="0" y="14288"/>
                </a:lnTo>
                <a:lnTo>
                  <a:pt x="7144" y="28575"/>
                </a:lnTo>
                <a:lnTo>
                  <a:pt x="7144" y="35719"/>
                </a:lnTo>
                <a:lnTo>
                  <a:pt x="14288" y="50006"/>
                </a:lnTo>
                <a:lnTo>
                  <a:pt x="21431" y="71438"/>
                </a:lnTo>
                <a:lnTo>
                  <a:pt x="35719" y="85725"/>
                </a:lnTo>
                <a:lnTo>
                  <a:pt x="42863" y="100013"/>
                </a:lnTo>
                <a:lnTo>
                  <a:pt x="57150" y="121444"/>
                </a:lnTo>
                <a:lnTo>
                  <a:pt x="71438" y="135731"/>
                </a:lnTo>
                <a:lnTo>
                  <a:pt x="85725" y="157163"/>
                </a:lnTo>
                <a:lnTo>
                  <a:pt x="100013" y="171450"/>
                </a:lnTo>
                <a:lnTo>
                  <a:pt x="114300" y="185738"/>
                </a:lnTo>
                <a:lnTo>
                  <a:pt x="128588" y="185738"/>
                </a:lnTo>
                <a:lnTo>
                  <a:pt x="135731" y="200025"/>
                </a:lnTo>
                <a:lnTo>
                  <a:pt x="150019" y="207169"/>
                </a:lnTo>
                <a:lnTo>
                  <a:pt x="150019" y="207169"/>
                </a:lnTo>
                <a:lnTo>
                  <a:pt x="157163" y="207169"/>
                </a:lnTo>
                <a:lnTo>
                  <a:pt x="164306" y="207169"/>
                </a:lnTo>
                <a:lnTo>
                  <a:pt x="164306" y="200025"/>
                </a:lnTo>
                <a:lnTo>
                  <a:pt x="164306" y="200025"/>
                </a:lnTo>
                <a:lnTo>
                  <a:pt x="164306" y="192881"/>
                </a:lnTo>
                <a:lnTo>
                  <a:pt x="164306" y="178594"/>
                </a:lnTo>
                <a:lnTo>
                  <a:pt x="164306" y="164306"/>
                </a:lnTo>
                <a:lnTo>
                  <a:pt x="164306" y="157163"/>
                </a:lnTo>
                <a:lnTo>
                  <a:pt x="164306" y="135731"/>
                </a:lnTo>
                <a:lnTo>
                  <a:pt x="157163" y="121444"/>
                </a:lnTo>
                <a:lnTo>
                  <a:pt x="157163" y="114300"/>
                </a:lnTo>
                <a:lnTo>
                  <a:pt x="150019" y="100013"/>
                </a:lnTo>
                <a:lnTo>
                  <a:pt x="150019" y="85725"/>
                </a:lnTo>
                <a:lnTo>
                  <a:pt x="150019" y="78581"/>
                </a:lnTo>
                <a:lnTo>
                  <a:pt x="150019" y="78581"/>
                </a:lnTo>
                <a:lnTo>
                  <a:pt x="150019" y="64294"/>
                </a:lnTo>
                <a:lnTo>
                  <a:pt x="150019" y="64294"/>
                </a:lnTo>
                <a:lnTo>
                  <a:pt x="150019" y="64294"/>
                </a:lnTo>
                <a:lnTo>
                  <a:pt x="150019" y="57150"/>
                </a:lnTo>
                <a:lnTo>
                  <a:pt x="150019" y="57150"/>
                </a:lnTo>
                <a:lnTo>
                  <a:pt x="150019" y="64294"/>
                </a:lnTo>
                <a:lnTo>
                  <a:pt x="157163" y="64294"/>
                </a:lnTo>
                <a:lnTo>
                  <a:pt x="164306" y="64294"/>
                </a:lnTo>
                <a:lnTo>
                  <a:pt x="171450" y="71438"/>
                </a:lnTo>
                <a:lnTo>
                  <a:pt x="185738" y="71438"/>
                </a:lnTo>
                <a:lnTo>
                  <a:pt x="200025" y="71438"/>
                </a:lnTo>
                <a:lnTo>
                  <a:pt x="214313" y="78581"/>
                </a:lnTo>
                <a:lnTo>
                  <a:pt x="228600" y="85725"/>
                </a:lnTo>
                <a:lnTo>
                  <a:pt x="250031" y="85725"/>
                </a:lnTo>
                <a:lnTo>
                  <a:pt x="271463" y="85725"/>
                </a:lnTo>
                <a:lnTo>
                  <a:pt x="292894" y="92869"/>
                </a:lnTo>
                <a:lnTo>
                  <a:pt x="314325" y="92869"/>
                </a:lnTo>
                <a:lnTo>
                  <a:pt x="335756" y="100013"/>
                </a:lnTo>
                <a:lnTo>
                  <a:pt x="357188" y="107156"/>
                </a:lnTo>
                <a:lnTo>
                  <a:pt x="371475" y="107156"/>
                </a:lnTo>
                <a:lnTo>
                  <a:pt x="392906" y="100013"/>
                </a:lnTo>
                <a:lnTo>
                  <a:pt x="400050" y="100013"/>
                </a:lnTo>
                <a:lnTo>
                  <a:pt x="414338" y="100013"/>
                </a:lnTo>
                <a:lnTo>
                  <a:pt x="428625" y="85725"/>
                </a:lnTo>
                <a:lnTo>
                  <a:pt x="435769" y="78581"/>
                </a:lnTo>
                <a:lnTo>
                  <a:pt x="442913" y="78581"/>
                </a:lnTo>
                <a:lnTo>
                  <a:pt x="442913" y="64294"/>
                </a:lnTo>
                <a:lnTo>
                  <a:pt x="442913" y="57150"/>
                </a:lnTo>
                <a:lnTo>
                  <a:pt x="442913" y="50006"/>
                </a:lnTo>
                <a:lnTo>
                  <a:pt x="435769" y="28575"/>
                </a:lnTo>
                <a:lnTo>
                  <a:pt x="428625" y="21431"/>
                </a:lnTo>
                <a:lnTo>
                  <a:pt x="414338" y="14288"/>
                </a:lnTo>
                <a:lnTo>
                  <a:pt x="400050" y="7144"/>
                </a:lnTo>
                <a:lnTo>
                  <a:pt x="385763" y="0"/>
                </a:lnTo>
                <a:lnTo>
                  <a:pt x="371475" y="7144"/>
                </a:lnTo>
                <a:lnTo>
                  <a:pt x="357188" y="7144"/>
                </a:lnTo>
                <a:lnTo>
                  <a:pt x="342900" y="7144"/>
                </a:lnTo>
                <a:lnTo>
                  <a:pt x="335756" y="14288"/>
                </a:lnTo>
                <a:lnTo>
                  <a:pt x="328613" y="21431"/>
                </a:lnTo>
                <a:lnTo>
                  <a:pt x="321469" y="35719"/>
                </a:lnTo>
                <a:lnTo>
                  <a:pt x="321469" y="50006"/>
                </a:lnTo>
                <a:lnTo>
                  <a:pt x="321469" y="78581"/>
                </a:lnTo>
                <a:lnTo>
                  <a:pt x="328613" y="100013"/>
                </a:lnTo>
                <a:lnTo>
                  <a:pt x="335756" y="121444"/>
                </a:lnTo>
                <a:lnTo>
                  <a:pt x="350044" y="150019"/>
                </a:lnTo>
                <a:lnTo>
                  <a:pt x="364331" y="178594"/>
                </a:lnTo>
                <a:lnTo>
                  <a:pt x="392906" y="200025"/>
                </a:lnTo>
                <a:lnTo>
                  <a:pt x="421481" y="235744"/>
                </a:lnTo>
                <a:lnTo>
                  <a:pt x="464344" y="278606"/>
                </a:lnTo>
                <a:lnTo>
                  <a:pt x="464344" y="2786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Freeform 91"/>
          <p:cNvSpPr/>
          <p:nvPr/>
        </p:nvSpPr>
        <p:spPr>
          <a:xfrm>
            <a:off x="635794" y="2693194"/>
            <a:ext cx="1328738" cy="1914526"/>
          </a:xfrm>
          <a:custGeom>
            <a:avLst/>
            <a:gdLst/>
            <a:ahLst/>
            <a:cxnLst/>
            <a:rect l="0" t="0" r="0" b="0"/>
            <a:pathLst>
              <a:path w="1328738" h="1914526">
                <a:moveTo>
                  <a:pt x="100012" y="1914525"/>
                </a:moveTo>
                <a:lnTo>
                  <a:pt x="85725" y="1914525"/>
                </a:lnTo>
                <a:lnTo>
                  <a:pt x="64294" y="1900237"/>
                </a:lnTo>
                <a:lnTo>
                  <a:pt x="50006" y="1878806"/>
                </a:lnTo>
                <a:lnTo>
                  <a:pt x="35719" y="1850231"/>
                </a:lnTo>
                <a:lnTo>
                  <a:pt x="21431" y="1828800"/>
                </a:lnTo>
                <a:lnTo>
                  <a:pt x="14287" y="1800225"/>
                </a:lnTo>
                <a:lnTo>
                  <a:pt x="7144" y="1764506"/>
                </a:lnTo>
                <a:lnTo>
                  <a:pt x="0" y="1721644"/>
                </a:lnTo>
                <a:lnTo>
                  <a:pt x="0" y="1685925"/>
                </a:lnTo>
                <a:lnTo>
                  <a:pt x="0" y="1643062"/>
                </a:lnTo>
                <a:lnTo>
                  <a:pt x="7144" y="1585912"/>
                </a:lnTo>
                <a:lnTo>
                  <a:pt x="7144" y="1535906"/>
                </a:lnTo>
                <a:lnTo>
                  <a:pt x="21431" y="1478756"/>
                </a:lnTo>
                <a:lnTo>
                  <a:pt x="28575" y="1414462"/>
                </a:lnTo>
                <a:lnTo>
                  <a:pt x="42862" y="1350169"/>
                </a:lnTo>
                <a:lnTo>
                  <a:pt x="64294" y="1278731"/>
                </a:lnTo>
                <a:lnTo>
                  <a:pt x="92869" y="1207294"/>
                </a:lnTo>
                <a:lnTo>
                  <a:pt x="121444" y="1128712"/>
                </a:lnTo>
                <a:lnTo>
                  <a:pt x="157162" y="1050131"/>
                </a:lnTo>
                <a:lnTo>
                  <a:pt x="200025" y="971550"/>
                </a:lnTo>
                <a:lnTo>
                  <a:pt x="242887" y="892969"/>
                </a:lnTo>
                <a:lnTo>
                  <a:pt x="292894" y="828675"/>
                </a:lnTo>
                <a:lnTo>
                  <a:pt x="342900" y="757237"/>
                </a:lnTo>
                <a:lnTo>
                  <a:pt x="400050" y="685800"/>
                </a:lnTo>
                <a:lnTo>
                  <a:pt x="464344" y="621506"/>
                </a:lnTo>
                <a:lnTo>
                  <a:pt x="521494" y="557212"/>
                </a:lnTo>
                <a:lnTo>
                  <a:pt x="585787" y="492919"/>
                </a:lnTo>
                <a:lnTo>
                  <a:pt x="650081" y="435769"/>
                </a:lnTo>
                <a:lnTo>
                  <a:pt x="714375" y="385762"/>
                </a:lnTo>
                <a:lnTo>
                  <a:pt x="778669" y="335756"/>
                </a:lnTo>
                <a:lnTo>
                  <a:pt x="850106" y="285750"/>
                </a:lnTo>
                <a:lnTo>
                  <a:pt x="914400" y="242887"/>
                </a:lnTo>
                <a:lnTo>
                  <a:pt x="978694" y="200025"/>
                </a:lnTo>
                <a:lnTo>
                  <a:pt x="1042987" y="157162"/>
                </a:lnTo>
                <a:lnTo>
                  <a:pt x="1100137" y="128587"/>
                </a:lnTo>
                <a:lnTo>
                  <a:pt x="1150144" y="100012"/>
                </a:lnTo>
                <a:lnTo>
                  <a:pt x="1200150" y="71437"/>
                </a:lnTo>
                <a:lnTo>
                  <a:pt x="1243012" y="57150"/>
                </a:lnTo>
                <a:lnTo>
                  <a:pt x="1271587" y="42862"/>
                </a:lnTo>
                <a:lnTo>
                  <a:pt x="1293019" y="21431"/>
                </a:lnTo>
                <a:lnTo>
                  <a:pt x="1328737" y="0"/>
                </a:lnTo>
                <a:lnTo>
                  <a:pt x="132873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 92"/>
          <p:cNvSpPr/>
          <p:nvPr/>
        </p:nvSpPr>
        <p:spPr>
          <a:xfrm>
            <a:off x="1714500" y="2507456"/>
            <a:ext cx="621507" cy="471489"/>
          </a:xfrm>
          <a:custGeom>
            <a:avLst/>
            <a:gdLst/>
            <a:ahLst/>
            <a:cxnLst/>
            <a:rect l="0" t="0" r="0" b="0"/>
            <a:pathLst>
              <a:path w="621507" h="471489">
                <a:moveTo>
                  <a:pt x="0" y="192882"/>
                </a:moveTo>
                <a:lnTo>
                  <a:pt x="0" y="178594"/>
                </a:lnTo>
                <a:lnTo>
                  <a:pt x="7144" y="164307"/>
                </a:lnTo>
                <a:lnTo>
                  <a:pt x="21431" y="150019"/>
                </a:lnTo>
                <a:lnTo>
                  <a:pt x="35719" y="142875"/>
                </a:lnTo>
                <a:lnTo>
                  <a:pt x="64294" y="128588"/>
                </a:lnTo>
                <a:lnTo>
                  <a:pt x="92869" y="107157"/>
                </a:lnTo>
                <a:lnTo>
                  <a:pt x="128588" y="92869"/>
                </a:lnTo>
                <a:lnTo>
                  <a:pt x="164306" y="85725"/>
                </a:lnTo>
                <a:lnTo>
                  <a:pt x="207169" y="64294"/>
                </a:lnTo>
                <a:lnTo>
                  <a:pt x="242888" y="50007"/>
                </a:lnTo>
                <a:lnTo>
                  <a:pt x="292894" y="42863"/>
                </a:lnTo>
                <a:lnTo>
                  <a:pt x="335756" y="35719"/>
                </a:lnTo>
                <a:lnTo>
                  <a:pt x="385763" y="21432"/>
                </a:lnTo>
                <a:lnTo>
                  <a:pt x="428625" y="14288"/>
                </a:lnTo>
                <a:lnTo>
                  <a:pt x="478631" y="7144"/>
                </a:lnTo>
                <a:lnTo>
                  <a:pt x="514350" y="0"/>
                </a:lnTo>
                <a:lnTo>
                  <a:pt x="550069" y="7144"/>
                </a:lnTo>
                <a:lnTo>
                  <a:pt x="571500" y="7144"/>
                </a:lnTo>
                <a:lnTo>
                  <a:pt x="592931" y="14288"/>
                </a:lnTo>
                <a:lnTo>
                  <a:pt x="607219" y="21432"/>
                </a:lnTo>
                <a:lnTo>
                  <a:pt x="614363" y="35719"/>
                </a:lnTo>
                <a:lnTo>
                  <a:pt x="621506" y="42863"/>
                </a:lnTo>
                <a:lnTo>
                  <a:pt x="621506" y="57150"/>
                </a:lnTo>
                <a:lnTo>
                  <a:pt x="614363" y="78582"/>
                </a:lnTo>
                <a:lnTo>
                  <a:pt x="607219" y="100013"/>
                </a:lnTo>
                <a:lnTo>
                  <a:pt x="592931" y="121444"/>
                </a:lnTo>
                <a:lnTo>
                  <a:pt x="571500" y="150019"/>
                </a:lnTo>
                <a:lnTo>
                  <a:pt x="557213" y="171450"/>
                </a:lnTo>
                <a:lnTo>
                  <a:pt x="535781" y="200025"/>
                </a:lnTo>
                <a:lnTo>
                  <a:pt x="507206" y="228600"/>
                </a:lnTo>
                <a:lnTo>
                  <a:pt x="485775" y="257175"/>
                </a:lnTo>
                <a:lnTo>
                  <a:pt x="464344" y="285750"/>
                </a:lnTo>
                <a:lnTo>
                  <a:pt x="435769" y="321469"/>
                </a:lnTo>
                <a:lnTo>
                  <a:pt x="414338" y="350044"/>
                </a:lnTo>
                <a:lnTo>
                  <a:pt x="400050" y="378619"/>
                </a:lnTo>
                <a:lnTo>
                  <a:pt x="385763" y="400050"/>
                </a:lnTo>
                <a:lnTo>
                  <a:pt x="371475" y="428625"/>
                </a:lnTo>
                <a:lnTo>
                  <a:pt x="350044" y="471488"/>
                </a:lnTo>
                <a:lnTo>
                  <a:pt x="350044" y="4714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 93"/>
          <p:cNvSpPr/>
          <p:nvPr/>
        </p:nvSpPr>
        <p:spPr>
          <a:xfrm>
            <a:off x="650081" y="5229225"/>
            <a:ext cx="221458" cy="64295"/>
          </a:xfrm>
          <a:custGeom>
            <a:avLst/>
            <a:gdLst/>
            <a:ahLst/>
            <a:cxnLst/>
            <a:rect l="0" t="0" r="0" b="0"/>
            <a:pathLst>
              <a:path w="221458" h="64295">
                <a:moveTo>
                  <a:pt x="0" y="57150"/>
                </a:moveTo>
                <a:lnTo>
                  <a:pt x="7144" y="57150"/>
                </a:lnTo>
                <a:lnTo>
                  <a:pt x="28575" y="64294"/>
                </a:lnTo>
                <a:lnTo>
                  <a:pt x="42863" y="64294"/>
                </a:lnTo>
                <a:lnTo>
                  <a:pt x="71438" y="64294"/>
                </a:lnTo>
                <a:lnTo>
                  <a:pt x="92869" y="64294"/>
                </a:lnTo>
                <a:lnTo>
                  <a:pt x="121444" y="64294"/>
                </a:lnTo>
                <a:lnTo>
                  <a:pt x="150019" y="57150"/>
                </a:lnTo>
                <a:lnTo>
                  <a:pt x="178594" y="35719"/>
                </a:lnTo>
                <a:lnTo>
                  <a:pt x="221457" y="0"/>
                </a:lnTo>
                <a:lnTo>
                  <a:pt x="221457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>
            <a:off x="1007269" y="5164931"/>
            <a:ext cx="392907" cy="371476"/>
          </a:xfrm>
          <a:custGeom>
            <a:avLst/>
            <a:gdLst/>
            <a:ahLst/>
            <a:cxnLst/>
            <a:rect l="0" t="0" r="0" b="0"/>
            <a:pathLst>
              <a:path w="392907" h="371476">
                <a:moveTo>
                  <a:pt x="207169" y="7144"/>
                </a:moveTo>
                <a:lnTo>
                  <a:pt x="207169" y="7144"/>
                </a:lnTo>
                <a:lnTo>
                  <a:pt x="192881" y="7144"/>
                </a:lnTo>
                <a:lnTo>
                  <a:pt x="185737" y="7144"/>
                </a:lnTo>
                <a:lnTo>
                  <a:pt x="171450" y="0"/>
                </a:lnTo>
                <a:lnTo>
                  <a:pt x="157162" y="0"/>
                </a:lnTo>
                <a:lnTo>
                  <a:pt x="142875" y="7144"/>
                </a:lnTo>
                <a:lnTo>
                  <a:pt x="128587" y="7144"/>
                </a:lnTo>
                <a:lnTo>
                  <a:pt x="107156" y="14288"/>
                </a:lnTo>
                <a:lnTo>
                  <a:pt x="92869" y="28575"/>
                </a:lnTo>
                <a:lnTo>
                  <a:pt x="78581" y="35719"/>
                </a:lnTo>
                <a:lnTo>
                  <a:pt x="64294" y="50007"/>
                </a:lnTo>
                <a:lnTo>
                  <a:pt x="42862" y="71438"/>
                </a:lnTo>
                <a:lnTo>
                  <a:pt x="28575" y="92869"/>
                </a:lnTo>
                <a:lnTo>
                  <a:pt x="21431" y="114300"/>
                </a:lnTo>
                <a:lnTo>
                  <a:pt x="14287" y="135732"/>
                </a:lnTo>
                <a:lnTo>
                  <a:pt x="7144" y="164307"/>
                </a:lnTo>
                <a:lnTo>
                  <a:pt x="0" y="178594"/>
                </a:lnTo>
                <a:lnTo>
                  <a:pt x="7144" y="200025"/>
                </a:lnTo>
                <a:lnTo>
                  <a:pt x="7144" y="221457"/>
                </a:lnTo>
                <a:lnTo>
                  <a:pt x="14287" y="235744"/>
                </a:lnTo>
                <a:lnTo>
                  <a:pt x="28575" y="250032"/>
                </a:lnTo>
                <a:lnTo>
                  <a:pt x="35719" y="271463"/>
                </a:lnTo>
                <a:lnTo>
                  <a:pt x="57150" y="285750"/>
                </a:lnTo>
                <a:lnTo>
                  <a:pt x="64294" y="292894"/>
                </a:lnTo>
                <a:lnTo>
                  <a:pt x="85725" y="307182"/>
                </a:lnTo>
                <a:lnTo>
                  <a:pt x="100012" y="314325"/>
                </a:lnTo>
                <a:lnTo>
                  <a:pt x="121444" y="314325"/>
                </a:lnTo>
                <a:lnTo>
                  <a:pt x="135731" y="314325"/>
                </a:lnTo>
                <a:lnTo>
                  <a:pt x="150019" y="321469"/>
                </a:lnTo>
                <a:lnTo>
                  <a:pt x="171450" y="314325"/>
                </a:lnTo>
                <a:lnTo>
                  <a:pt x="185737" y="307182"/>
                </a:lnTo>
                <a:lnTo>
                  <a:pt x="200025" y="307182"/>
                </a:lnTo>
                <a:lnTo>
                  <a:pt x="207169" y="300038"/>
                </a:lnTo>
                <a:lnTo>
                  <a:pt x="221456" y="292894"/>
                </a:lnTo>
                <a:lnTo>
                  <a:pt x="221456" y="285750"/>
                </a:lnTo>
                <a:lnTo>
                  <a:pt x="228600" y="278607"/>
                </a:lnTo>
                <a:lnTo>
                  <a:pt x="235744" y="271463"/>
                </a:lnTo>
                <a:lnTo>
                  <a:pt x="235744" y="278607"/>
                </a:lnTo>
                <a:lnTo>
                  <a:pt x="235744" y="271463"/>
                </a:lnTo>
                <a:lnTo>
                  <a:pt x="235744" y="271463"/>
                </a:lnTo>
                <a:lnTo>
                  <a:pt x="228600" y="271463"/>
                </a:lnTo>
                <a:lnTo>
                  <a:pt x="228600" y="271463"/>
                </a:lnTo>
                <a:lnTo>
                  <a:pt x="221456" y="278607"/>
                </a:lnTo>
                <a:lnTo>
                  <a:pt x="221456" y="285750"/>
                </a:lnTo>
                <a:lnTo>
                  <a:pt x="214312" y="292894"/>
                </a:lnTo>
                <a:lnTo>
                  <a:pt x="214312" y="300038"/>
                </a:lnTo>
                <a:lnTo>
                  <a:pt x="214312" y="307182"/>
                </a:lnTo>
                <a:lnTo>
                  <a:pt x="214312" y="321469"/>
                </a:lnTo>
                <a:lnTo>
                  <a:pt x="214312" y="328613"/>
                </a:lnTo>
                <a:lnTo>
                  <a:pt x="221456" y="335757"/>
                </a:lnTo>
                <a:lnTo>
                  <a:pt x="221456" y="350044"/>
                </a:lnTo>
                <a:lnTo>
                  <a:pt x="235744" y="350044"/>
                </a:lnTo>
                <a:lnTo>
                  <a:pt x="242887" y="357188"/>
                </a:lnTo>
                <a:lnTo>
                  <a:pt x="250031" y="357188"/>
                </a:lnTo>
                <a:lnTo>
                  <a:pt x="264319" y="364332"/>
                </a:lnTo>
                <a:lnTo>
                  <a:pt x="271462" y="364332"/>
                </a:lnTo>
                <a:lnTo>
                  <a:pt x="285750" y="371475"/>
                </a:lnTo>
                <a:lnTo>
                  <a:pt x="300037" y="371475"/>
                </a:lnTo>
                <a:lnTo>
                  <a:pt x="314325" y="364332"/>
                </a:lnTo>
                <a:lnTo>
                  <a:pt x="328612" y="357188"/>
                </a:lnTo>
                <a:lnTo>
                  <a:pt x="342900" y="350044"/>
                </a:lnTo>
                <a:lnTo>
                  <a:pt x="357187" y="335757"/>
                </a:lnTo>
                <a:lnTo>
                  <a:pt x="364331" y="321469"/>
                </a:lnTo>
                <a:lnTo>
                  <a:pt x="378619" y="314325"/>
                </a:lnTo>
                <a:lnTo>
                  <a:pt x="385762" y="292894"/>
                </a:lnTo>
                <a:lnTo>
                  <a:pt x="392906" y="271463"/>
                </a:lnTo>
                <a:lnTo>
                  <a:pt x="392906" y="257175"/>
                </a:lnTo>
                <a:lnTo>
                  <a:pt x="392906" y="242888"/>
                </a:lnTo>
                <a:lnTo>
                  <a:pt x="392906" y="221457"/>
                </a:lnTo>
                <a:lnTo>
                  <a:pt x="392906" y="200025"/>
                </a:lnTo>
                <a:lnTo>
                  <a:pt x="385762" y="192882"/>
                </a:lnTo>
                <a:lnTo>
                  <a:pt x="378619" y="178594"/>
                </a:lnTo>
                <a:lnTo>
                  <a:pt x="364331" y="164307"/>
                </a:lnTo>
                <a:lnTo>
                  <a:pt x="350044" y="157163"/>
                </a:lnTo>
                <a:lnTo>
                  <a:pt x="335756" y="150019"/>
                </a:lnTo>
                <a:lnTo>
                  <a:pt x="321469" y="150019"/>
                </a:lnTo>
                <a:lnTo>
                  <a:pt x="307181" y="150019"/>
                </a:lnTo>
                <a:lnTo>
                  <a:pt x="285750" y="157163"/>
                </a:lnTo>
                <a:lnTo>
                  <a:pt x="271462" y="164307"/>
                </a:lnTo>
                <a:lnTo>
                  <a:pt x="250031" y="171450"/>
                </a:lnTo>
                <a:lnTo>
                  <a:pt x="242887" y="185738"/>
                </a:lnTo>
                <a:lnTo>
                  <a:pt x="228600" y="192882"/>
                </a:lnTo>
                <a:lnTo>
                  <a:pt x="221456" y="200025"/>
                </a:lnTo>
                <a:lnTo>
                  <a:pt x="214312" y="214313"/>
                </a:lnTo>
                <a:lnTo>
                  <a:pt x="214312" y="221457"/>
                </a:lnTo>
                <a:lnTo>
                  <a:pt x="214312" y="235744"/>
                </a:lnTo>
                <a:lnTo>
                  <a:pt x="221456" y="285750"/>
                </a:lnTo>
                <a:lnTo>
                  <a:pt x="221456" y="371475"/>
                </a:lnTo>
                <a:lnTo>
                  <a:pt x="221456" y="3714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/>
          <p:cNvSpPr/>
          <p:nvPr/>
        </p:nvSpPr>
        <p:spPr>
          <a:xfrm>
            <a:off x="1314450" y="5293519"/>
            <a:ext cx="357189" cy="228601"/>
          </a:xfrm>
          <a:custGeom>
            <a:avLst/>
            <a:gdLst/>
            <a:ahLst/>
            <a:cxnLst/>
            <a:rect l="0" t="0" r="0" b="0"/>
            <a:pathLst>
              <a:path w="357189" h="228601">
                <a:moveTo>
                  <a:pt x="0" y="207169"/>
                </a:moveTo>
                <a:lnTo>
                  <a:pt x="7144" y="207169"/>
                </a:lnTo>
                <a:lnTo>
                  <a:pt x="14288" y="207169"/>
                </a:lnTo>
                <a:lnTo>
                  <a:pt x="28575" y="207169"/>
                </a:lnTo>
                <a:lnTo>
                  <a:pt x="28575" y="214312"/>
                </a:lnTo>
                <a:lnTo>
                  <a:pt x="35719" y="214312"/>
                </a:lnTo>
                <a:lnTo>
                  <a:pt x="42863" y="214312"/>
                </a:lnTo>
                <a:lnTo>
                  <a:pt x="42863" y="214312"/>
                </a:lnTo>
                <a:lnTo>
                  <a:pt x="42863" y="214312"/>
                </a:lnTo>
                <a:lnTo>
                  <a:pt x="50006" y="207169"/>
                </a:lnTo>
                <a:lnTo>
                  <a:pt x="50006" y="207169"/>
                </a:lnTo>
                <a:lnTo>
                  <a:pt x="50006" y="200025"/>
                </a:lnTo>
                <a:lnTo>
                  <a:pt x="50006" y="192881"/>
                </a:lnTo>
                <a:lnTo>
                  <a:pt x="50006" y="185737"/>
                </a:lnTo>
                <a:lnTo>
                  <a:pt x="57150" y="171450"/>
                </a:lnTo>
                <a:lnTo>
                  <a:pt x="57150" y="157162"/>
                </a:lnTo>
                <a:lnTo>
                  <a:pt x="57150" y="135731"/>
                </a:lnTo>
                <a:lnTo>
                  <a:pt x="64294" y="114300"/>
                </a:lnTo>
                <a:lnTo>
                  <a:pt x="64294" y="92869"/>
                </a:lnTo>
                <a:lnTo>
                  <a:pt x="71438" y="71437"/>
                </a:lnTo>
                <a:lnTo>
                  <a:pt x="78581" y="57150"/>
                </a:lnTo>
                <a:lnTo>
                  <a:pt x="85725" y="42862"/>
                </a:lnTo>
                <a:lnTo>
                  <a:pt x="92869" y="28575"/>
                </a:lnTo>
                <a:lnTo>
                  <a:pt x="107156" y="14287"/>
                </a:lnTo>
                <a:lnTo>
                  <a:pt x="114300" y="14287"/>
                </a:lnTo>
                <a:lnTo>
                  <a:pt x="121444" y="7144"/>
                </a:lnTo>
                <a:lnTo>
                  <a:pt x="128588" y="0"/>
                </a:lnTo>
                <a:lnTo>
                  <a:pt x="135731" y="7144"/>
                </a:lnTo>
                <a:lnTo>
                  <a:pt x="150019" y="7144"/>
                </a:lnTo>
                <a:lnTo>
                  <a:pt x="150019" y="7144"/>
                </a:lnTo>
                <a:lnTo>
                  <a:pt x="164306" y="14287"/>
                </a:lnTo>
                <a:lnTo>
                  <a:pt x="171450" y="28575"/>
                </a:lnTo>
                <a:lnTo>
                  <a:pt x="178594" y="35719"/>
                </a:lnTo>
                <a:lnTo>
                  <a:pt x="185738" y="57150"/>
                </a:lnTo>
                <a:lnTo>
                  <a:pt x="192881" y="78581"/>
                </a:lnTo>
                <a:lnTo>
                  <a:pt x="200025" y="100012"/>
                </a:lnTo>
                <a:lnTo>
                  <a:pt x="207169" y="121444"/>
                </a:lnTo>
                <a:lnTo>
                  <a:pt x="221456" y="142875"/>
                </a:lnTo>
                <a:lnTo>
                  <a:pt x="228600" y="164306"/>
                </a:lnTo>
                <a:lnTo>
                  <a:pt x="235744" y="178594"/>
                </a:lnTo>
                <a:lnTo>
                  <a:pt x="250031" y="200025"/>
                </a:lnTo>
                <a:lnTo>
                  <a:pt x="257175" y="214312"/>
                </a:lnTo>
                <a:lnTo>
                  <a:pt x="264319" y="221456"/>
                </a:lnTo>
                <a:lnTo>
                  <a:pt x="278606" y="221456"/>
                </a:lnTo>
                <a:lnTo>
                  <a:pt x="292894" y="228600"/>
                </a:lnTo>
                <a:lnTo>
                  <a:pt x="307181" y="228600"/>
                </a:lnTo>
                <a:lnTo>
                  <a:pt x="321469" y="228600"/>
                </a:lnTo>
                <a:lnTo>
                  <a:pt x="335756" y="228600"/>
                </a:lnTo>
                <a:lnTo>
                  <a:pt x="357188" y="221456"/>
                </a:lnTo>
                <a:lnTo>
                  <a:pt x="357188" y="2214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Freeform 96"/>
          <p:cNvSpPr/>
          <p:nvPr/>
        </p:nvSpPr>
        <p:spPr>
          <a:xfrm>
            <a:off x="1664494" y="5186363"/>
            <a:ext cx="157163" cy="478632"/>
          </a:xfrm>
          <a:custGeom>
            <a:avLst/>
            <a:gdLst/>
            <a:ahLst/>
            <a:cxnLst/>
            <a:rect l="0" t="0" r="0" b="0"/>
            <a:pathLst>
              <a:path w="157163" h="478632">
                <a:moveTo>
                  <a:pt x="107156" y="0"/>
                </a:moveTo>
                <a:lnTo>
                  <a:pt x="100012" y="0"/>
                </a:lnTo>
                <a:lnTo>
                  <a:pt x="85725" y="0"/>
                </a:lnTo>
                <a:lnTo>
                  <a:pt x="64294" y="7143"/>
                </a:lnTo>
                <a:lnTo>
                  <a:pt x="50006" y="14287"/>
                </a:lnTo>
                <a:lnTo>
                  <a:pt x="42862" y="21431"/>
                </a:lnTo>
                <a:lnTo>
                  <a:pt x="35719" y="35718"/>
                </a:lnTo>
                <a:lnTo>
                  <a:pt x="21431" y="50006"/>
                </a:lnTo>
                <a:lnTo>
                  <a:pt x="14287" y="71437"/>
                </a:lnTo>
                <a:lnTo>
                  <a:pt x="7144" y="92868"/>
                </a:lnTo>
                <a:lnTo>
                  <a:pt x="7144" y="128587"/>
                </a:lnTo>
                <a:lnTo>
                  <a:pt x="0" y="157162"/>
                </a:lnTo>
                <a:lnTo>
                  <a:pt x="0" y="185737"/>
                </a:lnTo>
                <a:lnTo>
                  <a:pt x="0" y="221456"/>
                </a:lnTo>
                <a:lnTo>
                  <a:pt x="7144" y="257175"/>
                </a:lnTo>
                <a:lnTo>
                  <a:pt x="7144" y="285750"/>
                </a:lnTo>
                <a:lnTo>
                  <a:pt x="14287" y="321468"/>
                </a:lnTo>
                <a:lnTo>
                  <a:pt x="14287" y="342900"/>
                </a:lnTo>
                <a:lnTo>
                  <a:pt x="21431" y="371475"/>
                </a:lnTo>
                <a:lnTo>
                  <a:pt x="21431" y="392906"/>
                </a:lnTo>
                <a:lnTo>
                  <a:pt x="28575" y="414337"/>
                </a:lnTo>
                <a:lnTo>
                  <a:pt x="28575" y="428625"/>
                </a:lnTo>
                <a:lnTo>
                  <a:pt x="28575" y="450056"/>
                </a:lnTo>
                <a:lnTo>
                  <a:pt x="28575" y="464343"/>
                </a:lnTo>
                <a:lnTo>
                  <a:pt x="28575" y="471487"/>
                </a:lnTo>
                <a:lnTo>
                  <a:pt x="28575" y="471487"/>
                </a:lnTo>
                <a:lnTo>
                  <a:pt x="21431" y="478631"/>
                </a:lnTo>
                <a:lnTo>
                  <a:pt x="21431" y="478631"/>
                </a:lnTo>
                <a:lnTo>
                  <a:pt x="21431" y="471487"/>
                </a:lnTo>
                <a:lnTo>
                  <a:pt x="14287" y="471487"/>
                </a:lnTo>
                <a:lnTo>
                  <a:pt x="14287" y="464343"/>
                </a:lnTo>
                <a:lnTo>
                  <a:pt x="7144" y="442912"/>
                </a:lnTo>
                <a:lnTo>
                  <a:pt x="0" y="428625"/>
                </a:lnTo>
                <a:lnTo>
                  <a:pt x="0" y="414337"/>
                </a:lnTo>
                <a:lnTo>
                  <a:pt x="0" y="385762"/>
                </a:lnTo>
                <a:lnTo>
                  <a:pt x="0" y="364331"/>
                </a:lnTo>
                <a:lnTo>
                  <a:pt x="7144" y="342900"/>
                </a:lnTo>
                <a:lnTo>
                  <a:pt x="7144" y="314325"/>
                </a:lnTo>
                <a:lnTo>
                  <a:pt x="14287" y="285750"/>
                </a:lnTo>
                <a:lnTo>
                  <a:pt x="21431" y="271462"/>
                </a:lnTo>
                <a:lnTo>
                  <a:pt x="35719" y="250031"/>
                </a:lnTo>
                <a:lnTo>
                  <a:pt x="50006" y="221456"/>
                </a:lnTo>
                <a:lnTo>
                  <a:pt x="57150" y="207168"/>
                </a:lnTo>
                <a:lnTo>
                  <a:pt x="71437" y="200025"/>
                </a:lnTo>
                <a:lnTo>
                  <a:pt x="85725" y="192881"/>
                </a:lnTo>
                <a:lnTo>
                  <a:pt x="92869" y="185737"/>
                </a:lnTo>
                <a:lnTo>
                  <a:pt x="107156" y="192881"/>
                </a:lnTo>
                <a:lnTo>
                  <a:pt x="114300" y="192881"/>
                </a:lnTo>
                <a:lnTo>
                  <a:pt x="121444" y="192881"/>
                </a:lnTo>
                <a:lnTo>
                  <a:pt x="128587" y="207168"/>
                </a:lnTo>
                <a:lnTo>
                  <a:pt x="128587" y="221456"/>
                </a:lnTo>
                <a:lnTo>
                  <a:pt x="135731" y="228600"/>
                </a:lnTo>
                <a:lnTo>
                  <a:pt x="142875" y="250031"/>
                </a:lnTo>
                <a:lnTo>
                  <a:pt x="142875" y="264318"/>
                </a:lnTo>
                <a:lnTo>
                  <a:pt x="150019" y="278606"/>
                </a:lnTo>
                <a:lnTo>
                  <a:pt x="150019" y="300037"/>
                </a:lnTo>
                <a:lnTo>
                  <a:pt x="150019" y="314325"/>
                </a:lnTo>
                <a:lnTo>
                  <a:pt x="157162" y="321468"/>
                </a:lnTo>
                <a:lnTo>
                  <a:pt x="157162" y="335756"/>
                </a:lnTo>
                <a:lnTo>
                  <a:pt x="157162" y="350043"/>
                </a:lnTo>
                <a:lnTo>
                  <a:pt x="157162" y="350043"/>
                </a:lnTo>
                <a:lnTo>
                  <a:pt x="157162" y="357187"/>
                </a:lnTo>
                <a:lnTo>
                  <a:pt x="157162" y="357187"/>
                </a:lnTo>
                <a:lnTo>
                  <a:pt x="157162" y="357187"/>
                </a:lnTo>
                <a:lnTo>
                  <a:pt x="157162" y="350043"/>
                </a:lnTo>
                <a:lnTo>
                  <a:pt x="157162" y="350043"/>
                </a:lnTo>
                <a:lnTo>
                  <a:pt x="157162" y="335756"/>
                </a:lnTo>
                <a:lnTo>
                  <a:pt x="157162" y="3357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reeform 97"/>
          <p:cNvSpPr/>
          <p:nvPr/>
        </p:nvSpPr>
        <p:spPr>
          <a:xfrm>
            <a:off x="1821656" y="5286375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reeform 98"/>
          <p:cNvSpPr/>
          <p:nvPr/>
        </p:nvSpPr>
        <p:spPr>
          <a:xfrm>
            <a:off x="1893094" y="5179219"/>
            <a:ext cx="664370" cy="400051"/>
          </a:xfrm>
          <a:custGeom>
            <a:avLst/>
            <a:gdLst/>
            <a:ahLst/>
            <a:cxnLst/>
            <a:rect l="0" t="0" r="0" b="0"/>
            <a:pathLst>
              <a:path w="664370" h="400051">
                <a:moveTo>
                  <a:pt x="135731" y="178594"/>
                </a:moveTo>
                <a:lnTo>
                  <a:pt x="135731" y="178594"/>
                </a:lnTo>
                <a:lnTo>
                  <a:pt x="142875" y="178594"/>
                </a:lnTo>
                <a:lnTo>
                  <a:pt x="142875" y="171450"/>
                </a:lnTo>
                <a:lnTo>
                  <a:pt x="142875" y="178594"/>
                </a:lnTo>
                <a:lnTo>
                  <a:pt x="142875" y="171450"/>
                </a:lnTo>
                <a:lnTo>
                  <a:pt x="135731" y="164306"/>
                </a:lnTo>
                <a:lnTo>
                  <a:pt x="128587" y="164306"/>
                </a:lnTo>
                <a:lnTo>
                  <a:pt x="121444" y="164306"/>
                </a:lnTo>
                <a:lnTo>
                  <a:pt x="114300" y="157162"/>
                </a:lnTo>
                <a:lnTo>
                  <a:pt x="107156" y="157162"/>
                </a:lnTo>
                <a:lnTo>
                  <a:pt x="100012" y="164306"/>
                </a:lnTo>
                <a:lnTo>
                  <a:pt x="85725" y="164306"/>
                </a:lnTo>
                <a:lnTo>
                  <a:pt x="71437" y="171450"/>
                </a:lnTo>
                <a:lnTo>
                  <a:pt x="64294" y="178594"/>
                </a:lnTo>
                <a:lnTo>
                  <a:pt x="50006" y="192881"/>
                </a:lnTo>
                <a:lnTo>
                  <a:pt x="35719" y="200025"/>
                </a:lnTo>
                <a:lnTo>
                  <a:pt x="28575" y="221456"/>
                </a:lnTo>
                <a:lnTo>
                  <a:pt x="14287" y="235744"/>
                </a:lnTo>
                <a:lnTo>
                  <a:pt x="7144" y="257175"/>
                </a:lnTo>
                <a:lnTo>
                  <a:pt x="7144" y="271462"/>
                </a:lnTo>
                <a:lnTo>
                  <a:pt x="0" y="285750"/>
                </a:lnTo>
                <a:lnTo>
                  <a:pt x="0" y="300037"/>
                </a:lnTo>
                <a:lnTo>
                  <a:pt x="7144" y="314325"/>
                </a:lnTo>
                <a:lnTo>
                  <a:pt x="14287" y="328612"/>
                </a:lnTo>
                <a:lnTo>
                  <a:pt x="21431" y="335756"/>
                </a:lnTo>
                <a:lnTo>
                  <a:pt x="28575" y="335756"/>
                </a:lnTo>
                <a:lnTo>
                  <a:pt x="35719" y="350044"/>
                </a:lnTo>
                <a:lnTo>
                  <a:pt x="42862" y="350044"/>
                </a:lnTo>
                <a:lnTo>
                  <a:pt x="50006" y="342900"/>
                </a:lnTo>
                <a:lnTo>
                  <a:pt x="64294" y="350044"/>
                </a:lnTo>
                <a:lnTo>
                  <a:pt x="71437" y="342900"/>
                </a:lnTo>
                <a:lnTo>
                  <a:pt x="85725" y="335756"/>
                </a:lnTo>
                <a:lnTo>
                  <a:pt x="92869" y="321469"/>
                </a:lnTo>
                <a:lnTo>
                  <a:pt x="107156" y="307181"/>
                </a:lnTo>
                <a:lnTo>
                  <a:pt x="114300" y="285750"/>
                </a:lnTo>
                <a:lnTo>
                  <a:pt x="121444" y="271462"/>
                </a:lnTo>
                <a:lnTo>
                  <a:pt x="135731" y="250031"/>
                </a:lnTo>
                <a:lnTo>
                  <a:pt x="142875" y="221456"/>
                </a:lnTo>
                <a:lnTo>
                  <a:pt x="157162" y="192881"/>
                </a:lnTo>
                <a:lnTo>
                  <a:pt x="164306" y="171450"/>
                </a:lnTo>
                <a:lnTo>
                  <a:pt x="171450" y="150019"/>
                </a:lnTo>
                <a:lnTo>
                  <a:pt x="178594" y="121444"/>
                </a:lnTo>
                <a:lnTo>
                  <a:pt x="178594" y="100012"/>
                </a:lnTo>
                <a:lnTo>
                  <a:pt x="178594" y="85725"/>
                </a:lnTo>
                <a:lnTo>
                  <a:pt x="178594" y="64294"/>
                </a:lnTo>
                <a:lnTo>
                  <a:pt x="178594" y="50006"/>
                </a:lnTo>
                <a:lnTo>
                  <a:pt x="178594" y="35719"/>
                </a:lnTo>
                <a:lnTo>
                  <a:pt x="178594" y="21431"/>
                </a:lnTo>
                <a:lnTo>
                  <a:pt x="178594" y="14287"/>
                </a:lnTo>
                <a:lnTo>
                  <a:pt x="171450" y="7144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64306" y="0"/>
                </a:lnTo>
                <a:lnTo>
                  <a:pt x="164306" y="7144"/>
                </a:lnTo>
                <a:lnTo>
                  <a:pt x="164306" y="21431"/>
                </a:lnTo>
                <a:lnTo>
                  <a:pt x="157162" y="35719"/>
                </a:lnTo>
                <a:lnTo>
                  <a:pt x="157162" y="50006"/>
                </a:lnTo>
                <a:lnTo>
                  <a:pt x="157162" y="78581"/>
                </a:lnTo>
                <a:lnTo>
                  <a:pt x="157162" y="100012"/>
                </a:lnTo>
                <a:lnTo>
                  <a:pt x="157162" y="128587"/>
                </a:lnTo>
                <a:lnTo>
                  <a:pt x="157162" y="164306"/>
                </a:lnTo>
                <a:lnTo>
                  <a:pt x="164306" y="192881"/>
                </a:lnTo>
                <a:lnTo>
                  <a:pt x="164306" y="221456"/>
                </a:lnTo>
                <a:lnTo>
                  <a:pt x="171450" y="257175"/>
                </a:lnTo>
                <a:lnTo>
                  <a:pt x="178594" y="278606"/>
                </a:lnTo>
                <a:lnTo>
                  <a:pt x="185737" y="300037"/>
                </a:lnTo>
                <a:lnTo>
                  <a:pt x="192881" y="321469"/>
                </a:lnTo>
                <a:lnTo>
                  <a:pt x="207169" y="342900"/>
                </a:lnTo>
                <a:lnTo>
                  <a:pt x="214312" y="357187"/>
                </a:lnTo>
                <a:lnTo>
                  <a:pt x="228600" y="371475"/>
                </a:lnTo>
                <a:lnTo>
                  <a:pt x="242887" y="385762"/>
                </a:lnTo>
                <a:lnTo>
                  <a:pt x="250031" y="392906"/>
                </a:lnTo>
                <a:lnTo>
                  <a:pt x="264319" y="392906"/>
                </a:lnTo>
                <a:lnTo>
                  <a:pt x="271462" y="400050"/>
                </a:lnTo>
                <a:lnTo>
                  <a:pt x="285750" y="400050"/>
                </a:lnTo>
                <a:lnTo>
                  <a:pt x="292894" y="392906"/>
                </a:lnTo>
                <a:lnTo>
                  <a:pt x="300037" y="392906"/>
                </a:lnTo>
                <a:lnTo>
                  <a:pt x="314325" y="385762"/>
                </a:lnTo>
                <a:lnTo>
                  <a:pt x="314325" y="371475"/>
                </a:lnTo>
                <a:lnTo>
                  <a:pt x="321469" y="357187"/>
                </a:lnTo>
                <a:lnTo>
                  <a:pt x="328612" y="342900"/>
                </a:lnTo>
                <a:lnTo>
                  <a:pt x="328612" y="321469"/>
                </a:lnTo>
                <a:lnTo>
                  <a:pt x="328612" y="300037"/>
                </a:lnTo>
                <a:lnTo>
                  <a:pt x="328612" y="285750"/>
                </a:lnTo>
                <a:lnTo>
                  <a:pt x="328612" y="264319"/>
                </a:lnTo>
                <a:lnTo>
                  <a:pt x="328612" y="242887"/>
                </a:lnTo>
                <a:lnTo>
                  <a:pt x="321469" y="235744"/>
                </a:lnTo>
                <a:lnTo>
                  <a:pt x="321469" y="221456"/>
                </a:lnTo>
                <a:lnTo>
                  <a:pt x="314325" y="207169"/>
                </a:lnTo>
                <a:lnTo>
                  <a:pt x="307181" y="207169"/>
                </a:lnTo>
                <a:lnTo>
                  <a:pt x="292894" y="200025"/>
                </a:lnTo>
                <a:lnTo>
                  <a:pt x="285750" y="200025"/>
                </a:lnTo>
                <a:lnTo>
                  <a:pt x="278606" y="200025"/>
                </a:lnTo>
                <a:lnTo>
                  <a:pt x="271462" y="214312"/>
                </a:lnTo>
                <a:lnTo>
                  <a:pt x="257175" y="214312"/>
                </a:lnTo>
                <a:lnTo>
                  <a:pt x="250031" y="228600"/>
                </a:lnTo>
                <a:lnTo>
                  <a:pt x="250031" y="250031"/>
                </a:lnTo>
                <a:lnTo>
                  <a:pt x="242887" y="257175"/>
                </a:lnTo>
                <a:lnTo>
                  <a:pt x="242887" y="271462"/>
                </a:lnTo>
                <a:lnTo>
                  <a:pt x="242887" y="292894"/>
                </a:lnTo>
                <a:lnTo>
                  <a:pt x="250031" y="307181"/>
                </a:lnTo>
                <a:lnTo>
                  <a:pt x="250031" y="314325"/>
                </a:lnTo>
                <a:lnTo>
                  <a:pt x="257175" y="328612"/>
                </a:lnTo>
                <a:lnTo>
                  <a:pt x="271462" y="335756"/>
                </a:lnTo>
                <a:lnTo>
                  <a:pt x="278606" y="342900"/>
                </a:lnTo>
                <a:lnTo>
                  <a:pt x="285750" y="357187"/>
                </a:lnTo>
                <a:lnTo>
                  <a:pt x="300037" y="364331"/>
                </a:lnTo>
                <a:lnTo>
                  <a:pt x="314325" y="364331"/>
                </a:lnTo>
                <a:lnTo>
                  <a:pt x="321469" y="364331"/>
                </a:lnTo>
                <a:lnTo>
                  <a:pt x="335756" y="371475"/>
                </a:lnTo>
                <a:lnTo>
                  <a:pt x="350044" y="364331"/>
                </a:lnTo>
                <a:lnTo>
                  <a:pt x="357187" y="364331"/>
                </a:lnTo>
                <a:lnTo>
                  <a:pt x="364331" y="364331"/>
                </a:lnTo>
                <a:lnTo>
                  <a:pt x="378619" y="357187"/>
                </a:lnTo>
                <a:lnTo>
                  <a:pt x="385762" y="342900"/>
                </a:lnTo>
                <a:lnTo>
                  <a:pt x="392906" y="335756"/>
                </a:lnTo>
                <a:lnTo>
                  <a:pt x="400050" y="328612"/>
                </a:lnTo>
                <a:lnTo>
                  <a:pt x="407194" y="307181"/>
                </a:lnTo>
                <a:lnTo>
                  <a:pt x="414337" y="292894"/>
                </a:lnTo>
                <a:lnTo>
                  <a:pt x="421481" y="278606"/>
                </a:lnTo>
                <a:lnTo>
                  <a:pt x="421481" y="257175"/>
                </a:lnTo>
                <a:lnTo>
                  <a:pt x="428625" y="235744"/>
                </a:lnTo>
                <a:lnTo>
                  <a:pt x="435769" y="228600"/>
                </a:lnTo>
                <a:lnTo>
                  <a:pt x="442912" y="207169"/>
                </a:lnTo>
                <a:lnTo>
                  <a:pt x="450056" y="185737"/>
                </a:lnTo>
                <a:lnTo>
                  <a:pt x="457200" y="178594"/>
                </a:lnTo>
                <a:lnTo>
                  <a:pt x="464344" y="164306"/>
                </a:lnTo>
                <a:lnTo>
                  <a:pt x="464344" y="157162"/>
                </a:lnTo>
                <a:lnTo>
                  <a:pt x="471487" y="150019"/>
                </a:lnTo>
                <a:lnTo>
                  <a:pt x="478631" y="150019"/>
                </a:lnTo>
                <a:lnTo>
                  <a:pt x="485775" y="150019"/>
                </a:lnTo>
                <a:lnTo>
                  <a:pt x="485775" y="150019"/>
                </a:lnTo>
                <a:lnTo>
                  <a:pt x="492919" y="157162"/>
                </a:lnTo>
                <a:lnTo>
                  <a:pt x="500062" y="164306"/>
                </a:lnTo>
                <a:lnTo>
                  <a:pt x="500062" y="171450"/>
                </a:lnTo>
                <a:lnTo>
                  <a:pt x="507206" y="185737"/>
                </a:lnTo>
                <a:lnTo>
                  <a:pt x="521494" y="200025"/>
                </a:lnTo>
                <a:lnTo>
                  <a:pt x="528637" y="214312"/>
                </a:lnTo>
                <a:lnTo>
                  <a:pt x="535781" y="235744"/>
                </a:lnTo>
                <a:lnTo>
                  <a:pt x="542925" y="257175"/>
                </a:lnTo>
                <a:lnTo>
                  <a:pt x="557212" y="264319"/>
                </a:lnTo>
                <a:lnTo>
                  <a:pt x="564356" y="285750"/>
                </a:lnTo>
                <a:lnTo>
                  <a:pt x="571500" y="307181"/>
                </a:lnTo>
                <a:lnTo>
                  <a:pt x="585787" y="314325"/>
                </a:lnTo>
                <a:lnTo>
                  <a:pt x="600075" y="321469"/>
                </a:lnTo>
                <a:lnTo>
                  <a:pt x="607219" y="335756"/>
                </a:lnTo>
                <a:lnTo>
                  <a:pt x="621506" y="335756"/>
                </a:lnTo>
                <a:lnTo>
                  <a:pt x="635794" y="335756"/>
                </a:lnTo>
                <a:lnTo>
                  <a:pt x="642937" y="342900"/>
                </a:lnTo>
                <a:lnTo>
                  <a:pt x="664369" y="342900"/>
                </a:lnTo>
                <a:lnTo>
                  <a:pt x="664369" y="3429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reeform 99"/>
          <p:cNvSpPr/>
          <p:nvPr/>
        </p:nvSpPr>
        <p:spPr>
          <a:xfrm>
            <a:off x="2507456" y="5150644"/>
            <a:ext cx="514351" cy="471488"/>
          </a:xfrm>
          <a:custGeom>
            <a:avLst/>
            <a:gdLst/>
            <a:ahLst/>
            <a:cxnLst/>
            <a:rect l="0" t="0" r="0" b="0"/>
            <a:pathLst>
              <a:path w="514351" h="471488">
                <a:moveTo>
                  <a:pt x="100013" y="0"/>
                </a:moveTo>
                <a:lnTo>
                  <a:pt x="100013" y="0"/>
                </a:lnTo>
                <a:lnTo>
                  <a:pt x="100013" y="7144"/>
                </a:lnTo>
                <a:lnTo>
                  <a:pt x="100013" y="7144"/>
                </a:lnTo>
                <a:lnTo>
                  <a:pt x="100013" y="0"/>
                </a:lnTo>
                <a:lnTo>
                  <a:pt x="100013" y="7144"/>
                </a:lnTo>
                <a:lnTo>
                  <a:pt x="107157" y="7144"/>
                </a:lnTo>
                <a:lnTo>
                  <a:pt x="107157" y="0"/>
                </a:lnTo>
                <a:lnTo>
                  <a:pt x="107157" y="7144"/>
                </a:lnTo>
                <a:lnTo>
                  <a:pt x="114300" y="14287"/>
                </a:lnTo>
                <a:lnTo>
                  <a:pt x="114300" y="7144"/>
                </a:lnTo>
                <a:lnTo>
                  <a:pt x="121444" y="7144"/>
                </a:lnTo>
                <a:lnTo>
                  <a:pt x="121444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35732" y="14287"/>
                </a:lnTo>
                <a:lnTo>
                  <a:pt x="135732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28588" y="14287"/>
                </a:lnTo>
                <a:lnTo>
                  <a:pt x="121444" y="14287"/>
                </a:lnTo>
                <a:lnTo>
                  <a:pt x="121444" y="21431"/>
                </a:lnTo>
                <a:lnTo>
                  <a:pt x="114300" y="21431"/>
                </a:lnTo>
                <a:lnTo>
                  <a:pt x="100013" y="21431"/>
                </a:lnTo>
                <a:lnTo>
                  <a:pt x="92869" y="35719"/>
                </a:lnTo>
                <a:lnTo>
                  <a:pt x="78582" y="42862"/>
                </a:lnTo>
                <a:lnTo>
                  <a:pt x="64294" y="50006"/>
                </a:lnTo>
                <a:lnTo>
                  <a:pt x="57150" y="64294"/>
                </a:lnTo>
                <a:lnTo>
                  <a:pt x="42863" y="78581"/>
                </a:lnTo>
                <a:lnTo>
                  <a:pt x="28575" y="85725"/>
                </a:lnTo>
                <a:lnTo>
                  <a:pt x="21432" y="107156"/>
                </a:lnTo>
                <a:lnTo>
                  <a:pt x="7144" y="128587"/>
                </a:lnTo>
                <a:lnTo>
                  <a:pt x="7144" y="142875"/>
                </a:lnTo>
                <a:lnTo>
                  <a:pt x="0" y="157162"/>
                </a:lnTo>
                <a:lnTo>
                  <a:pt x="0" y="178594"/>
                </a:lnTo>
                <a:lnTo>
                  <a:pt x="0" y="200025"/>
                </a:lnTo>
                <a:lnTo>
                  <a:pt x="0" y="214312"/>
                </a:lnTo>
                <a:lnTo>
                  <a:pt x="7144" y="235744"/>
                </a:lnTo>
                <a:lnTo>
                  <a:pt x="14288" y="250031"/>
                </a:lnTo>
                <a:lnTo>
                  <a:pt x="28575" y="264319"/>
                </a:lnTo>
                <a:lnTo>
                  <a:pt x="35719" y="278606"/>
                </a:lnTo>
                <a:lnTo>
                  <a:pt x="57150" y="292894"/>
                </a:lnTo>
                <a:lnTo>
                  <a:pt x="71438" y="307181"/>
                </a:lnTo>
                <a:lnTo>
                  <a:pt x="92869" y="314325"/>
                </a:lnTo>
                <a:lnTo>
                  <a:pt x="114300" y="328612"/>
                </a:lnTo>
                <a:lnTo>
                  <a:pt x="142875" y="328612"/>
                </a:lnTo>
                <a:lnTo>
                  <a:pt x="171450" y="328612"/>
                </a:lnTo>
                <a:lnTo>
                  <a:pt x="192882" y="328612"/>
                </a:lnTo>
                <a:lnTo>
                  <a:pt x="221457" y="328612"/>
                </a:lnTo>
                <a:lnTo>
                  <a:pt x="242888" y="314325"/>
                </a:lnTo>
                <a:lnTo>
                  <a:pt x="271463" y="307181"/>
                </a:lnTo>
                <a:lnTo>
                  <a:pt x="285750" y="300037"/>
                </a:lnTo>
                <a:lnTo>
                  <a:pt x="307182" y="285750"/>
                </a:lnTo>
                <a:lnTo>
                  <a:pt x="321469" y="278606"/>
                </a:lnTo>
                <a:lnTo>
                  <a:pt x="335757" y="264319"/>
                </a:lnTo>
                <a:lnTo>
                  <a:pt x="342900" y="242887"/>
                </a:lnTo>
                <a:lnTo>
                  <a:pt x="350044" y="235744"/>
                </a:lnTo>
                <a:lnTo>
                  <a:pt x="350044" y="221456"/>
                </a:lnTo>
                <a:lnTo>
                  <a:pt x="350044" y="207169"/>
                </a:lnTo>
                <a:lnTo>
                  <a:pt x="350044" y="192881"/>
                </a:lnTo>
                <a:lnTo>
                  <a:pt x="342900" y="185737"/>
                </a:lnTo>
                <a:lnTo>
                  <a:pt x="342900" y="178594"/>
                </a:lnTo>
                <a:lnTo>
                  <a:pt x="335757" y="164306"/>
                </a:lnTo>
                <a:lnTo>
                  <a:pt x="321469" y="157162"/>
                </a:lnTo>
                <a:lnTo>
                  <a:pt x="314325" y="157162"/>
                </a:lnTo>
                <a:lnTo>
                  <a:pt x="307182" y="150019"/>
                </a:lnTo>
                <a:lnTo>
                  <a:pt x="300038" y="157162"/>
                </a:lnTo>
                <a:lnTo>
                  <a:pt x="285750" y="164306"/>
                </a:lnTo>
                <a:lnTo>
                  <a:pt x="278607" y="164306"/>
                </a:lnTo>
                <a:lnTo>
                  <a:pt x="271463" y="171450"/>
                </a:lnTo>
                <a:lnTo>
                  <a:pt x="257175" y="185737"/>
                </a:lnTo>
                <a:lnTo>
                  <a:pt x="250032" y="207169"/>
                </a:lnTo>
                <a:lnTo>
                  <a:pt x="242888" y="214312"/>
                </a:lnTo>
                <a:lnTo>
                  <a:pt x="242888" y="242887"/>
                </a:lnTo>
                <a:lnTo>
                  <a:pt x="242888" y="257175"/>
                </a:lnTo>
                <a:lnTo>
                  <a:pt x="250032" y="278606"/>
                </a:lnTo>
                <a:lnTo>
                  <a:pt x="257175" y="307181"/>
                </a:lnTo>
                <a:lnTo>
                  <a:pt x="271463" y="335756"/>
                </a:lnTo>
                <a:lnTo>
                  <a:pt x="285750" y="357187"/>
                </a:lnTo>
                <a:lnTo>
                  <a:pt x="307182" y="378619"/>
                </a:lnTo>
                <a:lnTo>
                  <a:pt x="328613" y="407194"/>
                </a:lnTo>
                <a:lnTo>
                  <a:pt x="357188" y="421481"/>
                </a:lnTo>
                <a:lnTo>
                  <a:pt x="378619" y="442912"/>
                </a:lnTo>
                <a:lnTo>
                  <a:pt x="407194" y="457200"/>
                </a:lnTo>
                <a:lnTo>
                  <a:pt x="428625" y="464344"/>
                </a:lnTo>
                <a:lnTo>
                  <a:pt x="457200" y="464344"/>
                </a:lnTo>
                <a:lnTo>
                  <a:pt x="478632" y="471487"/>
                </a:lnTo>
                <a:lnTo>
                  <a:pt x="514350" y="471487"/>
                </a:lnTo>
                <a:lnTo>
                  <a:pt x="514350" y="4714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 100"/>
          <p:cNvSpPr/>
          <p:nvPr/>
        </p:nvSpPr>
        <p:spPr>
          <a:xfrm>
            <a:off x="1807369" y="5157788"/>
            <a:ext cx="21432" cy="14288"/>
          </a:xfrm>
          <a:custGeom>
            <a:avLst/>
            <a:gdLst/>
            <a:ahLst/>
            <a:cxnLst/>
            <a:rect l="0" t="0" r="0" b="0"/>
            <a:pathLst>
              <a:path w="21432" h="14288">
                <a:moveTo>
                  <a:pt x="21431" y="7143"/>
                </a:moveTo>
                <a:lnTo>
                  <a:pt x="7144" y="7143"/>
                </a:lnTo>
                <a:lnTo>
                  <a:pt x="0" y="0"/>
                </a:ln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0"/>
                </a:lnTo>
                <a:lnTo>
                  <a:pt x="0" y="7143"/>
                </a:lnTo>
                <a:lnTo>
                  <a:pt x="7144" y="14287"/>
                </a:lnTo>
                <a:lnTo>
                  <a:pt x="7144" y="142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reeform 101"/>
          <p:cNvSpPr/>
          <p:nvPr/>
        </p:nvSpPr>
        <p:spPr>
          <a:xfrm>
            <a:off x="4643438" y="2307431"/>
            <a:ext cx="314326" cy="371476"/>
          </a:xfrm>
          <a:custGeom>
            <a:avLst/>
            <a:gdLst/>
            <a:ahLst/>
            <a:cxnLst/>
            <a:rect l="0" t="0" r="0" b="0"/>
            <a:pathLst>
              <a:path w="314326" h="371476">
                <a:moveTo>
                  <a:pt x="192881" y="271463"/>
                </a:moveTo>
                <a:lnTo>
                  <a:pt x="192881" y="257175"/>
                </a:lnTo>
                <a:lnTo>
                  <a:pt x="200025" y="250032"/>
                </a:lnTo>
                <a:lnTo>
                  <a:pt x="207168" y="228600"/>
                </a:lnTo>
                <a:lnTo>
                  <a:pt x="207168" y="221457"/>
                </a:lnTo>
                <a:lnTo>
                  <a:pt x="214312" y="214313"/>
                </a:lnTo>
                <a:lnTo>
                  <a:pt x="214312" y="200025"/>
                </a:lnTo>
                <a:lnTo>
                  <a:pt x="207168" y="192882"/>
                </a:lnTo>
                <a:lnTo>
                  <a:pt x="207168" y="185738"/>
                </a:lnTo>
                <a:lnTo>
                  <a:pt x="200025" y="178594"/>
                </a:lnTo>
                <a:lnTo>
                  <a:pt x="192881" y="164307"/>
                </a:lnTo>
                <a:lnTo>
                  <a:pt x="178593" y="164307"/>
                </a:lnTo>
                <a:lnTo>
                  <a:pt x="171450" y="157163"/>
                </a:lnTo>
                <a:lnTo>
                  <a:pt x="150018" y="150019"/>
                </a:lnTo>
                <a:lnTo>
                  <a:pt x="135731" y="157163"/>
                </a:lnTo>
                <a:lnTo>
                  <a:pt x="121443" y="157163"/>
                </a:lnTo>
                <a:lnTo>
                  <a:pt x="107156" y="164307"/>
                </a:lnTo>
                <a:lnTo>
                  <a:pt x="85725" y="171450"/>
                </a:lnTo>
                <a:lnTo>
                  <a:pt x="64293" y="178594"/>
                </a:lnTo>
                <a:lnTo>
                  <a:pt x="50006" y="192882"/>
                </a:lnTo>
                <a:lnTo>
                  <a:pt x="35718" y="207169"/>
                </a:lnTo>
                <a:lnTo>
                  <a:pt x="21431" y="221457"/>
                </a:lnTo>
                <a:lnTo>
                  <a:pt x="14287" y="242888"/>
                </a:lnTo>
                <a:lnTo>
                  <a:pt x="7143" y="257175"/>
                </a:lnTo>
                <a:lnTo>
                  <a:pt x="0" y="278607"/>
                </a:lnTo>
                <a:lnTo>
                  <a:pt x="7143" y="292894"/>
                </a:lnTo>
                <a:lnTo>
                  <a:pt x="7143" y="300038"/>
                </a:lnTo>
                <a:lnTo>
                  <a:pt x="21431" y="321469"/>
                </a:lnTo>
                <a:lnTo>
                  <a:pt x="28575" y="335757"/>
                </a:lnTo>
                <a:lnTo>
                  <a:pt x="35718" y="342900"/>
                </a:lnTo>
                <a:lnTo>
                  <a:pt x="50006" y="350044"/>
                </a:lnTo>
                <a:lnTo>
                  <a:pt x="71437" y="364332"/>
                </a:lnTo>
                <a:lnTo>
                  <a:pt x="85725" y="364332"/>
                </a:lnTo>
                <a:lnTo>
                  <a:pt x="100012" y="364332"/>
                </a:lnTo>
                <a:lnTo>
                  <a:pt x="114300" y="371475"/>
                </a:lnTo>
                <a:lnTo>
                  <a:pt x="135731" y="371475"/>
                </a:lnTo>
                <a:lnTo>
                  <a:pt x="142875" y="357188"/>
                </a:lnTo>
                <a:lnTo>
                  <a:pt x="164306" y="357188"/>
                </a:lnTo>
                <a:lnTo>
                  <a:pt x="178593" y="350044"/>
                </a:lnTo>
                <a:lnTo>
                  <a:pt x="185737" y="335757"/>
                </a:lnTo>
                <a:lnTo>
                  <a:pt x="200025" y="321469"/>
                </a:lnTo>
                <a:lnTo>
                  <a:pt x="207168" y="314325"/>
                </a:lnTo>
                <a:lnTo>
                  <a:pt x="214312" y="292894"/>
                </a:lnTo>
                <a:lnTo>
                  <a:pt x="221456" y="278607"/>
                </a:lnTo>
                <a:lnTo>
                  <a:pt x="228600" y="264319"/>
                </a:lnTo>
                <a:lnTo>
                  <a:pt x="235743" y="235744"/>
                </a:lnTo>
                <a:lnTo>
                  <a:pt x="242887" y="214313"/>
                </a:lnTo>
                <a:lnTo>
                  <a:pt x="242887" y="192882"/>
                </a:lnTo>
                <a:lnTo>
                  <a:pt x="250031" y="171450"/>
                </a:lnTo>
                <a:lnTo>
                  <a:pt x="250031" y="142875"/>
                </a:lnTo>
                <a:lnTo>
                  <a:pt x="250031" y="128588"/>
                </a:lnTo>
                <a:lnTo>
                  <a:pt x="250031" y="107157"/>
                </a:lnTo>
                <a:lnTo>
                  <a:pt x="250031" y="85725"/>
                </a:lnTo>
                <a:lnTo>
                  <a:pt x="242887" y="71438"/>
                </a:lnTo>
                <a:lnTo>
                  <a:pt x="242887" y="64294"/>
                </a:lnTo>
                <a:lnTo>
                  <a:pt x="235743" y="42863"/>
                </a:lnTo>
                <a:lnTo>
                  <a:pt x="228600" y="35719"/>
                </a:lnTo>
                <a:lnTo>
                  <a:pt x="228600" y="28575"/>
                </a:lnTo>
                <a:lnTo>
                  <a:pt x="221456" y="21432"/>
                </a:lnTo>
                <a:lnTo>
                  <a:pt x="221456" y="14288"/>
                </a:lnTo>
                <a:lnTo>
                  <a:pt x="221456" y="14288"/>
                </a:lnTo>
                <a:lnTo>
                  <a:pt x="221456" y="7144"/>
                </a:lnTo>
                <a:lnTo>
                  <a:pt x="214312" y="0"/>
                </a:lnTo>
                <a:lnTo>
                  <a:pt x="214312" y="7144"/>
                </a:lnTo>
                <a:lnTo>
                  <a:pt x="214312" y="7144"/>
                </a:lnTo>
                <a:lnTo>
                  <a:pt x="214312" y="0"/>
                </a:lnTo>
                <a:lnTo>
                  <a:pt x="214312" y="14288"/>
                </a:lnTo>
                <a:lnTo>
                  <a:pt x="221456" y="21432"/>
                </a:lnTo>
                <a:lnTo>
                  <a:pt x="221456" y="21432"/>
                </a:lnTo>
                <a:lnTo>
                  <a:pt x="221456" y="42863"/>
                </a:lnTo>
                <a:lnTo>
                  <a:pt x="228600" y="64294"/>
                </a:lnTo>
                <a:lnTo>
                  <a:pt x="228600" y="78582"/>
                </a:lnTo>
                <a:lnTo>
                  <a:pt x="228600" y="100013"/>
                </a:lnTo>
                <a:lnTo>
                  <a:pt x="235743" y="121444"/>
                </a:lnTo>
                <a:lnTo>
                  <a:pt x="235743" y="142875"/>
                </a:lnTo>
                <a:lnTo>
                  <a:pt x="242887" y="164307"/>
                </a:lnTo>
                <a:lnTo>
                  <a:pt x="242887" y="192882"/>
                </a:lnTo>
                <a:lnTo>
                  <a:pt x="250031" y="221457"/>
                </a:lnTo>
                <a:lnTo>
                  <a:pt x="250031" y="242888"/>
                </a:lnTo>
                <a:lnTo>
                  <a:pt x="250031" y="271463"/>
                </a:lnTo>
                <a:lnTo>
                  <a:pt x="257175" y="292894"/>
                </a:lnTo>
                <a:lnTo>
                  <a:pt x="264318" y="307182"/>
                </a:lnTo>
                <a:lnTo>
                  <a:pt x="271462" y="328613"/>
                </a:lnTo>
                <a:lnTo>
                  <a:pt x="271462" y="342900"/>
                </a:lnTo>
                <a:lnTo>
                  <a:pt x="278606" y="357188"/>
                </a:lnTo>
                <a:lnTo>
                  <a:pt x="285750" y="357188"/>
                </a:lnTo>
                <a:lnTo>
                  <a:pt x="285750" y="371475"/>
                </a:lnTo>
                <a:lnTo>
                  <a:pt x="292893" y="371475"/>
                </a:lnTo>
                <a:lnTo>
                  <a:pt x="300037" y="371475"/>
                </a:lnTo>
                <a:lnTo>
                  <a:pt x="300037" y="371475"/>
                </a:lnTo>
                <a:lnTo>
                  <a:pt x="314325" y="371475"/>
                </a:lnTo>
                <a:lnTo>
                  <a:pt x="314325" y="3714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reeform 102"/>
          <p:cNvSpPr/>
          <p:nvPr/>
        </p:nvSpPr>
        <p:spPr>
          <a:xfrm>
            <a:off x="5036344" y="2586038"/>
            <a:ext cx="21432" cy="100013"/>
          </a:xfrm>
          <a:custGeom>
            <a:avLst/>
            <a:gdLst/>
            <a:ahLst/>
            <a:cxnLst/>
            <a:rect l="0" t="0" r="0" b="0"/>
            <a:pathLst>
              <a:path w="21432" h="100013">
                <a:moveTo>
                  <a:pt x="0" y="0"/>
                </a:moveTo>
                <a:lnTo>
                  <a:pt x="0" y="0"/>
                </a:lnTo>
                <a:lnTo>
                  <a:pt x="0" y="14287"/>
                </a:lnTo>
                <a:lnTo>
                  <a:pt x="7144" y="21431"/>
                </a:lnTo>
                <a:lnTo>
                  <a:pt x="7144" y="35718"/>
                </a:lnTo>
                <a:lnTo>
                  <a:pt x="14287" y="50006"/>
                </a:lnTo>
                <a:lnTo>
                  <a:pt x="14287" y="64293"/>
                </a:lnTo>
                <a:lnTo>
                  <a:pt x="14287" y="71437"/>
                </a:lnTo>
                <a:lnTo>
                  <a:pt x="21431" y="85725"/>
                </a:lnTo>
                <a:lnTo>
                  <a:pt x="21431" y="100012"/>
                </a:lnTo>
                <a:lnTo>
                  <a:pt x="21431" y="10001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Freeform 103"/>
          <p:cNvSpPr/>
          <p:nvPr/>
        </p:nvSpPr>
        <p:spPr>
          <a:xfrm>
            <a:off x="5029200" y="2443163"/>
            <a:ext cx="7145" cy="14288"/>
          </a:xfrm>
          <a:custGeom>
            <a:avLst/>
            <a:gdLst/>
            <a:ahLst/>
            <a:cxnLst/>
            <a:rect l="0" t="0" r="0" b="0"/>
            <a:pathLst>
              <a:path w="7145" h="14288">
                <a:moveTo>
                  <a:pt x="0" y="0"/>
                </a:moveTo>
                <a:lnTo>
                  <a:pt x="0" y="7143"/>
                </a:lnTo>
                <a:lnTo>
                  <a:pt x="0" y="7143"/>
                </a:lnTo>
                <a:lnTo>
                  <a:pt x="7144" y="7143"/>
                </a:lnTo>
                <a:lnTo>
                  <a:pt x="7144" y="14287"/>
                </a:lnTo>
                <a:lnTo>
                  <a:pt x="7144" y="142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Freeform 104"/>
          <p:cNvSpPr/>
          <p:nvPr/>
        </p:nvSpPr>
        <p:spPr>
          <a:xfrm>
            <a:off x="5143500" y="2457450"/>
            <a:ext cx="357189" cy="207170"/>
          </a:xfrm>
          <a:custGeom>
            <a:avLst/>
            <a:gdLst/>
            <a:ahLst/>
            <a:cxnLst/>
            <a:rect l="0" t="0" r="0" b="0"/>
            <a:pathLst>
              <a:path w="357189" h="207170">
                <a:moveTo>
                  <a:pt x="0" y="164306"/>
                </a:moveTo>
                <a:lnTo>
                  <a:pt x="0" y="164306"/>
                </a:lnTo>
                <a:lnTo>
                  <a:pt x="0" y="164306"/>
                </a:lnTo>
                <a:lnTo>
                  <a:pt x="0" y="171450"/>
                </a:lnTo>
                <a:lnTo>
                  <a:pt x="0" y="171450"/>
                </a:lnTo>
                <a:lnTo>
                  <a:pt x="0" y="164306"/>
                </a:lnTo>
                <a:lnTo>
                  <a:pt x="0" y="164306"/>
                </a:lnTo>
                <a:lnTo>
                  <a:pt x="0" y="157163"/>
                </a:lnTo>
                <a:lnTo>
                  <a:pt x="0" y="142875"/>
                </a:lnTo>
                <a:lnTo>
                  <a:pt x="0" y="128588"/>
                </a:lnTo>
                <a:lnTo>
                  <a:pt x="7144" y="114300"/>
                </a:lnTo>
                <a:lnTo>
                  <a:pt x="14288" y="92869"/>
                </a:lnTo>
                <a:lnTo>
                  <a:pt x="21431" y="78581"/>
                </a:lnTo>
                <a:lnTo>
                  <a:pt x="28575" y="64294"/>
                </a:lnTo>
                <a:lnTo>
                  <a:pt x="35719" y="50006"/>
                </a:lnTo>
                <a:lnTo>
                  <a:pt x="35719" y="35719"/>
                </a:lnTo>
                <a:lnTo>
                  <a:pt x="42863" y="28575"/>
                </a:lnTo>
                <a:lnTo>
                  <a:pt x="50006" y="28575"/>
                </a:lnTo>
                <a:lnTo>
                  <a:pt x="57150" y="21431"/>
                </a:lnTo>
                <a:lnTo>
                  <a:pt x="64294" y="21431"/>
                </a:lnTo>
                <a:lnTo>
                  <a:pt x="71438" y="21431"/>
                </a:lnTo>
                <a:lnTo>
                  <a:pt x="78581" y="21431"/>
                </a:lnTo>
                <a:lnTo>
                  <a:pt x="85725" y="28575"/>
                </a:lnTo>
                <a:lnTo>
                  <a:pt x="100013" y="35719"/>
                </a:lnTo>
                <a:lnTo>
                  <a:pt x="107156" y="42863"/>
                </a:lnTo>
                <a:lnTo>
                  <a:pt x="121444" y="50006"/>
                </a:lnTo>
                <a:lnTo>
                  <a:pt x="135731" y="64294"/>
                </a:lnTo>
                <a:lnTo>
                  <a:pt x="150019" y="71438"/>
                </a:lnTo>
                <a:lnTo>
                  <a:pt x="164306" y="71438"/>
                </a:lnTo>
                <a:lnTo>
                  <a:pt x="178594" y="85725"/>
                </a:lnTo>
                <a:lnTo>
                  <a:pt x="200025" y="85725"/>
                </a:lnTo>
                <a:lnTo>
                  <a:pt x="214313" y="85725"/>
                </a:lnTo>
                <a:lnTo>
                  <a:pt x="228600" y="85725"/>
                </a:lnTo>
                <a:lnTo>
                  <a:pt x="250031" y="85725"/>
                </a:lnTo>
                <a:lnTo>
                  <a:pt x="264319" y="78581"/>
                </a:lnTo>
                <a:lnTo>
                  <a:pt x="278606" y="78581"/>
                </a:lnTo>
                <a:lnTo>
                  <a:pt x="285750" y="78581"/>
                </a:lnTo>
                <a:lnTo>
                  <a:pt x="292894" y="64294"/>
                </a:lnTo>
                <a:lnTo>
                  <a:pt x="300038" y="64294"/>
                </a:lnTo>
                <a:lnTo>
                  <a:pt x="307181" y="57150"/>
                </a:lnTo>
                <a:lnTo>
                  <a:pt x="307181" y="50006"/>
                </a:lnTo>
                <a:lnTo>
                  <a:pt x="307181" y="35719"/>
                </a:lnTo>
                <a:lnTo>
                  <a:pt x="307181" y="35719"/>
                </a:lnTo>
                <a:lnTo>
                  <a:pt x="307181" y="28575"/>
                </a:lnTo>
                <a:lnTo>
                  <a:pt x="300038" y="14288"/>
                </a:lnTo>
                <a:lnTo>
                  <a:pt x="292894" y="7144"/>
                </a:lnTo>
                <a:lnTo>
                  <a:pt x="285750" y="7144"/>
                </a:lnTo>
                <a:lnTo>
                  <a:pt x="278606" y="0"/>
                </a:lnTo>
                <a:lnTo>
                  <a:pt x="271463" y="0"/>
                </a:lnTo>
                <a:lnTo>
                  <a:pt x="257175" y="0"/>
                </a:lnTo>
                <a:lnTo>
                  <a:pt x="250031" y="7144"/>
                </a:lnTo>
                <a:lnTo>
                  <a:pt x="235744" y="7144"/>
                </a:lnTo>
                <a:lnTo>
                  <a:pt x="228600" y="21431"/>
                </a:lnTo>
                <a:lnTo>
                  <a:pt x="221456" y="28575"/>
                </a:lnTo>
                <a:lnTo>
                  <a:pt x="214313" y="42863"/>
                </a:lnTo>
                <a:lnTo>
                  <a:pt x="207169" y="64294"/>
                </a:lnTo>
                <a:lnTo>
                  <a:pt x="207169" y="85725"/>
                </a:lnTo>
                <a:lnTo>
                  <a:pt x="200025" y="107156"/>
                </a:lnTo>
                <a:lnTo>
                  <a:pt x="200025" y="128588"/>
                </a:lnTo>
                <a:lnTo>
                  <a:pt x="207169" y="150019"/>
                </a:lnTo>
                <a:lnTo>
                  <a:pt x="214313" y="157163"/>
                </a:lnTo>
                <a:lnTo>
                  <a:pt x="214313" y="171450"/>
                </a:lnTo>
                <a:lnTo>
                  <a:pt x="228600" y="192881"/>
                </a:lnTo>
                <a:lnTo>
                  <a:pt x="242888" y="192881"/>
                </a:lnTo>
                <a:lnTo>
                  <a:pt x="264319" y="200025"/>
                </a:lnTo>
                <a:lnTo>
                  <a:pt x="278606" y="207169"/>
                </a:lnTo>
                <a:lnTo>
                  <a:pt x="300038" y="207169"/>
                </a:lnTo>
                <a:lnTo>
                  <a:pt x="321469" y="200025"/>
                </a:lnTo>
                <a:lnTo>
                  <a:pt x="357188" y="192881"/>
                </a:lnTo>
                <a:lnTo>
                  <a:pt x="357188" y="1928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Freeform 105"/>
          <p:cNvSpPr/>
          <p:nvPr/>
        </p:nvSpPr>
        <p:spPr>
          <a:xfrm>
            <a:off x="5572125" y="2428875"/>
            <a:ext cx="114301" cy="185739"/>
          </a:xfrm>
          <a:custGeom>
            <a:avLst/>
            <a:gdLst/>
            <a:ahLst/>
            <a:cxnLst/>
            <a:rect l="0" t="0" r="0" b="0"/>
            <a:pathLst>
              <a:path w="114301" h="185739">
                <a:moveTo>
                  <a:pt x="100013" y="7144"/>
                </a:moveTo>
                <a:lnTo>
                  <a:pt x="92869" y="7144"/>
                </a:lnTo>
                <a:lnTo>
                  <a:pt x="85725" y="0"/>
                </a:lnTo>
                <a:lnTo>
                  <a:pt x="71438" y="0"/>
                </a:lnTo>
                <a:lnTo>
                  <a:pt x="71438" y="7144"/>
                </a:lnTo>
                <a:lnTo>
                  <a:pt x="57150" y="7144"/>
                </a:lnTo>
                <a:lnTo>
                  <a:pt x="50006" y="7144"/>
                </a:lnTo>
                <a:lnTo>
                  <a:pt x="35719" y="21431"/>
                </a:lnTo>
                <a:lnTo>
                  <a:pt x="28575" y="35719"/>
                </a:lnTo>
                <a:lnTo>
                  <a:pt x="21431" y="42863"/>
                </a:lnTo>
                <a:lnTo>
                  <a:pt x="14288" y="64294"/>
                </a:lnTo>
                <a:lnTo>
                  <a:pt x="7144" y="78581"/>
                </a:lnTo>
                <a:lnTo>
                  <a:pt x="7144" y="92869"/>
                </a:lnTo>
                <a:lnTo>
                  <a:pt x="0" y="114300"/>
                </a:lnTo>
                <a:lnTo>
                  <a:pt x="7144" y="128588"/>
                </a:lnTo>
                <a:lnTo>
                  <a:pt x="7144" y="142875"/>
                </a:lnTo>
                <a:lnTo>
                  <a:pt x="14288" y="157163"/>
                </a:lnTo>
                <a:lnTo>
                  <a:pt x="28575" y="171450"/>
                </a:lnTo>
                <a:lnTo>
                  <a:pt x="35719" y="171450"/>
                </a:lnTo>
                <a:lnTo>
                  <a:pt x="42863" y="178594"/>
                </a:lnTo>
                <a:lnTo>
                  <a:pt x="57150" y="185738"/>
                </a:lnTo>
                <a:lnTo>
                  <a:pt x="71438" y="185738"/>
                </a:lnTo>
                <a:lnTo>
                  <a:pt x="92869" y="178594"/>
                </a:lnTo>
                <a:lnTo>
                  <a:pt x="114300" y="171450"/>
                </a:lnTo>
                <a:lnTo>
                  <a:pt x="114300" y="1714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Freeform 106"/>
          <p:cNvSpPr/>
          <p:nvPr/>
        </p:nvSpPr>
        <p:spPr>
          <a:xfrm>
            <a:off x="5800725" y="2400300"/>
            <a:ext cx="121445" cy="207170"/>
          </a:xfrm>
          <a:custGeom>
            <a:avLst/>
            <a:gdLst/>
            <a:ahLst/>
            <a:cxnLst/>
            <a:rect l="0" t="0" r="0" b="0"/>
            <a:pathLst>
              <a:path w="121445" h="207170">
                <a:moveTo>
                  <a:pt x="21431" y="21431"/>
                </a:moveTo>
                <a:lnTo>
                  <a:pt x="21431" y="14288"/>
                </a:lnTo>
                <a:lnTo>
                  <a:pt x="21431" y="7144"/>
                </a:lnTo>
                <a:lnTo>
                  <a:pt x="21431" y="7144"/>
                </a:lnTo>
                <a:lnTo>
                  <a:pt x="21431" y="7144"/>
                </a:lnTo>
                <a:lnTo>
                  <a:pt x="21431" y="7144"/>
                </a:lnTo>
                <a:lnTo>
                  <a:pt x="21431" y="0"/>
                </a:lnTo>
                <a:lnTo>
                  <a:pt x="21431" y="7144"/>
                </a:lnTo>
                <a:lnTo>
                  <a:pt x="21431" y="21431"/>
                </a:lnTo>
                <a:lnTo>
                  <a:pt x="14288" y="28575"/>
                </a:lnTo>
                <a:lnTo>
                  <a:pt x="14288" y="42863"/>
                </a:lnTo>
                <a:lnTo>
                  <a:pt x="14288" y="64294"/>
                </a:lnTo>
                <a:lnTo>
                  <a:pt x="14288" y="78581"/>
                </a:lnTo>
                <a:lnTo>
                  <a:pt x="7144" y="92869"/>
                </a:lnTo>
                <a:lnTo>
                  <a:pt x="7144" y="121444"/>
                </a:lnTo>
                <a:lnTo>
                  <a:pt x="7144" y="142875"/>
                </a:lnTo>
                <a:lnTo>
                  <a:pt x="0" y="157163"/>
                </a:lnTo>
                <a:lnTo>
                  <a:pt x="0" y="171450"/>
                </a:lnTo>
                <a:lnTo>
                  <a:pt x="0" y="185738"/>
                </a:lnTo>
                <a:lnTo>
                  <a:pt x="0" y="192881"/>
                </a:lnTo>
                <a:lnTo>
                  <a:pt x="0" y="192881"/>
                </a:lnTo>
                <a:lnTo>
                  <a:pt x="0" y="200025"/>
                </a:lnTo>
                <a:lnTo>
                  <a:pt x="0" y="200025"/>
                </a:lnTo>
                <a:lnTo>
                  <a:pt x="0" y="200025"/>
                </a:lnTo>
                <a:lnTo>
                  <a:pt x="0" y="207169"/>
                </a:lnTo>
                <a:lnTo>
                  <a:pt x="0" y="207169"/>
                </a:lnTo>
                <a:lnTo>
                  <a:pt x="0" y="200025"/>
                </a:lnTo>
                <a:lnTo>
                  <a:pt x="0" y="200025"/>
                </a:lnTo>
                <a:lnTo>
                  <a:pt x="0" y="185738"/>
                </a:lnTo>
                <a:lnTo>
                  <a:pt x="0" y="171450"/>
                </a:lnTo>
                <a:lnTo>
                  <a:pt x="0" y="164306"/>
                </a:lnTo>
                <a:lnTo>
                  <a:pt x="7144" y="157163"/>
                </a:lnTo>
                <a:lnTo>
                  <a:pt x="14288" y="142875"/>
                </a:lnTo>
                <a:lnTo>
                  <a:pt x="21431" y="135731"/>
                </a:lnTo>
                <a:lnTo>
                  <a:pt x="21431" y="128588"/>
                </a:lnTo>
                <a:lnTo>
                  <a:pt x="35719" y="121444"/>
                </a:lnTo>
                <a:lnTo>
                  <a:pt x="50006" y="114300"/>
                </a:lnTo>
                <a:lnTo>
                  <a:pt x="64294" y="107156"/>
                </a:lnTo>
                <a:lnTo>
                  <a:pt x="85725" y="100013"/>
                </a:lnTo>
                <a:lnTo>
                  <a:pt x="121444" y="92869"/>
                </a:lnTo>
                <a:lnTo>
                  <a:pt x="121444" y="928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Freeform 107"/>
          <p:cNvSpPr/>
          <p:nvPr/>
        </p:nvSpPr>
        <p:spPr>
          <a:xfrm>
            <a:off x="6136481" y="2135981"/>
            <a:ext cx="514351" cy="435770"/>
          </a:xfrm>
          <a:custGeom>
            <a:avLst/>
            <a:gdLst/>
            <a:ahLst/>
            <a:cxnLst/>
            <a:rect l="0" t="0" r="0" b="0"/>
            <a:pathLst>
              <a:path w="514351" h="435770">
                <a:moveTo>
                  <a:pt x="142875" y="264319"/>
                </a:moveTo>
                <a:lnTo>
                  <a:pt x="142875" y="264319"/>
                </a:lnTo>
                <a:lnTo>
                  <a:pt x="135732" y="257175"/>
                </a:lnTo>
                <a:lnTo>
                  <a:pt x="128588" y="250032"/>
                </a:lnTo>
                <a:lnTo>
                  <a:pt x="114300" y="250032"/>
                </a:lnTo>
                <a:lnTo>
                  <a:pt x="107157" y="242888"/>
                </a:lnTo>
                <a:lnTo>
                  <a:pt x="92869" y="250032"/>
                </a:lnTo>
                <a:lnTo>
                  <a:pt x="78582" y="257175"/>
                </a:lnTo>
                <a:lnTo>
                  <a:pt x="71438" y="264319"/>
                </a:lnTo>
                <a:lnTo>
                  <a:pt x="57150" y="285750"/>
                </a:lnTo>
                <a:lnTo>
                  <a:pt x="42863" y="300038"/>
                </a:lnTo>
                <a:lnTo>
                  <a:pt x="28575" y="321469"/>
                </a:lnTo>
                <a:lnTo>
                  <a:pt x="14288" y="350044"/>
                </a:lnTo>
                <a:lnTo>
                  <a:pt x="7144" y="371475"/>
                </a:lnTo>
                <a:lnTo>
                  <a:pt x="0" y="385763"/>
                </a:lnTo>
                <a:lnTo>
                  <a:pt x="0" y="400050"/>
                </a:lnTo>
                <a:lnTo>
                  <a:pt x="7144" y="414338"/>
                </a:lnTo>
                <a:lnTo>
                  <a:pt x="7144" y="421482"/>
                </a:lnTo>
                <a:lnTo>
                  <a:pt x="14288" y="428625"/>
                </a:lnTo>
                <a:lnTo>
                  <a:pt x="28575" y="435769"/>
                </a:lnTo>
                <a:lnTo>
                  <a:pt x="35719" y="428625"/>
                </a:lnTo>
                <a:lnTo>
                  <a:pt x="50007" y="428625"/>
                </a:lnTo>
                <a:lnTo>
                  <a:pt x="64294" y="428625"/>
                </a:lnTo>
                <a:lnTo>
                  <a:pt x="78582" y="414338"/>
                </a:lnTo>
                <a:lnTo>
                  <a:pt x="85725" y="400050"/>
                </a:lnTo>
                <a:lnTo>
                  <a:pt x="100013" y="392907"/>
                </a:lnTo>
                <a:lnTo>
                  <a:pt x="114300" y="371475"/>
                </a:lnTo>
                <a:lnTo>
                  <a:pt x="121444" y="342900"/>
                </a:lnTo>
                <a:lnTo>
                  <a:pt x="135732" y="328613"/>
                </a:lnTo>
                <a:lnTo>
                  <a:pt x="142875" y="314325"/>
                </a:lnTo>
                <a:lnTo>
                  <a:pt x="150019" y="300038"/>
                </a:lnTo>
                <a:lnTo>
                  <a:pt x="150019" y="300038"/>
                </a:lnTo>
                <a:lnTo>
                  <a:pt x="150019" y="300038"/>
                </a:lnTo>
                <a:lnTo>
                  <a:pt x="150019" y="292894"/>
                </a:lnTo>
                <a:lnTo>
                  <a:pt x="150019" y="292894"/>
                </a:lnTo>
                <a:lnTo>
                  <a:pt x="157163" y="292894"/>
                </a:lnTo>
                <a:lnTo>
                  <a:pt x="157163" y="292894"/>
                </a:lnTo>
                <a:lnTo>
                  <a:pt x="157163" y="292894"/>
                </a:lnTo>
                <a:lnTo>
                  <a:pt x="164307" y="307182"/>
                </a:lnTo>
                <a:lnTo>
                  <a:pt x="164307" y="314325"/>
                </a:lnTo>
                <a:lnTo>
                  <a:pt x="171450" y="321469"/>
                </a:lnTo>
                <a:lnTo>
                  <a:pt x="178594" y="335757"/>
                </a:lnTo>
                <a:lnTo>
                  <a:pt x="185738" y="357188"/>
                </a:lnTo>
                <a:lnTo>
                  <a:pt x="200025" y="364332"/>
                </a:lnTo>
                <a:lnTo>
                  <a:pt x="207169" y="385763"/>
                </a:lnTo>
                <a:lnTo>
                  <a:pt x="221457" y="392907"/>
                </a:lnTo>
                <a:lnTo>
                  <a:pt x="235744" y="400050"/>
                </a:lnTo>
                <a:lnTo>
                  <a:pt x="257175" y="400050"/>
                </a:lnTo>
                <a:lnTo>
                  <a:pt x="271463" y="407194"/>
                </a:lnTo>
                <a:lnTo>
                  <a:pt x="292894" y="407194"/>
                </a:lnTo>
                <a:lnTo>
                  <a:pt x="321469" y="392907"/>
                </a:lnTo>
                <a:lnTo>
                  <a:pt x="342900" y="385763"/>
                </a:lnTo>
                <a:lnTo>
                  <a:pt x="371475" y="371475"/>
                </a:lnTo>
                <a:lnTo>
                  <a:pt x="392907" y="350044"/>
                </a:lnTo>
                <a:lnTo>
                  <a:pt x="421482" y="335757"/>
                </a:lnTo>
                <a:lnTo>
                  <a:pt x="442913" y="321469"/>
                </a:lnTo>
                <a:lnTo>
                  <a:pt x="457200" y="300038"/>
                </a:lnTo>
                <a:lnTo>
                  <a:pt x="471488" y="278607"/>
                </a:lnTo>
                <a:lnTo>
                  <a:pt x="485775" y="264319"/>
                </a:lnTo>
                <a:lnTo>
                  <a:pt x="492919" y="242888"/>
                </a:lnTo>
                <a:lnTo>
                  <a:pt x="500063" y="228600"/>
                </a:lnTo>
                <a:lnTo>
                  <a:pt x="500063" y="214313"/>
                </a:lnTo>
                <a:lnTo>
                  <a:pt x="492919" y="200025"/>
                </a:lnTo>
                <a:lnTo>
                  <a:pt x="485775" y="185738"/>
                </a:lnTo>
                <a:lnTo>
                  <a:pt x="471488" y="185738"/>
                </a:lnTo>
                <a:lnTo>
                  <a:pt x="457200" y="185738"/>
                </a:lnTo>
                <a:lnTo>
                  <a:pt x="435769" y="185738"/>
                </a:lnTo>
                <a:lnTo>
                  <a:pt x="421482" y="192882"/>
                </a:lnTo>
                <a:lnTo>
                  <a:pt x="400050" y="200025"/>
                </a:lnTo>
                <a:lnTo>
                  <a:pt x="378619" y="214313"/>
                </a:lnTo>
                <a:lnTo>
                  <a:pt x="357188" y="235744"/>
                </a:lnTo>
                <a:lnTo>
                  <a:pt x="342900" y="257175"/>
                </a:lnTo>
                <a:lnTo>
                  <a:pt x="321469" y="278607"/>
                </a:lnTo>
                <a:lnTo>
                  <a:pt x="307182" y="300038"/>
                </a:lnTo>
                <a:lnTo>
                  <a:pt x="300038" y="335757"/>
                </a:lnTo>
                <a:lnTo>
                  <a:pt x="292894" y="357188"/>
                </a:lnTo>
                <a:lnTo>
                  <a:pt x="292894" y="371475"/>
                </a:lnTo>
                <a:lnTo>
                  <a:pt x="292894" y="392907"/>
                </a:lnTo>
                <a:lnTo>
                  <a:pt x="300038" y="407194"/>
                </a:lnTo>
                <a:lnTo>
                  <a:pt x="307182" y="407194"/>
                </a:lnTo>
                <a:lnTo>
                  <a:pt x="321469" y="414338"/>
                </a:lnTo>
                <a:lnTo>
                  <a:pt x="328613" y="421482"/>
                </a:lnTo>
                <a:lnTo>
                  <a:pt x="342900" y="414338"/>
                </a:lnTo>
                <a:lnTo>
                  <a:pt x="357188" y="407194"/>
                </a:lnTo>
                <a:lnTo>
                  <a:pt x="371475" y="392907"/>
                </a:lnTo>
                <a:lnTo>
                  <a:pt x="385763" y="378619"/>
                </a:lnTo>
                <a:lnTo>
                  <a:pt x="400050" y="350044"/>
                </a:lnTo>
                <a:lnTo>
                  <a:pt x="414338" y="328613"/>
                </a:lnTo>
                <a:lnTo>
                  <a:pt x="428625" y="300038"/>
                </a:lnTo>
                <a:lnTo>
                  <a:pt x="435769" y="264319"/>
                </a:lnTo>
                <a:lnTo>
                  <a:pt x="450057" y="235744"/>
                </a:lnTo>
                <a:lnTo>
                  <a:pt x="464344" y="200025"/>
                </a:lnTo>
                <a:lnTo>
                  <a:pt x="471488" y="157163"/>
                </a:lnTo>
                <a:lnTo>
                  <a:pt x="478632" y="121444"/>
                </a:lnTo>
                <a:lnTo>
                  <a:pt x="485775" y="100013"/>
                </a:lnTo>
                <a:lnTo>
                  <a:pt x="485775" y="64294"/>
                </a:lnTo>
                <a:lnTo>
                  <a:pt x="485775" y="42863"/>
                </a:lnTo>
                <a:lnTo>
                  <a:pt x="485775" y="28575"/>
                </a:lnTo>
                <a:lnTo>
                  <a:pt x="485775" y="21432"/>
                </a:lnTo>
                <a:lnTo>
                  <a:pt x="478632" y="7144"/>
                </a:lnTo>
                <a:lnTo>
                  <a:pt x="478632" y="7144"/>
                </a:lnTo>
                <a:lnTo>
                  <a:pt x="478632" y="7144"/>
                </a:lnTo>
                <a:lnTo>
                  <a:pt x="478632" y="0"/>
                </a:lnTo>
                <a:lnTo>
                  <a:pt x="478632" y="0"/>
                </a:lnTo>
                <a:lnTo>
                  <a:pt x="478632" y="7144"/>
                </a:lnTo>
                <a:lnTo>
                  <a:pt x="478632" y="7144"/>
                </a:lnTo>
                <a:lnTo>
                  <a:pt x="478632" y="21432"/>
                </a:lnTo>
                <a:lnTo>
                  <a:pt x="485775" y="35719"/>
                </a:lnTo>
                <a:lnTo>
                  <a:pt x="492919" y="50007"/>
                </a:lnTo>
                <a:lnTo>
                  <a:pt x="492919" y="71438"/>
                </a:lnTo>
                <a:lnTo>
                  <a:pt x="500063" y="107157"/>
                </a:lnTo>
                <a:lnTo>
                  <a:pt x="514350" y="157163"/>
                </a:lnTo>
                <a:lnTo>
                  <a:pt x="514350" y="1571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reeform 108"/>
          <p:cNvSpPr/>
          <p:nvPr/>
        </p:nvSpPr>
        <p:spPr>
          <a:xfrm>
            <a:off x="6779419" y="2050256"/>
            <a:ext cx="485776" cy="435770"/>
          </a:xfrm>
          <a:custGeom>
            <a:avLst/>
            <a:gdLst/>
            <a:ahLst/>
            <a:cxnLst/>
            <a:rect l="0" t="0" r="0" b="0"/>
            <a:pathLst>
              <a:path w="485776" h="435770">
                <a:moveTo>
                  <a:pt x="185737" y="221457"/>
                </a:moveTo>
                <a:lnTo>
                  <a:pt x="185737" y="221457"/>
                </a:lnTo>
                <a:lnTo>
                  <a:pt x="178594" y="207169"/>
                </a:lnTo>
                <a:lnTo>
                  <a:pt x="171450" y="200025"/>
                </a:lnTo>
                <a:lnTo>
                  <a:pt x="164306" y="185738"/>
                </a:lnTo>
                <a:lnTo>
                  <a:pt x="157162" y="178594"/>
                </a:lnTo>
                <a:lnTo>
                  <a:pt x="142875" y="178594"/>
                </a:lnTo>
                <a:lnTo>
                  <a:pt x="135731" y="171450"/>
                </a:lnTo>
                <a:lnTo>
                  <a:pt x="114300" y="171450"/>
                </a:lnTo>
                <a:lnTo>
                  <a:pt x="100012" y="185738"/>
                </a:lnTo>
                <a:lnTo>
                  <a:pt x="85725" y="192882"/>
                </a:lnTo>
                <a:lnTo>
                  <a:pt x="71437" y="200025"/>
                </a:lnTo>
                <a:lnTo>
                  <a:pt x="57150" y="214313"/>
                </a:lnTo>
                <a:lnTo>
                  <a:pt x="42862" y="235744"/>
                </a:lnTo>
                <a:lnTo>
                  <a:pt x="28575" y="250032"/>
                </a:lnTo>
                <a:lnTo>
                  <a:pt x="21431" y="278607"/>
                </a:lnTo>
                <a:lnTo>
                  <a:pt x="7144" y="300038"/>
                </a:lnTo>
                <a:lnTo>
                  <a:pt x="7144" y="321469"/>
                </a:lnTo>
                <a:lnTo>
                  <a:pt x="0" y="350044"/>
                </a:lnTo>
                <a:lnTo>
                  <a:pt x="0" y="378619"/>
                </a:lnTo>
                <a:lnTo>
                  <a:pt x="7144" y="392907"/>
                </a:lnTo>
                <a:lnTo>
                  <a:pt x="7144" y="407194"/>
                </a:lnTo>
                <a:lnTo>
                  <a:pt x="14287" y="421482"/>
                </a:lnTo>
                <a:lnTo>
                  <a:pt x="28575" y="428625"/>
                </a:lnTo>
                <a:lnTo>
                  <a:pt x="35719" y="428625"/>
                </a:lnTo>
                <a:lnTo>
                  <a:pt x="42862" y="435769"/>
                </a:lnTo>
                <a:lnTo>
                  <a:pt x="57150" y="428625"/>
                </a:lnTo>
                <a:lnTo>
                  <a:pt x="64294" y="421482"/>
                </a:lnTo>
                <a:lnTo>
                  <a:pt x="78581" y="414338"/>
                </a:lnTo>
                <a:lnTo>
                  <a:pt x="85725" y="400050"/>
                </a:lnTo>
                <a:lnTo>
                  <a:pt x="92869" y="378619"/>
                </a:lnTo>
                <a:lnTo>
                  <a:pt x="100012" y="357188"/>
                </a:lnTo>
                <a:lnTo>
                  <a:pt x="107156" y="335757"/>
                </a:lnTo>
                <a:lnTo>
                  <a:pt x="114300" y="314325"/>
                </a:lnTo>
                <a:lnTo>
                  <a:pt x="114300" y="278607"/>
                </a:lnTo>
                <a:lnTo>
                  <a:pt x="121444" y="250032"/>
                </a:lnTo>
                <a:lnTo>
                  <a:pt x="128587" y="221457"/>
                </a:lnTo>
                <a:lnTo>
                  <a:pt x="128587" y="178594"/>
                </a:lnTo>
                <a:lnTo>
                  <a:pt x="135731" y="150019"/>
                </a:lnTo>
                <a:lnTo>
                  <a:pt x="135731" y="121444"/>
                </a:lnTo>
                <a:lnTo>
                  <a:pt x="135731" y="92869"/>
                </a:lnTo>
                <a:lnTo>
                  <a:pt x="135731" y="71438"/>
                </a:lnTo>
                <a:lnTo>
                  <a:pt x="128587" y="57150"/>
                </a:lnTo>
                <a:lnTo>
                  <a:pt x="128587" y="35719"/>
                </a:lnTo>
                <a:lnTo>
                  <a:pt x="121444" y="21432"/>
                </a:lnTo>
                <a:lnTo>
                  <a:pt x="121444" y="21432"/>
                </a:lnTo>
                <a:lnTo>
                  <a:pt x="114300" y="7144"/>
                </a:lnTo>
                <a:lnTo>
                  <a:pt x="114300" y="0"/>
                </a:lnTo>
                <a:lnTo>
                  <a:pt x="114300" y="0"/>
                </a:lnTo>
                <a:lnTo>
                  <a:pt x="114300" y="0"/>
                </a:lnTo>
                <a:lnTo>
                  <a:pt x="114300" y="0"/>
                </a:lnTo>
                <a:lnTo>
                  <a:pt x="107156" y="0"/>
                </a:lnTo>
                <a:lnTo>
                  <a:pt x="107156" y="7144"/>
                </a:lnTo>
                <a:lnTo>
                  <a:pt x="107156" y="14288"/>
                </a:lnTo>
                <a:lnTo>
                  <a:pt x="107156" y="35719"/>
                </a:lnTo>
                <a:lnTo>
                  <a:pt x="107156" y="57150"/>
                </a:lnTo>
                <a:lnTo>
                  <a:pt x="107156" y="85725"/>
                </a:lnTo>
                <a:lnTo>
                  <a:pt x="114300" y="114300"/>
                </a:lnTo>
                <a:lnTo>
                  <a:pt x="114300" y="150019"/>
                </a:lnTo>
                <a:lnTo>
                  <a:pt x="114300" y="185738"/>
                </a:lnTo>
                <a:lnTo>
                  <a:pt x="121444" y="221457"/>
                </a:lnTo>
                <a:lnTo>
                  <a:pt x="128587" y="257175"/>
                </a:lnTo>
                <a:lnTo>
                  <a:pt x="142875" y="292894"/>
                </a:lnTo>
                <a:lnTo>
                  <a:pt x="150019" y="314325"/>
                </a:lnTo>
                <a:lnTo>
                  <a:pt x="157162" y="335757"/>
                </a:lnTo>
                <a:lnTo>
                  <a:pt x="164306" y="357188"/>
                </a:lnTo>
                <a:lnTo>
                  <a:pt x="171450" y="371475"/>
                </a:lnTo>
                <a:lnTo>
                  <a:pt x="178594" y="385763"/>
                </a:lnTo>
                <a:lnTo>
                  <a:pt x="178594" y="400050"/>
                </a:lnTo>
                <a:lnTo>
                  <a:pt x="185737" y="400050"/>
                </a:lnTo>
                <a:lnTo>
                  <a:pt x="185737" y="400050"/>
                </a:lnTo>
                <a:lnTo>
                  <a:pt x="192881" y="407194"/>
                </a:lnTo>
                <a:lnTo>
                  <a:pt x="192881" y="407194"/>
                </a:lnTo>
                <a:lnTo>
                  <a:pt x="200025" y="407194"/>
                </a:lnTo>
                <a:lnTo>
                  <a:pt x="200025" y="407194"/>
                </a:lnTo>
                <a:lnTo>
                  <a:pt x="207169" y="400050"/>
                </a:lnTo>
                <a:lnTo>
                  <a:pt x="207169" y="392907"/>
                </a:lnTo>
                <a:lnTo>
                  <a:pt x="207169" y="385763"/>
                </a:lnTo>
                <a:lnTo>
                  <a:pt x="214312" y="371475"/>
                </a:lnTo>
                <a:lnTo>
                  <a:pt x="214312" y="357188"/>
                </a:lnTo>
                <a:lnTo>
                  <a:pt x="214312" y="335757"/>
                </a:lnTo>
                <a:lnTo>
                  <a:pt x="221456" y="321469"/>
                </a:lnTo>
                <a:lnTo>
                  <a:pt x="221456" y="300038"/>
                </a:lnTo>
                <a:lnTo>
                  <a:pt x="221456" y="278607"/>
                </a:lnTo>
                <a:lnTo>
                  <a:pt x="221456" y="271463"/>
                </a:lnTo>
                <a:lnTo>
                  <a:pt x="221456" y="250032"/>
                </a:lnTo>
                <a:lnTo>
                  <a:pt x="221456" y="242888"/>
                </a:lnTo>
                <a:lnTo>
                  <a:pt x="221456" y="242888"/>
                </a:lnTo>
                <a:lnTo>
                  <a:pt x="221456" y="235744"/>
                </a:lnTo>
                <a:lnTo>
                  <a:pt x="228600" y="228600"/>
                </a:lnTo>
                <a:lnTo>
                  <a:pt x="228600" y="228600"/>
                </a:lnTo>
                <a:lnTo>
                  <a:pt x="228600" y="235744"/>
                </a:lnTo>
                <a:lnTo>
                  <a:pt x="228600" y="235744"/>
                </a:lnTo>
                <a:lnTo>
                  <a:pt x="228600" y="235744"/>
                </a:lnTo>
                <a:lnTo>
                  <a:pt x="235744" y="250032"/>
                </a:lnTo>
                <a:lnTo>
                  <a:pt x="242887" y="264319"/>
                </a:lnTo>
                <a:lnTo>
                  <a:pt x="242887" y="278607"/>
                </a:lnTo>
                <a:lnTo>
                  <a:pt x="250031" y="292894"/>
                </a:lnTo>
                <a:lnTo>
                  <a:pt x="257175" y="307182"/>
                </a:lnTo>
                <a:lnTo>
                  <a:pt x="264319" y="321469"/>
                </a:lnTo>
                <a:lnTo>
                  <a:pt x="271462" y="335757"/>
                </a:lnTo>
                <a:lnTo>
                  <a:pt x="278606" y="357188"/>
                </a:lnTo>
                <a:lnTo>
                  <a:pt x="292894" y="371475"/>
                </a:lnTo>
                <a:lnTo>
                  <a:pt x="292894" y="385763"/>
                </a:lnTo>
                <a:lnTo>
                  <a:pt x="300037" y="400050"/>
                </a:lnTo>
                <a:lnTo>
                  <a:pt x="307181" y="407194"/>
                </a:lnTo>
                <a:lnTo>
                  <a:pt x="314325" y="414338"/>
                </a:lnTo>
                <a:lnTo>
                  <a:pt x="314325" y="421482"/>
                </a:lnTo>
                <a:lnTo>
                  <a:pt x="321469" y="421482"/>
                </a:lnTo>
                <a:lnTo>
                  <a:pt x="321469" y="421482"/>
                </a:lnTo>
                <a:lnTo>
                  <a:pt x="321469" y="428625"/>
                </a:lnTo>
                <a:lnTo>
                  <a:pt x="321469" y="428625"/>
                </a:lnTo>
                <a:lnTo>
                  <a:pt x="321469" y="421482"/>
                </a:lnTo>
                <a:lnTo>
                  <a:pt x="321469" y="421482"/>
                </a:lnTo>
                <a:lnTo>
                  <a:pt x="321469" y="421482"/>
                </a:lnTo>
                <a:lnTo>
                  <a:pt x="321469" y="414338"/>
                </a:lnTo>
                <a:lnTo>
                  <a:pt x="321469" y="407194"/>
                </a:lnTo>
                <a:lnTo>
                  <a:pt x="314325" y="407194"/>
                </a:lnTo>
                <a:lnTo>
                  <a:pt x="314325" y="385763"/>
                </a:lnTo>
                <a:lnTo>
                  <a:pt x="307181" y="371475"/>
                </a:lnTo>
                <a:lnTo>
                  <a:pt x="307181" y="364332"/>
                </a:lnTo>
                <a:lnTo>
                  <a:pt x="307181" y="342900"/>
                </a:lnTo>
                <a:lnTo>
                  <a:pt x="300037" y="321469"/>
                </a:lnTo>
                <a:lnTo>
                  <a:pt x="300037" y="307182"/>
                </a:lnTo>
                <a:lnTo>
                  <a:pt x="300037" y="292894"/>
                </a:lnTo>
                <a:lnTo>
                  <a:pt x="300037" y="271463"/>
                </a:lnTo>
                <a:lnTo>
                  <a:pt x="300037" y="264319"/>
                </a:lnTo>
                <a:lnTo>
                  <a:pt x="300037" y="257175"/>
                </a:lnTo>
                <a:lnTo>
                  <a:pt x="300037" y="242888"/>
                </a:lnTo>
                <a:lnTo>
                  <a:pt x="300037" y="242888"/>
                </a:lnTo>
                <a:lnTo>
                  <a:pt x="300037" y="242888"/>
                </a:lnTo>
                <a:lnTo>
                  <a:pt x="307181" y="235744"/>
                </a:lnTo>
                <a:lnTo>
                  <a:pt x="307181" y="235744"/>
                </a:lnTo>
                <a:lnTo>
                  <a:pt x="307181" y="235744"/>
                </a:lnTo>
                <a:lnTo>
                  <a:pt x="307181" y="235744"/>
                </a:lnTo>
                <a:lnTo>
                  <a:pt x="314325" y="235744"/>
                </a:lnTo>
                <a:lnTo>
                  <a:pt x="321469" y="242888"/>
                </a:lnTo>
                <a:lnTo>
                  <a:pt x="328612" y="250032"/>
                </a:lnTo>
                <a:lnTo>
                  <a:pt x="328612" y="250032"/>
                </a:lnTo>
                <a:lnTo>
                  <a:pt x="335756" y="250032"/>
                </a:lnTo>
                <a:lnTo>
                  <a:pt x="350044" y="250032"/>
                </a:lnTo>
                <a:lnTo>
                  <a:pt x="357187" y="250032"/>
                </a:lnTo>
                <a:lnTo>
                  <a:pt x="364331" y="250032"/>
                </a:lnTo>
                <a:lnTo>
                  <a:pt x="378619" y="250032"/>
                </a:lnTo>
                <a:lnTo>
                  <a:pt x="385762" y="250032"/>
                </a:lnTo>
                <a:lnTo>
                  <a:pt x="400050" y="242888"/>
                </a:lnTo>
                <a:lnTo>
                  <a:pt x="400050" y="242888"/>
                </a:lnTo>
                <a:lnTo>
                  <a:pt x="414337" y="235744"/>
                </a:lnTo>
                <a:lnTo>
                  <a:pt x="421481" y="221457"/>
                </a:lnTo>
                <a:lnTo>
                  <a:pt x="421481" y="221457"/>
                </a:lnTo>
                <a:lnTo>
                  <a:pt x="428625" y="214313"/>
                </a:lnTo>
                <a:lnTo>
                  <a:pt x="428625" y="207169"/>
                </a:lnTo>
                <a:lnTo>
                  <a:pt x="428625" y="200025"/>
                </a:lnTo>
                <a:lnTo>
                  <a:pt x="428625" y="200025"/>
                </a:lnTo>
                <a:lnTo>
                  <a:pt x="428625" y="192882"/>
                </a:lnTo>
                <a:lnTo>
                  <a:pt x="421481" y="192882"/>
                </a:lnTo>
                <a:lnTo>
                  <a:pt x="414337" y="192882"/>
                </a:lnTo>
                <a:lnTo>
                  <a:pt x="407194" y="192882"/>
                </a:lnTo>
                <a:lnTo>
                  <a:pt x="400050" y="185738"/>
                </a:lnTo>
                <a:lnTo>
                  <a:pt x="392906" y="200025"/>
                </a:lnTo>
                <a:lnTo>
                  <a:pt x="385762" y="200025"/>
                </a:lnTo>
                <a:lnTo>
                  <a:pt x="378619" y="207169"/>
                </a:lnTo>
                <a:lnTo>
                  <a:pt x="364331" y="221457"/>
                </a:lnTo>
                <a:lnTo>
                  <a:pt x="364331" y="242888"/>
                </a:lnTo>
                <a:lnTo>
                  <a:pt x="364331" y="257175"/>
                </a:lnTo>
                <a:lnTo>
                  <a:pt x="357187" y="278607"/>
                </a:lnTo>
                <a:lnTo>
                  <a:pt x="357187" y="307182"/>
                </a:lnTo>
                <a:lnTo>
                  <a:pt x="364331" y="335757"/>
                </a:lnTo>
                <a:lnTo>
                  <a:pt x="364331" y="357188"/>
                </a:lnTo>
                <a:lnTo>
                  <a:pt x="371475" y="385763"/>
                </a:lnTo>
                <a:lnTo>
                  <a:pt x="385762" y="407194"/>
                </a:lnTo>
                <a:lnTo>
                  <a:pt x="400050" y="421482"/>
                </a:lnTo>
                <a:lnTo>
                  <a:pt x="407194" y="435769"/>
                </a:lnTo>
                <a:lnTo>
                  <a:pt x="428625" y="435769"/>
                </a:lnTo>
                <a:lnTo>
                  <a:pt x="442912" y="435769"/>
                </a:lnTo>
                <a:lnTo>
                  <a:pt x="457200" y="435769"/>
                </a:lnTo>
                <a:lnTo>
                  <a:pt x="485775" y="435769"/>
                </a:lnTo>
                <a:lnTo>
                  <a:pt x="485775" y="4357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Freeform 109"/>
          <p:cNvSpPr/>
          <p:nvPr/>
        </p:nvSpPr>
        <p:spPr>
          <a:xfrm>
            <a:off x="7350919" y="2164556"/>
            <a:ext cx="164307" cy="364333"/>
          </a:xfrm>
          <a:custGeom>
            <a:avLst/>
            <a:gdLst/>
            <a:ahLst/>
            <a:cxnLst/>
            <a:rect l="0" t="0" r="0" b="0"/>
            <a:pathLst>
              <a:path w="164307" h="364333">
                <a:moveTo>
                  <a:pt x="100012" y="7144"/>
                </a:moveTo>
                <a:lnTo>
                  <a:pt x="100012" y="14288"/>
                </a:lnTo>
                <a:lnTo>
                  <a:pt x="100012" y="7144"/>
                </a:lnTo>
                <a:lnTo>
                  <a:pt x="92869" y="7144"/>
                </a:lnTo>
                <a:lnTo>
                  <a:pt x="92869" y="7144"/>
                </a:lnTo>
                <a:lnTo>
                  <a:pt x="85725" y="0"/>
                </a:lnTo>
                <a:lnTo>
                  <a:pt x="85725" y="0"/>
                </a:lnTo>
                <a:lnTo>
                  <a:pt x="78581" y="7144"/>
                </a:lnTo>
                <a:lnTo>
                  <a:pt x="71437" y="14288"/>
                </a:lnTo>
                <a:lnTo>
                  <a:pt x="64294" y="28575"/>
                </a:lnTo>
                <a:lnTo>
                  <a:pt x="50006" y="42863"/>
                </a:lnTo>
                <a:lnTo>
                  <a:pt x="42862" y="57150"/>
                </a:lnTo>
                <a:lnTo>
                  <a:pt x="28575" y="78582"/>
                </a:lnTo>
                <a:lnTo>
                  <a:pt x="21431" y="100013"/>
                </a:lnTo>
                <a:lnTo>
                  <a:pt x="14287" y="114300"/>
                </a:lnTo>
                <a:lnTo>
                  <a:pt x="7144" y="128588"/>
                </a:lnTo>
                <a:lnTo>
                  <a:pt x="0" y="142875"/>
                </a:lnTo>
                <a:lnTo>
                  <a:pt x="0" y="150019"/>
                </a:lnTo>
                <a:lnTo>
                  <a:pt x="0" y="157163"/>
                </a:lnTo>
                <a:lnTo>
                  <a:pt x="0" y="164307"/>
                </a:lnTo>
                <a:lnTo>
                  <a:pt x="7144" y="171450"/>
                </a:lnTo>
                <a:lnTo>
                  <a:pt x="7144" y="171450"/>
                </a:lnTo>
                <a:lnTo>
                  <a:pt x="14287" y="171450"/>
                </a:lnTo>
                <a:lnTo>
                  <a:pt x="28575" y="178594"/>
                </a:lnTo>
                <a:lnTo>
                  <a:pt x="35719" y="178594"/>
                </a:lnTo>
                <a:lnTo>
                  <a:pt x="50006" y="178594"/>
                </a:lnTo>
                <a:lnTo>
                  <a:pt x="64294" y="192882"/>
                </a:lnTo>
                <a:lnTo>
                  <a:pt x="78581" y="192882"/>
                </a:lnTo>
                <a:lnTo>
                  <a:pt x="92869" y="192882"/>
                </a:lnTo>
                <a:lnTo>
                  <a:pt x="107156" y="200025"/>
                </a:lnTo>
                <a:lnTo>
                  <a:pt x="114300" y="207169"/>
                </a:lnTo>
                <a:lnTo>
                  <a:pt x="128587" y="214313"/>
                </a:lnTo>
                <a:lnTo>
                  <a:pt x="142875" y="221457"/>
                </a:lnTo>
                <a:lnTo>
                  <a:pt x="150019" y="228600"/>
                </a:lnTo>
                <a:lnTo>
                  <a:pt x="150019" y="235744"/>
                </a:lnTo>
                <a:lnTo>
                  <a:pt x="157162" y="242888"/>
                </a:lnTo>
                <a:lnTo>
                  <a:pt x="157162" y="257175"/>
                </a:lnTo>
                <a:lnTo>
                  <a:pt x="164306" y="264319"/>
                </a:lnTo>
                <a:lnTo>
                  <a:pt x="164306" y="271463"/>
                </a:lnTo>
                <a:lnTo>
                  <a:pt x="157162" y="292894"/>
                </a:lnTo>
                <a:lnTo>
                  <a:pt x="150019" y="300038"/>
                </a:lnTo>
                <a:lnTo>
                  <a:pt x="150019" y="314325"/>
                </a:lnTo>
                <a:lnTo>
                  <a:pt x="135731" y="335757"/>
                </a:lnTo>
                <a:lnTo>
                  <a:pt x="121444" y="364332"/>
                </a:lnTo>
                <a:lnTo>
                  <a:pt x="121444" y="36433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Freeform 110"/>
          <p:cNvSpPr/>
          <p:nvPr/>
        </p:nvSpPr>
        <p:spPr>
          <a:xfrm>
            <a:off x="7429500" y="2550319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Freeform 111"/>
          <p:cNvSpPr/>
          <p:nvPr/>
        </p:nvSpPr>
        <p:spPr>
          <a:xfrm>
            <a:off x="7465219" y="2100263"/>
            <a:ext cx="171451" cy="321469"/>
          </a:xfrm>
          <a:custGeom>
            <a:avLst/>
            <a:gdLst/>
            <a:ahLst/>
            <a:cxnLst/>
            <a:rect l="0" t="0" r="0" b="0"/>
            <a:pathLst>
              <a:path w="171451" h="321469">
                <a:moveTo>
                  <a:pt x="171450" y="0"/>
                </a:moveTo>
                <a:lnTo>
                  <a:pt x="171450" y="7143"/>
                </a:lnTo>
                <a:lnTo>
                  <a:pt x="157162" y="14287"/>
                </a:lnTo>
                <a:lnTo>
                  <a:pt x="150019" y="21431"/>
                </a:lnTo>
                <a:lnTo>
                  <a:pt x="135731" y="28575"/>
                </a:lnTo>
                <a:lnTo>
                  <a:pt x="121444" y="35718"/>
                </a:lnTo>
                <a:lnTo>
                  <a:pt x="107156" y="57150"/>
                </a:lnTo>
                <a:lnTo>
                  <a:pt x="92869" y="71437"/>
                </a:lnTo>
                <a:lnTo>
                  <a:pt x="71437" y="85725"/>
                </a:lnTo>
                <a:lnTo>
                  <a:pt x="57150" y="107156"/>
                </a:lnTo>
                <a:lnTo>
                  <a:pt x="42862" y="121443"/>
                </a:lnTo>
                <a:lnTo>
                  <a:pt x="35719" y="128587"/>
                </a:lnTo>
                <a:lnTo>
                  <a:pt x="21431" y="142875"/>
                </a:lnTo>
                <a:lnTo>
                  <a:pt x="14287" y="157162"/>
                </a:lnTo>
                <a:lnTo>
                  <a:pt x="7144" y="157162"/>
                </a:lnTo>
                <a:lnTo>
                  <a:pt x="0" y="164306"/>
                </a:lnTo>
                <a:lnTo>
                  <a:pt x="0" y="171450"/>
                </a:lnTo>
                <a:lnTo>
                  <a:pt x="0" y="171450"/>
                </a:lnTo>
                <a:lnTo>
                  <a:pt x="7144" y="178593"/>
                </a:lnTo>
                <a:lnTo>
                  <a:pt x="14287" y="185737"/>
                </a:lnTo>
                <a:lnTo>
                  <a:pt x="21431" y="185737"/>
                </a:lnTo>
                <a:lnTo>
                  <a:pt x="35719" y="185737"/>
                </a:lnTo>
                <a:lnTo>
                  <a:pt x="42862" y="192881"/>
                </a:lnTo>
                <a:lnTo>
                  <a:pt x="57150" y="200025"/>
                </a:lnTo>
                <a:lnTo>
                  <a:pt x="71437" y="200025"/>
                </a:lnTo>
                <a:lnTo>
                  <a:pt x="85725" y="200025"/>
                </a:lnTo>
                <a:lnTo>
                  <a:pt x="92869" y="207168"/>
                </a:lnTo>
                <a:lnTo>
                  <a:pt x="107156" y="207168"/>
                </a:lnTo>
                <a:lnTo>
                  <a:pt x="107156" y="214312"/>
                </a:lnTo>
                <a:lnTo>
                  <a:pt x="114300" y="228600"/>
                </a:lnTo>
                <a:lnTo>
                  <a:pt x="121444" y="228600"/>
                </a:lnTo>
                <a:lnTo>
                  <a:pt x="121444" y="228600"/>
                </a:lnTo>
                <a:lnTo>
                  <a:pt x="121444" y="242887"/>
                </a:lnTo>
                <a:lnTo>
                  <a:pt x="121444" y="250031"/>
                </a:lnTo>
                <a:lnTo>
                  <a:pt x="121444" y="257175"/>
                </a:lnTo>
                <a:lnTo>
                  <a:pt x="114300" y="278606"/>
                </a:lnTo>
                <a:lnTo>
                  <a:pt x="107156" y="292893"/>
                </a:lnTo>
                <a:lnTo>
                  <a:pt x="100012" y="307181"/>
                </a:lnTo>
                <a:lnTo>
                  <a:pt x="92869" y="321468"/>
                </a:lnTo>
                <a:lnTo>
                  <a:pt x="92869" y="32146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Freeform 112"/>
          <p:cNvSpPr/>
          <p:nvPr/>
        </p:nvSpPr>
        <p:spPr>
          <a:xfrm>
            <a:off x="7708106" y="2107406"/>
            <a:ext cx="100014" cy="100014"/>
          </a:xfrm>
          <a:custGeom>
            <a:avLst/>
            <a:gdLst/>
            <a:ahLst/>
            <a:cxnLst/>
            <a:rect l="0" t="0" r="0" b="0"/>
            <a:pathLst>
              <a:path w="100014" h="100014">
                <a:moveTo>
                  <a:pt x="21432" y="100013"/>
                </a:moveTo>
                <a:lnTo>
                  <a:pt x="14288" y="100013"/>
                </a:lnTo>
                <a:lnTo>
                  <a:pt x="7144" y="100013"/>
                </a:lnTo>
                <a:lnTo>
                  <a:pt x="7144" y="100013"/>
                </a:lnTo>
                <a:lnTo>
                  <a:pt x="7144" y="92869"/>
                </a:lnTo>
                <a:lnTo>
                  <a:pt x="0" y="100013"/>
                </a:lnTo>
                <a:lnTo>
                  <a:pt x="0" y="100013"/>
                </a:lnTo>
                <a:lnTo>
                  <a:pt x="0" y="92869"/>
                </a:lnTo>
                <a:lnTo>
                  <a:pt x="0" y="92869"/>
                </a:lnTo>
                <a:lnTo>
                  <a:pt x="7144" y="92869"/>
                </a:lnTo>
                <a:lnTo>
                  <a:pt x="7144" y="85725"/>
                </a:lnTo>
                <a:lnTo>
                  <a:pt x="7144" y="85725"/>
                </a:lnTo>
                <a:lnTo>
                  <a:pt x="14288" y="85725"/>
                </a:lnTo>
                <a:lnTo>
                  <a:pt x="21432" y="71438"/>
                </a:lnTo>
                <a:lnTo>
                  <a:pt x="35719" y="64294"/>
                </a:lnTo>
                <a:lnTo>
                  <a:pt x="50007" y="57150"/>
                </a:lnTo>
                <a:lnTo>
                  <a:pt x="64294" y="35719"/>
                </a:lnTo>
                <a:lnTo>
                  <a:pt x="78582" y="21432"/>
                </a:lnTo>
                <a:lnTo>
                  <a:pt x="100013" y="0"/>
                </a:lnTo>
                <a:lnTo>
                  <a:pt x="10001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Freeform 113"/>
          <p:cNvSpPr/>
          <p:nvPr/>
        </p:nvSpPr>
        <p:spPr>
          <a:xfrm>
            <a:off x="7872413" y="1857375"/>
            <a:ext cx="150019" cy="307182"/>
          </a:xfrm>
          <a:custGeom>
            <a:avLst/>
            <a:gdLst/>
            <a:ahLst/>
            <a:cxnLst/>
            <a:rect l="0" t="0" r="0" b="0"/>
            <a:pathLst>
              <a:path w="150019" h="307182">
                <a:moveTo>
                  <a:pt x="85725" y="0"/>
                </a:moveTo>
                <a:lnTo>
                  <a:pt x="78581" y="0"/>
                </a:lnTo>
                <a:lnTo>
                  <a:pt x="64293" y="14288"/>
                </a:lnTo>
                <a:lnTo>
                  <a:pt x="57150" y="28575"/>
                </a:lnTo>
                <a:lnTo>
                  <a:pt x="42862" y="35719"/>
                </a:lnTo>
                <a:lnTo>
                  <a:pt x="35718" y="50006"/>
                </a:lnTo>
                <a:lnTo>
                  <a:pt x="21431" y="64294"/>
                </a:lnTo>
                <a:lnTo>
                  <a:pt x="21431" y="78581"/>
                </a:lnTo>
                <a:lnTo>
                  <a:pt x="14287" y="92869"/>
                </a:lnTo>
                <a:lnTo>
                  <a:pt x="7143" y="107156"/>
                </a:lnTo>
                <a:lnTo>
                  <a:pt x="7143" y="114300"/>
                </a:lnTo>
                <a:lnTo>
                  <a:pt x="0" y="128588"/>
                </a:lnTo>
                <a:lnTo>
                  <a:pt x="0" y="142875"/>
                </a:lnTo>
                <a:lnTo>
                  <a:pt x="0" y="142875"/>
                </a:lnTo>
                <a:lnTo>
                  <a:pt x="7143" y="150019"/>
                </a:lnTo>
                <a:lnTo>
                  <a:pt x="14287" y="157163"/>
                </a:lnTo>
                <a:lnTo>
                  <a:pt x="21431" y="157163"/>
                </a:lnTo>
                <a:lnTo>
                  <a:pt x="28575" y="150019"/>
                </a:lnTo>
                <a:lnTo>
                  <a:pt x="35718" y="157163"/>
                </a:lnTo>
                <a:lnTo>
                  <a:pt x="50006" y="157163"/>
                </a:lnTo>
                <a:lnTo>
                  <a:pt x="57150" y="157163"/>
                </a:lnTo>
                <a:lnTo>
                  <a:pt x="71437" y="157163"/>
                </a:lnTo>
                <a:lnTo>
                  <a:pt x="92868" y="157163"/>
                </a:lnTo>
                <a:lnTo>
                  <a:pt x="107156" y="150019"/>
                </a:lnTo>
                <a:lnTo>
                  <a:pt x="114300" y="157163"/>
                </a:lnTo>
                <a:lnTo>
                  <a:pt x="128587" y="164306"/>
                </a:lnTo>
                <a:lnTo>
                  <a:pt x="135731" y="164306"/>
                </a:lnTo>
                <a:lnTo>
                  <a:pt x="142875" y="164306"/>
                </a:lnTo>
                <a:lnTo>
                  <a:pt x="150018" y="171450"/>
                </a:lnTo>
                <a:lnTo>
                  <a:pt x="150018" y="178594"/>
                </a:lnTo>
                <a:lnTo>
                  <a:pt x="150018" y="178594"/>
                </a:lnTo>
                <a:lnTo>
                  <a:pt x="150018" y="192881"/>
                </a:lnTo>
                <a:lnTo>
                  <a:pt x="142875" y="200025"/>
                </a:lnTo>
                <a:lnTo>
                  <a:pt x="142875" y="207169"/>
                </a:lnTo>
                <a:lnTo>
                  <a:pt x="135731" y="221456"/>
                </a:lnTo>
                <a:lnTo>
                  <a:pt x="128587" y="235744"/>
                </a:lnTo>
                <a:lnTo>
                  <a:pt x="121443" y="250031"/>
                </a:lnTo>
                <a:lnTo>
                  <a:pt x="114300" y="264319"/>
                </a:lnTo>
                <a:lnTo>
                  <a:pt x="107156" y="278606"/>
                </a:lnTo>
                <a:lnTo>
                  <a:pt x="100012" y="285750"/>
                </a:lnTo>
                <a:lnTo>
                  <a:pt x="92868" y="292894"/>
                </a:lnTo>
                <a:lnTo>
                  <a:pt x="85725" y="300038"/>
                </a:lnTo>
                <a:lnTo>
                  <a:pt x="78581" y="307181"/>
                </a:lnTo>
                <a:lnTo>
                  <a:pt x="71437" y="300038"/>
                </a:lnTo>
                <a:lnTo>
                  <a:pt x="64293" y="300038"/>
                </a:lnTo>
                <a:lnTo>
                  <a:pt x="64293" y="3000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Freeform 114"/>
          <p:cNvSpPr/>
          <p:nvPr/>
        </p:nvSpPr>
        <p:spPr>
          <a:xfrm>
            <a:off x="8072438" y="1821656"/>
            <a:ext cx="64294" cy="300039"/>
          </a:xfrm>
          <a:custGeom>
            <a:avLst/>
            <a:gdLst/>
            <a:ahLst/>
            <a:cxnLst/>
            <a:rect l="0" t="0" r="0" b="0"/>
            <a:pathLst>
              <a:path w="64294" h="300039">
                <a:moveTo>
                  <a:pt x="35718" y="242888"/>
                </a:moveTo>
                <a:lnTo>
                  <a:pt x="35718" y="257175"/>
                </a:lnTo>
                <a:lnTo>
                  <a:pt x="42862" y="264319"/>
                </a:lnTo>
                <a:lnTo>
                  <a:pt x="50006" y="278607"/>
                </a:lnTo>
                <a:lnTo>
                  <a:pt x="50006" y="285750"/>
                </a:lnTo>
                <a:lnTo>
                  <a:pt x="50006" y="292894"/>
                </a:lnTo>
                <a:lnTo>
                  <a:pt x="50006" y="300038"/>
                </a:lnTo>
                <a:lnTo>
                  <a:pt x="50006" y="300038"/>
                </a:lnTo>
                <a:lnTo>
                  <a:pt x="50006" y="292894"/>
                </a:lnTo>
                <a:lnTo>
                  <a:pt x="50006" y="300038"/>
                </a:lnTo>
                <a:lnTo>
                  <a:pt x="50006" y="300038"/>
                </a:lnTo>
                <a:lnTo>
                  <a:pt x="50006" y="300038"/>
                </a:lnTo>
                <a:lnTo>
                  <a:pt x="50006" y="300038"/>
                </a:lnTo>
                <a:lnTo>
                  <a:pt x="50006" y="300038"/>
                </a:lnTo>
                <a:lnTo>
                  <a:pt x="50006" y="285750"/>
                </a:lnTo>
                <a:lnTo>
                  <a:pt x="42862" y="278607"/>
                </a:lnTo>
                <a:lnTo>
                  <a:pt x="42862" y="264319"/>
                </a:lnTo>
                <a:lnTo>
                  <a:pt x="35718" y="242888"/>
                </a:lnTo>
                <a:lnTo>
                  <a:pt x="28575" y="221457"/>
                </a:lnTo>
                <a:lnTo>
                  <a:pt x="21431" y="200025"/>
                </a:lnTo>
                <a:lnTo>
                  <a:pt x="14287" y="171450"/>
                </a:lnTo>
                <a:lnTo>
                  <a:pt x="7143" y="135732"/>
                </a:lnTo>
                <a:lnTo>
                  <a:pt x="7143" y="107157"/>
                </a:lnTo>
                <a:lnTo>
                  <a:pt x="7143" y="85725"/>
                </a:lnTo>
                <a:lnTo>
                  <a:pt x="0" y="64294"/>
                </a:lnTo>
                <a:lnTo>
                  <a:pt x="0" y="50007"/>
                </a:lnTo>
                <a:lnTo>
                  <a:pt x="0" y="35719"/>
                </a:lnTo>
                <a:lnTo>
                  <a:pt x="7143" y="21432"/>
                </a:lnTo>
                <a:lnTo>
                  <a:pt x="7143" y="14288"/>
                </a:lnTo>
                <a:lnTo>
                  <a:pt x="7143" y="7144"/>
                </a:lnTo>
                <a:lnTo>
                  <a:pt x="14287" y="0"/>
                </a:lnTo>
                <a:lnTo>
                  <a:pt x="14287" y="0"/>
                </a:lnTo>
                <a:lnTo>
                  <a:pt x="21431" y="0"/>
                </a:lnTo>
                <a:lnTo>
                  <a:pt x="28575" y="0"/>
                </a:lnTo>
                <a:lnTo>
                  <a:pt x="35718" y="0"/>
                </a:lnTo>
                <a:lnTo>
                  <a:pt x="42862" y="7144"/>
                </a:lnTo>
                <a:lnTo>
                  <a:pt x="50006" y="14288"/>
                </a:lnTo>
                <a:lnTo>
                  <a:pt x="57150" y="21432"/>
                </a:lnTo>
                <a:lnTo>
                  <a:pt x="57150" y="35719"/>
                </a:lnTo>
                <a:lnTo>
                  <a:pt x="64293" y="57150"/>
                </a:lnTo>
                <a:lnTo>
                  <a:pt x="64293" y="92869"/>
                </a:lnTo>
                <a:lnTo>
                  <a:pt x="64293" y="928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Freeform 115"/>
          <p:cNvSpPr/>
          <p:nvPr/>
        </p:nvSpPr>
        <p:spPr>
          <a:xfrm>
            <a:off x="8143875" y="1785938"/>
            <a:ext cx="171451" cy="164307"/>
          </a:xfrm>
          <a:custGeom>
            <a:avLst/>
            <a:gdLst/>
            <a:ahLst/>
            <a:cxnLst/>
            <a:rect l="0" t="0" r="0" b="0"/>
            <a:pathLst>
              <a:path w="171451" h="164307">
                <a:moveTo>
                  <a:pt x="0" y="142875"/>
                </a:moveTo>
                <a:lnTo>
                  <a:pt x="7144" y="142875"/>
                </a:lnTo>
                <a:lnTo>
                  <a:pt x="14288" y="142875"/>
                </a:lnTo>
                <a:lnTo>
                  <a:pt x="21431" y="135731"/>
                </a:lnTo>
                <a:lnTo>
                  <a:pt x="21431" y="128587"/>
                </a:lnTo>
                <a:lnTo>
                  <a:pt x="28575" y="128587"/>
                </a:lnTo>
                <a:lnTo>
                  <a:pt x="35719" y="121443"/>
                </a:lnTo>
                <a:lnTo>
                  <a:pt x="42863" y="107156"/>
                </a:lnTo>
                <a:lnTo>
                  <a:pt x="50006" y="100012"/>
                </a:lnTo>
                <a:lnTo>
                  <a:pt x="57150" y="92868"/>
                </a:lnTo>
                <a:lnTo>
                  <a:pt x="64294" y="78581"/>
                </a:lnTo>
                <a:lnTo>
                  <a:pt x="71438" y="71437"/>
                </a:lnTo>
                <a:lnTo>
                  <a:pt x="78581" y="57150"/>
                </a:lnTo>
                <a:lnTo>
                  <a:pt x="85725" y="42862"/>
                </a:lnTo>
                <a:lnTo>
                  <a:pt x="92869" y="35718"/>
                </a:lnTo>
                <a:lnTo>
                  <a:pt x="100013" y="28575"/>
                </a:lnTo>
                <a:lnTo>
                  <a:pt x="107156" y="21431"/>
                </a:lnTo>
                <a:lnTo>
                  <a:pt x="107156" y="7143"/>
                </a:lnTo>
                <a:lnTo>
                  <a:pt x="107156" y="7143"/>
                </a:lnTo>
                <a:lnTo>
                  <a:pt x="107156" y="7143"/>
                </a:lnTo>
                <a:lnTo>
                  <a:pt x="107156" y="0"/>
                </a:lnTo>
                <a:lnTo>
                  <a:pt x="100013" y="0"/>
                </a:lnTo>
                <a:lnTo>
                  <a:pt x="92869" y="0"/>
                </a:lnTo>
                <a:lnTo>
                  <a:pt x="92869" y="0"/>
                </a:lnTo>
                <a:lnTo>
                  <a:pt x="85725" y="0"/>
                </a:lnTo>
                <a:lnTo>
                  <a:pt x="78581" y="14287"/>
                </a:lnTo>
                <a:lnTo>
                  <a:pt x="71438" y="21431"/>
                </a:lnTo>
                <a:lnTo>
                  <a:pt x="64294" y="28575"/>
                </a:lnTo>
                <a:lnTo>
                  <a:pt x="57150" y="42862"/>
                </a:lnTo>
                <a:lnTo>
                  <a:pt x="50006" y="57150"/>
                </a:lnTo>
                <a:lnTo>
                  <a:pt x="50006" y="71437"/>
                </a:lnTo>
                <a:lnTo>
                  <a:pt x="50006" y="85725"/>
                </a:lnTo>
                <a:lnTo>
                  <a:pt x="50006" y="107156"/>
                </a:lnTo>
                <a:lnTo>
                  <a:pt x="50006" y="114300"/>
                </a:lnTo>
                <a:lnTo>
                  <a:pt x="57150" y="128587"/>
                </a:lnTo>
                <a:lnTo>
                  <a:pt x="64294" y="142875"/>
                </a:lnTo>
                <a:lnTo>
                  <a:pt x="71438" y="150018"/>
                </a:lnTo>
                <a:lnTo>
                  <a:pt x="78581" y="157162"/>
                </a:lnTo>
                <a:lnTo>
                  <a:pt x="100013" y="164306"/>
                </a:lnTo>
                <a:lnTo>
                  <a:pt x="107156" y="164306"/>
                </a:lnTo>
                <a:lnTo>
                  <a:pt x="121444" y="157162"/>
                </a:lnTo>
                <a:lnTo>
                  <a:pt x="135731" y="150018"/>
                </a:lnTo>
                <a:lnTo>
                  <a:pt x="150019" y="142875"/>
                </a:lnTo>
                <a:lnTo>
                  <a:pt x="171450" y="128587"/>
                </a:lnTo>
                <a:lnTo>
                  <a:pt x="171450" y="1285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Freeform 116"/>
          <p:cNvSpPr/>
          <p:nvPr/>
        </p:nvSpPr>
        <p:spPr>
          <a:xfrm>
            <a:off x="8315325" y="1764506"/>
            <a:ext cx="164307" cy="135733"/>
          </a:xfrm>
          <a:custGeom>
            <a:avLst/>
            <a:gdLst/>
            <a:ahLst/>
            <a:cxnLst/>
            <a:rect l="0" t="0" r="0" b="0"/>
            <a:pathLst>
              <a:path w="164307" h="135733">
                <a:moveTo>
                  <a:pt x="50006" y="28575"/>
                </a:moveTo>
                <a:lnTo>
                  <a:pt x="50006" y="28575"/>
                </a:lnTo>
                <a:lnTo>
                  <a:pt x="50006" y="21432"/>
                </a:lnTo>
                <a:lnTo>
                  <a:pt x="42863" y="14288"/>
                </a:lnTo>
                <a:lnTo>
                  <a:pt x="42863" y="14288"/>
                </a:lnTo>
                <a:lnTo>
                  <a:pt x="35719" y="0"/>
                </a:lnTo>
                <a:lnTo>
                  <a:pt x="35719" y="0"/>
                </a:lnTo>
                <a:lnTo>
                  <a:pt x="28575" y="7144"/>
                </a:lnTo>
                <a:lnTo>
                  <a:pt x="21431" y="14288"/>
                </a:lnTo>
                <a:lnTo>
                  <a:pt x="14288" y="14288"/>
                </a:lnTo>
                <a:lnTo>
                  <a:pt x="14288" y="28575"/>
                </a:lnTo>
                <a:lnTo>
                  <a:pt x="7144" y="35719"/>
                </a:lnTo>
                <a:lnTo>
                  <a:pt x="7144" y="50007"/>
                </a:lnTo>
                <a:lnTo>
                  <a:pt x="0" y="71438"/>
                </a:lnTo>
                <a:lnTo>
                  <a:pt x="0" y="85725"/>
                </a:lnTo>
                <a:lnTo>
                  <a:pt x="0" y="100013"/>
                </a:lnTo>
                <a:lnTo>
                  <a:pt x="0" y="114300"/>
                </a:lnTo>
                <a:lnTo>
                  <a:pt x="7144" y="121444"/>
                </a:lnTo>
                <a:lnTo>
                  <a:pt x="7144" y="121444"/>
                </a:lnTo>
                <a:lnTo>
                  <a:pt x="7144" y="128588"/>
                </a:lnTo>
                <a:lnTo>
                  <a:pt x="14288" y="135732"/>
                </a:lnTo>
                <a:lnTo>
                  <a:pt x="21431" y="128588"/>
                </a:lnTo>
                <a:lnTo>
                  <a:pt x="28575" y="121444"/>
                </a:lnTo>
                <a:lnTo>
                  <a:pt x="35719" y="114300"/>
                </a:lnTo>
                <a:lnTo>
                  <a:pt x="42863" y="107157"/>
                </a:lnTo>
                <a:lnTo>
                  <a:pt x="50006" y="92869"/>
                </a:lnTo>
                <a:lnTo>
                  <a:pt x="50006" y="78582"/>
                </a:lnTo>
                <a:lnTo>
                  <a:pt x="57150" y="71438"/>
                </a:lnTo>
                <a:lnTo>
                  <a:pt x="57150" y="57150"/>
                </a:lnTo>
                <a:lnTo>
                  <a:pt x="64294" y="50007"/>
                </a:lnTo>
                <a:lnTo>
                  <a:pt x="64294" y="50007"/>
                </a:lnTo>
                <a:lnTo>
                  <a:pt x="64294" y="42863"/>
                </a:lnTo>
                <a:lnTo>
                  <a:pt x="64294" y="42863"/>
                </a:lnTo>
                <a:lnTo>
                  <a:pt x="71438" y="42863"/>
                </a:lnTo>
                <a:lnTo>
                  <a:pt x="71438" y="42863"/>
                </a:lnTo>
                <a:lnTo>
                  <a:pt x="71438" y="42863"/>
                </a:lnTo>
                <a:lnTo>
                  <a:pt x="78581" y="57150"/>
                </a:lnTo>
                <a:lnTo>
                  <a:pt x="78581" y="64294"/>
                </a:lnTo>
                <a:lnTo>
                  <a:pt x="92869" y="64294"/>
                </a:lnTo>
                <a:lnTo>
                  <a:pt x="100013" y="78582"/>
                </a:lnTo>
                <a:lnTo>
                  <a:pt x="107156" y="85725"/>
                </a:lnTo>
                <a:lnTo>
                  <a:pt x="114300" y="85725"/>
                </a:lnTo>
                <a:lnTo>
                  <a:pt x="121444" y="92869"/>
                </a:lnTo>
                <a:lnTo>
                  <a:pt x="135731" y="92869"/>
                </a:lnTo>
                <a:lnTo>
                  <a:pt x="142875" y="85725"/>
                </a:lnTo>
                <a:lnTo>
                  <a:pt x="164306" y="78582"/>
                </a:lnTo>
                <a:lnTo>
                  <a:pt x="164306" y="785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Freeform 117"/>
          <p:cNvSpPr/>
          <p:nvPr/>
        </p:nvSpPr>
        <p:spPr>
          <a:xfrm>
            <a:off x="8443913" y="1614488"/>
            <a:ext cx="92869" cy="207169"/>
          </a:xfrm>
          <a:custGeom>
            <a:avLst/>
            <a:gdLst/>
            <a:ahLst/>
            <a:cxnLst/>
            <a:rect l="0" t="0" r="0" b="0"/>
            <a:pathLst>
              <a:path w="92869" h="207169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14287"/>
                </a:lnTo>
                <a:lnTo>
                  <a:pt x="0" y="14287"/>
                </a:lnTo>
                <a:lnTo>
                  <a:pt x="7143" y="21431"/>
                </a:lnTo>
                <a:lnTo>
                  <a:pt x="7143" y="42862"/>
                </a:lnTo>
                <a:lnTo>
                  <a:pt x="14287" y="64293"/>
                </a:lnTo>
                <a:lnTo>
                  <a:pt x="21431" y="78581"/>
                </a:lnTo>
                <a:lnTo>
                  <a:pt x="28575" y="107156"/>
                </a:lnTo>
                <a:lnTo>
                  <a:pt x="42862" y="135731"/>
                </a:lnTo>
                <a:lnTo>
                  <a:pt x="57150" y="150018"/>
                </a:lnTo>
                <a:lnTo>
                  <a:pt x="64293" y="171450"/>
                </a:lnTo>
                <a:lnTo>
                  <a:pt x="71437" y="192881"/>
                </a:lnTo>
                <a:lnTo>
                  <a:pt x="78581" y="200025"/>
                </a:lnTo>
                <a:lnTo>
                  <a:pt x="92868" y="207168"/>
                </a:lnTo>
                <a:lnTo>
                  <a:pt x="92868" y="2071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Freeform 118"/>
          <p:cNvSpPr/>
          <p:nvPr/>
        </p:nvSpPr>
        <p:spPr>
          <a:xfrm>
            <a:off x="8508206" y="1578769"/>
            <a:ext cx="100014" cy="221457"/>
          </a:xfrm>
          <a:custGeom>
            <a:avLst/>
            <a:gdLst/>
            <a:ahLst/>
            <a:cxnLst/>
            <a:rect l="0" t="0" r="0" b="0"/>
            <a:pathLst>
              <a:path w="100014" h="221457">
                <a:moveTo>
                  <a:pt x="50007" y="0"/>
                </a:moveTo>
                <a:lnTo>
                  <a:pt x="42863" y="0"/>
                </a:lnTo>
                <a:lnTo>
                  <a:pt x="42863" y="7144"/>
                </a:lnTo>
                <a:lnTo>
                  <a:pt x="35719" y="7144"/>
                </a:lnTo>
                <a:lnTo>
                  <a:pt x="28575" y="14287"/>
                </a:lnTo>
                <a:lnTo>
                  <a:pt x="28575" y="28575"/>
                </a:lnTo>
                <a:lnTo>
                  <a:pt x="21432" y="42862"/>
                </a:lnTo>
                <a:lnTo>
                  <a:pt x="14288" y="57150"/>
                </a:lnTo>
                <a:lnTo>
                  <a:pt x="14288" y="78581"/>
                </a:lnTo>
                <a:lnTo>
                  <a:pt x="7144" y="107156"/>
                </a:lnTo>
                <a:lnTo>
                  <a:pt x="0" y="128587"/>
                </a:lnTo>
                <a:lnTo>
                  <a:pt x="0" y="150019"/>
                </a:lnTo>
                <a:lnTo>
                  <a:pt x="0" y="171450"/>
                </a:lnTo>
                <a:lnTo>
                  <a:pt x="7144" y="185737"/>
                </a:lnTo>
                <a:lnTo>
                  <a:pt x="7144" y="192881"/>
                </a:lnTo>
                <a:lnTo>
                  <a:pt x="14288" y="207169"/>
                </a:lnTo>
                <a:lnTo>
                  <a:pt x="21432" y="214312"/>
                </a:lnTo>
                <a:lnTo>
                  <a:pt x="28575" y="214312"/>
                </a:lnTo>
                <a:lnTo>
                  <a:pt x="35719" y="221456"/>
                </a:lnTo>
                <a:lnTo>
                  <a:pt x="50007" y="221456"/>
                </a:lnTo>
                <a:lnTo>
                  <a:pt x="64294" y="214312"/>
                </a:lnTo>
                <a:lnTo>
                  <a:pt x="71438" y="207169"/>
                </a:lnTo>
                <a:lnTo>
                  <a:pt x="100013" y="185737"/>
                </a:lnTo>
                <a:lnTo>
                  <a:pt x="100013" y="1857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Freeform 119"/>
          <p:cNvSpPr/>
          <p:nvPr/>
        </p:nvSpPr>
        <p:spPr>
          <a:xfrm>
            <a:off x="7865269" y="2314575"/>
            <a:ext cx="207170" cy="264320"/>
          </a:xfrm>
          <a:custGeom>
            <a:avLst/>
            <a:gdLst/>
            <a:ahLst/>
            <a:cxnLst/>
            <a:rect l="0" t="0" r="0" b="0"/>
            <a:pathLst>
              <a:path w="207170" h="264320">
                <a:moveTo>
                  <a:pt x="21431" y="0"/>
                </a:moveTo>
                <a:lnTo>
                  <a:pt x="14287" y="0"/>
                </a:lnTo>
                <a:lnTo>
                  <a:pt x="7144" y="7144"/>
                </a:lnTo>
                <a:lnTo>
                  <a:pt x="7144" y="7144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  <a:lnTo>
                  <a:pt x="0" y="14288"/>
                </a:lnTo>
                <a:lnTo>
                  <a:pt x="7144" y="21431"/>
                </a:lnTo>
                <a:lnTo>
                  <a:pt x="7144" y="28575"/>
                </a:lnTo>
                <a:lnTo>
                  <a:pt x="14287" y="42863"/>
                </a:lnTo>
                <a:lnTo>
                  <a:pt x="21431" y="64294"/>
                </a:lnTo>
                <a:lnTo>
                  <a:pt x="28575" y="85725"/>
                </a:lnTo>
                <a:lnTo>
                  <a:pt x="42862" y="107156"/>
                </a:lnTo>
                <a:lnTo>
                  <a:pt x="50006" y="135731"/>
                </a:lnTo>
                <a:lnTo>
                  <a:pt x="64294" y="164306"/>
                </a:lnTo>
                <a:lnTo>
                  <a:pt x="71437" y="185738"/>
                </a:lnTo>
                <a:lnTo>
                  <a:pt x="78581" y="207169"/>
                </a:lnTo>
                <a:lnTo>
                  <a:pt x="85725" y="221456"/>
                </a:lnTo>
                <a:lnTo>
                  <a:pt x="92869" y="235744"/>
                </a:lnTo>
                <a:lnTo>
                  <a:pt x="92869" y="242888"/>
                </a:lnTo>
                <a:lnTo>
                  <a:pt x="92869" y="257175"/>
                </a:lnTo>
                <a:lnTo>
                  <a:pt x="92869" y="264319"/>
                </a:lnTo>
                <a:lnTo>
                  <a:pt x="92869" y="264319"/>
                </a:lnTo>
                <a:lnTo>
                  <a:pt x="92869" y="264319"/>
                </a:lnTo>
                <a:lnTo>
                  <a:pt x="92869" y="264319"/>
                </a:lnTo>
                <a:lnTo>
                  <a:pt x="92869" y="264319"/>
                </a:lnTo>
                <a:lnTo>
                  <a:pt x="92869" y="264319"/>
                </a:lnTo>
                <a:lnTo>
                  <a:pt x="100012" y="264319"/>
                </a:lnTo>
                <a:lnTo>
                  <a:pt x="100012" y="250031"/>
                </a:lnTo>
                <a:lnTo>
                  <a:pt x="100012" y="242888"/>
                </a:lnTo>
                <a:lnTo>
                  <a:pt x="100012" y="235744"/>
                </a:lnTo>
                <a:lnTo>
                  <a:pt x="100012" y="221456"/>
                </a:lnTo>
                <a:lnTo>
                  <a:pt x="100012" y="207169"/>
                </a:lnTo>
                <a:lnTo>
                  <a:pt x="100012" y="200025"/>
                </a:lnTo>
                <a:lnTo>
                  <a:pt x="100012" y="192881"/>
                </a:lnTo>
                <a:lnTo>
                  <a:pt x="107156" y="178594"/>
                </a:lnTo>
                <a:lnTo>
                  <a:pt x="107156" y="171450"/>
                </a:lnTo>
                <a:lnTo>
                  <a:pt x="114300" y="171450"/>
                </a:lnTo>
                <a:lnTo>
                  <a:pt x="121444" y="164306"/>
                </a:lnTo>
                <a:lnTo>
                  <a:pt x="128587" y="164306"/>
                </a:lnTo>
                <a:lnTo>
                  <a:pt x="135731" y="164306"/>
                </a:lnTo>
                <a:lnTo>
                  <a:pt x="135731" y="157163"/>
                </a:lnTo>
                <a:lnTo>
                  <a:pt x="142875" y="157163"/>
                </a:lnTo>
                <a:lnTo>
                  <a:pt x="157162" y="164306"/>
                </a:lnTo>
                <a:lnTo>
                  <a:pt x="164306" y="164306"/>
                </a:lnTo>
                <a:lnTo>
                  <a:pt x="171450" y="164306"/>
                </a:lnTo>
                <a:lnTo>
                  <a:pt x="178594" y="164306"/>
                </a:lnTo>
                <a:lnTo>
                  <a:pt x="185737" y="164306"/>
                </a:lnTo>
                <a:lnTo>
                  <a:pt x="192881" y="157163"/>
                </a:lnTo>
                <a:lnTo>
                  <a:pt x="192881" y="157163"/>
                </a:lnTo>
                <a:lnTo>
                  <a:pt x="200025" y="150019"/>
                </a:lnTo>
                <a:lnTo>
                  <a:pt x="200025" y="142875"/>
                </a:lnTo>
                <a:lnTo>
                  <a:pt x="207169" y="142875"/>
                </a:lnTo>
                <a:lnTo>
                  <a:pt x="207169" y="135731"/>
                </a:lnTo>
                <a:lnTo>
                  <a:pt x="207169" y="128588"/>
                </a:lnTo>
                <a:lnTo>
                  <a:pt x="207169" y="121444"/>
                </a:lnTo>
                <a:lnTo>
                  <a:pt x="200025" y="121444"/>
                </a:lnTo>
                <a:lnTo>
                  <a:pt x="200025" y="114300"/>
                </a:lnTo>
                <a:lnTo>
                  <a:pt x="192881" y="107156"/>
                </a:lnTo>
                <a:lnTo>
                  <a:pt x="185737" y="114300"/>
                </a:lnTo>
                <a:lnTo>
                  <a:pt x="178594" y="107156"/>
                </a:lnTo>
                <a:lnTo>
                  <a:pt x="171450" y="100013"/>
                </a:lnTo>
                <a:lnTo>
                  <a:pt x="164306" y="107156"/>
                </a:lnTo>
                <a:lnTo>
                  <a:pt x="150019" y="114300"/>
                </a:lnTo>
                <a:lnTo>
                  <a:pt x="142875" y="114300"/>
                </a:lnTo>
                <a:lnTo>
                  <a:pt x="135731" y="121444"/>
                </a:lnTo>
                <a:lnTo>
                  <a:pt x="135731" y="135731"/>
                </a:lnTo>
                <a:lnTo>
                  <a:pt x="128587" y="157163"/>
                </a:lnTo>
                <a:lnTo>
                  <a:pt x="128587" y="1571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Freeform 120"/>
          <p:cNvSpPr/>
          <p:nvPr/>
        </p:nvSpPr>
        <p:spPr>
          <a:xfrm>
            <a:off x="8136731" y="2221706"/>
            <a:ext cx="250033" cy="221458"/>
          </a:xfrm>
          <a:custGeom>
            <a:avLst/>
            <a:gdLst/>
            <a:ahLst/>
            <a:cxnLst/>
            <a:rect l="0" t="0" r="0" b="0"/>
            <a:pathLst>
              <a:path w="250033" h="221458">
                <a:moveTo>
                  <a:pt x="28575" y="0"/>
                </a:moveTo>
                <a:lnTo>
                  <a:pt x="28575" y="0"/>
                </a:lnTo>
                <a:lnTo>
                  <a:pt x="21432" y="7144"/>
                </a:lnTo>
                <a:lnTo>
                  <a:pt x="14288" y="21432"/>
                </a:lnTo>
                <a:lnTo>
                  <a:pt x="7144" y="42863"/>
                </a:lnTo>
                <a:lnTo>
                  <a:pt x="7144" y="57150"/>
                </a:lnTo>
                <a:lnTo>
                  <a:pt x="7144" y="78582"/>
                </a:lnTo>
                <a:lnTo>
                  <a:pt x="0" y="107157"/>
                </a:lnTo>
                <a:lnTo>
                  <a:pt x="0" y="128588"/>
                </a:lnTo>
                <a:lnTo>
                  <a:pt x="0" y="150019"/>
                </a:lnTo>
                <a:lnTo>
                  <a:pt x="0" y="171450"/>
                </a:lnTo>
                <a:lnTo>
                  <a:pt x="7144" y="192882"/>
                </a:lnTo>
                <a:lnTo>
                  <a:pt x="14288" y="200025"/>
                </a:lnTo>
                <a:lnTo>
                  <a:pt x="21432" y="214313"/>
                </a:lnTo>
                <a:lnTo>
                  <a:pt x="28575" y="221457"/>
                </a:lnTo>
                <a:lnTo>
                  <a:pt x="35719" y="221457"/>
                </a:lnTo>
                <a:lnTo>
                  <a:pt x="42863" y="221457"/>
                </a:lnTo>
                <a:lnTo>
                  <a:pt x="50007" y="221457"/>
                </a:lnTo>
                <a:lnTo>
                  <a:pt x="64294" y="214313"/>
                </a:lnTo>
                <a:lnTo>
                  <a:pt x="71438" y="200025"/>
                </a:lnTo>
                <a:lnTo>
                  <a:pt x="78582" y="192882"/>
                </a:lnTo>
                <a:lnTo>
                  <a:pt x="85725" y="178594"/>
                </a:lnTo>
                <a:lnTo>
                  <a:pt x="85725" y="164307"/>
                </a:lnTo>
                <a:lnTo>
                  <a:pt x="92869" y="150019"/>
                </a:lnTo>
                <a:lnTo>
                  <a:pt x="92869" y="135732"/>
                </a:lnTo>
                <a:lnTo>
                  <a:pt x="92869" y="114300"/>
                </a:lnTo>
                <a:lnTo>
                  <a:pt x="92869" y="107157"/>
                </a:lnTo>
                <a:lnTo>
                  <a:pt x="92869" y="92869"/>
                </a:lnTo>
                <a:lnTo>
                  <a:pt x="85725" y="78582"/>
                </a:lnTo>
                <a:lnTo>
                  <a:pt x="85725" y="71438"/>
                </a:lnTo>
                <a:lnTo>
                  <a:pt x="85725" y="64294"/>
                </a:lnTo>
                <a:lnTo>
                  <a:pt x="78582" y="57150"/>
                </a:lnTo>
                <a:lnTo>
                  <a:pt x="78582" y="57150"/>
                </a:lnTo>
                <a:lnTo>
                  <a:pt x="78582" y="57150"/>
                </a:lnTo>
                <a:lnTo>
                  <a:pt x="78582" y="57150"/>
                </a:lnTo>
                <a:lnTo>
                  <a:pt x="78582" y="50007"/>
                </a:lnTo>
                <a:lnTo>
                  <a:pt x="78582" y="57150"/>
                </a:lnTo>
                <a:lnTo>
                  <a:pt x="78582" y="57150"/>
                </a:lnTo>
                <a:lnTo>
                  <a:pt x="78582" y="50007"/>
                </a:lnTo>
                <a:lnTo>
                  <a:pt x="78582" y="57150"/>
                </a:lnTo>
                <a:lnTo>
                  <a:pt x="85725" y="64294"/>
                </a:lnTo>
                <a:lnTo>
                  <a:pt x="85725" y="64294"/>
                </a:lnTo>
                <a:lnTo>
                  <a:pt x="92869" y="71438"/>
                </a:lnTo>
                <a:lnTo>
                  <a:pt x="100013" y="85725"/>
                </a:lnTo>
                <a:lnTo>
                  <a:pt x="107157" y="92869"/>
                </a:lnTo>
                <a:lnTo>
                  <a:pt x="121444" y="107157"/>
                </a:lnTo>
                <a:lnTo>
                  <a:pt x="128588" y="128588"/>
                </a:lnTo>
                <a:lnTo>
                  <a:pt x="142875" y="142875"/>
                </a:lnTo>
                <a:lnTo>
                  <a:pt x="157163" y="150019"/>
                </a:lnTo>
                <a:lnTo>
                  <a:pt x="171450" y="164307"/>
                </a:lnTo>
                <a:lnTo>
                  <a:pt x="178594" y="171450"/>
                </a:lnTo>
                <a:lnTo>
                  <a:pt x="192882" y="171450"/>
                </a:lnTo>
                <a:lnTo>
                  <a:pt x="200025" y="178594"/>
                </a:lnTo>
                <a:lnTo>
                  <a:pt x="214313" y="178594"/>
                </a:lnTo>
                <a:lnTo>
                  <a:pt x="221457" y="171450"/>
                </a:lnTo>
                <a:lnTo>
                  <a:pt x="228600" y="171450"/>
                </a:lnTo>
                <a:lnTo>
                  <a:pt x="235744" y="171450"/>
                </a:lnTo>
                <a:lnTo>
                  <a:pt x="250032" y="164307"/>
                </a:lnTo>
                <a:lnTo>
                  <a:pt x="250032" y="1643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Freeform 121"/>
          <p:cNvSpPr/>
          <p:nvPr/>
        </p:nvSpPr>
        <p:spPr>
          <a:xfrm>
            <a:off x="8315325" y="2178844"/>
            <a:ext cx="207170" cy="150020"/>
          </a:xfrm>
          <a:custGeom>
            <a:avLst/>
            <a:gdLst/>
            <a:ahLst/>
            <a:cxnLst/>
            <a:rect l="0" t="0" r="0" b="0"/>
            <a:pathLst>
              <a:path w="207170" h="150020">
                <a:moveTo>
                  <a:pt x="7144" y="7144"/>
                </a:moveTo>
                <a:lnTo>
                  <a:pt x="7144" y="14287"/>
                </a:lnTo>
                <a:lnTo>
                  <a:pt x="0" y="28575"/>
                </a:lnTo>
                <a:lnTo>
                  <a:pt x="7144" y="35719"/>
                </a:lnTo>
                <a:lnTo>
                  <a:pt x="7144" y="42862"/>
                </a:lnTo>
                <a:lnTo>
                  <a:pt x="14288" y="64294"/>
                </a:lnTo>
                <a:lnTo>
                  <a:pt x="21431" y="85725"/>
                </a:lnTo>
                <a:lnTo>
                  <a:pt x="28575" y="100012"/>
                </a:lnTo>
                <a:lnTo>
                  <a:pt x="42863" y="114300"/>
                </a:lnTo>
                <a:lnTo>
                  <a:pt x="50006" y="128587"/>
                </a:lnTo>
                <a:lnTo>
                  <a:pt x="57150" y="135731"/>
                </a:lnTo>
                <a:lnTo>
                  <a:pt x="71438" y="142875"/>
                </a:lnTo>
                <a:lnTo>
                  <a:pt x="78581" y="150019"/>
                </a:lnTo>
                <a:lnTo>
                  <a:pt x="85725" y="150019"/>
                </a:lnTo>
                <a:lnTo>
                  <a:pt x="92869" y="142875"/>
                </a:lnTo>
                <a:lnTo>
                  <a:pt x="100013" y="142875"/>
                </a:lnTo>
                <a:lnTo>
                  <a:pt x="100013" y="128587"/>
                </a:lnTo>
                <a:lnTo>
                  <a:pt x="100013" y="121444"/>
                </a:lnTo>
                <a:lnTo>
                  <a:pt x="100013" y="114300"/>
                </a:lnTo>
                <a:lnTo>
                  <a:pt x="100013" y="100012"/>
                </a:lnTo>
                <a:lnTo>
                  <a:pt x="100013" y="85725"/>
                </a:lnTo>
                <a:lnTo>
                  <a:pt x="92869" y="71437"/>
                </a:lnTo>
                <a:lnTo>
                  <a:pt x="85725" y="57150"/>
                </a:lnTo>
                <a:lnTo>
                  <a:pt x="85725" y="35719"/>
                </a:lnTo>
                <a:lnTo>
                  <a:pt x="78581" y="21431"/>
                </a:lnTo>
                <a:lnTo>
                  <a:pt x="78581" y="21431"/>
                </a:lnTo>
                <a:lnTo>
                  <a:pt x="71438" y="14287"/>
                </a:lnTo>
                <a:lnTo>
                  <a:pt x="71438" y="7144"/>
                </a:lnTo>
                <a:lnTo>
                  <a:pt x="71438" y="7144"/>
                </a:lnTo>
                <a:lnTo>
                  <a:pt x="71438" y="0"/>
                </a:lnTo>
                <a:lnTo>
                  <a:pt x="71438" y="0"/>
                </a:lnTo>
                <a:lnTo>
                  <a:pt x="78581" y="7144"/>
                </a:lnTo>
                <a:lnTo>
                  <a:pt x="78581" y="14287"/>
                </a:lnTo>
                <a:lnTo>
                  <a:pt x="85725" y="21431"/>
                </a:lnTo>
                <a:lnTo>
                  <a:pt x="92869" y="35719"/>
                </a:lnTo>
                <a:lnTo>
                  <a:pt x="107156" y="42862"/>
                </a:lnTo>
                <a:lnTo>
                  <a:pt x="121444" y="57150"/>
                </a:lnTo>
                <a:lnTo>
                  <a:pt x="135731" y="64294"/>
                </a:lnTo>
                <a:lnTo>
                  <a:pt x="150019" y="78581"/>
                </a:lnTo>
                <a:lnTo>
                  <a:pt x="164306" y="85725"/>
                </a:lnTo>
                <a:lnTo>
                  <a:pt x="178594" y="92869"/>
                </a:lnTo>
                <a:lnTo>
                  <a:pt x="185738" y="100012"/>
                </a:lnTo>
                <a:lnTo>
                  <a:pt x="207169" y="114300"/>
                </a:lnTo>
                <a:lnTo>
                  <a:pt x="207169" y="1143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Freeform 122"/>
          <p:cNvSpPr/>
          <p:nvPr/>
        </p:nvSpPr>
        <p:spPr>
          <a:xfrm>
            <a:off x="8479631" y="2000250"/>
            <a:ext cx="221458" cy="264320"/>
          </a:xfrm>
          <a:custGeom>
            <a:avLst/>
            <a:gdLst/>
            <a:ahLst/>
            <a:cxnLst/>
            <a:rect l="0" t="0" r="0" b="0"/>
            <a:pathLst>
              <a:path w="221458" h="264320">
                <a:moveTo>
                  <a:pt x="64294" y="242888"/>
                </a:moveTo>
                <a:lnTo>
                  <a:pt x="64294" y="228600"/>
                </a:lnTo>
                <a:lnTo>
                  <a:pt x="71438" y="200025"/>
                </a:lnTo>
                <a:lnTo>
                  <a:pt x="71438" y="185738"/>
                </a:lnTo>
                <a:lnTo>
                  <a:pt x="71438" y="171450"/>
                </a:lnTo>
                <a:lnTo>
                  <a:pt x="71438" y="157163"/>
                </a:lnTo>
                <a:lnTo>
                  <a:pt x="64294" y="142875"/>
                </a:lnTo>
                <a:lnTo>
                  <a:pt x="64294" y="135731"/>
                </a:lnTo>
                <a:lnTo>
                  <a:pt x="64294" y="121444"/>
                </a:lnTo>
                <a:lnTo>
                  <a:pt x="57150" y="114300"/>
                </a:lnTo>
                <a:lnTo>
                  <a:pt x="57150" y="114300"/>
                </a:lnTo>
                <a:lnTo>
                  <a:pt x="50007" y="114300"/>
                </a:lnTo>
                <a:lnTo>
                  <a:pt x="42863" y="107156"/>
                </a:lnTo>
                <a:lnTo>
                  <a:pt x="35719" y="107156"/>
                </a:lnTo>
                <a:lnTo>
                  <a:pt x="21432" y="114300"/>
                </a:lnTo>
                <a:lnTo>
                  <a:pt x="14288" y="121444"/>
                </a:lnTo>
                <a:lnTo>
                  <a:pt x="7144" y="128588"/>
                </a:lnTo>
                <a:lnTo>
                  <a:pt x="7144" y="150019"/>
                </a:lnTo>
                <a:lnTo>
                  <a:pt x="0" y="171450"/>
                </a:lnTo>
                <a:lnTo>
                  <a:pt x="0" y="185738"/>
                </a:lnTo>
                <a:lnTo>
                  <a:pt x="0" y="214313"/>
                </a:lnTo>
                <a:lnTo>
                  <a:pt x="7144" y="228600"/>
                </a:lnTo>
                <a:lnTo>
                  <a:pt x="7144" y="235744"/>
                </a:lnTo>
                <a:lnTo>
                  <a:pt x="14288" y="250031"/>
                </a:lnTo>
                <a:lnTo>
                  <a:pt x="21432" y="264319"/>
                </a:lnTo>
                <a:lnTo>
                  <a:pt x="28575" y="257175"/>
                </a:lnTo>
                <a:lnTo>
                  <a:pt x="35719" y="264319"/>
                </a:lnTo>
                <a:lnTo>
                  <a:pt x="42863" y="264319"/>
                </a:lnTo>
                <a:lnTo>
                  <a:pt x="50007" y="257175"/>
                </a:lnTo>
                <a:lnTo>
                  <a:pt x="57150" y="242888"/>
                </a:lnTo>
                <a:lnTo>
                  <a:pt x="64294" y="242888"/>
                </a:lnTo>
                <a:lnTo>
                  <a:pt x="71438" y="221456"/>
                </a:lnTo>
                <a:lnTo>
                  <a:pt x="71438" y="207169"/>
                </a:lnTo>
                <a:lnTo>
                  <a:pt x="71438" y="192881"/>
                </a:lnTo>
                <a:lnTo>
                  <a:pt x="78582" y="178594"/>
                </a:lnTo>
                <a:lnTo>
                  <a:pt x="78582" y="157163"/>
                </a:lnTo>
                <a:lnTo>
                  <a:pt x="71438" y="135731"/>
                </a:lnTo>
                <a:lnTo>
                  <a:pt x="71438" y="114300"/>
                </a:lnTo>
                <a:lnTo>
                  <a:pt x="64294" y="92869"/>
                </a:lnTo>
                <a:lnTo>
                  <a:pt x="64294" y="64294"/>
                </a:lnTo>
                <a:lnTo>
                  <a:pt x="57150" y="50006"/>
                </a:lnTo>
                <a:lnTo>
                  <a:pt x="57150" y="35719"/>
                </a:lnTo>
                <a:lnTo>
                  <a:pt x="50007" y="21431"/>
                </a:lnTo>
                <a:lnTo>
                  <a:pt x="42863" y="14288"/>
                </a:lnTo>
                <a:lnTo>
                  <a:pt x="42863" y="7144"/>
                </a:lnTo>
                <a:lnTo>
                  <a:pt x="42863" y="7144"/>
                </a:lnTo>
                <a:lnTo>
                  <a:pt x="35719" y="7144"/>
                </a:lnTo>
                <a:lnTo>
                  <a:pt x="35719" y="7144"/>
                </a:lnTo>
                <a:lnTo>
                  <a:pt x="35719" y="0"/>
                </a:lnTo>
                <a:lnTo>
                  <a:pt x="42863" y="7144"/>
                </a:lnTo>
                <a:lnTo>
                  <a:pt x="42863" y="14288"/>
                </a:lnTo>
                <a:lnTo>
                  <a:pt x="50007" y="28575"/>
                </a:lnTo>
                <a:lnTo>
                  <a:pt x="57150" y="42863"/>
                </a:lnTo>
                <a:lnTo>
                  <a:pt x="57150" y="64294"/>
                </a:lnTo>
                <a:lnTo>
                  <a:pt x="71438" y="85725"/>
                </a:lnTo>
                <a:lnTo>
                  <a:pt x="78582" y="114300"/>
                </a:lnTo>
                <a:lnTo>
                  <a:pt x="92869" y="142875"/>
                </a:lnTo>
                <a:lnTo>
                  <a:pt x="107157" y="164306"/>
                </a:lnTo>
                <a:lnTo>
                  <a:pt x="121444" y="185738"/>
                </a:lnTo>
                <a:lnTo>
                  <a:pt x="128588" y="200025"/>
                </a:lnTo>
                <a:lnTo>
                  <a:pt x="142875" y="214313"/>
                </a:lnTo>
                <a:lnTo>
                  <a:pt x="150019" y="214313"/>
                </a:lnTo>
                <a:lnTo>
                  <a:pt x="157163" y="214313"/>
                </a:lnTo>
                <a:lnTo>
                  <a:pt x="164307" y="221456"/>
                </a:lnTo>
                <a:lnTo>
                  <a:pt x="164307" y="207169"/>
                </a:lnTo>
                <a:lnTo>
                  <a:pt x="171450" y="200025"/>
                </a:lnTo>
                <a:lnTo>
                  <a:pt x="171450" y="192881"/>
                </a:lnTo>
                <a:lnTo>
                  <a:pt x="171450" y="178594"/>
                </a:lnTo>
                <a:lnTo>
                  <a:pt x="171450" y="157163"/>
                </a:lnTo>
                <a:lnTo>
                  <a:pt x="171450" y="150019"/>
                </a:lnTo>
                <a:lnTo>
                  <a:pt x="171450" y="142875"/>
                </a:lnTo>
                <a:lnTo>
                  <a:pt x="171450" y="128588"/>
                </a:lnTo>
                <a:lnTo>
                  <a:pt x="171450" y="121444"/>
                </a:lnTo>
                <a:lnTo>
                  <a:pt x="171450" y="121444"/>
                </a:lnTo>
                <a:lnTo>
                  <a:pt x="171450" y="114300"/>
                </a:lnTo>
                <a:lnTo>
                  <a:pt x="171450" y="114300"/>
                </a:lnTo>
                <a:lnTo>
                  <a:pt x="171450" y="121444"/>
                </a:lnTo>
                <a:lnTo>
                  <a:pt x="171450" y="121444"/>
                </a:lnTo>
                <a:lnTo>
                  <a:pt x="171450" y="121444"/>
                </a:lnTo>
                <a:lnTo>
                  <a:pt x="178594" y="142875"/>
                </a:lnTo>
                <a:lnTo>
                  <a:pt x="185738" y="150019"/>
                </a:lnTo>
                <a:lnTo>
                  <a:pt x="192882" y="157163"/>
                </a:lnTo>
                <a:lnTo>
                  <a:pt x="200025" y="171450"/>
                </a:lnTo>
                <a:lnTo>
                  <a:pt x="207169" y="178594"/>
                </a:lnTo>
                <a:lnTo>
                  <a:pt x="207169" y="178594"/>
                </a:lnTo>
                <a:lnTo>
                  <a:pt x="221457" y="185738"/>
                </a:lnTo>
                <a:lnTo>
                  <a:pt x="221457" y="185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Freeform 123"/>
          <p:cNvSpPr/>
          <p:nvPr/>
        </p:nvSpPr>
        <p:spPr>
          <a:xfrm>
            <a:off x="8601075" y="1993106"/>
            <a:ext cx="14289" cy="14289"/>
          </a:xfrm>
          <a:custGeom>
            <a:avLst/>
            <a:gdLst/>
            <a:ahLst/>
            <a:cxnLst/>
            <a:rect l="0" t="0" r="0" b="0"/>
            <a:pathLst>
              <a:path w="14289" h="14289">
                <a:moveTo>
                  <a:pt x="0" y="14288"/>
                </a:move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7144" y="7144"/>
                </a:lnTo>
                <a:lnTo>
                  <a:pt x="7144" y="7144"/>
                </a:lnTo>
                <a:lnTo>
                  <a:pt x="14288" y="0"/>
                </a:lnTo>
                <a:lnTo>
                  <a:pt x="1428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Freeform 124"/>
          <p:cNvSpPr/>
          <p:nvPr/>
        </p:nvSpPr>
        <p:spPr>
          <a:xfrm>
            <a:off x="8722519" y="1907381"/>
            <a:ext cx="221457" cy="192883"/>
          </a:xfrm>
          <a:custGeom>
            <a:avLst/>
            <a:gdLst/>
            <a:ahLst/>
            <a:cxnLst/>
            <a:rect l="0" t="0" r="0" b="0"/>
            <a:pathLst>
              <a:path w="221457" h="192883">
                <a:moveTo>
                  <a:pt x="7144" y="185738"/>
                </a:moveTo>
                <a:lnTo>
                  <a:pt x="14287" y="171450"/>
                </a:lnTo>
                <a:lnTo>
                  <a:pt x="14287" y="164307"/>
                </a:lnTo>
                <a:lnTo>
                  <a:pt x="21431" y="142875"/>
                </a:lnTo>
                <a:lnTo>
                  <a:pt x="28575" y="135732"/>
                </a:lnTo>
                <a:lnTo>
                  <a:pt x="28575" y="128588"/>
                </a:lnTo>
                <a:lnTo>
                  <a:pt x="42862" y="107157"/>
                </a:lnTo>
                <a:lnTo>
                  <a:pt x="42862" y="92869"/>
                </a:lnTo>
                <a:lnTo>
                  <a:pt x="50006" y="85725"/>
                </a:lnTo>
                <a:lnTo>
                  <a:pt x="57150" y="71438"/>
                </a:lnTo>
                <a:lnTo>
                  <a:pt x="57150" y="57150"/>
                </a:lnTo>
                <a:lnTo>
                  <a:pt x="57150" y="50007"/>
                </a:lnTo>
                <a:lnTo>
                  <a:pt x="57150" y="42863"/>
                </a:lnTo>
                <a:lnTo>
                  <a:pt x="57150" y="35719"/>
                </a:lnTo>
                <a:lnTo>
                  <a:pt x="57150" y="28575"/>
                </a:lnTo>
                <a:lnTo>
                  <a:pt x="50006" y="28575"/>
                </a:lnTo>
                <a:lnTo>
                  <a:pt x="50006" y="21432"/>
                </a:lnTo>
                <a:lnTo>
                  <a:pt x="42862" y="21432"/>
                </a:lnTo>
                <a:lnTo>
                  <a:pt x="35719" y="28575"/>
                </a:lnTo>
                <a:lnTo>
                  <a:pt x="28575" y="28575"/>
                </a:lnTo>
                <a:lnTo>
                  <a:pt x="21431" y="35719"/>
                </a:lnTo>
                <a:lnTo>
                  <a:pt x="14287" y="42863"/>
                </a:lnTo>
                <a:lnTo>
                  <a:pt x="7144" y="57150"/>
                </a:lnTo>
                <a:lnTo>
                  <a:pt x="7144" y="71438"/>
                </a:lnTo>
                <a:lnTo>
                  <a:pt x="0" y="92869"/>
                </a:lnTo>
                <a:lnTo>
                  <a:pt x="0" y="114300"/>
                </a:lnTo>
                <a:lnTo>
                  <a:pt x="7144" y="128588"/>
                </a:lnTo>
                <a:lnTo>
                  <a:pt x="7144" y="142875"/>
                </a:lnTo>
                <a:lnTo>
                  <a:pt x="14287" y="164307"/>
                </a:lnTo>
                <a:lnTo>
                  <a:pt x="21431" y="171450"/>
                </a:lnTo>
                <a:lnTo>
                  <a:pt x="28575" y="178594"/>
                </a:lnTo>
                <a:lnTo>
                  <a:pt x="42862" y="192882"/>
                </a:lnTo>
                <a:lnTo>
                  <a:pt x="50006" y="192882"/>
                </a:lnTo>
                <a:lnTo>
                  <a:pt x="57150" y="192882"/>
                </a:lnTo>
                <a:lnTo>
                  <a:pt x="64294" y="192882"/>
                </a:lnTo>
                <a:lnTo>
                  <a:pt x="78581" y="185738"/>
                </a:lnTo>
                <a:lnTo>
                  <a:pt x="85725" y="171450"/>
                </a:lnTo>
                <a:lnTo>
                  <a:pt x="92869" y="164307"/>
                </a:lnTo>
                <a:lnTo>
                  <a:pt x="100012" y="157163"/>
                </a:lnTo>
                <a:lnTo>
                  <a:pt x="100012" y="135732"/>
                </a:lnTo>
                <a:lnTo>
                  <a:pt x="107156" y="128588"/>
                </a:lnTo>
                <a:lnTo>
                  <a:pt x="107156" y="107157"/>
                </a:lnTo>
                <a:lnTo>
                  <a:pt x="114300" y="85725"/>
                </a:lnTo>
                <a:lnTo>
                  <a:pt x="114300" y="71438"/>
                </a:lnTo>
                <a:lnTo>
                  <a:pt x="114300" y="57150"/>
                </a:lnTo>
                <a:lnTo>
                  <a:pt x="121444" y="42863"/>
                </a:lnTo>
                <a:lnTo>
                  <a:pt x="121444" y="21432"/>
                </a:lnTo>
                <a:lnTo>
                  <a:pt x="121444" y="21432"/>
                </a:lnTo>
                <a:lnTo>
                  <a:pt x="128587" y="14288"/>
                </a:lnTo>
                <a:lnTo>
                  <a:pt x="128587" y="7144"/>
                </a:lnTo>
                <a:lnTo>
                  <a:pt x="128587" y="7144"/>
                </a:lnTo>
                <a:lnTo>
                  <a:pt x="135731" y="7144"/>
                </a:lnTo>
                <a:lnTo>
                  <a:pt x="135731" y="0"/>
                </a:lnTo>
                <a:lnTo>
                  <a:pt x="142875" y="0"/>
                </a:lnTo>
                <a:lnTo>
                  <a:pt x="150019" y="7144"/>
                </a:lnTo>
                <a:lnTo>
                  <a:pt x="157162" y="7144"/>
                </a:lnTo>
                <a:lnTo>
                  <a:pt x="164306" y="14288"/>
                </a:lnTo>
                <a:lnTo>
                  <a:pt x="171450" y="21432"/>
                </a:lnTo>
                <a:lnTo>
                  <a:pt x="185737" y="28575"/>
                </a:lnTo>
                <a:lnTo>
                  <a:pt x="200025" y="35719"/>
                </a:lnTo>
                <a:lnTo>
                  <a:pt x="221456" y="35719"/>
                </a:lnTo>
                <a:lnTo>
                  <a:pt x="221456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Freeform 125"/>
          <p:cNvSpPr/>
          <p:nvPr/>
        </p:nvSpPr>
        <p:spPr>
          <a:xfrm>
            <a:off x="8929688" y="1764506"/>
            <a:ext cx="142876" cy="185739"/>
          </a:xfrm>
          <a:custGeom>
            <a:avLst/>
            <a:gdLst/>
            <a:ahLst/>
            <a:cxnLst/>
            <a:rect l="0" t="0" r="0" b="0"/>
            <a:pathLst>
              <a:path w="142876" h="185739">
                <a:moveTo>
                  <a:pt x="35718" y="0"/>
                </a:moveTo>
                <a:lnTo>
                  <a:pt x="28575" y="0"/>
                </a:lnTo>
                <a:lnTo>
                  <a:pt x="21431" y="7144"/>
                </a:lnTo>
                <a:lnTo>
                  <a:pt x="21431" y="7144"/>
                </a:lnTo>
                <a:lnTo>
                  <a:pt x="14287" y="7144"/>
                </a:lnTo>
                <a:lnTo>
                  <a:pt x="7143" y="14288"/>
                </a:lnTo>
                <a:lnTo>
                  <a:pt x="7143" y="28575"/>
                </a:lnTo>
                <a:lnTo>
                  <a:pt x="7143" y="28575"/>
                </a:lnTo>
                <a:lnTo>
                  <a:pt x="0" y="50007"/>
                </a:lnTo>
                <a:lnTo>
                  <a:pt x="0" y="71438"/>
                </a:lnTo>
                <a:lnTo>
                  <a:pt x="0" y="85725"/>
                </a:lnTo>
                <a:lnTo>
                  <a:pt x="0" y="100013"/>
                </a:lnTo>
                <a:lnTo>
                  <a:pt x="0" y="121444"/>
                </a:lnTo>
                <a:lnTo>
                  <a:pt x="7143" y="135732"/>
                </a:lnTo>
                <a:lnTo>
                  <a:pt x="14287" y="142875"/>
                </a:lnTo>
                <a:lnTo>
                  <a:pt x="21431" y="157163"/>
                </a:lnTo>
                <a:lnTo>
                  <a:pt x="28575" y="164307"/>
                </a:lnTo>
                <a:lnTo>
                  <a:pt x="35718" y="164307"/>
                </a:lnTo>
                <a:lnTo>
                  <a:pt x="42862" y="164307"/>
                </a:lnTo>
                <a:lnTo>
                  <a:pt x="50006" y="164307"/>
                </a:lnTo>
                <a:lnTo>
                  <a:pt x="57150" y="157163"/>
                </a:lnTo>
                <a:lnTo>
                  <a:pt x="71437" y="157163"/>
                </a:lnTo>
                <a:lnTo>
                  <a:pt x="78581" y="157163"/>
                </a:lnTo>
                <a:lnTo>
                  <a:pt x="85725" y="142875"/>
                </a:lnTo>
                <a:lnTo>
                  <a:pt x="92868" y="128588"/>
                </a:lnTo>
                <a:lnTo>
                  <a:pt x="92868" y="114300"/>
                </a:lnTo>
                <a:lnTo>
                  <a:pt x="100012" y="100013"/>
                </a:lnTo>
                <a:lnTo>
                  <a:pt x="107156" y="71438"/>
                </a:lnTo>
                <a:lnTo>
                  <a:pt x="107156" y="57150"/>
                </a:lnTo>
                <a:lnTo>
                  <a:pt x="114300" y="50007"/>
                </a:lnTo>
                <a:lnTo>
                  <a:pt x="114300" y="28575"/>
                </a:lnTo>
                <a:lnTo>
                  <a:pt x="114300" y="21432"/>
                </a:lnTo>
                <a:lnTo>
                  <a:pt x="114300" y="21432"/>
                </a:lnTo>
                <a:lnTo>
                  <a:pt x="107156" y="14288"/>
                </a:lnTo>
                <a:lnTo>
                  <a:pt x="107156" y="0"/>
                </a:lnTo>
                <a:lnTo>
                  <a:pt x="100012" y="7144"/>
                </a:lnTo>
                <a:lnTo>
                  <a:pt x="92868" y="0"/>
                </a:lnTo>
                <a:lnTo>
                  <a:pt x="78581" y="0"/>
                </a:lnTo>
                <a:lnTo>
                  <a:pt x="71437" y="14288"/>
                </a:lnTo>
                <a:lnTo>
                  <a:pt x="71437" y="21432"/>
                </a:lnTo>
                <a:lnTo>
                  <a:pt x="64293" y="21432"/>
                </a:lnTo>
                <a:lnTo>
                  <a:pt x="57150" y="35719"/>
                </a:lnTo>
                <a:lnTo>
                  <a:pt x="57150" y="57150"/>
                </a:lnTo>
                <a:lnTo>
                  <a:pt x="57150" y="71438"/>
                </a:lnTo>
                <a:lnTo>
                  <a:pt x="64293" y="85725"/>
                </a:lnTo>
                <a:lnTo>
                  <a:pt x="64293" y="107157"/>
                </a:lnTo>
                <a:lnTo>
                  <a:pt x="71437" y="121444"/>
                </a:lnTo>
                <a:lnTo>
                  <a:pt x="78581" y="135732"/>
                </a:lnTo>
                <a:lnTo>
                  <a:pt x="92868" y="150019"/>
                </a:lnTo>
                <a:lnTo>
                  <a:pt x="100012" y="157163"/>
                </a:lnTo>
                <a:lnTo>
                  <a:pt x="114300" y="157163"/>
                </a:lnTo>
                <a:lnTo>
                  <a:pt x="128587" y="164307"/>
                </a:lnTo>
                <a:lnTo>
                  <a:pt x="142875" y="185738"/>
                </a:lnTo>
                <a:lnTo>
                  <a:pt x="142875" y="185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Freeform 126"/>
          <p:cNvSpPr/>
          <p:nvPr/>
        </p:nvSpPr>
        <p:spPr>
          <a:xfrm>
            <a:off x="8058150" y="2614613"/>
            <a:ext cx="335757" cy="378619"/>
          </a:xfrm>
          <a:custGeom>
            <a:avLst/>
            <a:gdLst/>
            <a:ahLst/>
            <a:cxnLst/>
            <a:rect l="0" t="0" r="0" b="0"/>
            <a:pathLst>
              <a:path w="335757" h="378619">
                <a:moveTo>
                  <a:pt x="0" y="71437"/>
                </a:moveTo>
                <a:lnTo>
                  <a:pt x="0" y="71437"/>
                </a:lnTo>
                <a:lnTo>
                  <a:pt x="0" y="71437"/>
                </a:lnTo>
                <a:lnTo>
                  <a:pt x="0" y="71437"/>
                </a:lnTo>
                <a:lnTo>
                  <a:pt x="7144" y="85725"/>
                </a:lnTo>
                <a:lnTo>
                  <a:pt x="14288" y="100012"/>
                </a:lnTo>
                <a:lnTo>
                  <a:pt x="21431" y="107156"/>
                </a:lnTo>
                <a:lnTo>
                  <a:pt x="28575" y="121443"/>
                </a:lnTo>
                <a:lnTo>
                  <a:pt x="35719" y="135731"/>
                </a:lnTo>
                <a:lnTo>
                  <a:pt x="42863" y="142875"/>
                </a:lnTo>
                <a:lnTo>
                  <a:pt x="50006" y="150018"/>
                </a:lnTo>
                <a:lnTo>
                  <a:pt x="64294" y="164306"/>
                </a:lnTo>
                <a:lnTo>
                  <a:pt x="71438" y="171450"/>
                </a:lnTo>
                <a:lnTo>
                  <a:pt x="78581" y="171450"/>
                </a:lnTo>
                <a:lnTo>
                  <a:pt x="85725" y="171450"/>
                </a:lnTo>
                <a:lnTo>
                  <a:pt x="100013" y="171450"/>
                </a:lnTo>
                <a:lnTo>
                  <a:pt x="107156" y="171450"/>
                </a:lnTo>
                <a:lnTo>
                  <a:pt x="114300" y="171450"/>
                </a:lnTo>
                <a:lnTo>
                  <a:pt x="121444" y="164306"/>
                </a:lnTo>
                <a:lnTo>
                  <a:pt x="128588" y="150018"/>
                </a:lnTo>
                <a:lnTo>
                  <a:pt x="135731" y="142875"/>
                </a:lnTo>
                <a:lnTo>
                  <a:pt x="135731" y="142875"/>
                </a:lnTo>
                <a:lnTo>
                  <a:pt x="142875" y="121443"/>
                </a:lnTo>
                <a:lnTo>
                  <a:pt x="142875" y="114300"/>
                </a:lnTo>
                <a:lnTo>
                  <a:pt x="142875" y="107156"/>
                </a:lnTo>
                <a:lnTo>
                  <a:pt x="142875" y="92868"/>
                </a:lnTo>
                <a:lnTo>
                  <a:pt x="142875" y="78581"/>
                </a:lnTo>
                <a:lnTo>
                  <a:pt x="142875" y="71437"/>
                </a:lnTo>
                <a:lnTo>
                  <a:pt x="142875" y="64293"/>
                </a:lnTo>
                <a:lnTo>
                  <a:pt x="142875" y="50006"/>
                </a:lnTo>
                <a:lnTo>
                  <a:pt x="142875" y="57150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50006"/>
                </a:lnTo>
                <a:lnTo>
                  <a:pt x="142875" y="64293"/>
                </a:lnTo>
                <a:lnTo>
                  <a:pt x="150019" y="71437"/>
                </a:lnTo>
                <a:lnTo>
                  <a:pt x="157163" y="78581"/>
                </a:lnTo>
                <a:lnTo>
                  <a:pt x="157163" y="92868"/>
                </a:lnTo>
                <a:lnTo>
                  <a:pt x="164306" y="107156"/>
                </a:lnTo>
                <a:lnTo>
                  <a:pt x="178594" y="121443"/>
                </a:lnTo>
                <a:lnTo>
                  <a:pt x="192881" y="142875"/>
                </a:lnTo>
                <a:lnTo>
                  <a:pt x="200025" y="171450"/>
                </a:lnTo>
                <a:lnTo>
                  <a:pt x="214313" y="185737"/>
                </a:lnTo>
                <a:lnTo>
                  <a:pt x="221456" y="207168"/>
                </a:lnTo>
                <a:lnTo>
                  <a:pt x="235744" y="235743"/>
                </a:lnTo>
                <a:lnTo>
                  <a:pt x="242888" y="250031"/>
                </a:lnTo>
                <a:lnTo>
                  <a:pt x="250031" y="271462"/>
                </a:lnTo>
                <a:lnTo>
                  <a:pt x="257175" y="292893"/>
                </a:lnTo>
                <a:lnTo>
                  <a:pt x="264319" y="314325"/>
                </a:lnTo>
                <a:lnTo>
                  <a:pt x="271463" y="321468"/>
                </a:lnTo>
                <a:lnTo>
                  <a:pt x="271463" y="342900"/>
                </a:lnTo>
                <a:lnTo>
                  <a:pt x="271463" y="357187"/>
                </a:lnTo>
                <a:lnTo>
                  <a:pt x="271463" y="357187"/>
                </a:lnTo>
                <a:lnTo>
                  <a:pt x="264319" y="364331"/>
                </a:lnTo>
                <a:lnTo>
                  <a:pt x="264319" y="378618"/>
                </a:lnTo>
                <a:lnTo>
                  <a:pt x="257175" y="378618"/>
                </a:lnTo>
                <a:lnTo>
                  <a:pt x="250031" y="378618"/>
                </a:lnTo>
                <a:lnTo>
                  <a:pt x="242888" y="378618"/>
                </a:lnTo>
                <a:lnTo>
                  <a:pt x="228600" y="378618"/>
                </a:lnTo>
                <a:lnTo>
                  <a:pt x="214313" y="371475"/>
                </a:lnTo>
                <a:lnTo>
                  <a:pt x="200025" y="364331"/>
                </a:lnTo>
                <a:lnTo>
                  <a:pt x="192881" y="357187"/>
                </a:lnTo>
                <a:lnTo>
                  <a:pt x="185738" y="342900"/>
                </a:lnTo>
                <a:lnTo>
                  <a:pt x="171450" y="335756"/>
                </a:lnTo>
                <a:lnTo>
                  <a:pt x="164306" y="321468"/>
                </a:lnTo>
                <a:lnTo>
                  <a:pt x="157163" y="300037"/>
                </a:lnTo>
                <a:lnTo>
                  <a:pt x="157163" y="278606"/>
                </a:lnTo>
                <a:lnTo>
                  <a:pt x="150019" y="257175"/>
                </a:lnTo>
                <a:lnTo>
                  <a:pt x="150019" y="228600"/>
                </a:lnTo>
                <a:lnTo>
                  <a:pt x="142875" y="200025"/>
                </a:lnTo>
                <a:lnTo>
                  <a:pt x="150019" y="178593"/>
                </a:lnTo>
                <a:lnTo>
                  <a:pt x="150019" y="150018"/>
                </a:lnTo>
                <a:lnTo>
                  <a:pt x="157163" y="121443"/>
                </a:lnTo>
                <a:lnTo>
                  <a:pt x="157163" y="107156"/>
                </a:lnTo>
                <a:lnTo>
                  <a:pt x="164306" y="85725"/>
                </a:lnTo>
                <a:lnTo>
                  <a:pt x="178594" y="71437"/>
                </a:lnTo>
                <a:lnTo>
                  <a:pt x="185738" y="64293"/>
                </a:lnTo>
                <a:lnTo>
                  <a:pt x="192881" y="50006"/>
                </a:lnTo>
                <a:lnTo>
                  <a:pt x="192881" y="42862"/>
                </a:lnTo>
                <a:lnTo>
                  <a:pt x="200025" y="35718"/>
                </a:lnTo>
                <a:lnTo>
                  <a:pt x="207169" y="35718"/>
                </a:lnTo>
                <a:lnTo>
                  <a:pt x="214313" y="35718"/>
                </a:lnTo>
                <a:lnTo>
                  <a:pt x="214313" y="35718"/>
                </a:lnTo>
                <a:lnTo>
                  <a:pt x="221456" y="42862"/>
                </a:lnTo>
                <a:lnTo>
                  <a:pt x="228600" y="50006"/>
                </a:lnTo>
                <a:lnTo>
                  <a:pt x="228600" y="64293"/>
                </a:lnTo>
                <a:lnTo>
                  <a:pt x="235744" y="78581"/>
                </a:lnTo>
                <a:lnTo>
                  <a:pt x="250031" y="92868"/>
                </a:lnTo>
                <a:lnTo>
                  <a:pt x="257175" y="107156"/>
                </a:lnTo>
                <a:lnTo>
                  <a:pt x="264319" y="128587"/>
                </a:lnTo>
                <a:lnTo>
                  <a:pt x="278606" y="142875"/>
                </a:lnTo>
                <a:lnTo>
                  <a:pt x="285750" y="142875"/>
                </a:lnTo>
                <a:lnTo>
                  <a:pt x="292894" y="157162"/>
                </a:lnTo>
                <a:lnTo>
                  <a:pt x="300038" y="164306"/>
                </a:lnTo>
                <a:lnTo>
                  <a:pt x="307181" y="157162"/>
                </a:lnTo>
                <a:lnTo>
                  <a:pt x="314325" y="157162"/>
                </a:lnTo>
                <a:lnTo>
                  <a:pt x="321469" y="164306"/>
                </a:lnTo>
                <a:lnTo>
                  <a:pt x="328613" y="157162"/>
                </a:lnTo>
                <a:lnTo>
                  <a:pt x="335756" y="150018"/>
                </a:lnTo>
                <a:lnTo>
                  <a:pt x="335756" y="142875"/>
                </a:lnTo>
                <a:lnTo>
                  <a:pt x="335756" y="135731"/>
                </a:lnTo>
                <a:lnTo>
                  <a:pt x="335756" y="114300"/>
                </a:lnTo>
                <a:lnTo>
                  <a:pt x="335756" y="107156"/>
                </a:lnTo>
                <a:lnTo>
                  <a:pt x="335756" y="92868"/>
                </a:lnTo>
                <a:lnTo>
                  <a:pt x="335756" y="71437"/>
                </a:lnTo>
                <a:lnTo>
                  <a:pt x="328613" y="64293"/>
                </a:lnTo>
                <a:lnTo>
                  <a:pt x="321469" y="50006"/>
                </a:lnTo>
                <a:lnTo>
                  <a:pt x="314325" y="28575"/>
                </a:lnTo>
                <a:lnTo>
                  <a:pt x="307181" y="21431"/>
                </a:lnTo>
                <a:lnTo>
                  <a:pt x="300038" y="14287"/>
                </a:lnTo>
                <a:lnTo>
                  <a:pt x="292894" y="7143"/>
                </a:lnTo>
                <a:lnTo>
                  <a:pt x="285750" y="0"/>
                </a:lnTo>
                <a:lnTo>
                  <a:pt x="278606" y="7143"/>
                </a:lnTo>
                <a:lnTo>
                  <a:pt x="264319" y="7143"/>
                </a:lnTo>
                <a:lnTo>
                  <a:pt x="264319" y="7143"/>
                </a:lnTo>
                <a:lnTo>
                  <a:pt x="257175" y="21431"/>
                </a:lnTo>
                <a:lnTo>
                  <a:pt x="242888" y="35718"/>
                </a:lnTo>
                <a:lnTo>
                  <a:pt x="242888" y="357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Freeform 127"/>
          <p:cNvSpPr/>
          <p:nvPr/>
        </p:nvSpPr>
        <p:spPr>
          <a:xfrm>
            <a:off x="8386763" y="2507456"/>
            <a:ext cx="257176" cy="185739"/>
          </a:xfrm>
          <a:custGeom>
            <a:avLst/>
            <a:gdLst/>
            <a:ahLst/>
            <a:cxnLst/>
            <a:rect l="0" t="0" r="0" b="0"/>
            <a:pathLst>
              <a:path w="257176" h="185739">
                <a:moveTo>
                  <a:pt x="0" y="64294"/>
                </a:moveTo>
                <a:lnTo>
                  <a:pt x="0" y="64294"/>
                </a:lnTo>
                <a:lnTo>
                  <a:pt x="7143" y="64294"/>
                </a:lnTo>
                <a:lnTo>
                  <a:pt x="7143" y="64294"/>
                </a:lnTo>
                <a:lnTo>
                  <a:pt x="7143" y="71438"/>
                </a:lnTo>
                <a:lnTo>
                  <a:pt x="14287" y="78582"/>
                </a:lnTo>
                <a:lnTo>
                  <a:pt x="21431" y="85725"/>
                </a:lnTo>
                <a:lnTo>
                  <a:pt x="28575" y="100013"/>
                </a:lnTo>
                <a:lnTo>
                  <a:pt x="35718" y="121444"/>
                </a:lnTo>
                <a:lnTo>
                  <a:pt x="50006" y="135732"/>
                </a:lnTo>
                <a:lnTo>
                  <a:pt x="57150" y="150019"/>
                </a:lnTo>
                <a:lnTo>
                  <a:pt x="71437" y="171450"/>
                </a:lnTo>
                <a:lnTo>
                  <a:pt x="78581" y="171450"/>
                </a:lnTo>
                <a:lnTo>
                  <a:pt x="85725" y="178594"/>
                </a:lnTo>
                <a:lnTo>
                  <a:pt x="92868" y="185738"/>
                </a:lnTo>
                <a:lnTo>
                  <a:pt x="100012" y="185738"/>
                </a:lnTo>
                <a:lnTo>
                  <a:pt x="107156" y="178594"/>
                </a:lnTo>
                <a:lnTo>
                  <a:pt x="114300" y="178594"/>
                </a:lnTo>
                <a:lnTo>
                  <a:pt x="121443" y="164307"/>
                </a:lnTo>
                <a:lnTo>
                  <a:pt x="121443" y="142875"/>
                </a:lnTo>
                <a:lnTo>
                  <a:pt x="121443" y="128588"/>
                </a:lnTo>
                <a:lnTo>
                  <a:pt x="121443" y="107157"/>
                </a:lnTo>
                <a:lnTo>
                  <a:pt x="121443" y="78582"/>
                </a:lnTo>
                <a:lnTo>
                  <a:pt x="121443" y="57150"/>
                </a:lnTo>
                <a:lnTo>
                  <a:pt x="121443" y="42863"/>
                </a:lnTo>
                <a:lnTo>
                  <a:pt x="121443" y="21432"/>
                </a:lnTo>
                <a:lnTo>
                  <a:pt x="121443" y="7144"/>
                </a:lnTo>
                <a:lnTo>
                  <a:pt x="121443" y="7144"/>
                </a:lnTo>
                <a:lnTo>
                  <a:pt x="121443" y="7144"/>
                </a:lnTo>
                <a:lnTo>
                  <a:pt x="121443" y="0"/>
                </a:lnTo>
                <a:lnTo>
                  <a:pt x="121443" y="7144"/>
                </a:lnTo>
                <a:lnTo>
                  <a:pt x="121443" y="7144"/>
                </a:lnTo>
                <a:lnTo>
                  <a:pt x="128587" y="14288"/>
                </a:lnTo>
                <a:lnTo>
                  <a:pt x="135731" y="28575"/>
                </a:lnTo>
                <a:lnTo>
                  <a:pt x="150018" y="42863"/>
                </a:lnTo>
                <a:lnTo>
                  <a:pt x="164306" y="64294"/>
                </a:lnTo>
                <a:lnTo>
                  <a:pt x="185737" y="78582"/>
                </a:lnTo>
                <a:lnTo>
                  <a:pt x="200025" y="100013"/>
                </a:lnTo>
                <a:lnTo>
                  <a:pt x="221456" y="114300"/>
                </a:lnTo>
                <a:lnTo>
                  <a:pt x="257175" y="135732"/>
                </a:lnTo>
                <a:lnTo>
                  <a:pt x="257175" y="1357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Freeform 128"/>
          <p:cNvSpPr/>
          <p:nvPr/>
        </p:nvSpPr>
        <p:spPr>
          <a:xfrm>
            <a:off x="4229100" y="3064669"/>
            <a:ext cx="235745" cy="71438"/>
          </a:xfrm>
          <a:custGeom>
            <a:avLst/>
            <a:gdLst/>
            <a:ahLst/>
            <a:cxnLst/>
            <a:rect l="0" t="0" r="0" b="0"/>
            <a:pathLst>
              <a:path w="235745" h="71438">
                <a:moveTo>
                  <a:pt x="0" y="71437"/>
                </a:moveTo>
                <a:lnTo>
                  <a:pt x="0" y="64294"/>
                </a:lnTo>
                <a:lnTo>
                  <a:pt x="14288" y="64294"/>
                </a:lnTo>
                <a:lnTo>
                  <a:pt x="35719" y="64294"/>
                </a:lnTo>
                <a:lnTo>
                  <a:pt x="50006" y="57150"/>
                </a:lnTo>
                <a:lnTo>
                  <a:pt x="64294" y="50006"/>
                </a:lnTo>
                <a:lnTo>
                  <a:pt x="92869" y="42862"/>
                </a:lnTo>
                <a:lnTo>
                  <a:pt x="114300" y="35719"/>
                </a:lnTo>
                <a:lnTo>
                  <a:pt x="142875" y="28575"/>
                </a:lnTo>
                <a:lnTo>
                  <a:pt x="164306" y="21431"/>
                </a:lnTo>
                <a:lnTo>
                  <a:pt x="200025" y="14287"/>
                </a:lnTo>
                <a:lnTo>
                  <a:pt x="235744" y="0"/>
                </a:lnTo>
                <a:lnTo>
                  <a:pt x="235744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Freeform 129"/>
          <p:cNvSpPr/>
          <p:nvPr/>
        </p:nvSpPr>
        <p:spPr>
          <a:xfrm>
            <a:off x="4722019" y="3000375"/>
            <a:ext cx="750095" cy="314326"/>
          </a:xfrm>
          <a:custGeom>
            <a:avLst/>
            <a:gdLst/>
            <a:ahLst/>
            <a:cxnLst/>
            <a:rect l="0" t="0" r="0" b="0"/>
            <a:pathLst>
              <a:path w="750095" h="314326">
                <a:moveTo>
                  <a:pt x="21431" y="135731"/>
                </a:moveTo>
                <a:lnTo>
                  <a:pt x="21431" y="128588"/>
                </a:lnTo>
                <a:lnTo>
                  <a:pt x="21431" y="135731"/>
                </a:lnTo>
                <a:lnTo>
                  <a:pt x="21431" y="128588"/>
                </a:lnTo>
                <a:lnTo>
                  <a:pt x="28575" y="128588"/>
                </a:lnTo>
                <a:lnTo>
                  <a:pt x="28575" y="128588"/>
                </a:lnTo>
                <a:lnTo>
                  <a:pt x="35719" y="121444"/>
                </a:lnTo>
                <a:lnTo>
                  <a:pt x="50006" y="114300"/>
                </a:lnTo>
                <a:lnTo>
                  <a:pt x="57150" y="114300"/>
                </a:lnTo>
                <a:lnTo>
                  <a:pt x="71437" y="107156"/>
                </a:lnTo>
                <a:lnTo>
                  <a:pt x="85725" y="92869"/>
                </a:lnTo>
                <a:lnTo>
                  <a:pt x="92869" y="78581"/>
                </a:lnTo>
                <a:lnTo>
                  <a:pt x="107156" y="78581"/>
                </a:lnTo>
                <a:lnTo>
                  <a:pt x="121444" y="57150"/>
                </a:lnTo>
                <a:lnTo>
                  <a:pt x="135731" y="50006"/>
                </a:lnTo>
                <a:lnTo>
                  <a:pt x="142875" y="42863"/>
                </a:lnTo>
                <a:lnTo>
                  <a:pt x="150019" y="35719"/>
                </a:lnTo>
                <a:lnTo>
                  <a:pt x="157162" y="21431"/>
                </a:lnTo>
                <a:lnTo>
                  <a:pt x="164306" y="21431"/>
                </a:lnTo>
                <a:lnTo>
                  <a:pt x="164306" y="14288"/>
                </a:lnTo>
                <a:lnTo>
                  <a:pt x="164306" y="7144"/>
                </a:lnTo>
                <a:lnTo>
                  <a:pt x="164306" y="7144"/>
                </a:lnTo>
                <a:lnTo>
                  <a:pt x="157162" y="7144"/>
                </a:lnTo>
                <a:lnTo>
                  <a:pt x="150019" y="0"/>
                </a:lnTo>
                <a:lnTo>
                  <a:pt x="135731" y="0"/>
                </a:lnTo>
                <a:lnTo>
                  <a:pt x="128587" y="14288"/>
                </a:lnTo>
                <a:lnTo>
                  <a:pt x="114300" y="14288"/>
                </a:lnTo>
                <a:lnTo>
                  <a:pt x="92869" y="28575"/>
                </a:lnTo>
                <a:lnTo>
                  <a:pt x="78581" y="50006"/>
                </a:lnTo>
                <a:lnTo>
                  <a:pt x="64294" y="64294"/>
                </a:lnTo>
                <a:lnTo>
                  <a:pt x="50006" y="78581"/>
                </a:lnTo>
                <a:lnTo>
                  <a:pt x="35719" y="100013"/>
                </a:lnTo>
                <a:lnTo>
                  <a:pt x="21431" y="114300"/>
                </a:lnTo>
                <a:lnTo>
                  <a:pt x="14287" y="128588"/>
                </a:lnTo>
                <a:lnTo>
                  <a:pt x="7144" y="150019"/>
                </a:lnTo>
                <a:lnTo>
                  <a:pt x="0" y="164306"/>
                </a:lnTo>
                <a:lnTo>
                  <a:pt x="0" y="178594"/>
                </a:lnTo>
                <a:lnTo>
                  <a:pt x="7144" y="200025"/>
                </a:lnTo>
                <a:lnTo>
                  <a:pt x="7144" y="214313"/>
                </a:lnTo>
                <a:lnTo>
                  <a:pt x="14287" y="228600"/>
                </a:lnTo>
                <a:lnTo>
                  <a:pt x="21431" y="250031"/>
                </a:lnTo>
                <a:lnTo>
                  <a:pt x="28575" y="264319"/>
                </a:lnTo>
                <a:lnTo>
                  <a:pt x="42862" y="278606"/>
                </a:lnTo>
                <a:lnTo>
                  <a:pt x="57150" y="285750"/>
                </a:lnTo>
                <a:lnTo>
                  <a:pt x="64294" y="292894"/>
                </a:lnTo>
                <a:lnTo>
                  <a:pt x="78581" y="300038"/>
                </a:lnTo>
                <a:lnTo>
                  <a:pt x="92869" y="300038"/>
                </a:lnTo>
                <a:lnTo>
                  <a:pt x="100012" y="307181"/>
                </a:lnTo>
                <a:lnTo>
                  <a:pt x="114300" y="314325"/>
                </a:lnTo>
                <a:lnTo>
                  <a:pt x="121444" y="307181"/>
                </a:lnTo>
                <a:lnTo>
                  <a:pt x="135731" y="307181"/>
                </a:lnTo>
                <a:lnTo>
                  <a:pt x="142875" y="307181"/>
                </a:lnTo>
                <a:lnTo>
                  <a:pt x="150019" y="307181"/>
                </a:lnTo>
                <a:lnTo>
                  <a:pt x="157162" y="300038"/>
                </a:lnTo>
                <a:lnTo>
                  <a:pt x="164306" y="300038"/>
                </a:lnTo>
                <a:lnTo>
                  <a:pt x="171450" y="292894"/>
                </a:lnTo>
                <a:lnTo>
                  <a:pt x="171450" y="278606"/>
                </a:lnTo>
                <a:lnTo>
                  <a:pt x="178594" y="271463"/>
                </a:lnTo>
                <a:lnTo>
                  <a:pt x="185737" y="264319"/>
                </a:lnTo>
                <a:lnTo>
                  <a:pt x="192881" y="242888"/>
                </a:lnTo>
                <a:lnTo>
                  <a:pt x="192881" y="228600"/>
                </a:lnTo>
                <a:lnTo>
                  <a:pt x="200025" y="214313"/>
                </a:lnTo>
                <a:lnTo>
                  <a:pt x="200025" y="192881"/>
                </a:lnTo>
                <a:lnTo>
                  <a:pt x="207169" y="178594"/>
                </a:lnTo>
                <a:lnTo>
                  <a:pt x="207169" y="157163"/>
                </a:lnTo>
                <a:lnTo>
                  <a:pt x="214312" y="135731"/>
                </a:lnTo>
                <a:lnTo>
                  <a:pt x="221456" y="128588"/>
                </a:lnTo>
                <a:lnTo>
                  <a:pt x="221456" y="114300"/>
                </a:lnTo>
                <a:lnTo>
                  <a:pt x="228600" y="107156"/>
                </a:lnTo>
                <a:lnTo>
                  <a:pt x="235744" y="100013"/>
                </a:lnTo>
                <a:lnTo>
                  <a:pt x="242887" y="100013"/>
                </a:lnTo>
                <a:lnTo>
                  <a:pt x="242887" y="100013"/>
                </a:lnTo>
                <a:lnTo>
                  <a:pt x="250031" y="100013"/>
                </a:lnTo>
                <a:lnTo>
                  <a:pt x="257175" y="107156"/>
                </a:lnTo>
                <a:lnTo>
                  <a:pt x="264319" y="114300"/>
                </a:lnTo>
                <a:lnTo>
                  <a:pt x="271462" y="128588"/>
                </a:lnTo>
                <a:lnTo>
                  <a:pt x="278606" y="142875"/>
                </a:lnTo>
                <a:lnTo>
                  <a:pt x="285750" y="164306"/>
                </a:lnTo>
                <a:lnTo>
                  <a:pt x="292894" y="185738"/>
                </a:lnTo>
                <a:lnTo>
                  <a:pt x="307181" y="207169"/>
                </a:lnTo>
                <a:lnTo>
                  <a:pt x="314325" y="228600"/>
                </a:lnTo>
                <a:lnTo>
                  <a:pt x="321469" y="250031"/>
                </a:lnTo>
                <a:lnTo>
                  <a:pt x="328612" y="264319"/>
                </a:lnTo>
                <a:lnTo>
                  <a:pt x="335756" y="285750"/>
                </a:lnTo>
                <a:lnTo>
                  <a:pt x="342900" y="292894"/>
                </a:lnTo>
                <a:lnTo>
                  <a:pt x="350044" y="292894"/>
                </a:lnTo>
                <a:lnTo>
                  <a:pt x="357187" y="300038"/>
                </a:lnTo>
                <a:lnTo>
                  <a:pt x="357187" y="300038"/>
                </a:lnTo>
                <a:lnTo>
                  <a:pt x="364331" y="292894"/>
                </a:lnTo>
                <a:lnTo>
                  <a:pt x="371475" y="292894"/>
                </a:lnTo>
                <a:lnTo>
                  <a:pt x="371475" y="292894"/>
                </a:lnTo>
                <a:lnTo>
                  <a:pt x="378619" y="278606"/>
                </a:lnTo>
                <a:lnTo>
                  <a:pt x="378619" y="257175"/>
                </a:lnTo>
                <a:lnTo>
                  <a:pt x="378619" y="242888"/>
                </a:lnTo>
                <a:lnTo>
                  <a:pt x="378619" y="214313"/>
                </a:lnTo>
                <a:lnTo>
                  <a:pt x="378619" y="185738"/>
                </a:lnTo>
                <a:lnTo>
                  <a:pt x="385762" y="164306"/>
                </a:lnTo>
                <a:lnTo>
                  <a:pt x="385762" y="135731"/>
                </a:lnTo>
                <a:lnTo>
                  <a:pt x="392906" y="107156"/>
                </a:lnTo>
                <a:lnTo>
                  <a:pt x="400050" y="85725"/>
                </a:lnTo>
                <a:lnTo>
                  <a:pt x="400050" y="71438"/>
                </a:lnTo>
                <a:lnTo>
                  <a:pt x="407194" y="57150"/>
                </a:lnTo>
                <a:lnTo>
                  <a:pt x="407194" y="50006"/>
                </a:lnTo>
                <a:lnTo>
                  <a:pt x="414337" y="50006"/>
                </a:lnTo>
                <a:lnTo>
                  <a:pt x="414337" y="50006"/>
                </a:lnTo>
                <a:lnTo>
                  <a:pt x="421481" y="50006"/>
                </a:lnTo>
                <a:lnTo>
                  <a:pt x="421481" y="57150"/>
                </a:lnTo>
                <a:lnTo>
                  <a:pt x="428625" y="64294"/>
                </a:lnTo>
                <a:lnTo>
                  <a:pt x="435769" y="78581"/>
                </a:lnTo>
                <a:lnTo>
                  <a:pt x="442912" y="92869"/>
                </a:lnTo>
                <a:lnTo>
                  <a:pt x="450056" y="114300"/>
                </a:lnTo>
                <a:lnTo>
                  <a:pt x="457200" y="135731"/>
                </a:lnTo>
                <a:lnTo>
                  <a:pt x="471487" y="157163"/>
                </a:lnTo>
                <a:lnTo>
                  <a:pt x="478631" y="178594"/>
                </a:lnTo>
                <a:lnTo>
                  <a:pt x="485775" y="192881"/>
                </a:lnTo>
                <a:lnTo>
                  <a:pt x="492919" y="207169"/>
                </a:lnTo>
                <a:lnTo>
                  <a:pt x="507206" y="221456"/>
                </a:lnTo>
                <a:lnTo>
                  <a:pt x="514350" y="228600"/>
                </a:lnTo>
                <a:lnTo>
                  <a:pt x="521494" y="235744"/>
                </a:lnTo>
                <a:lnTo>
                  <a:pt x="528637" y="242888"/>
                </a:lnTo>
                <a:lnTo>
                  <a:pt x="535781" y="242888"/>
                </a:lnTo>
                <a:lnTo>
                  <a:pt x="542925" y="235744"/>
                </a:lnTo>
                <a:lnTo>
                  <a:pt x="550069" y="235744"/>
                </a:lnTo>
                <a:lnTo>
                  <a:pt x="557212" y="235744"/>
                </a:lnTo>
                <a:lnTo>
                  <a:pt x="564356" y="221456"/>
                </a:lnTo>
                <a:lnTo>
                  <a:pt x="571500" y="214313"/>
                </a:lnTo>
                <a:lnTo>
                  <a:pt x="578644" y="200025"/>
                </a:lnTo>
                <a:lnTo>
                  <a:pt x="578644" y="185738"/>
                </a:lnTo>
                <a:lnTo>
                  <a:pt x="585787" y="171450"/>
                </a:lnTo>
                <a:lnTo>
                  <a:pt x="592931" y="157163"/>
                </a:lnTo>
                <a:lnTo>
                  <a:pt x="592931" y="142875"/>
                </a:lnTo>
                <a:lnTo>
                  <a:pt x="600075" y="128588"/>
                </a:lnTo>
                <a:lnTo>
                  <a:pt x="600075" y="121444"/>
                </a:lnTo>
                <a:lnTo>
                  <a:pt x="600075" y="107156"/>
                </a:lnTo>
                <a:lnTo>
                  <a:pt x="607219" y="107156"/>
                </a:lnTo>
                <a:lnTo>
                  <a:pt x="607219" y="107156"/>
                </a:lnTo>
                <a:lnTo>
                  <a:pt x="607219" y="107156"/>
                </a:lnTo>
                <a:lnTo>
                  <a:pt x="614362" y="107156"/>
                </a:lnTo>
                <a:lnTo>
                  <a:pt x="614362" y="114300"/>
                </a:lnTo>
                <a:lnTo>
                  <a:pt x="621506" y="121444"/>
                </a:lnTo>
                <a:lnTo>
                  <a:pt x="621506" y="128588"/>
                </a:lnTo>
                <a:lnTo>
                  <a:pt x="628650" y="142875"/>
                </a:lnTo>
                <a:lnTo>
                  <a:pt x="635794" y="157163"/>
                </a:lnTo>
                <a:lnTo>
                  <a:pt x="635794" y="171450"/>
                </a:lnTo>
                <a:lnTo>
                  <a:pt x="642937" y="185738"/>
                </a:lnTo>
                <a:lnTo>
                  <a:pt x="650081" y="200025"/>
                </a:lnTo>
                <a:lnTo>
                  <a:pt x="657225" y="214313"/>
                </a:lnTo>
                <a:lnTo>
                  <a:pt x="664369" y="214313"/>
                </a:lnTo>
                <a:lnTo>
                  <a:pt x="671512" y="228600"/>
                </a:lnTo>
                <a:lnTo>
                  <a:pt x="678656" y="235744"/>
                </a:lnTo>
                <a:lnTo>
                  <a:pt x="685800" y="235744"/>
                </a:lnTo>
                <a:lnTo>
                  <a:pt x="692944" y="235744"/>
                </a:lnTo>
                <a:lnTo>
                  <a:pt x="700087" y="235744"/>
                </a:lnTo>
                <a:lnTo>
                  <a:pt x="707231" y="235744"/>
                </a:lnTo>
                <a:lnTo>
                  <a:pt x="714375" y="228600"/>
                </a:lnTo>
                <a:lnTo>
                  <a:pt x="721519" y="228600"/>
                </a:lnTo>
                <a:lnTo>
                  <a:pt x="728662" y="214313"/>
                </a:lnTo>
                <a:lnTo>
                  <a:pt x="735806" y="200025"/>
                </a:lnTo>
                <a:lnTo>
                  <a:pt x="742950" y="192881"/>
                </a:lnTo>
                <a:lnTo>
                  <a:pt x="742950" y="178594"/>
                </a:lnTo>
                <a:lnTo>
                  <a:pt x="750094" y="157163"/>
                </a:lnTo>
                <a:lnTo>
                  <a:pt x="750094" y="142875"/>
                </a:lnTo>
                <a:lnTo>
                  <a:pt x="750094" y="128588"/>
                </a:lnTo>
                <a:lnTo>
                  <a:pt x="750094" y="114300"/>
                </a:lnTo>
                <a:lnTo>
                  <a:pt x="742950" y="107156"/>
                </a:lnTo>
                <a:lnTo>
                  <a:pt x="742950" y="92869"/>
                </a:lnTo>
                <a:lnTo>
                  <a:pt x="735806" y="78581"/>
                </a:lnTo>
                <a:lnTo>
                  <a:pt x="728662" y="71438"/>
                </a:lnTo>
                <a:lnTo>
                  <a:pt x="721519" y="64294"/>
                </a:lnTo>
                <a:lnTo>
                  <a:pt x="707231" y="57150"/>
                </a:lnTo>
                <a:lnTo>
                  <a:pt x="700087" y="50006"/>
                </a:lnTo>
                <a:lnTo>
                  <a:pt x="692944" y="57150"/>
                </a:lnTo>
                <a:lnTo>
                  <a:pt x="685800" y="57150"/>
                </a:lnTo>
                <a:lnTo>
                  <a:pt x="678656" y="57150"/>
                </a:lnTo>
                <a:lnTo>
                  <a:pt x="671512" y="64294"/>
                </a:lnTo>
                <a:lnTo>
                  <a:pt x="671512" y="85725"/>
                </a:lnTo>
                <a:lnTo>
                  <a:pt x="664369" y="107156"/>
                </a:lnTo>
                <a:lnTo>
                  <a:pt x="664369" y="1071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Freeform 130"/>
          <p:cNvSpPr/>
          <p:nvPr/>
        </p:nvSpPr>
        <p:spPr>
          <a:xfrm>
            <a:off x="5514975" y="2957513"/>
            <a:ext cx="85726" cy="307182"/>
          </a:xfrm>
          <a:custGeom>
            <a:avLst/>
            <a:gdLst/>
            <a:ahLst/>
            <a:cxnLst/>
            <a:rect l="0" t="0" r="0" b="0"/>
            <a:pathLst>
              <a:path w="85726" h="307182">
                <a:moveTo>
                  <a:pt x="0" y="0"/>
                </a:moveTo>
                <a:lnTo>
                  <a:pt x="0" y="7143"/>
                </a:lnTo>
                <a:lnTo>
                  <a:pt x="0" y="0"/>
                </a:lnTo>
                <a:lnTo>
                  <a:pt x="7144" y="7143"/>
                </a:lnTo>
                <a:lnTo>
                  <a:pt x="7144" y="7143"/>
                </a:lnTo>
                <a:lnTo>
                  <a:pt x="7144" y="7143"/>
                </a:lnTo>
                <a:lnTo>
                  <a:pt x="7144" y="14287"/>
                </a:lnTo>
                <a:lnTo>
                  <a:pt x="14288" y="21431"/>
                </a:lnTo>
                <a:lnTo>
                  <a:pt x="14288" y="35718"/>
                </a:lnTo>
                <a:lnTo>
                  <a:pt x="21431" y="57150"/>
                </a:lnTo>
                <a:lnTo>
                  <a:pt x="21431" y="78581"/>
                </a:lnTo>
                <a:lnTo>
                  <a:pt x="28575" y="100012"/>
                </a:lnTo>
                <a:lnTo>
                  <a:pt x="28575" y="128587"/>
                </a:lnTo>
                <a:lnTo>
                  <a:pt x="42863" y="171450"/>
                </a:lnTo>
                <a:lnTo>
                  <a:pt x="50006" y="200025"/>
                </a:lnTo>
                <a:lnTo>
                  <a:pt x="57150" y="228600"/>
                </a:lnTo>
                <a:lnTo>
                  <a:pt x="64294" y="257175"/>
                </a:lnTo>
                <a:lnTo>
                  <a:pt x="71438" y="278606"/>
                </a:lnTo>
                <a:lnTo>
                  <a:pt x="78581" y="285750"/>
                </a:lnTo>
                <a:lnTo>
                  <a:pt x="85725" y="307181"/>
                </a:lnTo>
                <a:lnTo>
                  <a:pt x="85725" y="3071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Freeform 131"/>
          <p:cNvSpPr/>
          <p:nvPr/>
        </p:nvSpPr>
        <p:spPr>
          <a:xfrm>
            <a:off x="5593556" y="3136106"/>
            <a:ext cx="142876" cy="121445"/>
          </a:xfrm>
          <a:custGeom>
            <a:avLst/>
            <a:gdLst/>
            <a:ahLst/>
            <a:cxnLst/>
            <a:rect l="0" t="0" r="0" b="0"/>
            <a:pathLst>
              <a:path w="142876" h="121445">
                <a:moveTo>
                  <a:pt x="7144" y="121444"/>
                </a:moveTo>
                <a:lnTo>
                  <a:pt x="0" y="107157"/>
                </a:lnTo>
                <a:lnTo>
                  <a:pt x="0" y="85725"/>
                </a:lnTo>
                <a:lnTo>
                  <a:pt x="0" y="71438"/>
                </a:lnTo>
                <a:lnTo>
                  <a:pt x="0" y="64294"/>
                </a:lnTo>
                <a:lnTo>
                  <a:pt x="0" y="50007"/>
                </a:lnTo>
                <a:lnTo>
                  <a:pt x="7144" y="42863"/>
                </a:lnTo>
                <a:lnTo>
                  <a:pt x="7144" y="35719"/>
                </a:lnTo>
                <a:lnTo>
                  <a:pt x="14288" y="28575"/>
                </a:lnTo>
                <a:lnTo>
                  <a:pt x="14288" y="21432"/>
                </a:lnTo>
                <a:lnTo>
                  <a:pt x="21432" y="14288"/>
                </a:lnTo>
                <a:lnTo>
                  <a:pt x="28575" y="7144"/>
                </a:lnTo>
                <a:lnTo>
                  <a:pt x="35719" y="0"/>
                </a:lnTo>
                <a:lnTo>
                  <a:pt x="42863" y="0"/>
                </a:lnTo>
                <a:lnTo>
                  <a:pt x="50007" y="0"/>
                </a:lnTo>
                <a:lnTo>
                  <a:pt x="64294" y="0"/>
                </a:lnTo>
                <a:lnTo>
                  <a:pt x="71438" y="0"/>
                </a:lnTo>
                <a:lnTo>
                  <a:pt x="85725" y="7144"/>
                </a:lnTo>
                <a:lnTo>
                  <a:pt x="92869" y="14288"/>
                </a:lnTo>
                <a:lnTo>
                  <a:pt x="100013" y="21432"/>
                </a:lnTo>
                <a:lnTo>
                  <a:pt x="114300" y="28575"/>
                </a:lnTo>
                <a:lnTo>
                  <a:pt x="121444" y="35719"/>
                </a:lnTo>
                <a:lnTo>
                  <a:pt x="128588" y="42863"/>
                </a:lnTo>
                <a:lnTo>
                  <a:pt x="128588" y="50007"/>
                </a:lnTo>
                <a:lnTo>
                  <a:pt x="142875" y="57150"/>
                </a:lnTo>
                <a:lnTo>
                  <a:pt x="142875" y="571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Freeform 132"/>
          <p:cNvSpPr/>
          <p:nvPr/>
        </p:nvSpPr>
        <p:spPr>
          <a:xfrm>
            <a:off x="5679281" y="3007519"/>
            <a:ext cx="14289" cy="57151"/>
          </a:xfrm>
          <a:custGeom>
            <a:avLst/>
            <a:gdLst/>
            <a:ahLst/>
            <a:cxnLst/>
            <a:rect l="0" t="0" r="0" b="0"/>
            <a:pathLst>
              <a:path w="14289" h="57151">
                <a:moveTo>
                  <a:pt x="14288" y="57150"/>
                </a:moveTo>
                <a:lnTo>
                  <a:pt x="14288" y="42862"/>
                </a:lnTo>
                <a:lnTo>
                  <a:pt x="7144" y="35719"/>
                </a:lnTo>
                <a:lnTo>
                  <a:pt x="0" y="28575"/>
                </a:lnTo>
                <a:lnTo>
                  <a:pt x="0" y="21431"/>
                </a:lnTo>
                <a:lnTo>
                  <a:pt x="0" y="21431"/>
                </a:lnTo>
                <a:lnTo>
                  <a:pt x="0" y="14287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Freeform 133"/>
          <p:cNvSpPr/>
          <p:nvPr/>
        </p:nvSpPr>
        <p:spPr>
          <a:xfrm>
            <a:off x="5722144" y="2964656"/>
            <a:ext cx="307182" cy="221458"/>
          </a:xfrm>
          <a:custGeom>
            <a:avLst/>
            <a:gdLst/>
            <a:ahLst/>
            <a:cxnLst/>
            <a:rect l="0" t="0" r="0" b="0"/>
            <a:pathLst>
              <a:path w="307182" h="221458">
                <a:moveTo>
                  <a:pt x="0" y="50007"/>
                </a:moveTo>
                <a:lnTo>
                  <a:pt x="0" y="50007"/>
                </a:lnTo>
                <a:lnTo>
                  <a:pt x="7144" y="64294"/>
                </a:lnTo>
                <a:lnTo>
                  <a:pt x="7144" y="64294"/>
                </a:lnTo>
                <a:lnTo>
                  <a:pt x="14287" y="71438"/>
                </a:lnTo>
                <a:lnTo>
                  <a:pt x="21431" y="85725"/>
                </a:lnTo>
                <a:lnTo>
                  <a:pt x="21431" y="92869"/>
                </a:lnTo>
                <a:lnTo>
                  <a:pt x="28575" y="100013"/>
                </a:lnTo>
                <a:lnTo>
                  <a:pt x="35719" y="114300"/>
                </a:lnTo>
                <a:lnTo>
                  <a:pt x="42862" y="128588"/>
                </a:lnTo>
                <a:lnTo>
                  <a:pt x="50006" y="135732"/>
                </a:lnTo>
                <a:lnTo>
                  <a:pt x="57150" y="150019"/>
                </a:lnTo>
                <a:lnTo>
                  <a:pt x="64294" y="164307"/>
                </a:lnTo>
                <a:lnTo>
                  <a:pt x="71437" y="178594"/>
                </a:lnTo>
                <a:lnTo>
                  <a:pt x="78581" y="178594"/>
                </a:lnTo>
                <a:lnTo>
                  <a:pt x="85725" y="192882"/>
                </a:lnTo>
                <a:lnTo>
                  <a:pt x="92869" y="192882"/>
                </a:lnTo>
                <a:lnTo>
                  <a:pt x="92869" y="192882"/>
                </a:lnTo>
                <a:lnTo>
                  <a:pt x="100012" y="200025"/>
                </a:lnTo>
                <a:lnTo>
                  <a:pt x="100012" y="200025"/>
                </a:lnTo>
                <a:lnTo>
                  <a:pt x="100012" y="200025"/>
                </a:lnTo>
                <a:lnTo>
                  <a:pt x="100012" y="200025"/>
                </a:lnTo>
                <a:lnTo>
                  <a:pt x="107156" y="207169"/>
                </a:lnTo>
                <a:lnTo>
                  <a:pt x="107156" y="200025"/>
                </a:lnTo>
                <a:lnTo>
                  <a:pt x="100012" y="192882"/>
                </a:lnTo>
                <a:lnTo>
                  <a:pt x="100012" y="192882"/>
                </a:lnTo>
                <a:lnTo>
                  <a:pt x="100012" y="178594"/>
                </a:lnTo>
                <a:lnTo>
                  <a:pt x="100012" y="157163"/>
                </a:lnTo>
                <a:lnTo>
                  <a:pt x="100012" y="142875"/>
                </a:lnTo>
                <a:lnTo>
                  <a:pt x="100012" y="128588"/>
                </a:lnTo>
                <a:lnTo>
                  <a:pt x="100012" y="107157"/>
                </a:lnTo>
                <a:lnTo>
                  <a:pt x="100012" y="92869"/>
                </a:lnTo>
                <a:lnTo>
                  <a:pt x="100012" y="78582"/>
                </a:lnTo>
                <a:lnTo>
                  <a:pt x="100012" y="64294"/>
                </a:lnTo>
                <a:lnTo>
                  <a:pt x="100012" y="57150"/>
                </a:lnTo>
                <a:lnTo>
                  <a:pt x="100012" y="50007"/>
                </a:lnTo>
                <a:lnTo>
                  <a:pt x="100012" y="42863"/>
                </a:lnTo>
                <a:lnTo>
                  <a:pt x="107156" y="35719"/>
                </a:lnTo>
                <a:lnTo>
                  <a:pt x="107156" y="35719"/>
                </a:lnTo>
                <a:lnTo>
                  <a:pt x="114300" y="35719"/>
                </a:lnTo>
                <a:lnTo>
                  <a:pt x="121444" y="35719"/>
                </a:lnTo>
                <a:lnTo>
                  <a:pt x="128587" y="35719"/>
                </a:lnTo>
                <a:lnTo>
                  <a:pt x="135731" y="42863"/>
                </a:lnTo>
                <a:lnTo>
                  <a:pt x="142875" y="42863"/>
                </a:lnTo>
                <a:lnTo>
                  <a:pt x="150019" y="42863"/>
                </a:lnTo>
                <a:lnTo>
                  <a:pt x="157162" y="50007"/>
                </a:lnTo>
                <a:lnTo>
                  <a:pt x="164306" y="50007"/>
                </a:lnTo>
                <a:lnTo>
                  <a:pt x="171450" y="50007"/>
                </a:lnTo>
                <a:lnTo>
                  <a:pt x="185737" y="50007"/>
                </a:lnTo>
                <a:lnTo>
                  <a:pt x="192881" y="50007"/>
                </a:lnTo>
                <a:lnTo>
                  <a:pt x="200025" y="42863"/>
                </a:lnTo>
                <a:lnTo>
                  <a:pt x="207169" y="42863"/>
                </a:lnTo>
                <a:lnTo>
                  <a:pt x="214312" y="42863"/>
                </a:lnTo>
                <a:lnTo>
                  <a:pt x="214312" y="35719"/>
                </a:lnTo>
                <a:lnTo>
                  <a:pt x="221456" y="35719"/>
                </a:lnTo>
                <a:lnTo>
                  <a:pt x="221456" y="28575"/>
                </a:lnTo>
                <a:lnTo>
                  <a:pt x="221456" y="21432"/>
                </a:lnTo>
                <a:lnTo>
                  <a:pt x="221456" y="21432"/>
                </a:lnTo>
                <a:lnTo>
                  <a:pt x="221456" y="14288"/>
                </a:lnTo>
                <a:lnTo>
                  <a:pt x="221456" y="7144"/>
                </a:lnTo>
                <a:lnTo>
                  <a:pt x="214312" y="7144"/>
                </a:lnTo>
                <a:lnTo>
                  <a:pt x="214312" y="7144"/>
                </a:lnTo>
                <a:lnTo>
                  <a:pt x="207169" y="0"/>
                </a:lnTo>
                <a:lnTo>
                  <a:pt x="207169" y="0"/>
                </a:lnTo>
                <a:lnTo>
                  <a:pt x="200025" y="14288"/>
                </a:lnTo>
                <a:lnTo>
                  <a:pt x="192881" y="21432"/>
                </a:lnTo>
                <a:lnTo>
                  <a:pt x="192881" y="28575"/>
                </a:lnTo>
                <a:lnTo>
                  <a:pt x="185737" y="42863"/>
                </a:lnTo>
                <a:lnTo>
                  <a:pt x="178594" y="57150"/>
                </a:lnTo>
                <a:lnTo>
                  <a:pt x="178594" y="78582"/>
                </a:lnTo>
                <a:lnTo>
                  <a:pt x="178594" y="100013"/>
                </a:lnTo>
                <a:lnTo>
                  <a:pt x="178594" y="121444"/>
                </a:lnTo>
                <a:lnTo>
                  <a:pt x="185737" y="142875"/>
                </a:lnTo>
                <a:lnTo>
                  <a:pt x="185737" y="157163"/>
                </a:lnTo>
                <a:lnTo>
                  <a:pt x="200025" y="178594"/>
                </a:lnTo>
                <a:lnTo>
                  <a:pt x="207169" y="192882"/>
                </a:lnTo>
                <a:lnTo>
                  <a:pt x="214312" y="200025"/>
                </a:lnTo>
                <a:lnTo>
                  <a:pt x="228600" y="214313"/>
                </a:lnTo>
                <a:lnTo>
                  <a:pt x="235744" y="221457"/>
                </a:lnTo>
                <a:lnTo>
                  <a:pt x="250031" y="214313"/>
                </a:lnTo>
                <a:lnTo>
                  <a:pt x="264319" y="221457"/>
                </a:lnTo>
                <a:lnTo>
                  <a:pt x="278606" y="214313"/>
                </a:lnTo>
                <a:lnTo>
                  <a:pt x="307181" y="207169"/>
                </a:lnTo>
                <a:lnTo>
                  <a:pt x="307181" y="2071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Freeform 134"/>
          <p:cNvSpPr/>
          <p:nvPr/>
        </p:nvSpPr>
        <p:spPr>
          <a:xfrm>
            <a:off x="6157913" y="2800350"/>
            <a:ext cx="71438" cy="400051"/>
          </a:xfrm>
          <a:custGeom>
            <a:avLst/>
            <a:gdLst/>
            <a:ahLst/>
            <a:cxnLst/>
            <a:rect l="0" t="0" r="0" b="0"/>
            <a:pathLst>
              <a:path w="71438" h="400051">
                <a:moveTo>
                  <a:pt x="21431" y="0"/>
                </a:moveTo>
                <a:lnTo>
                  <a:pt x="14287" y="0"/>
                </a:lnTo>
                <a:lnTo>
                  <a:pt x="14287" y="14288"/>
                </a:lnTo>
                <a:lnTo>
                  <a:pt x="14287" y="21431"/>
                </a:lnTo>
                <a:lnTo>
                  <a:pt x="7143" y="28575"/>
                </a:lnTo>
                <a:lnTo>
                  <a:pt x="7143" y="50006"/>
                </a:lnTo>
                <a:lnTo>
                  <a:pt x="7143" y="71438"/>
                </a:lnTo>
                <a:lnTo>
                  <a:pt x="7143" y="92869"/>
                </a:lnTo>
                <a:lnTo>
                  <a:pt x="0" y="114300"/>
                </a:lnTo>
                <a:lnTo>
                  <a:pt x="0" y="150019"/>
                </a:lnTo>
                <a:lnTo>
                  <a:pt x="0" y="178594"/>
                </a:lnTo>
                <a:lnTo>
                  <a:pt x="7143" y="207169"/>
                </a:lnTo>
                <a:lnTo>
                  <a:pt x="7143" y="242888"/>
                </a:lnTo>
                <a:lnTo>
                  <a:pt x="14287" y="271463"/>
                </a:lnTo>
                <a:lnTo>
                  <a:pt x="21431" y="292894"/>
                </a:lnTo>
                <a:lnTo>
                  <a:pt x="28575" y="328613"/>
                </a:lnTo>
                <a:lnTo>
                  <a:pt x="35718" y="342900"/>
                </a:lnTo>
                <a:lnTo>
                  <a:pt x="42862" y="357188"/>
                </a:lnTo>
                <a:lnTo>
                  <a:pt x="50006" y="364331"/>
                </a:lnTo>
                <a:lnTo>
                  <a:pt x="57150" y="378619"/>
                </a:lnTo>
                <a:lnTo>
                  <a:pt x="71437" y="400050"/>
                </a:lnTo>
                <a:lnTo>
                  <a:pt x="71437" y="4000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Freeform 135"/>
          <p:cNvSpPr/>
          <p:nvPr/>
        </p:nvSpPr>
        <p:spPr>
          <a:xfrm>
            <a:off x="6286500" y="2964656"/>
            <a:ext cx="378620" cy="385764"/>
          </a:xfrm>
          <a:custGeom>
            <a:avLst/>
            <a:gdLst/>
            <a:ahLst/>
            <a:cxnLst/>
            <a:rect l="0" t="0" r="0" b="0"/>
            <a:pathLst>
              <a:path w="378620" h="385764">
                <a:moveTo>
                  <a:pt x="78581" y="7144"/>
                </a:moveTo>
                <a:lnTo>
                  <a:pt x="78581" y="7144"/>
                </a:lnTo>
                <a:lnTo>
                  <a:pt x="78581" y="0"/>
                </a:lnTo>
                <a:lnTo>
                  <a:pt x="78581" y="0"/>
                </a:lnTo>
                <a:lnTo>
                  <a:pt x="71438" y="7144"/>
                </a:lnTo>
                <a:lnTo>
                  <a:pt x="71438" y="0"/>
                </a:lnTo>
                <a:lnTo>
                  <a:pt x="71438" y="0"/>
                </a:lnTo>
                <a:lnTo>
                  <a:pt x="71438" y="7144"/>
                </a:lnTo>
                <a:lnTo>
                  <a:pt x="64294" y="7144"/>
                </a:lnTo>
                <a:lnTo>
                  <a:pt x="57150" y="7144"/>
                </a:lnTo>
                <a:lnTo>
                  <a:pt x="50006" y="14288"/>
                </a:lnTo>
                <a:lnTo>
                  <a:pt x="42863" y="14288"/>
                </a:lnTo>
                <a:lnTo>
                  <a:pt x="35719" y="21432"/>
                </a:lnTo>
                <a:lnTo>
                  <a:pt x="35719" y="35719"/>
                </a:lnTo>
                <a:lnTo>
                  <a:pt x="28575" y="50007"/>
                </a:lnTo>
                <a:lnTo>
                  <a:pt x="21431" y="64294"/>
                </a:lnTo>
                <a:lnTo>
                  <a:pt x="14288" y="78582"/>
                </a:lnTo>
                <a:lnTo>
                  <a:pt x="7144" y="100013"/>
                </a:lnTo>
                <a:lnTo>
                  <a:pt x="0" y="114300"/>
                </a:lnTo>
                <a:lnTo>
                  <a:pt x="0" y="128588"/>
                </a:lnTo>
                <a:lnTo>
                  <a:pt x="0" y="150019"/>
                </a:lnTo>
                <a:lnTo>
                  <a:pt x="0" y="164307"/>
                </a:lnTo>
                <a:lnTo>
                  <a:pt x="0" y="164307"/>
                </a:lnTo>
                <a:lnTo>
                  <a:pt x="0" y="178594"/>
                </a:lnTo>
                <a:lnTo>
                  <a:pt x="0" y="178594"/>
                </a:lnTo>
                <a:lnTo>
                  <a:pt x="7144" y="178594"/>
                </a:lnTo>
                <a:lnTo>
                  <a:pt x="14288" y="185738"/>
                </a:lnTo>
                <a:lnTo>
                  <a:pt x="14288" y="185738"/>
                </a:lnTo>
                <a:lnTo>
                  <a:pt x="21431" y="178594"/>
                </a:lnTo>
                <a:lnTo>
                  <a:pt x="28575" y="178594"/>
                </a:lnTo>
                <a:lnTo>
                  <a:pt x="35719" y="171450"/>
                </a:lnTo>
                <a:lnTo>
                  <a:pt x="35719" y="164307"/>
                </a:lnTo>
                <a:lnTo>
                  <a:pt x="42863" y="157163"/>
                </a:lnTo>
                <a:lnTo>
                  <a:pt x="42863" y="150019"/>
                </a:lnTo>
                <a:lnTo>
                  <a:pt x="50006" y="135732"/>
                </a:lnTo>
                <a:lnTo>
                  <a:pt x="50006" y="121444"/>
                </a:lnTo>
                <a:lnTo>
                  <a:pt x="50006" y="114300"/>
                </a:lnTo>
                <a:lnTo>
                  <a:pt x="57150" y="107157"/>
                </a:lnTo>
                <a:lnTo>
                  <a:pt x="57150" y="100013"/>
                </a:lnTo>
                <a:lnTo>
                  <a:pt x="64294" y="92869"/>
                </a:lnTo>
                <a:lnTo>
                  <a:pt x="64294" y="92869"/>
                </a:lnTo>
                <a:lnTo>
                  <a:pt x="64294" y="92869"/>
                </a:lnTo>
                <a:lnTo>
                  <a:pt x="71438" y="92869"/>
                </a:lnTo>
                <a:lnTo>
                  <a:pt x="71438" y="100013"/>
                </a:lnTo>
                <a:lnTo>
                  <a:pt x="71438" y="100013"/>
                </a:lnTo>
                <a:lnTo>
                  <a:pt x="78581" y="107157"/>
                </a:lnTo>
                <a:lnTo>
                  <a:pt x="85725" y="121444"/>
                </a:lnTo>
                <a:lnTo>
                  <a:pt x="92869" y="135732"/>
                </a:lnTo>
                <a:lnTo>
                  <a:pt x="92869" y="142875"/>
                </a:lnTo>
                <a:lnTo>
                  <a:pt x="100013" y="164307"/>
                </a:lnTo>
                <a:lnTo>
                  <a:pt x="107156" y="171450"/>
                </a:lnTo>
                <a:lnTo>
                  <a:pt x="114300" y="178594"/>
                </a:lnTo>
                <a:lnTo>
                  <a:pt x="121444" y="192882"/>
                </a:lnTo>
                <a:lnTo>
                  <a:pt x="128588" y="200025"/>
                </a:lnTo>
                <a:lnTo>
                  <a:pt x="135731" y="200025"/>
                </a:lnTo>
                <a:lnTo>
                  <a:pt x="142875" y="200025"/>
                </a:lnTo>
                <a:lnTo>
                  <a:pt x="142875" y="207169"/>
                </a:lnTo>
                <a:lnTo>
                  <a:pt x="150019" y="207169"/>
                </a:lnTo>
                <a:lnTo>
                  <a:pt x="150019" y="200025"/>
                </a:lnTo>
                <a:lnTo>
                  <a:pt x="157163" y="200025"/>
                </a:lnTo>
                <a:lnTo>
                  <a:pt x="164306" y="192882"/>
                </a:lnTo>
                <a:lnTo>
                  <a:pt x="164306" y="185738"/>
                </a:lnTo>
                <a:lnTo>
                  <a:pt x="171450" y="178594"/>
                </a:lnTo>
                <a:lnTo>
                  <a:pt x="171450" y="171450"/>
                </a:lnTo>
                <a:lnTo>
                  <a:pt x="171450" y="157163"/>
                </a:lnTo>
                <a:lnTo>
                  <a:pt x="171450" y="142875"/>
                </a:lnTo>
                <a:lnTo>
                  <a:pt x="171450" y="128588"/>
                </a:lnTo>
                <a:lnTo>
                  <a:pt x="171450" y="114300"/>
                </a:lnTo>
                <a:lnTo>
                  <a:pt x="171450" y="92869"/>
                </a:lnTo>
                <a:lnTo>
                  <a:pt x="171450" y="85725"/>
                </a:lnTo>
                <a:lnTo>
                  <a:pt x="178594" y="78582"/>
                </a:lnTo>
                <a:lnTo>
                  <a:pt x="178594" y="71438"/>
                </a:lnTo>
                <a:lnTo>
                  <a:pt x="178594" y="71438"/>
                </a:lnTo>
                <a:lnTo>
                  <a:pt x="185738" y="64294"/>
                </a:lnTo>
                <a:lnTo>
                  <a:pt x="185738" y="57150"/>
                </a:lnTo>
                <a:lnTo>
                  <a:pt x="192881" y="64294"/>
                </a:lnTo>
                <a:lnTo>
                  <a:pt x="200025" y="64294"/>
                </a:lnTo>
                <a:lnTo>
                  <a:pt x="207169" y="64294"/>
                </a:lnTo>
                <a:lnTo>
                  <a:pt x="214313" y="71438"/>
                </a:lnTo>
                <a:lnTo>
                  <a:pt x="221456" y="78582"/>
                </a:lnTo>
                <a:lnTo>
                  <a:pt x="235744" y="85725"/>
                </a:lnTo>
                <a:lnTo>
                  <a:pt x="242888" y="92869"/>
                </a:lnTo>
                <a:lnTo>
                  <a:pt x="257175" y="100013"/>
                </a:lnTo>
                <a:lnTo>
                  <a:pt x="271463" y="107157"/>
                </a:lnTo>
                <a:lnTo>
                  <a:pt x="285750" y="107157"/>
                </a:lnTo>
                <a:lnTo>
                  <a:pt x="300038" y="114300"/>
                </a:lnTo>
                <a:lnTo>
                  <a:pt x="307181" y="114300"/>
                </a:lnTo>
                <a:lnTo>
                  <a:pt x="321469" y="114300"/>
                </a:lnTo>
                <a:lnTo>
                  <a:pt x="328613" y="107157"/>
                </a:lnTo>
                <a:lnTo>
                  <a:pt x="342900" y="107157"/>
                </a:lnTo>
                <a:lnTo>
                  <a:pt x="350044" y="100013"/>
                </a:lnTo>
                <a:lnTo>
                  <a:pt x="357188" y="92869"/>
                </a:lnTo>
                <a:lnTo>
                  <a:pt x="364331" y="92869"/>
                </a:lnTo>
                <a:lnTo>
                  <a:pt x="371475" y="78582"/>
                </a:lnTo>
                <a:lnTo>
                  <a:pt x="378619" y="71438"/>
                </a:lnTo>
                <a:lnTo>
                  <a:pt x="378619" y="64294"/>
                </a:lnTo>
                <a:lnTo>
                  <a:pt x="378619" y="57150"/>
                </a:lnTo>
                <a:lnTo>
                  <a:pt x="378619" y="42863"/>
                </a:lnTo>
                <a:lnTo>
                  <a:pt x="371475" y="35719"/>
                </a:lnTo>
                <a:lnTo>
                  <a:pt x="371475" y="28575"/>
                </a:lnTo>
                <a:lnTo>
                  <a:pt x="364331" y="21432"/>
                </a:lnTo>
                <a:lnTo>
                  <a:pt x="357188" y="21432"/>
                </a:lnTo>
                <a:lnTo>
                  <a:pt x="350044" y="28575"/>
                </a:lnTo>
                <a:lnTo>
                  <a:pt x="342900" y="28575"/>
                </a:lnTo>
                <a:lnTo>
                  <a:pt x="335756" y="35719"/>
                </a:lnTo>
                <a:lnTo>
                  <a:pt x="328613" y="50007"/>
                </a:lnTo>
                <a:lnTo>
                  <a:pt x="321469" y="64294"/>
                </a:lnTo>
                <a:lnTo>
                  <a:pt x="314325" y="78582"/>
                </a:lnTo>
                <a:lnTo>
                  <a:pt x="314325" y="100013"/>
                </a:lnTo>
                <a:lnTo>
                  <a:pt x="307181" y="121444"/>
                </a:lnTo>
                <a:lnTo>
                  <a:pt x="307181" y="142875"/>
                </a:lnTo>
                <a:lnTo>
                  <a:pt x="307181" y="164307"/>
                </a:lnTo>
                <a:lnTo>
                  <a:pt x="307181" y="185738"/>
                </a:lnTo>
                <a:lnTo>
                  <a:pt x="307181" y="207169"/>
                </a:lnTo>
                <a:lnTo>
                  <a:pt x="314325" y="228600"/>
                </a:lnTo>
                <a:lnTo>
                  <a:pt x="314325" y="250032"/>
                </a:lnTo>
                <a:lnTo>
                  <a:pt x="314325" y="271463"/>
                </a:lnTo>
                <a:lnTo>
                  <a:pt x="321469" y="285750"/>
                </a:lnTo>
                <a:lnTo>
                  <a:pt x="321469" y="307182"/>
                </a:lnTo>
                <a:lnTo>
                  <a:pt x="321469" y="321469"/>
                </a:lnTo>
                <a:lnTo>
                  <a:pt x="321469" y="335757"/>
                </a:lnTo>
                <a:lnTo>
                  <a:pt x="321469" y="357188"/>
                </a:lnTo>
                <a:lnTo>
                  <a:pt x="321469" y="364332"/>
                </a:lnTo>
                <a:lnTo>
                  <a:pt x="321469" y="371475"/>
                </a:lnTo>
                <a:lnTo>
                  <a:pt x="321469" y="378619"/>
                </a:lnTo>
                <a:lnTo>
                  <a:pt x="314325" y="385763"/>
                </a:lnTo>
                <a:lnTo>
                  <a:pt x="307181" y="378619"/>
                </a:lnTo>
                <a:lnTo>
                  <a:pt x="300038" y="378619"/>
                </a:lnTo>
                <a:lnTo>
                  <a:pt x="292894" y="378619"/>
                </a:lnTo>
                <a:lnTo>
                  <a:pt x="285750" y="378619"/>
                </a:lnTo>
                <a:lnTo>
                  <a:pt x="285750" y="3786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Freeform 136"/>
          <p:cNvSpPr/>
          <p:nvPr/>
        </p:nvSpPr>
        <p:spPr>
          <a:xfrm>
            <a:off x="6522244" y="3000375"/>
            <a:ext cx="342901" cy="257176"/>
          </a:xfrm>
          <a:custGeom>
            <a:avLst/>
            <a:gdLst/>
            <a:ahLst/>
            <a:cxnLst/>
            <a:rect l="0" t="0" r="0" b="0"/>
            <a:pathLst>
              <a:path w="342901" h="257176">
                <a:moveTo>
                  <a:pt x="0" y="257175"/>
                </a:moveTo>
                <a:lnTo>
                  <a:pt x="0" y="235744"/>
                </a:lnTo>
                <a:lnTo>
                  <a:pt x="7144" y="207169"/>
                </a:lnTo>
                <a:lnTo>
                  <a:pt x="14287" y="178594"/>
                </a:lnTo>
                <a:lnTo>
                  <a:pt x="21431" y="157163"/>
                </a:lnTo>
                <a:lnTo>
                  <a:pt x="35719" y="142875"/>
                </a:lnTo>
                <a:lnTo>
                  <a:pt x="42862" y="114300"/>
                </a:lnTo>
                <a:lnTo>
                  <a:pt x="50006" y="92869"/>
                </a:lnTo>
                <a:lnTo>
                  <a:pt x="64294" y="78581"/>
                </a:lnTo>
                <a:lnTo>
                  <a:pt x="71437" y="57150"/>
                </a:lnTo>
                <a:lnTo>
                  <a:pt x="85725" y="42863"/>
                </a:lnTo>
                <a:lnTo>
                  <a:pt x="92869" y="28575"/>
                </a:lnTo>
                <a:lnTo>
                  <a:pt x="100012" y="21431"/>
                </a:lnTo>
                <a:lnTo>
                  <a:pt x="114300" y="7144"/>
                </a:lnTo>
                <a:lnTo>
                  <a:pt x="121444" y="7144"/>
                </a:lnTo>
                <a:lnTo>
                  <a:pt x="128587" y="7144"/>
                </a:lnTo>
                <a:lnTo>
                  <a:pt x="128587" y="0"/>
                </a:lnTo>
                <a:lnTo>
                  <a:pt x="135731" y="7144"/>
                </a:lnTo>
                <a:lnTo>
                  <a:pt x="142875" y="14288"/>
                </a:lnTo>
                <a:lnTo>
                  <a:pt x="150019" y="21431"/>
                </a:lnTo>
                <a:lnTo>
                  <a:pt x="157162" y="35719"/>
                </a:lnTo>
                <a:lnTo>
                  <a:pt x="157162" y="57150"/>
                </a:lnTo>
                <a:lnTo>
                  <a:pt x="164306" y="78581"/>
                </a:lnTo>
                <a:lnTo>
                  <a:pt x="171450" y="100013"/>
                </a:lnTo>
                <a:lnTo>
                  <a:pt x="178594" y="121444"/>
                </a:lnTo>
                <a:lnTo>
                  <a:pt x="185737" y="135731"/>
                </a:lnTo>
                <a:lnTo>
                  <a:pt x="185737" y="142875"/>
                </a:lnTo>
                <a:lnTo>
                  <a:pt x="192881" y="157163"/>
                </a:lnTo>
                <a:lnTo>
                  <a:pt x="192881" y="157163"/>
                </a:lnTo>
                <a:lnTo>
                  <a:pt x="200025" y="157163"/>
                </a:lnTo>
                <a:lnTo>
                  <a:pt x="200025" y="157163"/>
                </a:lnTo>
                <a:lnTo>
                  <a:pt x="207169" y="164306"/>
                </a:lnTo>
                <a:lnTo>
                  <a:pt x="207169" y="157163"/>
                </a:lnTo>
                <a:lnTo>
                  <a:pt x="207169" y="157163"/>
                </a:lnTo>
                <a:lnTo>
                  <a:pt x="214312" y="157163"/>
                </a:lnTo>
                <a:lnTo>
                  <a:pt x="214312" y="150019"/>
                </a:lnTo>
                <a:lnTo>
                  <a:pt x="214312" y="135731"/>
                </a:lnTo>
                <a:lnTo>
                  <a:pt x="214312" y="128588"/>
                </a:lnTo>
                <a:lnTo>
                  <a:pt x="214312" y="107156"/>
                </a:lnTo>
                <a:lnTo>
                  <a:pt x="207169" y="85725"/>
                </a:lnTo>
                <a:lnTo>
                  <a:pt x="207169" y="71438"/>
                </a:lnTo>
                <a:lnTo>
                  <a:pt x="207169" y="57150"/>
                </a:lnTo>
                <a:lnTo>
                  <a:pt x="207169" y="42863"/>
                </a:lnTo>
                <a:lnTo>
                  <a:pt x="200025" y="28575"/>
                </a:lnTo>
                <a:lnTo>
                  <a:pt x="200025" y="28575"/>
                </a:lnTo>
                <a:lnTo>
                  <a:pt x="200025" y="21431"/>
                </a:lnTo>
                <a:lnTo>
                  <a:pt x="200025" y="14288"/>
                </a:lnTo>
                <a:lnTo>
                  <a:pt x="200025" y="21431"/>
                </a:lnTo>
                <a:lnTo>
                  <a:pt x="200025" y="21431"/>
                </a:lnTo>
                <a:lnTo>
                  <a:pt x="200025" y="21431"/>
                </a:lnTo>
                <a:lnTo>
                  <a:pt x="207169" y="28575"/>
                </a:lnTo>
                <a:lnTo>
                  <a:pt x="214312" y="35719"/>
                </a:lnTo>
                <a:lnTo>
                  <a:pt x="214312" y="42863"/>
                </a:lnTo>
                <a:lnTo>
                  <a:pt x="221456" y="50006"/>
                </a:lnTo>
                <a:lnTo>
                  <a:pt x="228600" y="64294"/>
                </a:lnTo>
                <a:lnTo>
                  <a:pt x="242887" y="78581"/>
                </a:lnTo>
                <a:lnTo>
                  <a:pt x="250031" y="85725"/>
                </a:lnTo>
                <a:lnTo>
                  <a:pt x="264319" y="100013"/>
                </a:lnTo>
                <a:lnTo>
                  <a:pt x="271462" y="100013"/>
                </a:lnTo>
                <a:lnTo>
                  <a:pt x="278606" y="100013"/>
                </a:lnTo>
                <a:lnTo>
                  <a:pt x="292894" y="107156"/>
                </a:lnTo>
                <a:lnTo>
                  <a:pt x="300037" y="107156"/>
                </a:lnTo>
                <a:lnTo>
                  <a:pt x="314325" y="100013"/>
                </a:lnTo>
                <a:lnTo>
                  <a:pt x="321469" y="100013"/>
                </a:lnTo>
                <a:lnTo>
                  <a:pt x="342900" y="100013"/>
                </a:lnTo>
                <a:lnTo>
                  <a:pt x="342900" y="1000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Freeform 137"/>
          <p:cNvSpPr/>
          <p:nvPr/>
        </p:nvSpPr>
        <p:spPr>
          <a:xfrm>
            <a:off x="6807994" y="2893219"/>
            <a:ext cx="428626" cy="450057"/>
          </a:xfrm>
          <a:custGeom>
            <a:avLst/>
            <a:gdLst/>
            <a:ahLst/>
            <a:cxnLst/>
            <a:rect l="0" t="0" r="0" b="0"/>
            <a:pathLst>
              <a:path w="428626" h="450057">
                <a:moveTo>
                  <a:pt x="85725" y="114300"/>
                </a:moveTo>
                <a:lnTo>
                  <a:pt x="85725" y="107156"/>
                </a:lnTo>
                <a:lnTo>
                  <a:pt x="85725" y="100012"/>
                </a:lnTo>
                <a:lnTo>
                  <a:pt x="85725" y="92869"/>
                </a:lnTo>
                <a:lnTo>
                  <a:pt x="78581" y="78581"/>
                </a:lnTo>
                <a:lnTo>
                  <a:pt x="71437" y="71437"/>
                </a:lnTo>
                <a:lnTo>
                  <a:pt x="64294" y="71437"/>
                </a:lnTo>
                <a:lnTo>
                  <a:pt x="57150" y="64294"/>
                </a:lnTo>
                <a:lnTo>
                  <a:pt x="50006" y="64294"/>
                </a:lnTo>
                <a:lnTo>
                  <a:pt x="42862" y="64294"/>
                </a:lnTo>
                <a:lnTo>
                  <a:pt x="28575" y="64294"/>
                </a:lnTo>
                <a:lnTo>
                  <a:pt x="21431" y="64294"/>
                </a:lnTo>
                <a:lnTo>
                  <a:pt x="14287" y="78581"/>
                </a:lnTo>
                <a:lnTo>
                  <a:pt x="14287" y="85725"/>
                </a:lnTo>
                <a:lnTo>
                  <a:pt x="7144" y="92869"/>
                </a:lnTo>
                <a:lnTo>
                  <a:pt x="0" y="100012"/>
                </a:lnTo>
                <a:lnTo>
                  <a:pt x="0" y="114300"/>
                </a:lnTo>
                <a:lnTo>
                  <a:pt x="0" y="121444"/>
                </a:lnTo>
                <a:lnTo>
                  <a:pt x="7144" y="135731"/>
                </a:lnTo>
                <a:lnTo>
                  <a:pt x="7144" y="150019"/>
                </a:lnTo>
                <a:lnTo>
                  <a:pt x="14287" y="157162"/>
                </a:lnTo>
                <a:lnTo>
                  <a:pt x="14287" y="157162"/>
                </a:lnTo>
                <a:lnTo>
                  <a:pt x="21431" y="164306"/>
                </a:lnTo>
                <a:lnTo>
                  <a:pt x="28575" y="164306"/>
                </a:lnTo>
                <a:lnTo>
                  <a:pt x="42862" y="157162"/>
                </a:lnTo>
                <a:lnTo>
                  <a:pt x="50006" y="164306"/>
                </a:lnTo>
                <a:lnTo>
                  <a:pt x="57150" y="164306"/>
                </a:lnTo>
                <a:lnTo>
                  <a:pt x="64294" y="150019"/>
                </a:lnTo>
                <a:lnTo>
                  <a:pt x="71437" y="150019"/>
                </a:lnTo>
                <a:lnTo>
                  <a:pt x="78581" y="142875"/>
                </a:lnTo>
                <a:lnTo>
                  <a:pt x="85725" y="128587"/>
                </a:lnTo>
                <a:lnTo>
                  <a:pt x="85725" y="114300"/>
                </a:lnTo>
                <a:lnTo>
                  <a:pt x="92869" y="107156"/>
                </a:lnTo>
                <a:lnTo>
                  <a:pt x="92869" y="100012"/>
                </a:lnTo>
                <a:lnTo>
                  <a:pt x="100012" y="85725"/>
                </a:lnTo>
                <a:lnTo>
                  <a:pt x="100012" y="85725"/>
                </a:lnTo>
                <a:lnTo>
                  <a:pt x="100012" y="85725"/>
                </a:lnTo>
                <a:lnTo>
                  <a:pt x="107156" y="78581"/>
                </a:lnTo>
                <a:lnTo>
                  <a:pt x="107156" y="78581"/>
                </a:lnTo>
                <a:lnTo>
                  <a:pt x="107156" y="85725"/>
                </a:lnTo>
                <a:lnTo>
                  <a:pt x="114300" y="85725"/>
                </a:lnTo>
                <a:lnTo>
                  <a:pt x="121444" y="85725"/>
                </a:lnTo>
                <a:lnTo>
                  <a:pt x="121444" y="100012"/>
                </a:lnTo>
                <a:lnTo>
                  <a:pt x="128587" y="100012"/>
                </a:lnTo>
                <a:lnTo>
                  <a:pt x="135731" y="107156"/>
                </a:lnTo>
                <a:lnTo>
                  <a:pt x="142875" y="128587"/>
                </a:lnTo>
                <a:lnTo>
                  <a:pt x="157162" y="135731"/>
                </a:lnTo>
                <a:lnTo>
                  <a:pt x="164306" y="150019"/>
                </a:lnTo>
                <a:lnTo>
                  <a:pt x="178594" y="171450"/>
                </a:lnTo>
                <a:lnTo>
                  <a:pt x="185737" y="185737"/>
                </a:lnTo>
                <a:lnTo>
                  <a:pt x="200025" y="200025"/>
                </a:lnTo>
                <a:lnTo>
                  <a:pt x="207169" y="214312"/>
                </a:lnTo>
                <a:lnTo>
                  <a:pt x="221456" y="235744"/>
                </a:lnTo>
                <a:lnTo>
                  <a:pt x="228600" y="250031"/>
                </a:lnTo>
                <a:lnTo>
                  <a:pt x="235744" y="264319"/>
                </a:lnTo>
                <a:lnTo>
                  <a:pt x="235744" y="278606"/>
                </a:lnTo>
                <a:lnTo>
                  <a:pt x="242887" y="292894"/>
                </a:lnTo>
                <a:lnTo>
                  <a:pt x="250031" y="300037"/>
                </a:lnTo>
                <a:lnTo>
                  <a:pt x="250031" y="314325"/>
                </a:lnTo>
                <a:lnTo>
                  <a:pt x="250031" y="321469"/>
                </a:lnTo>
                <a:lnTo>
                  <a:pt x="250031" y="328612"/>
                </a:lnTo>
                <a:lnTo>
                  <a:pt x="250031" y="342900"/>
                </a:lnTo>
                <a:lnTo>
                  <a:pt x="250031" y="350044"/>
                </a:lnTo>
                <a:lnTo>
                  <a:pt x="250031" y="364331"/>
                </a:lnTo>
                <a:lnTo>
                  <a:pt x="242887" y="371475"/>
                </a:lnTo>
                <a:lnTo>
                  <a:pt x="235744" y="392906"/>
                </a:lnTo>
                <a:lnTo>
                  <a:pt x="228600" y="400050"/>
                </a:lnTo>
                <a:lnTo>
                  <a:pt x="221456" y="414337"/>
                </a:lnTo>
                <a:lnTo>
                  <a:pt x="214312" y="428625"/>
                </a:lnTo>
                <a:lnTo>
                  <a:pt x="200025" y="435769"/>
                </a:lnTo>
                <a:lnTo>
                  <a:pt x="192881" y="435769"/>
                </a:lnTo>
                <a:lnTo>
                  <a:pt x="185737" y="442912"/>
                </a:lnTo>
                <a:lnTo>
                  <a:pt x="171450" y="442912"/>
                </a:lnTo>
                <a:lnTo>
                  <a:pt x="164306" y="442912"/>
                </a:lnTo>
                <a:lnTo>
                  <a:pt x="157162" y="450056"/>
                </a:lnTo>
                <a:lnTo>
                  <a:pt x="150019" y="442912"/>
                </a:lnTo>
                <a:lnTo>
                  <a:pt x="142875" y="442912"/>
                </a:lnTo>
                <a:lnTo>
                  <a:pt x="135731" y="435769"/>
                </a:lnTo>
                <a:lnTo>
                  <a:pt x="128587" y="435769"/>
                </a:lnTo>
                <a:lnTo>
                  <a:pt x="121444" y="428625"/>
                </a:lnTo>
                <a:lnTo>
                  <a:pt x="121444" y="421481"/>
                </a:lnTo>
                <a:lnTo>
                  <a:pt x="121444" y="421481"/>
                </a:lnTo>
                <a:lnTo>
                  <a:pt x="121444" y="414337"/>
                </a:lnTo>
                <a:lnTo>
                  <a:pt x="121444" y="400050"/>
                </a:lnTo>
                <a:lnTo>
                  <a:pt x="121444" y="400050"/>
                </a:lnTo>
                <a:lnTo>
                  <a:pt x="121444" y="385762"/>
                </a:lnTo>
                <a:lnTo>
                  <a:pt x="128587" y="378619"/>
                </a:lnTo>
                <a:lnTo>
                  <a:pt x="135731" y="371475"/>
                </a:lnTo>
                <a:lnTo>
                  <a:pt x="135731" y="364331"/>
                </a:lnTo>
                <a:lnTo>
                  <a:pt x="142875" y="342900"/>
                </a:lnTo>
                <a:lnTo>
                  <a:pt x="150019" y="335756"/>
                </a:lnTo>
                <a:lnTo>
                  <a:pt x="157162" y="328612"/>
                </a:lnTo>
                <a:lnTo>
                  <a:pt x="164306" y="314325"/>
                </a:lnTo>
                <a:lnTo>
                  <a:pt x="171450" y="300037"/>
                </a:lnTo>
                <a:lnTo>
                  <a:pt x="178594" y="300037"/>
                </a:lnTo>
                <a:lnTo>
                  <a:pt x="185737" y="292894"/>
                </a:lnTo>
                <a:lnTo>
                  <a:pt x="192881" y="285750"/>
                </a:lnTo>
                <a:lnTo>
                  <a:pt x="200025" y="285750"/>
                </a:lnTo>
                <a:lnTo>
                  <a:pt x="207169" y="278606"/>
                </a:lnTo>
                <a:lnTo>
                  <a:pt x="214312" y="271462"/>
                </a:lnTo>
                <a:lnTo>
                  <a:pt x="221456" y="264319"/>
                </a:lnTo>
                <a:lnTo>
                  <a:pt x="228600" y="264319"/>
                </a:lnTo>
                <a:lnTo>
                  <a:pt x="228600" y="264319"/>
                </a:lnTo>
                <a:lnTo>
                  <a:pt x="235744" y="264319"/>
                </a:lnTo>
                <a:lnTo>
                  <a:pt x="235744" y="264319"/>
                </a:lnTo>
                <a:lnTo>
                  <a:pt x="242887" y="257175"/>
                </a:lnTo>
                <a:lnTo>
                  <a:pt x="242887" y="257175"/>
                </a:lnTo>
                <a:lnTo>
                  <a:pt x="250031" y="257175"/>
                </a:lnTo>
                <a:lnTo>
                  <a:pt x="250031" y="257175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7175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57175" y="250031"/>
                </a:lnTo>
                <a:lnTo>
                  <a:pt x="264319" y="250031"/>
                </a:lnTo>
                <a:lnTo>
                  <a:pt x="264319" y="250031"/>
                </a:lnTo>
                <a:lnTo>
                  <a:pt x="264319" y="250031"/>
                </a:lnTo>
                <a:lnTo>
                  <a:pt x="264319" y="250031"/>
                </a:lnTo>
                <a:lnTo>
                  <a:pt x="264319" y="242887"/>
                </a:lnTo>
                <a:lnTo>
                  <a:pt x="264319" y="242887"/>
                </a:lnTo>
                <a:lnTo>
                  <a:pt x="264319" y="242887"/>
                </a:lnTo>
                <a:lnTo>
                  <a:pt x="271462" y="235744"/>
                </a:lnTo>
                <a:lnTo>
                  <a:pt x="271462" y="228600"/>
                </a:lnTo>
                <a:lnTo>
                  <a:pt x="278606" y="221456"/>
                </a:lnTo>
                <a:lnTo>
                  <a:pt x="285750" y="214312"/>
                </a:lnTo>
                <a:lnTo>
                  <a:pt x="292894" y="192881"/>
                </a:lnTo>
                <a:lnTo>
                  <a:pt x="292894" y="178594"/>
                </a:lnTo>
                <a:lnTo>
                  <a:pt x="300037" y="157162"/>
                </a:lnTo>
                <a:lnTo>
                  <a:pt x="307181" y="135731"/>
                </a:lnTo>
                <a:lnTo>
                  <a:pt x="314325" y="114300"/>
                </a:lnTo>
                <a:lnTo>
                  <a:pt x="321469" y="100012"/>
                </a:lnTo>
                <a:lnTo>
                  <a:pt x="321469" y="71437"/>
                </a:lnTo>
                <a:lnTo>
                  <a:pt x="328612" y="57150"/>
                </a:lnTo>
                <a:lnTo>
                  <a:pt x="328612" y="42862"/>
                </a:lnTo>
                <a:lnTo>
                  <a:pt x="335756" y="28575"/>
                </a:lnTo>
                <a:lnTo>
                  <a:pt x="328612" y="21431"/>
                </a:lnTo>
                <a:lnTo>
                  <a:pt x="328612" y="14287"/>
                </a:lnTo>
                <a:lnTo>
                  <a:pt x="328612" y="7144"/>
                </a:lnTo>
                <a:lnTo>
                  <a:pt x="321469" y="0"/>
                </a:lnTo>
                <a:lnTo>
                  <a:pt x="314325" y="0"/>
                </a:lnTo>
                <a:lnTo>
                  <a:pt x="300037" y="0"/>
                </a:lnTo>
                <a:lnTo>
                  <a:pt x="292894" y="0"/>
                </a:lnTo>
                <a:lnTo>
                  <a:pt x="285750" y="0"/>
                </a:lnTo>
                <a:lnTo>
                  <a:pt x="278606" y="7144"/>
                </a:lnTo>
                <a:lnTo>
                  <a:pt x="271462" y="14287"/>
                </a:lnTo>
                <a:lnTo>
                  <a:pt x="264319" y="21431"/>
                </a:lnTo>
                <a:lnTo>
                  <a:pt x="257175" y="35719"/>
                </a:lnTo>
                <a:lnTo>
                  <a:pt x="257175" y="50006"/>
                </a:lnTo>
                <a:lnTo>
                  <a:pt x="250031" y="64294"/>
                </a:lnTo>
                <a:lnTo>
                  <a:pt x="250031" y="85725"/>
                </a:lnTo>
                <a:lnTo>
                  <a:pt x="257175" y="107156"/>
                </a:lnTo>
                <a:lnTo>
                  <a:pt x="264319" y="128587"/>
                </a:lnTo>
                <a:lnTo>
                  <a:pt x="264319" y="150019"/>
                </a:lnTo>
                <a:lnTo>
                  <a:pt x="278606" y="178594"/>
                </a:lnTo>
                <a:lnTo>
                  <a:pt x="292894" y="192881"/>
                </a:lnTo>
                <a:lnTo>
                  <a:pt x="300037" y="207169"/>
                </a:lnTo>
                <a:lnTo>
                  <a:pt x="314325" y="221456"/>
                </a:lnTo>
                <a:lnTo>
                  <a:pt x="335756" y="221456"/>
                </a:lnTo>
                <a:lnTo>
                  <a:pt x="350044" y="221456"/>
                </a:lnTo>
                <a:lnTo>
                  <a:pt x="364331" y="228600"/>
                </a:lnTo>
                <a:lnTo>
                  <a:pt x="378619" y="221456"/>
                </a:lnTo>
                <a:lnTo>
                  <a:pt x="392906" y="214312"/>
                </a:lnTo>
                <a:lnTo>
                  <a:pt x="407194" y="207169"/>
                </a:lnTo>
                <a:lnTo>
                  <a:pt x="428625" y="192881"/>
                </a:lnTo>
                <a:lnTo>
                  <a:pt x="428625" y="19288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Freeform 138"/>
          <p:cNvSpPr/>
          <p:nvPr/>
        </p:nvSpPr>
        <p:spPr>
          <a:xfrm>
            <a:off x="6700838" y="2857500"/>
            <a:ext cx="121444" cy="121445"/>
          </a:xfrm>
          <a:custGeom>
            <a:avLst/>
            <a:gdLst/>
            <a:ahLst/>
            <a:cxnLst/>
            <a:rect l="0" t="0" r="0" b="0"/>
            <a:pathLst>
              <a:path w="121444" h="121445">
                <a:moveTo>
                  <a:pt x="64293" y="7144"/>
                </a:moveTo>
                <a:lnTo>
                  <a:pt x="64293" y="7144"/>
                </a:lnTo>
                <a:lnTo>
                  <a:pt x="50006" y="0"/>
                </a:lnTo>
                <a:lnTo>
                  <a:pt x="50006" y="0"/>
                </a:lnTo>
                <a:lnTo>
                  <a:pt x="35718" y="0"/>
                </a:lnTo>
                <a:lnTo>
                  <a:pt x="35718" y="7144"/>
                </a:lnTo>
                <a:lnTo>
                  <a:pt x="28575" y="7144"/>
                </a:lnTo>
                <a:lnTo>
                  <a:pt x="14287" y="7144"/>
                </a:lnTo>
                <a:lnTo>
                  <a:pt x="14287" y="21431"/>
                </a:lnTo>
                <a:lnTo>
                  <a:pt x="7143" y="28575"/>
                </a:lnTo>
                <a:lnTo>
                  <a:pt x="7143" y="35719"/>
                </a:lnTo>
                <a:lnTo>
                  <a:pt x="0" y="57150"/>
                </a:lnTo>
                <a:lnTo>
                  <a:pt x="0" y="64294"/>
                </a:lnTo>
                <a:lnTo>
                  <a:pt x="0" y="71438"/>
                </a:lnTo>
                <a:lnTo>
                  <a:pt x="0" y="85725"/>
                </a:lnTo>
                <a:lnTo>
                  <a:pt x="0" y="100013"/>
                </a:lnTo>
                <a:lnTo>
                  <a:pt x="0" y="100013"/>
                </a:lnTo>
                <a:lnTo>
                  <a:pt x="7143" y="107156"/>
                </a:lnTo>
                <a:lnTo>
                  <a:pt x="7143" y="114300"/>
                </a:lnTo>
                <a:lnTo>
                  <a:pt x="14287" y="114300"/>
                </a:lnTo>
                <a:lnTo>
                  <a:pt x="14287" y="114300"/>
                </a:lnTo>
                <a:lnTo>
                  <a:pt x="14287" y="114300"/>
                </a:lnTo>
                <a:lnTo>
                  <a:pt x="21431" y="114300"/>
                </a:lnTo>
                <a:lnTo>
                  <a:pt x="28575" y="107156"/>
                </a:lnTo>
                <a:lnTo>
                  <a:pt x="35718" y="107156"/>
                </a:lnTo>
                <a:lnTo>
                  <a:pt x="42862" y="100013"/>
                </a:lnTo>
                <a:lnTo>
                  <a:pt x="42862" y="85725"/>
                </a:lnTo>
                <a:lnTo>
                  <a:pt x="50006" y="78581"/>
                </a:lnTo>
                <a:lnTo>
                  <a:pt x="50006" y="71438"/>
                </a:lnTo>
                <a:lnTo>
                  <a:pt x="57150" y="50006"/>
                </a:lnTo>
                <a:lnTo>
                  <a:pt x="57150" y="42863"/>
                </a:lnTo>
                <a:lnTo>
                  <a:pt x="64293" y="35719"/>
                </a:lnTo>
                <a:lnTo>
                  <a:pt x="64293" y="21431"/>
                </a:lnTo>
                <a:lnTo>
                  <a:pt x="64293" y="21431"/>
                </a:lnTo>
                <a:lnTo>
                  <a:pt x="64293" y="21431"/>
                </a:lnTo>
                <a:lnTo>
                  <a:pt x="71437" y="21431"/>
                </a:lnTo>
                <a:lnTo>
                  <a:pt x="71437" y="14288"/>
                </a:lnTo>
                <a:lnTo>
                  <a:pt x="71437" y="21431"/>
                </a:lnTo>
                <a:lnTo>
                  <a:pt x="78581" y="28575"/>
                </a:lnTo>
                <a:lnTo>
                  <a:pt x="78581" y="28575"/>
                </a:lnTo>
                <a:lnTo>
                  <a:pt x="85725" y="42863"/>
                </a:lnTo>
                <a:lnTo>
                  <a:pt x="92868" y="57150"/>
                </a:lnTo>
                <a:lnTo>
                  <a:pt x="92868" y="64294"/>
                </a:lnTo>
                <a:lnTo>
                  <a:pt x="100012" y="78581"/>
                </a:lnTo>
                <a:lnTo>
                  <a:pt x="114300" y="92869"/>
                </a:lnTo>
                <a:lnTo>
                  <a:pt x="121443" y="121444"/>
                </a:lnTo>
                <a:lnTo>
                  <a:pt x="121443" y="1214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Freeform 139"/>
          <p:cNvSpPr/>
          <p:nvPr/>
        </p:nvSpPr>
        <p:spPr>
          <a:xfrm>
            <a:off x="6807994" y="3171825"/>
            <a:ext cx="85726" cy="164307"/>
          </a:xfrm>
          <a:custGeom>
            <a:avLst/>
            <a:gdLst/>
            <a:ahLst/>
            <a:cxnLst/>
            <a:rect l="0" t="0" r="0" b="0"/>
            <a:pathLst>
              <a:path w="85726" h="164307">
                <a:moveTo>
                  <a:pt x="42862" y="0"/>
                </a:moveTo>
                <a:lnTo>
                  <a:pt x="35719" y="14288"/>
                </a:lnTo>
                <a:lnTo>
                  <a:pt x="28575" y="28575"/>
                </a:lnTo>
                <a:lnTo>
                  <a:pt x="21431" y="50006"/>
                </a:lnTo>
                <a:lnTo>
                  <a:pt x="14287" y="64294"/>
                </a:lnTo>
                <a:lnTo>
                  <a:pt x="14287" y="78581"/>
                </a:lnTo>
                <a:lnTo>
                  <a:pt x="7144" y="100013"/>
                </a:lnTo>
                <a:lnTo>
                  <a:pt x="7144" y="121444"/>
                </a:lnTo>
                <a:lnTo>
                  <a:pt x="7144" y="128588"/>
                </a:lnTo>
                <a:lnTo>
                  <a:pt x="7144" y="142875"/>
                </a:lnTo>
                <a:lnTo>
                  <a:pt x="7144" y="157163"/>
                </a:lnTo>
                <a:lnTo>
                  <a:pt x="7144" y="157163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7144" y="164306"/>
                </a:lnTo>
                <a:lnTo>
                  <a:pt x="14287" y="157163"/>
                </a:lnTo>
                <a:lnTo>
                  <a:pt x="7144" y="142875"/>
                </a:lnTo>
                <a:lnTo>
                  <a:pt x="7144" y="128588"/>
                </a:lnTo>
                <a:lnTo>
                  <a:pt x="7144" y="121444"/>
                </a:lnTo>
                <a:lnTo>
                  <a:pt x="7144" y="92869"/>
                </a:lnTo>
                <a:lnTo>
                  <a:pt x="0" y="78581"/>
                </a:lnTo>
                <a:lnTo>
                  <a:pt x="0" y="64294"/>
                </a:lnTo>
                <a:lnTo>
                  <a:pt x="0" y="42863"/>
                </a:lnTo>
                <a:lnTo>
                  <a:pt x="0" y="28575"/>
                </a:lnTo>
                <a:lnTo>
                  <a:pt x="0" y="21431"/>
                </a:lnTo>
                <a:lnTo>
                  <a:pt x="7144" y="14288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7144"/>
                </a:lnTo>
                <a:lnTo>
                  <a:pt x="7144" y="7144"/>
                </a:lnTo>
                <a:lnTo>
                  <a:pt x="14287" y="14288"/>
                </a:lnTo>
                <a:lnTo>
                  <a:pt x="21431" y="21431"/>
                </a:lnTo>
                <a:lnTo>
                  <a:pt x="21431" y="28575"/>
                </a:lnTo>
                <a:lnTo>
                  <a:pt x="35719" y="42863"/>
                </a:lnTo>
                <a:lnTo>
                  <a:pt x="42862" y="57150"/>
                </a:lnTo>
                <a:lnTo>
                  <a:pt x="50006" y="64294"/>
                </a:lnTo>
                <a:lnTo>
                  <a:pt x="64294" y="71438"/>
                </a:lnTo>
                <a:lnTo>
                  <a:pt x="85725" y="85725"/>
                </a:lnTo>
                <a:lnTo>
                  <a:pt x="85725" y="857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Freeform 140"/>
          <p:cNvSpPr/>
          <p:nvPr/>
        </p:nvSpPr>
        <p:spPr>
          <a:xfrm>
            <a:off x="6472238" y="3386138"/>
            <a:ext cx="171451" cy="235744"/>
          </a:xfrm>
          <a:custGeom>
            <a:avLst/>
            <a:gdLst/>
            <a:ahLst/>
            <a:cxnLst/>
            <a:rect l="0" t="0" r="0" b="0"/>
            <a:pathLst>
              <a:path w="171451" h="235744">
                <a:moveTo>
                  <a:pt x="0" y="0"/>
                </a:moveTo>
                <a:lnTo>
                  <a:pt x="0" y="14287"/>
                </a:lnTo>
                <a:lnTo>
                  <a:pt x="0" y="21431"/>
                </a:lnTo>
                <a:lnTo>
                  <a:pt x="0" y="35718"/>
                </a:lnTo>
                <a:lnTo>
                  <a:pt x="7143" y="50006"/>
                </a:lnTo>
                <a:lnTo>
                  <a:pt x="14287" y="64293"/>
                </a:lnTo>
                <a:lnTo>
                  <a:pt x="14287" y="78581"/>
                </a:lnTo>
                <a:lnTo>
                  <a:pt x="21431" y="92868"/>
                </a:lnTo>
                <a:lnTo>
                  <a:pt x="28575" y="107156"/>
                </a:lnTo>
                <a:lnTo>
                  <a:pt x="42862" y="128587"/>
                </a:lnTo>
                <a:lnTo>
                  <a:pt x="50006" y="150018"/>
                </a:lnTo>
                <a:lnTo>
                  <a:pt x="64293" y="164306"/>
                </a:lnTo>
                <a:lnTo>
                  <a:pt x="71437" y="185737"/>
                </a:lnTo>
                <a:lnTo>
                  <a:pt x="85725" y="200025"/>
                </a:lnTo>
                <a:lnTo>
                  <a:pt x="100012" y="207168"/>
                </a:lnTo>
                <a:lnTo>
                  <a:pt x="107156" y="221456"/>
                </a:lnTo>
                <a:lnTo>
                  <a:pt x="114300" y="228600"/>
                </a:lnTo>
                <a:lnTo>
                  <a:pt x="128587" y="228600"/>
                </a:lnTo>
                <a:lnTo>
                  <a:pt x="135731" y="228600"/>
                </a:lnTo>
                <a:lnTo>
                  <a:pt x="142875" y="235743"/>
                </a:lnTo>
                <a:lnTo>
                  <a:pt x="150018" y="235743"/>
                </a:lnTo>
                <a:lnTo>
                  <a:pt x="157162" y="228600"/>
                </a:lnTo>
                <a:lnTo>
                  <a:pt x="157162" y="228600"/>
                </a:lnTo>
                <a:lnTo>
                  <a:pt x="171450" y="221456"/>
                </a:lnTo>
                <a:lnTo>
                  <a:pt x="171450" y="22145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Freeform 141"/>
          <p:cNvSpPr/>
          <p:nvPr/>
        </p:nvSpPr>
        <p:spPr>
          <a:xfrm>
            <a:off x="6615113" y="3493294"/>
            <a:ext cx="107157" cy="171451"/>
          </a:xfrm>
          <a:custGeom>
            <a:avLst/>
            <a:gdLst/>
            <a:ahLst/>
            <a:cxnLst/>
            <a:rect l="0" t="0" r="0" b="0"/>
            <a:pathLst>
              <a:path w="107157" h="171451">
                <a:moveTo>
                  <a:pt x="7143" y="35719"/>
                </a:moveTo>
                <a:lnTo>
                  <a:pt x="7143" y="21431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  <a:lnTo>
                  <a:pt x="0" y="0"/>
                </a:lnTo>
                <a:lnTo>
                  <a:pt x="7143" y="0"/>
                </a:lnTo>
                <a:lnTo>
                  <a:pt x="14287" y="7144"/>
                </a:lnTo>
                <a:lnTo>
                  <a:pt x="21431" y="14287"/>
                </a:lnTo>
                <a:lnTo>
                  <a:pt x="28575" y="14287"/>
                </a:lnTo>
                <a:lnTo>
                  <a:pt x="42862" y="21431"/>
                </a:lnTo>
                <a:lnTo>
                  <a:pt x="57150" y="21431"/>
                </a:lnTo>
                <a:lnTo>
                  <a:pt x="64293" y="28575"/>
                </a:lnTo>
                <a:lnTo>
                  <a:pt x="78581" y="35719"/>
                </a:lnTo>
                <a:lnTo>
                  <a:pt x="85725" y="42862"/>
                </a:lnTo>
                <a:lnTo>
                  <a:pt x="92868" y="42862"/>
                </a:lnTo>
                <a:lnTo>
                  <a:pt x="100012" y="50006"/>
                </a:lnTo>
                <a:lnTo>
                  <a:pt x="107156" y="64294"/>
                </a:lnTo>
                <a:lnTo>
                  <a:pt x="107156" y="71437"/>
                </a:lnTo>
                <a:lnTo>
                  <a:pt x="107156" y="78581"/>
                </a:lnTo>
                <a:lnTo>
                  <a:pt x="107156" y="92869"/>
                </a:lnTo>
                <a:lnTo>
                  <a:pt x="107156" y="100012"/>
                </a:lnTo>
                <a:lnTo>
                  <a:pt x="100012" y="107156"/>
                </a:lnTo>
                <a:lnTo>
                  <a:pt x="100012" y="121444"/>
                </a:lnTo>
                <a:lnTo>
                  <a:pt x="92868" y="121444"/>
                </a:lnTo>
                <a:lnTo>
                  <a:pt x="92868" y="128587"/>
                </a:lnTo>
                <a:lnTo>
                  <a:pt x="85725" y="135731"/>
                </a:lnTo>
                <a:lnTo>
                  <a:pt x="78581" y="142875"/>
                </a:lnTo>
                <a:lnTo>
                  <a:pt x="71437" y="142875"/>
                </a:lnTo>
                <a:lnTo>
                  <a:pt x="64293" y="150019"/>
                </a:lnTo>
                <a:lnTo>
                  <a:pt x="57150" y="157162"/>
                </a:lnTo>
                <a:lnTo>
                  <a:pt x="50006" y="171450"/>
                </a:lnTo>
                <a:lnTo>
                  <a:pt x="50006" y="1714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Freeform 142"/>
          <p:cNvSpPr/>
          <p:nvPr/>
        </p:nvSpPr>
        <p:spPr>
          <a:xfrm>
            <a:off x="6843713" y="3207544"/>
            <a:ext cx="564357" cy="478632"/>
          </a:xfrm>
          <a:custGeom>
            <a:avLst/>
            <a:gdLst/>
            <a:ahLst/>
            <a:cxnLst/>
            <a:rect l="0" t="0" r="0" b="0"/>
            <a:pathLst>
              <a:path w="564357" h="478632">
                <a:moveTo>
                  <a:pt x="92868" y="242887"/>
                </a:moveTo>
                <a:lnTo>
                  <a:pt x="85725" y="242887"/>
                </a:lnTo>
                <a:lnTo>
                  <a:pt x="78581" y="242887"/>
                </a:lnTo>
                <a:lnTo>
                  <a:pt x="78581" y="242887"/>
                </a:lnTo>
                <a:lnTo>
                  <a:pt x="64293" y="235744"/>
                </a:lnTo>
                <a:lnTo>
                  <a:pt x="57150" y="235744"/>
                </a:lnTo>
                <a:lnTo>
                  <a:pt x="50006" y="242887"/>
                </a:lnTo>
                <a:lnTo>
                  <a:pt x="42862" y="242887"/>
                </a:lnTo>
                <a:lnTo>
                  <a:pt x="35718" y="242887"/>
                </a:lnTo>
                <a:lnTo>
                  <a:pt x="28575" y="257175"/>
                </a:lnTo>
                <a:lnTo>
                  <a:pt x="14287" y="271462"/>
                </a:lnTo>
                <a:lnTo>
                  <a:pt x="14287" y="278606"/>
                </a:lnTo>
                <a:lnTo>
                  <a:pt x="7143" y="300037"/>
                </a:lnTo>
                <a:lnTo>
                  <a:pt x="0" y="321469"/>
                </a:lnTo>
                <a:lnTo>
                  <a:pt x="0" y="342900"/>
                </a:lnTo>
                <a:lnTo>
                  <a:pt x="0" y="371475"/>
                </a:lnTo>
                <a:lnTo>
                  <a:pt x="0" y="392906"/>
                </a:lnTo>
                <a:lnTo>
                  <a:pt x="0" y="407194"/>
                </a:lnTo>
                <a:lnTo>
                  <a:pt x="7143" y="428625"/>
                </a:lnTo>
                <a:lnTo>
                  <a:pt x="7143" y="442912"/>
                </a:lnTo>
                <a:lnTo>
                  <a:pt x="14287" y="442912"/>
                </a:lnTo>
                <a:lnTo>
                  <a:pt x="14287" y="450056"/>
                </a:lnTo>
                <a:lnTo>
                  <a:pt x="21431" y="457200"/>
                </a:lnTo>
                <a:lnTo>
                  <a:pt x="28575" y="457200"/>
                </a:lnTo>
                <a:lnTo>
                  <a:pt x="35718" y="450056"/>
                </a:lnTo>
                <a:lnTo>
                  <a:pt x="42862" y="450056"/>
                </a:lnTo>
                <a:lnTo>
                  <a:pt x="50006" y="442912"/>
                </a:lnTo>
                <a:lnTo>
                  <a:pt x="57150" y="428625"/>
                </a:lnTo>
                <a:lnTo>
                  <a:pt x="64293" y="421481"/>
                </a:lnTo>
                <a:lnTo>
                  <a:pt x="71437" y="414337"/>
                </a:lnTo>
                <a:lnTo>
                  <a:pt x="71437" y="400050"/>
                </a:lnTo>
                <a:lnTo>
                  <a:pt x="78581" y="385762"/>
                </a:lnTo>
                <a:lnTo>
                  <a:pt x="78581" y="378619"/>
                </a:lnTo>
                <a:lnTo>
                  <a:pt x="78581" y="357187"/>
                </a:lnTo>
                <a:lnTo>
                  <a:pt x="78581" y="342900"/>
                </a:lnTo>
                <a:lnTo>
                  <a:pt x="78581" y="335756"/>
                </a:lnTo>
                <a:lnTo>
                  <a:pt x="78581" y="328612"/>
                </a:lnTo>
                <a:lnTo>
                  <a:pt x="78581" y="314325"/>
                </a:lnTo>
                <a:lnTo>
                  <a:pt x="85725" y="314325"/>
                </a:lnTo>
                <a:lnTo>
                  <a:pt x="85725" y="314325"/>
                </a:lnTo>
                <a:lnTo>
                  <a:pt x="85725" y="307181"/>
                </a:lnTo>
                <a:lnTo>
                  <a:pt x="85725" y="307181"/>
                </a:lnTo>
                <a:lnTo>
                  <a:pt x="85725" y="307181"/>
                </a:lnTo>
                <a:lnTo>
                  <a:pt x="85725" y="307181"/>
                </a:lnTo>
                <a:lnTo>
                  <a:pt x="85725" y="321469"/>
                </a:lnTo>
                <a:lnTo>
                  <a:pt x="92868" y="328612"/>
                </a:lnTo>
                <a:lnTo>
                  <a:pt x="100012" y="342900"/>
                </a:lnTo>
                <a:lnTo>
                  <a:pt x="100012" y="350044"/>
                </a:lnTo>
                <a:lnTo>
                  <a:pt x="107156" y="364331"/>
                </a:lnTo>
                <a:lnTo>
                  <a:pt x="121443" y="378619"/>
                </a:lnTo>
                <a:lnTo>
                  <a:pt x="121443" y="385762"/>
                </a:lnTo>
                <a:lnTo>
                  <a:pt x="135731" y="400050"/>
                </a:lnTo>
                <a:lnTo>
                  <a:pt x="142875" y="407194"/>
                </a:lnTo>
                <a:lnTo>
                  <a:pt x="150018" y="407194"/>
                </a:lnTo>
                <a:lnTo>
                  <a:pt x="157162" y="407194"/>
                </a:lnTo>
                <a:lnTo>
                  <a:pt x="164306" y="407194"/>
                </a:lnTo>
                <a:lnTo>
                  <a:pt x="171450" y="400050"/>
                </a:lnTo>
                <a:lnTo>
                  <a:pt x="171450" y="400050"/>
                </a:lnTo>
                <a:lnTo>
                  <a:pt x="178593" y="392906"/>
                </a:lnTo>
                <a:lnTo>
                  <a:pt x="185737" y="385762"/>
                </a:lnTo>
                <a:lnTo>
                  <a:pt x="185737" y="371475"/>
                </a:lnTo>
                <a:lnTo>
                  <a:pt x="185737" y="364331"/>
                </a:lnTo>
                <a:lnTo>
                  <a:pt x="185737" y="342900"/>
                </a:lnTo>
                <a:lnTo>
                  <a:pt x="185737" y="328612"/>
                </a:lnTo>
                <a:lnTo>
                  <a:pt x="185737" y="314325"/>
                </a:lnTo>
                <a:lnTo>
                  <a:pt x="192881" y="300037"/>
                </a:lnTo>
                <a:lnTo>
                  <a:pt x="192881" y="285750"/>
                </a:lnTo>
                <a:lnTo>
                  <a:pt x="192881" y="271462"/>
                </a:lnTo>
                <a:lnTo>
                  <a:pt x="192881" y="271462"/>
                </a:lnTo>
                <a:lnTo>
                  <a:pt x="200025" y="257175"/>
                </a:lnTo>
                <a:lnTo>
                  <a:pt x="200025" y="257175"/>
                </a:lnTo>
                <a:lnTo>
                  <a:pt x="207168" y="257175"/>
                </a:lnTo>
                <a:lnTo>
                  <a:pt x="214312" y="257175"/>
                </a:lnTo>
                <a:lnTo>
                  <a:pt x="214312" y="250031"/>
                </a:lnTo>
                <a:lnTo>
                  <a:pt x="228600" y="257175"/>
                </a:lnTo>
                <a:lnTo>
                  <a:pt x="235743" y="264319"/>
                </a:lnTo>
                <a:lnTo>
                  <a:pt x="242887" y="264319"/>
                </a:lnTo>
                <a:lnTo>
                  <a:pt x="257175" y="271462"/>
                </a:lnTo>
                <a:lnTo>
                  <a:pt x="264318" y="271462"/>
                </a:lnTo>
                <a:lnTo>
                  <a:pt x="278606" y="271462"/>
                </a:lnTo>
                <a:lnTo>
                  <a:pt x="292893" y="278606"/>
                </a:lnTo>
                <a:lnTo>
                  <a:pt x="300037" y="278606"/>
                </a:lnTo>
                <a:lnTo>
                  <a:pt x="314325" y="271462"/>
                </a:lnTo>
                <a:lnTo>
                  <a:pt x="328612" y="271462"/>
                </a:lnTo>
                <a:lnTo>
                  <a:pt x="335756" y="271462"/>
                </a:lnTo>
                <a:lnTo>
                  <a:pt x="342900" y="264319"/>
                </a:lnTo>
                <a:lnTo>
                  <a:pt x="357187" y="250031"/>
                </a:lnTo>
                <a:lnTo>
                  <a:pt x="364331" y="242887"/>
                </a:lnTo>
                <a:lnTo>
                  <a:pt x="371475" y="235744"/>
                </a:lnTo>
                <a:lnTo>
                  <a:pt x="371475" y="221456"/>
                </a:lnTo>
                <a:lnTo>
                  <a:pt x="378618" y="214312"/>
                </a:lnTo>
                <a:lnTo>
                  <a:pt x="378618" y="200025"/>
                </a:lnTo>
                <a:lnTo>
                  <a:pt x="378618" y="185737"/>
                </a:lnTo>
                <a:lnTo>
                  <a:pt x="371475" y="185737"/>
                </a:lnTo>
                <a:lnTo>
                  <a:pt x="371475" y="178594"/>
                </a:lnTo>
                <a:lnTo>
                  <a:pt x="364331" y="171450"/>
                </a:lnTo>
                <a:lnTo>
                  <a:pt x="357187" y="171450"/>
                </a:lnTo>
                <a:lnTo>
                  <a:pt x="350043" y="171450"/>
                </a:lnTo>
                <a:lnTo>
                  <a:pt x="342900" y="171450"/>
                </a:lnTo>
                <a:lnTo>
                  <a:pt x="335756" y="178594"/>
                </a:lnTo>
                <a:lnTo>
                  <a:pt x="321468" y="185737"/>
                </a:lnTo>
                <a:lnTo>
                  <a:pt x="314325" y="200025"/>
                </a:lnTo>
                <a:lnTo>
                  <a:pt x="307181" y="207169"/>
                </a:lnTo>
                <a:lnTo>
                  <a:pt x="300037" y="221456"/>
                </a:lnTo>
                <a:lnTo>
                  <a:pt x="300037" y="242887"/>
                </a:lnTo>
                <a:lnTo>
                  <a:pt x="300037" y="257175"/>
                </a:lnTo>
                <a:lnTo>
                  <a:pt x="300037" y="271462"/>
                </a:lnTo>
                <a:lnTo>
                  <a:pt x="307181" y="300037"/>
                </a:lnTo>
                <a:lnTo>
                  <a:pt x="314325" y="321469"/>
                </a:lnTo>
                <a:lnTo>
                  <a:pt x="321468" y="342900"/>
                </a:lnTo>
                <a:lnTo>
                  <a:pt x="335756" y="364331"/>
                </a:lnTo>
                <a:lnTo>
                  <a:pt x="342900" y="385762"/>
                </a:lnTo>
                <a:lnTo>
                  <a:pt x="350043" y="400050"/>
                </a:lnTo>
                <a:lnTo>
                  <a:pt x="364331" y="421481"/>
                </a:lnTo>
                <a:lnTo>
                  <a:pt x="378618" y="428625"/>
                </a:lnTo>
                <a:lnTo>
                  <a:pt x="385762" y="435769"/>
                </a:lnTo>
                <a:lnTo>
                  <a:pt x="392906" y="450056"/>
                </a:lnTo>
                <a:lnTo>
                  <a:pt x="400050" y="457200"/>
                </a:lnTo>
                <a:lnTo>
                  <a:pt x="407193" y="464344"/>
                </a:lnTo>
                <a:lnTo>
                  <a:pt x="407193" y="464344"/>
                </a:lnTo>
                <a:lnTo>
                  <a:pt x="407193" y="471487"/>
                </a:lnTo>
                <a:lnTo>
                  <a:pt x="407193" y="471487"/>
                </a:lnTo>
                <a:lnTo>
                  <a:pt x="414337" y="471487"/>
                </a:lnTo>
                <a:lnTo>
                  <a:pt x="414337" y="478631"/>
                </a:lnTo>
                <a:lnTo>
                  <a:pt x="414337" y="471487"/>
                </a:lnTo>
                <a:lnTo>
                  <a:pt x="407193" y="464344"/>
                </a:lnTo>
                <a:lnTo>
                  <a:pt x="400050" y="464344"/>
                </a:lnTo>
                <a:lnTo>
                  <a:pt x="392906" y="457200"/>
                </a:lnTo>
                <a:lnTo>
                  <a:pt x="385762" y="435769"/>
                </a:lnTo>
                <a:lnTo>
                  <a:pt x="371475" y="428625"/>
                </a:lnTo>
                <a:lnTo>
                  <a:pt x="364331" y="421481"/>
                </a:lnTo>
                <a:lnTo>
                  <a:pt x="357187" y="400050"/>
                </a:lnTo>
                <a:lnTo>
                  <a:pt x="350043" y="385762"/>
                </a:lnTo>
                <a:lnTo>
                  <a:pt x="342900" y="378619"/>
                </a:lnTo>
                <a:lnTo>
                  <a:pt x="342900" y="364331"/>
                </a:lnTo>
                <a:lnTo>
                  <a:pt x="342900" y="342900"/>
                </a:lnTo>
                <a:lnTo>
                  <a:pt x="342900" y="328612"/>
                </a:lnTo>
                <a:lnTo>
                  <a:pt x="342900" y="314325"/>
                </a:lnTo>
                <a:lnTo>
                  <a:pt x="350043" y="300037"/>
                </a:lnTo>
                <a:lnTo>
                  <a:pt x="357187" y="285750"/>
                </a:lnTo>
                <a:lnTo>
                  <a:pt x="364331" y="271462"/>
                </a:lnTo>
                <a:lnTo>
                  <a:pt x="371475" y="250031"/>
                </a:lnTo>
                <a:lnTo>
                  <a:pt x="371475" y="242887"/>
                </a:lnTo>
                <a:lnTo>
                  <a:pt x="385762" y="228600"/>
                </a:lnTo>
                <a:lnTo>
                  <a:pt x="392906" y="214312"/>
                </a:lnTo>
                <a:lnTo>
                  <a:pt x="400050" y="200025"/>
                </a:lnTo>
                <a:lnTo>
                  <a:pt x="407193" y="192881"/>
                </a:lnTo>
                <a:lnTo>
                  <a:pt x="407193" y="178594"/>
                </a:lnTo>
                <a:lnTo>
                  <a:pt x="414337" y="164306"/>
                </a:lnTo>
                <a:lnTo>
                  <a:pt x="414337" y="157162"/>
                </a:lnTo>
                <a:lnTo>
                  <a:pt x="421481" y="142875"/>
                </a:lnTo>
                <a:lnTo>
                  <a:pt x="421481" y="128587"/>
                </a:lnTo>
                <a:lnTo>
                  <a:pt x="421481" y="128587"/>
                </a:lnTo>
                <a:lnTo>
                  <a:pt x="421481" y="121444"/>
                </a:lnTo>
                <a:lnTo>
                  <a:pt x="421481" y="114300"/>
                </a:lnTo>
                <a:lnTo>
                  <a:pt x="421481" y="114300"/>
                </a:lnTo>
                <a:lnTo>
                  <a:pt x="414337" y="114300"/>
                </a:lnTo>
                <a:lnTo>
                  <a:pt x="414337" y="114300"/>
                </a:lnTo>
                <a:lnTo>
                  <a:pt x="407193" y="114300"/>
                </a:lnTo>
                <a:lnTo>
                  <a:pt x="407193" y="121444"/>
                </a:lnTo>
                <a:lnTo>
                  <a:pt x="400050" y="121444"/>
                </a:lnTo>
                <a:lnTo>
                  <a:pt x="400050" y="128587"/>
                </a:lnTo>
                <a:lnTo>
                  <a:pt x="392906" y="135731"/>
                </a:lnTo>
                <a:lnTo>
                  <a:pt x="392906" y="150019"/>
                </a:lnTo>
                <a:lnTo>
                  <a:pt x="392906" y="164306"/>
                </a:lnTo>
                <a:lnTo>
                  <a:pt x="392906" y="185737"/>
                </a:lnTo>
                <a:lnTo>
                  <a:pt x="392906" y="207169"/>
                </a:lnTo>
                <a:lnTo>
                  <a:pt x="392906" y="221456"/>
                </a:lnTo>
                <a:lnTo>
                  <a:pt x="400050" y="242887"/>
                </a:lnTo>
                <a:lnTo>
                  <a:pt x="407193" y="257175"/>
                </a:lnTo>
                <a:lnTo>
                  <a:pt x="414337" y="264319"/>
                </a:lnTo>
                <a:lnTo>
                  <a:pt x="414337" y="271462"/>
                </a:lnTo>
                <a:lnTo>
                  <a:pt x="421481" y="278606"/>
                </a:lnTo>
                <a:lnTo>
                  <a:pt x="428625" y="278606"/>
                </a:lnTo>
                <a:lnTo>
                  <a:pt x="435768" y="271462"/>
                </a:lnTo>
                <a:lnTo>
                  <a:pt x="442912" y="271462"/>
                </a:lnTo>
                <a:lnTo>
                  <a:pt x="450056" y="264319"/>
                </a:lnTo>
                <a:lnTo>
                  <a:pt x="457200" y="242887"/>
                </a:lnTo>
                <a:lnTo>
                  <a:pt x="457200" y="235744"/>
                </a:lnTo>
                <a:lnTo>
                  <a:pt x="464343" y="221456"/>
                </a:lnTo>
                <a:lnTo>
                  <a:pt x="471487" y="200025"/>
                </a:lnTo>
                <a:lnTo>
                  <a:pt x="471487" y="185737"/>
                </a:lnTo>
                <a:lnTo>
                  <a:pt x="478631" y="171450"/>
                </a:lnTo>
                <a:lnTo>
                  <a:pt x="478631" y="157162"/>
                </a:lnTo>
                <a:lnTo>
                  <a:pt x="478631" y="142875"/>
                </a:lnTo>
                <a:lnTo>
                  <a:pt x="485775" y="135731"/>
                </a:lnTo>
                <a:lnTo>
                  <a:pt x="485775" y="135731"/>
                </a:lnTo>
                <a:lnTo>
                  <a:pt x="485775" y="128587"/>
                </a:lnTo>
                <a:lnTo>
                  <a:pt x="485775" y="128587"/>
                </a:lnTo>
                <a:lnTo>
                  <a:pt x="492918" y="128587"/>
                </a:lnTo>
                <a:lnTo>
                  <a:pt x="492918" y="128587"/>
                </a:lnTo>
                <a:lnTo>
                  <a:pt x="492918" y="135731"/>
                </a:lnTo>
                <a:lnTo>
                  <a:pt x="492918" y="150019"/>
                </a:lnTo>
                <a:lnTo>
                  <a:pt x="500062" y="157162"/>
                </a:lnTo>
                <a:lnTo>
                  <a:pt x="507206" y="171450"/>
                </a:lnTo>
                <a:lnTo>
                  <a:pt x="514350" y="192881"/>
                </a:lnTo>
                <a:lnTo>
                  <a:pt x="514350" y="200025"/>
                </a:lnTo>
                <a:lnTo>
                  <a:pt x="521493" y="214312"/>
                </a:lnTo>
                <a:lnTo>
                  <a:pt x="521493" y="228600"/>
                </a:lnTo>
                <a:lnTo>
                  <a:pt x="528637" y="235744"/>
                </a:lnTo>
                <a:lnTo>
                  <a:pt x="528637" y="235744"/>
                </a:lnTo>
                <a:lnTo>
                  <a:pt x="528637" y="242887"/>
                </a:lnTo>
                <a:lnTo>
                  <a:pt x="528637" y="242887"/>
                </a:lnTo>
                <a:lnTo>
                  <a:pt x="528637" y="242887"/>
                </a:lnTo>
                <a:lnTo>
                  <a:pt x="528637" y="242887"/>
                </a:lnTo>
                <a:lnTo>
                  <a:pt x="528637" y="242887"/>
                </a:lnTo>
                <a:lnTo>
                  <a:pt x="528637" y="235744"/>
                </a:lnTo>
                <a:lnTo>
                  <a:pt x="528637" y="221456"/>
                </a:lnTo>
                <a:lnTo>
                  <a:pt x="521493" y="214312"/>
                </a:lnTo>
                <a:lnTo>
                  <a:pt x="514350" y="200025"/>
                </a:lnTo>
                <a:lnTo>
                  <a:pt x="514350" y="178594"/>
                </a:lnTo>
                <a:lnTo>
                  <a:pt x="507206" y="164306"/>
                </a:lnTo>
                <a:lnTo>
                  <a:pt x="507206" y="150019"/>
                </a:lnTo>
                <a:lnTo>
                  <a:pt x="500062" y="128587"/>
                </a:lnTo>
                <a:lnTo>
                  <a:pt x="500062" y="121444"/>
                </a:lnTo>
                <a:lnTo>
                  <a:pt x="500062" y="107156"/>
                </a:lnTo>
                <a:lnTo>
                  <a:pt x="507206" y="85725"/>
                </a:lnTo>
                <a:lnTo>
                  <a:pt x="507206" y="78581"/>
                </a:lnTo>
                <a:lnTo>
                  <a:pt x="514350" y="64294"/>
                </a:lnTo>
                <a:lnTo>
                  <a:pt x="521493" y="42862"/>
                </a:lnTo>
                <a:lnTo>
                  <a:pt x="535781" y="28575"/>
                </a:lnTo>
                <a:lnTo>
                  <a:pt x="550068" y="14287"/>
                </a:lnTo>
                <a:lnTo>
                  <a:pt x="564356" y="0"/>
                </a:lnTo>
                <a:lnTo>
                  <a:pt x="56435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Freeform 143"/>
          <p:cNvSpPr/>
          <p:nvPr/>
        </p:nvSpPr>
        <p:spPr>
          <a:xfrm>
            <a:off x="7543800" y="3057525"/>
            <a:ext cx="7145" cy="428626"/>
          </a:xfrm>
          <a:custGeom>
            <a:avLst/>
            <a:gdLst/>
            <a:ahLst/>
            <a:cxnLst/>
            <a:rect l="0" t="0" r="0" b="0"/>
            <a:pathLst>
              <a:path w="7145" h="428626">
                <a:moveTo>
                  <a:pt x="7144" y="0"/>
                </a:moveTo>
                <a:lnTo>
                  <a:pt x="7144" y="0"/>
                </a:lnTo>
                <a:lnTo>
                  <a:pt x="7144" y="0"/>
                </a:lnTo>
                <a:lnTo>
                  <a:pt x="7144" y="0"/>
                </a:lnTo>
                <a:lnTo>
                  <a:pt x="7144" y="7144"/>
                </a:lnTo>
                <a:lnTo>
                  <a:pt x="7144" y="14288"/>
                </a:lnTo>
                <a:lnTo>
                  <a:pt x="7144" y="21431"/>
                </a:lnTo>
                <a:lnTo>
                  <a:pt x="7144" y="42863"/>
                </a:lnTo>
                <a:lnTo>
                  <a:pt x="7144" y="64294"/>
                </a:lnTo>
                <a:lnTo>
                  <a:pt x="0" y="85725"/>
                </a:lnTo>
                <a:lnTo>
                  <a:pt x="0" y="121444"/>
                </a:lnTo>
                <a:lnTo>
                  <a:pt x="0" y="150019"/>
                </a:lnTo>
                <a:lnTo>
                  <a:pt x="0" y="178594"/>
                </a:lnTo>
                <a:lnTo>
                  <a:pt x="0" y="221456"/>
                </a:lnTo>
                <a:lnTo>
                  <a:pt x="0" y="257175"/>
                </a:lnTo>
                <a:lnTo>
                  <a:pt x="0" y="278606"/>
                </a:lnTo>
                <a:lnTo>
                  <a:pt x="7144" y="307181"/>
                </a:lnTo>
                <a:lnTo>
                  <a:pt x="7144" y="335756"/>
                </a:lnTo>
                <a:lnTo>
                  <a:pt x="7144" y="357188"/>
                </a:lnTo>
                <a:lnTo>
                  <a:pt x="7144" y="378619"/>
                </a:lnTo>
                <a:lnTo>
                  <a:pt x="0" y="392906"/>
                </a:lnTo>
                <a:lnTo>
                  <a:pt x="0" y="428625"/>
                </a:lnTo>
                <a:lnTo>
                  <a:pt x="0" y="4286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Freeform 144"/>
          <p:cNvSpPr/>
          <p:nvPr/>
        </p:nvSpPr>
        <p:spPr>
          <a:xfrm>
            <a:off x="7650956" y="3343275"/>
            <a:ext cx="400051" cy="250032"/>
          </a:xfrm>
          <a:custGeom>
            <a:avLst/>
            <a:gdLst/>
            <a:ahLst/>
            <a:cxnLst/>
            <a:rect l="0" t="0" r="0" b="0"/>
            <a:pathLst>
              <a:path w="400051" h="250032">
                <a:moveTo>
                  <a:pt x="0" y="135731"/>
                </a:moveTo>
                <a:lnTo>
                  <a:pt x="0" y="128588"/>
                </a:lnTo>
                <a:lnTo>
                  <a:pt x="0" y="128588"/>
                </a:lnTo>
                <a:lnTo>
                  <a:pt x="0" y="121444"/>
                </a:lnTo>
                <a:lnTo>
                  <a:pt x="0" y="121444"/>
                </a:lnTo>
                <a:lnTo>
                  <a:pt x="7144" y="121444"/>
                </a:lnTo>
                <a:lnTo>
                  <a:pt x="7144" y="114300"/>
                </a:lnTo>
                <a:lnTo>
                  <a:pt x="7144" y="107156"/>
                </a:lnTo>
                <a:lnTo>
                  <a:pt x="14288" y="100013"/>
                </a:lnTo>
                <a:lnTo>
                  <a:pt x="14288" y="85725"/>
                </a:lnTo>
                <a:lnTo>
                  <a:pt x="21432" y="71438"/>
                </a:lnTo>
                <a:lnTo>
                  <a:pt x="21432" y="57150"/>
                </a:lnTo>
                <a:lnTo>
                  <a:pt x="28575" y="50006"/>
                </a:lnTo>
                <a:lnTo>
                  <a:pt x="28575" y="28575"/>
                </a:lnTo>
                <a:lnTo>
                  <a:pt x="35719" y="21431"/>
                </a:lnTo>
                <a:lnTo>
                  <a:pt x="35719" y="14288"/>
                </a:lnTo>
                <a:lnTo>
                  <a:pt x="35719" y="7144"/>
                </a:lnTo>
                <a:lnTo>
                  <a:pt x="35719" y="0"/>
                </a:lnTo>
                <a:lnTo>
                  <a:pt x="35719" y="7144"/>
                </a:lnTo>
                <a:lnTo>
                  <a:pt x="35719" y="7144"/>
                </a:lnTo>
                <a:lnTo>
                  <a:pt x="28575" y="0"/>
                </a:lnTo>
                <a:lnTo>
                  <a:pt x="21432" y="14288"/>
                </a:lnTo>
                <a:lnTo>
                  <a:pt x="14288" y="21431"/>
                </a:lnTo>
                <a:lnTo>
                  <a:pt x="7144" y="28575"/>
                </a:lnTo>
                <a:lnTo>
                  <a:pt x="7144" y="42863"/>
                </a:lnTo>
                <a:lnTo>
                  <a:pt x="0" y="57150"/>
                </a:lnTo>
                <a:lnTo>
                  <a:pt x="0" y="78581"/>
                </a:lnTo>
                <a:lnTo>
                  <a:pt x="0" y="100013"/>
                </a:lnTo>
                <a:lnTo>
                  <a:pt x="0" y="121444"/>
                </a:lnTo>
                <a:lnTo>
                  <a:pt x="0" y="142875"/>
                </a:lnTo>
                <a:lnTo>
                  <a:pt x="7144" y="164306"/>
                </a:lnTo>
                <a:lnTo>
                  <a:pt x="7144" y="192881"/>
                </a:lnTo>
                <a:lnTo>
                  <a:pt x="14288" y="214313"/>
                </a:lnTo>
                <a:lnTo>
                  <a:pt x="21432" y="228600"/>
                </a:lnTo>
                <a:lnTo>
                  <a:pt x="28575" y="242888"/>
                </a:lnTo>
                <a:lnTo>
                  <a:pt x="35719" y="242888"/>
                </a:lnTo>
                <a:lnTo>
                  <a:pt x="42863" y="242888"/>
                </a:lnTo>
                <a:lnTo>
                  <a:pt x="50007" y="250031"/>
                </a:lnTo>
                <a:lnTo>
                  <a:pt x="57150" y="250031"/>
                </a:lnTo>
                <a:lnTo>
                  <a:pt x="64294" y="242888"/>
                </a:lnTo>
                <a:lnTo>
                  <a:pt x="71438" y="242888"/>
                </a:lnTo>
                <a:lnTo>
                  <a:pt x="78582" y="235744"/>
                </a:lnTo>
                <a:lnTo>
                  <a:pt x="85725" y="221456"/>
                </a:lnTo>
                <a:lnTo>
                  <a:pt x="85725" y="207169"/>
                </a:lnTo>
                <a:lnTo>
                  <a:pt x="92869" y="192881"/>
                </a:lnTo>
                <a:lnTo>
                  <a:pt x="92869" y="185738"/>
                </a:lnTo>
                <a:lnTo>
                  <a:pt x="92869" y="164306"/>
                </a:lnTo>
                <a:lnTo>
                  <a:pt x="100013" y="150019"/>
                </a:lnTo>
                <a:lnTo>
                  <a:pt x="100013" y="135731"/>
                </a:lnTo>
                <a:lnTo>
                  <a:pt x="100013" y="121444"/>
                </a:lnTo>
                <a:lnTo>
                  <a:pt x="100013" y="107156"/>
                </a:lnTo>
                <a:lnTo>
                  <a:pt x="100013" y="107156"/>
                </a:lnTo>
                <a:lnTo>
                  <a:pt x="100013" y="100013"/>
                </a:lnTo>
                <a:lnTo>
                  <a:pt x="100013" y="92869"/>
                </a:lnTo>
                <a:lnTo>
                  <a:pt x="100013" y="100013"/>
                </a:lnTo>
                <a:lnTo>
                  <a:pt x="100013" y="92869"/>
                </a:lnTo>
                <a:lnTo>
                  <a:pt x="100013" y="92869"/>
                </a:lnTo>
                <a:lnTo>
                  <a:pt x="100013" y="100013"/>
                </a:lnTo>
                <a:lnTo>
                  <a:pt x="107157" y="107156"/>
                </a:lnTo>
                <a:lnTo>
                  <a:pt x="107157" y="114300"/>
                </a:lnTo>
                <a:lnTo>
                  <a:pt x="114300" y="128588"/>
                </a:lnTo>
                <a:lnTo>
                  <a:pt x="121444" y="142875"/>
                </a:lnTo>
                <a:lnTo>
                  <a:pt x="128588" y="150019"/>
                </a:lnTo>
                <a:lnTo>
                  <a:pt x="135732" y="164306"/>
                </a:lnTo>
                <a:lnTo>
                  <a:pt x="135732" y="178594"/>
                </a:lnTo>
                <a:lnTo>
                  <a:pt x="142875" y="185738"/>
                </a:lnTo>
                <a:lnTo>
                  <a:pt x="150019" y="192881"/>
                </a:lnTo>
                <a:lnTo>
                  <a:pt x="157163" y="192881"/>
                </a:lnTo>
                <a:lnTo>
                  <a:pt x="164307" y="192881"/>
                </a:lnTo>
                <a:lnTo>
                  <a:pt x="171450" y="192881"/>
                </a:lnTo>
                <a:lnTo>
                  <a:pt x="171450" y="192881"/>
                </a:lnTo>
                <a:lnTo>
                  <a:pt x="178594" y="185738"/>
                </a:lnTo>
                <a:lnTo>
                  <a:pt x="185738" y="178594"/>
                </a:lnTo>
                <a:lnTo>
                  <a:pt x="185738" y="171450"/>
                </a:lnTo>
                <a:lnTo>
                  <a:pt x="192882" y="157163"/>
                </a:lnTo>
                <a:lnTo>
                  <a:pt x="192882" y="135731"/>
                </a:lnTo>
                <a:lnTo>
                  <a:pt x="192882" y="128588"/>
                </a:lnTo>
                <a:lnTo>
                  <a:pt x="200025" y="114300"/>
                </a:lnTo>
                <a:lnTo>
                  <a:pt x="200025" y="100013"/>
                </a:lnTo>
                <a:lnTo>
                  <a:pt x="200025" y="92869"/>
                </a:lnTo>
                <a:lnTo>
                  <a:pt x="200025" y="92869"/>
                </a:lnTo>
                <a:lnTo>
                  <a:pt x="200025" y="85725"/>
                </a:lnTo>
                <a:lnTo>
                  <a:pt x="200025" y="85725"/>
                </a:lnTo>
                <a:lnTo>
                  <a:pt x="200025" y="85725"/>
                </a:lnTo>
                <a:lnTo>
                  <a:pt x="207169" y="85725"/>
                </a:lnTo>
                <a:lnTo>
                  <a:pt x="207169" y="78581"/>
                </a:lnTo>
                <a:lnTo>
                  <a:pt x="207169" y="85725"/>
                </a:lnTo>
                <a:lnTo>
                  <a:pt x="207169" y="92869"/>
                </a:lnTo>
                <a:lnTo>
                  <a:pt x="214313" y="100013"/>
                </a:lnTo>
                <a:lnTo>
                  <a:pt x="214313" y="107156"/>
                </a:lnTo>
                <a:lnTo>
                  <a:pt x="221457" y="121444"/>
                </a:lnTo>
                <a:lnTo>
                  <a:pt x="228600" y="121444"/>
                </a:lnTo>
                <a:lnTo>
                  <a:pt x="235744" y="128588"/>
                </a:lnTo>
                <a:lnTo>
                  <a:pt x="242888" y="142875"/>
                </a:lnTo>
                <a:lnTo>
                  <a:pt x="250032" y="150019"/>
                </a:lnTo>
                <a:lnTo>
                  <a:pt x="257175" y="150019"/>
                </a:lnTo>
                <a:lnTo>
                  <a:pt x="257175" y="164306"/>
                </a:lnTo>
                <a:lnTo>
                  <a:pt x="271463" y="164306"/>
                </a:lnTo>
                <a:lnTo>
                  <a:pt x="271463" y="164306"/>
                </a:lnTo>
                <a:lnTo>
                  <a:pt x="278607" y="164306"/>
                </a:lnTo>
                <a:lnTo>
                  <a:pt x="285750" y="164306"/>
                </a:lnTo>
                <a:lnTo>
                  <a:pt x="292894" y="157163"/>
                </a:lnTo>
                <a:lnTo>
                  <a:pt x="292894" y="150019"/>
                </a:lnTo>
                <a:lnTo>
                  <a:pt x="300038" y="150019"/>
                </a:lnTo>
                <a:lnTo>
                  <a:pt x="307182" y="135731"/>
                </a:lnTo>
                <a:lnTo>
                  <a:pt x="307182" y="128588"/>
                </a:lnTo>
                <a:lnTo>
                  <a:pt x="307182" y="128588"/>
                </a:lnTo>
                <a:lnTo>
                  <a:pt x="314325" y="121444"/>
                </a:lnTo>
                <a:lnTo>
                  <a:pt x="314325" y="114300"/>
                </a:lnTo>
                <a:lnTo>
                  <a:pt x="314325" y="114300"/>
                </a:lnTo>
                <a:lnTo>
                  <a:pt x="314325" y="114300"/>
                </a:lnTo>
                <a:lnTo>
                  <a:pt x="314325" y="107156"/>
                </a:lnTo>
                <a:lnTo>
                  <a:pt x="314325" y="107156"/>
                </a:lnTo>
                <a:lnTo>
                  <a:pt x="314325" y="114300"/>
                </a:lnTo>
                <a:lnTo>
                  <a:pt x="314325" y="107156"/>
                </a:lnTo>
                <a:lnTo>
                  <a:pt x="321469" y="114300"/>
                </a:lnTo>
                <a:lnTo>
                  <a:pt x="321469" y="121444"/>
                </a:lnTo>
                <a:lnTo>
                  <a:pt x="328613" y="121444"/>
                </a:lnTo>
                <a:lnTo>
                  <a:pt x="335757" y="121444"/>
                </a:lnTo>
                <a:lnTo>
                  <a:pt x="335757" y="128588"/>
                </a:lnTo>
                <a:lnTo>
                  <a:pt x="342900" y="128588"/>
                </a:lnTo>
                <a:lnTo>
                  <a:pt x="350044" y="128588"/>
                </a:lnTo>
                <a:lnTo>
                  <a:pt x="357188" y="128588"/>
                </a:lnTo>
                <a:lnTo>
                  <a:pt x="364332" y="128588"/>
                </a:lnTo>
                <a:lnTo>
                  <a:pt x="371475" y="114300"/>
                </a:lnTo>
                <a:lnTo>
                  <a:pt x="378619" y="114300"/>
                </a:lnTo>
                <a:lnTo>
                  <a:pt x="385763" y="107156"/>
                </a:lnTo>
                <a:lnTo>
                  <a:pt x="385763" y="92869"/>
                </a:lnTo>
                <a:lnTo>
                  <a:pt x="392907" y="85725"/>
                </a:lnTo>
                <a:lnTo>
                  <a:pt x="400050" y="78581"/>
                </a:lnTo>
                <a:lnTo>
                  <a:pt x="400050" y="64294"/>
                </a:lnTo>
                <a:lnTo>
                  <a:pt x="400050" y="50006"/>
                </a:lnTo>
                <a:lnTo>
                  <a:pt x="400050" y="42863"/>
                </a:lnTo>
                <a:lnTo>
                  <a:pt x="400050" y="35719"/>
                </a:lnTo>
                <a:lnTo>
                  <a:pt x="400050" y="28575"/>
                </a:lnTo>
                <a:lnTo>
                  <a:pt x="400050" y="28575"/>
                </a:lnTo>
                <a:lnTo>
                  <a:pt x="392907" y="28575"/>
                </a:lnTo>
                <a:lnTo>
                  <a:pt x="385763" y="21431"/>
                </a:lnTo>
                <a:lnTo>
                  <a:pt x="385763" y="14288"/>
                </a:lnTo>
                <a:lnTo>
                  <a:pt x="378619" y="14288"/>
                </a:lnTo>
                <a:lnTo>
                  <a:pt x="371475" y="14288"/>
                </a:lnTo>
                <a:lnTo>
                  <a:pt x="364332" y="14288"/>
                </a:lnTo>
                <a:lnTo>
                  <a:pt x="357188" y="21431"/>
                </a:lnTo>
                <a:lnTo>
                  <a:pt x="342900" y="35719"/>
                </a:lnTo>
                <a:lnTo>
                  <a:pt x="342900" y="357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Freeform 145"/>
          <p:cNvSpPr/>
          <p:nvPr/>
        </p:nvSpPr>
        <p:spPr>
          <a:xfrm>
            <a:off x="8058150" y="3293269"/>
            <a:ext cx="92870" cy="142876"/>
          </a:xfrm>
          <a:custGeom>
            <a:avLst/>
            <a:gdLst/>
            <a:ahLst/>
            <a:cxnLst/>
            <a:rect l="0" t="0" r="0" b="0"/>
            <a:pathLst>
              <a:path w="92870" h="142876">
                <a:moveTo>
                  <a:pt x="0" y="35719"/>
                </a:moveTo>
                <a:lnTo>
                  <a:pt x="0" y="28575"/>
                </a:lnTo>
                <a:lnTo>
                  <a:pt x="7144" y="14287"/>
                </a:lnTo>
                <a:lnTo>
                  <a:pt x="14288" y="7144"/>
                </a:lnTo>
                <a:lnTo>
                  <a:pt x="21431" y="7144"/>
                </a:lnTo>
                <a:lnTo>
                  <a:pt x="21431" y="0"/>
                </a:lnTo>
                <a:lnTo>
                  <a:pt x="28575" y="0"/>
                </a:lnTo>
                <a:lnTo>
                  <a:pt x="35719" y="0"/>
                </a:lnTo>
                <a:lnTo>
                  <a:pt x="35719" y="0"/>
                </a:lnTo>
                <a:lnTo>
                  <a:pt x="42863" y="7144"/>
                </a:lnTo>
                <a:lnTo>
                  <a:pt x="42863" y="21431"/>
                </a:lnTo>
                <a:lnTo>
                  <a:pt x="50006" y="28575"/>
                </a:lnTo>
                <a:lnTo>
                  <a:pt x="57150" y="42862"/>
                </a:lnTo>
                <a:lnTo>
                  <a:pt x="57150" y="64294"/>
                </a:lnTo>
                <a:lnTo>
                  <a:pt x="64294" y="78581"/>
                </a:lnTo>
                <a:lnTo>
                  <a:pt x="71438" y="92869"/>
                </a:lnTo>
                <a:lnTo>
                  <a:pt x="78581" y="114300"/>
                </a:lnTo>
                <a:lnTo>
                  <a:pt x="85725" y="128587"/>
                </a:lnTo>
                <a:lnTo>
                  <a:pt x="85725" y="135731"/>
                </a:lnTo>
                <a:lnTo>
                  <a:pt x="92869" y="142875"/>
                </a:lnTo>
                <a:lnTo>
                  <a:pt x="92869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Freeform 146"/>
          <p:cNvSpPr/>
          <p:nvPr/>
        </p:nvSpPr>
        <p:spPr>
          <a:xfrm>
            <a:off x="8158163" y="3343275"/>
            <a:ext cx="92869" cy="78582"/>
          </a:xfrm>
          <a:custGeom>
            <a:avLst/>
            <a:gdLst/>
            <a:ahLst/>
            <a:cxnLst/>
            <a:rect l="0" t="0" r="0" b="0"/>
            <a:pathLst>
              <a:path w="92869" h="78582">
                <a:moveTo>
                  <a:pt x="0" y="78581"/>
                </a:moveTo>
                <a:lnTo>
                  <a:pt x="0" y="64294"/>
                </a:lnTo>
                <a:lnTo>
                  <a:pt x="0" y="50006"/>
                </a:lnTo>
                <a:lnTo>
                  <a:pt x="7143" y="28575"/>
                </a:lnTo>
                <a:lnTo>
                  <a:pt x="14287" y="21431"/>
                </a:lnTo>
                <a:lnTo>
                  <a:pt x="21431" y="14288"/>
                </a:lnTo>
                <a:lnTo>
                  <a:pt x="28575" y="7144"/>
                </a:lnTo>
                <a:lnTo>
                  <a:pt x="35718" y="0"/>
                </a:lnTo>
                <a:lnTo>
                  <a:pt x="42862" y="7144"/>
                </a:lnTo>
                <a:lnTo>
                  <a:pt x="50006" y="0"/>
                </a:lnTo>
                <a:lnTo>
                  <a:pt x="57150" y="0"/>
                </a:lnTo>
                <a:lnTo>
                  <a:pt x="57150" y="7144"/>
                </a:lnTo>
                <a:lnTo>
                  <a:pt x="64293" y="7144"/>
                </a:lnTo>
                <a:lnTo>
                  <a:pt x="71437" y="7144"/>
                </a:lnTo>
                <a:lnTo>
                  <a:pt x="78581" y="14288"/>
                </a:lnTo>
                <a:lnTo>
                  <a:pt x="78581" y="28575"/>
                </a:lnTo>
                <a:lnTo>
                  <a:pt x="85725" y="28575"/>
                </a:lnTo>
                <a:lnTo>
                  <a:pt x="85725" y="28575"/>
                </a:lnTo>
                <a:lnTo>
                  <a:pt x="92868" y="42863"/>
                </a:lnTo>
                <a:lnTo>
                  <a:pt x="92868" y="42863"/>
                </a:lnTo>
                <a:lnTo>
                  <a:pt x="92868" y="50006"/>
                </a:lnTo>
                <a:lnTo>
                  <a:pt x="92868" y="500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Freeform 147"/>
          <p:cNvSpPr/>
          <p:nvPr/>
        </p:nvSpPr>
        <p:spPr>
          <a:xfrm>
            <a:off x="8186738" y="3250406"/>
            <a:ext cx="14288" cy="7145"/>
          </a:xfrm>
          <a:custGeom>
            <a:avLst/>
            <a:gdLst/>
            <a:ahLst/>
            <a:cxnLst/>
            <a:rect l="0" t="0" r="0" b="0"/>
            <a:pathLst>
              <a:path w="14288" h="7145">
                <a:moveTo>
                  <a:pt x="14287" y="7144"/>
                </a:moveTo>
                <a:lnTo>
                  <a:pt x="7143" y="7144"/>
                </a:lnTo>
                <a:lnTo>
                  <a:pt x="7143" y="7144"/>
                </a:lnTo>
                <a:lnTo>
                  <a:pt x="0" y="714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Freeform 148"/>
          <p:cNvSpPr/>
          <p:nvPr/>
        </p:nvSpPr>
        <p:spPr>
          <a:xfrm>
            <a:off x="8265319" y="3178969"/>
            <a:ext cx="121445" cy="142876"/>
          </a:xfrm>
          <a:custGeom>
            <a:avLst/>
            <a:gdLst/>
            <a:ahLst/>
            <a:cxnLst/>
            <a:rect l="0" t="0" r="0" b="0"/>
            <a:pathLst>
              <a:path w="121445" h="142876">
                <a:moveTo>
                  <a:pt x="0" y="92869"/>
                </a:moveTo>
                <a:lnTo>
                  <a:pt x="0" y="100012"/>
                </a:lnTo>
                <a:lnTo>
                  <a:pt x="14287" y="107156"/>
                </a:lnTo>
                <a:lnTo>
                  <a:pt x="21431" y="107156"/>
                </a:lnTo>
                <a:lnTo>
                  <a:pt x="35719" y="114300"/>
                </a:lnTo>
                <a:lnTo>
                  <a:pt x="42862" y="121444"/>
                </a:lnTo>
                <a:lnTo>
                  <a:pt x="50006" y="121444"/>
                </a:lnTo>
                <a:lnTo>
                  <a:pt x="57150" y="128587"/>
                </a:lnTo>
                <a:lnTo>
                  <a:pt x="64294" y="128587"/>
                </a:lnTo>
                <a:lnTo>
                  <a:pt x="71437" y="121444"/>
                </a:lnTo>
                <a:lnTo>
                  <a:pt x="78581" y="121444"/>
                </a:lnTo>
                <a:lnTo>
                  <a:pt x="85725" y="121444"/>
                </a:lnTo>
                <a:lnTo>
                  <a:pt x="92869" y="114300"/>
                </a:lnTo>
                <a:lnTo>
                  <a:pt x="100012" y="107156"/>
                </a:lnTo>
                <a:lnTo>
                  <a:pt x="107156" y="100012"/>
                </a:lnTo>
                <a:lnTo>
                  <a:pt x="114300" y="92869"/>
                </a:lnTo>
                <a:lnTo>
                  <a:pt x="114300" y="78581"/>
                </a:lnTo>
                <a:lnTo>
                  <a:pt x="121444" y="71437"/>
                </a:lnTo>
                <a:lnTo>
                  <a:pt x="121444" y="64294"/>
                </a:lnTo>
                <a:lnTo>
                  <a:pt x="121444" y="50006"/>
                </a:lnTo>
                <a:lnTo>
                  <a:pt x="121444" y="42862"/>
                </a:lnTo>
                <a:lnTo>
                  <a:pt x="114300" y="35719"/>
                </a:lnTo>
                <a:lnTo>
                  <a:pt x="107156" y="21431"/>
                </a:lnTo>
                <a:lnTo>
                  <a:pt x="100012" y="7144"/>
                </a:lnTo>
                <a:lnTo>
                  <a:pt x="92869" y="7144"/>
                </a:lnTo>
                <a:lnTo>
                  <a:pt x="85725" y="0"/>
                </a:lnTo>
                <a:lnTo>
                  <a:pt x="71437" y="0"/>
                </a:lnTo>
                <a:lnTo>
                  <a:pt x="64294" y="7144"/>
                </a:lnTo>
                <a:lnTo>
                  <a:pt x="57150" y="14287"/>
                </a:lnTo>
                <a:lnTo>
                  <a:pt x="42862" y="21431"/>
                </a:lnTo>
                <a:lnTo>
                  <a:pt x="35719" y="42862"/>
                </a:lnTo>
                <a:lnTo>
                  <a:pt x="21431" y="57150"/>
                </a:lnTo>
                <a:lnTo>
                  <a:pt x="14287" y="71437"/>
                </a:lnTo>
                <a:lnTo>
                  <a:pt x="7144" y="100012"/>
                </a:lnTo>
                <a:lnTo>
                  <a:pt x="7144" y="114300"/>
                </a:lnTo>
                <a:lnTo>
                  <a:pt x="0" y="128587"/>
                </a:lnTo>
                <a:lnTo>
                  <a:pt x="0" y="142875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Freeform 149"/>
          <p:cNvSpPr/>
          <p:nvPr/>
        </p:nvSpPr>
        <p:spPr>
          <a:xfrm>
            <a:off x="8315325" y="3178969"/>
            <a:ext cx="171451" cy="164307"/>
          </a:xfrm>
          <a:custGeom>
            <a:avLst/>
            <a:gdLst/>
            <a:ahLst/>
            <a:cxnLst/>
            <a:rect l="0" t="0" r="0" b="0"/>
            <a:pathLst>
              <a:path w="171451" h="164307">
                <a:moveTo>
                  <a:pt x="0" y="164306"/>
                </a:moveTo>
                <a:lnTo>
                  <a:pt x="7144" y="157162"/>
                </a:lnTo>
                <a:lnTo>
                  <a:pt x="21431" y="142875"/>
                </a:lnTo>
                <a:lnTo>
                  <a:pt x="28575" y="135731"/>
                </a:lnTo>
                <a:lnTo>
                  <a:pt x="35719" y="135731"/>
                </a:lnTo>
                <a:lnTo>
                  <a:pt x="42863" y="121444"/>
                </a:lnTo>
                <a:lnTo>
                  <a:pt x="50006" y="114300"/>
                </a:lnTo>
                <a:lnTo>
                  <a:pt x="57150" y="107156"/>
                </a:lnTo>
                <a:lnTo>
                  <a:pt x="57150" y="92869"/>
                </a:lnTo>
                <a:lnTo>
                  <a:pt x="64294" y="78581"/>
                </a:lnTo>
                <a:lnTo>
                  <a:pt x="71438" y="64294"/>
                </a:lnTo>
                <a:lnTo>
                  <a:pt x="71438" y="57150"/>
                </a:lnTo>
                <a:lnTo>
                  <a:pt x="78581" y="35719"/>
                </a:lnTo>
                <a:lnTo>
                  <a:pt x="78581" y="28575"/>
                </a:lnTo>
                <a:lnTo>
                  <a:pt x="78581" y="21431"/>
                </a:lnTo>
                <a:lnTo>
                  <a:pt x="85725" y="7144"/>
                </a:lnTo>
                <a:lnTo>
                  <a:pt x="85725" y="7144"/>
                </a:lnTo>
                <a:lnTo>
                  <a:pt x="85725" y="7144"/>
                </a:lnTo>
                <a:lnTo>
                  <a:pt x="92869" y="7144"/>
                </a:lnTo>
                <a:lnTo>
                  <a:pt x="92869" y="0"/>
                </a:lnTo>
                <a:lnTo>
                  <a:pt x="92869" y="7144"/>
                </a:lnTo>
                <a:lnTo>
                  <a:pt x="100013" y="7144"/>
                </a:lnTo>
                <a:lnTo>
                  <a:pt x="107156" y="7144"/>
                </a:lnTo>
                <a:lnTo>
                  <a:pt x="107156" y="14287"/>
                </a:lnTo>
                <a:lnTo>
                  <a:pt x="114300" y="21431"/>
                </a:lnTo>
                <a:lnTo>
                  <a:pt x="121444" y="28575"/>
                </a:lnTo>
                <a:lnTo>
                  <a:pt x="128588" y="42862"/>
                </a:lnTo>
                <a:lnTo>
                  <a:pt x="142875" y="57150"/>
                </a:lnTo>
                <a:lnTo>
                  <a:pt x="150019" y="64294"/>
                </a:lnTo>
                <a:lnTo>
                  <a:pt x="171450" y="85725"/>
                </a:lnTo>
                <a:lnTo>
                  <a:pt x="171450" y="857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Freeform 150"/>
          <p:cNvSpPr/>
          <p:nvPr/>
        </p:nvSpPr>
        <p:spPr>
          <a:xfrm>
            <a:off x="8486775" y="3107531"/>
            <a:ext cx="142876" cy="228601"/>
          </a:xfrm>
          <a:custGeom>
            <a:avLst/>
            <a:gdLst/>
            <a:ahLst/>
            <a:cxnLst/>
            <a:rect l="0" t="0" r="0" b="0"/>
            <a:pathLst>
              <a:path w="142876" h="228601">
                <a:moveTo>
                  <a:pt x="100013" y="0"/>
                </a:moveTo>
                <a:lnTo>
                  <a:pt x="85725" y="0"/>
                </a:lnTo>
                <a:lnTo>
                  <a:pt x="78581" y="7144"/>
                </a:lnTo>
                <a:lnTo>
                  <a:pt x="64294" y="14288"/>
                </a:lnTo>
                <a:lnTo>
                  <a:pt x="50006" y="28575"/>
                </a:lnTo>
                <a:lnTo>
                  <a:pt x="35719" y="42863"/>
                </a:lnTo>
                <a:lnTo>
                  <a:pt x="28575" y="50007"/>
                </a:lnTo>
                <a:lnTo>
                  <a:pt x="14288" y="64294"/>
                </a:lnTo>
                <a:lnTo>
                  <a:pt x="14288" y="78582"/>
                </a:lnTo>
                <a:lnTo>
                  <a:pt x="7144" y="78582"/>
                </a:lnTo>
                <a:lnTo>
                  <a:pt x="0" y="92869"/>
                </a:lnTo>
                <a:lnTo>
                  <a:pt x="0" y="100013"/>
                </a:lnTo>
                <a:lnTo>
                  <a:pt x="7144" y="107157"/>
                </a:lnTo>
                <a:lnTo>
                  <a:pt x="14288" y="107157"/>
                </a:lnTo>
                <a:lnTo>
                  <a:pt x="21431" y="114300"/>
                </a:lnTo>
                <a:lnTo>
                  <a:pt x="35719" y="114300"/>
                </a:lnTo>
                <a:lnTo>
                  <a:pt x="50006" y="114300"/>
                </a:lnTo>
                <a:lnTo>
                  <a:pt x="64294" y="121444"/>
                </a:lnTo>
                <a:lnTo>
                  <a:pt x="85725" y="128588"/>
                </a:lnTo>
                <a:lnTo>
                  <a:pt x="100013" y="128588"/>
                </a:lnTo>
                <a:lnTo>
                  <a:pt x="114300" y="128588"/>
                </a:lnTo>
                <a:lnTo>
                  <a:pt x="121444" y="135732"/>
                </a:lnTo>
                <a:lnTo>
                  <a:pt x="135731" y="135732"/>
                </a:lnTo>
                <a:lnTo>
                  <a:pt x="135731" y="142875"/>
                </a:lnTo>
                <a:lnTo>
                  <a:pt x="142875" y="150019"/>
                </a:lnTo>
                <a:lnTo>
                  <a:pt x="142875" y="157163"/>
                </a:lnTo>
                <a:lnTo>
                  <a:pt x="142875" y="157163"/>
                </a:lnTo>
                <a:lnTo>
                  <a:pt x="142875" y="164307"/>
                </a:lnTo>
                <a:lnTo>
                  <a:pt x="135731" y="178594"/>
                </a:lnTo>
                <a:lnTo>
                  <a:pt x="135731" y="185738"/>
                </a:lnTo>
                <a:lnTo>
                  <a:pt x="121444" y="200025"/>
                </a:lnTo>
                <a:lnTo>
                  <a:pt x="114300" y="228600"/>
                </a:lnTo>
                <a:lnTo>
                  <a:pt x="114300" y="2286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Freeform 151"/>
          <p:cNvSpPr/>
          <p:nvPr/>
        </p:nvSpPr>
        <p:spPr>
          <a:xfrm>
            <a:off x="8643938" y="3271838"/>
            <a:ext cx="1" cy="14288"/>
          </a:xfrm>
          <a:custGeom>
            <a:avLst/>
            <a:gdLst/>
            <a:ahLst/>
            <a:cxnLst/>
            <a:rect l="0" t="0" r="0" b="0"/>
            <a:pathLst>
              <a:path w="1" h="14288">
                <a:moveTo>
                  <a:pt x="0" y="7143"/>
                </a:moveTo>
                <a:lnTo>
                  <a:pt x="0" y="0"/>
                </a:lnTo>
                <a:lnTo>
                  <a:pt x="0" y="7143"/>
                </a:lnTo>
                <a:lnTo>
                  <a:pt x="0" y="7143"/>
                </a:lnTo>
                <a:lnTo>
                  <a:pt x="0" y="0"/>
                </a:lnTo>
                <a:lnTo>
                  <a:pt x="0" y="7143"/>
                </a:lnTo>
                <a:lnTo>
                  <a:pt x="0" y="14287"/>
                </a:lnTo>
                <a:lnTo>
                  <a:pt x="0" y="1428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66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 smtClean="0">
                <a:solidFill>
                  <a:srgbClr val="002060"/>
                </a:solidFill>
              </a:rPr>
              <a:t>Success criteria for our speeches: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87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Write a speech to be delivered to young women, advising them of how they can make the most of their potential.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230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Deliver your speech to your partner.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26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How did you get to school today?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Respond using as much detail as you can.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8264" y="4462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4.3.15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967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What does “writing to inform” mean?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000125" y="2768203"/>
            <a:ext cx="1241228" cy="44649"/>
          </a:xfrm>
          <a:custGeom>
            <a:avLst/>
            <a:gdLst/>
            <a:ahLst/>
            <a:cxnLst/>
            <a:rect l="0" t="0" r="0" b="0"/>
            <a:pathLst>
              <a:path w="1241228" h="44649">
                <a:moveTo>
                  <a:pt x="0" y="35718"/>
                </a:moveTo>
                <a:lnTo>
                  <a:pt x="0" y="35718"/>
                </a:lnTo>
                <a:lnTo>
                  <a:pt x="26789" y="44648"/>
                </a:lnTo>
                <a:lnTo>
                  <a:pt x="62508" y="35718"/>
                </a:lnTo>
                <a:lnTo>
                  <a:pt x="98227" y="35718"/>
                </a:lnTo>
                <a:lnTo>
                  <a:pt x="142875" y="26789"/>
                </a:lnTo>
                <a:lnTo>
                  <a:pt x="196453" y="26789"/>
                </a:lnTo>
                <a:lnTo>
                  <a:pt x="250031" y="17860"/>
                </a:lnTo>
                <a:lnTo>
                  <a:pt x="312539" y="17860"/>
                </a:lnTo>
                <a:lnTo>
                  <a:pt x="375047" y="17860"/>
                </a:lnTo>
                <a:lnTo>
                  <a:pt x="437555" y="8930"/>
                </a:lnTo>
                <a:lnTo>
                  <a:pt x="500063" y="8930"/>
                </a:lnTo>
                <a:lnTo>
                  <a:pt x="562570" y="8930"/>
                </a:lnTo>
                <a:lnTo>
                  <a:pt x="625078" y="0"/>
                </a:lnTo>
                <a:lnTo>
                  <a:pt x="696516" y="0"/>
                </a:lnTo>
                <a:lnTo>
                  <a:pt x="759023" y="0"/>
                </a:lnTo>
                <a:lnTo>
                  <a:pt x="830461" y="0"/>
                </a:lnTo>
                <a:lnTo>
                  <a:pt x="884039" y="0"/>
                </a:lnTo>
                <a:lnTo>
                  <a:pt x="946547" y="0"/>
                </a:lnTo>
                <a:lnTo>
                  <a:pt x="1009055" y="0"/>
                </a:lnTo>
                <a:lnTo>
                  <a:pt x="1062633" y="0"/>
                </a:lnTo>
                <a:lnTo>
                  <a:pt x="1116211" y="0"/>
                </a:lnTo>
                <a:lnTo>
                  <a:pt x="1169789" y="8930"/>
                </a:lnTo>
                <a:lnTo>
                  <a:pt x="1241227" y="17860"/>
                </a:lnTo>
                <a:lnTo>
                  <a:pt x="1241227" y="178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2544961" y="2571750"/>
            <a:ext cx="696517" cy="62509"/>
          </a:xfrm>
          <a:custGeom>
            <a:avLst/>
            <a:gdLst/>
            <a:ahLst/>
            <a:cxnLst/>
            <a:rect l="0" t="0" r="0" b="0"/>
            <a:pathLst>
              <a:path w="696517" h="62509">
                <a:moveTo>
                  <a:pt x="0" y="62508"/>
                </a:moveTo>
                <a:lnTo>
                  <a:pt x="0" y="53578"/>
                </a:lnTo>
                <a:lnTo>
                  <a:pt x="8930" y="53578"/>
                </a:lnTo>
                <a:lnTo>
                  <a:pt x="26789" y="53578"/>
                </a:lnTo>
                <a:lnTo>
                  <a:pt x="44648" y="44648"/>
                </a:lnTo>
                <a:lnTo>
                  <a:pt x="62508" y="53578"/>
                </a:lnTo>
                <a:lnTo>
                  <a:pt x="89297" y="44648"/>
                </a:lnTo>
                <a:lnTo>
                  <a:pt x="125016" y="44648"/>
                </a:lnTo>
                <a:lnTo>
                  <a:pt x="160734" y="44648"/>
                </a:lnTo>
                <a:lnTo>
                  <a:pt x="205383" y="44648"/>
                </a:lnTo>
                <a:lnTo>
                  <a:pt x="241102" y="35719"/>
                </a:lnTo>
                <a:lnTo>
                  <a:pt x="294680" y="35719"/>
                </a:lnTo>
                <a:lnTo>
                  <a:pt x="339328" y="35719"/>
                </a:lnTo>
                <a:lnTo>
                  <a:pt x="383977" y="26789"/>
                </a:lnTo>
                <a:lnTo>
                  <a:pt x="428625" y="26789"/>
                </a:lnTo>
                <a:lnTo>
                  <a:pt x="482203" y="17859"/>
                </a:lnTo>
                <a:lnTo>
                  <a:pt x="517922" y="17859"/>
                </a:lnTo>
                <a:lnTo>
                  <a:pt x="562570" y="8930"/>
                </a:lnTo>
                <a:lnTo>
                  <a:pt x="607219" y="8930"/>
                </a:lnTo>
                <a:lnTo>
                  <a:pt x="634008" y="8930"/>
                </a:lnTo>
                <a:lnTo>
                  <a:pt x="696516" y="0"/>
                </a:lnTo>
                <a:lnTo>
                  <a:pt x="69651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2893219" y="2616398"/>
            <a:ext cx="35720" cy="446485"/>
          </a:xfrm>
          <a:custGeom>
            <a:avLst/>
            <a:gdLst/>
            <a:ahLst/>
            <a:cxnLst/>
            <a:rect l="0" t="0" r="0" b="0"/>
            <a:pathLst>
              <a:path w="35720" h="446485">
                <a:moveTo>
                  <a:pt x="35719" y="0"/>
                </a:moveTo>
                <a:lnTo>
                  <a:pt x="35719" y="0"/>
                </a:lnTo>
                <a:lnTo>
                  <a:pt x="26789" y="8930"/>
                </a:lnTo>
                <a:lnTo>
                  <a:pt x="26789" y="17860"/>
                </a:lnTo>
                <a:lnTo>
                  <a:pt x="17859" y="26790"/>
                </a:lnTo>
                <a:lnTo>
                  <a:pt x="17859" y="53579"/>
                </a:lnTo>
                <a:lnTo>
                  <a:pt x="17859" y="71438"/>
                </a:lnTo>
                <a:lnTo>
                  <a:pt x="8929" y="89297"/>
                </a:lnTo>
                <a:lnTo>
                  <a:pt x="8929" y="125016"/>
                </a:lnTo>
                <a:lnTo>
                  <a:pt x="8929" y="151805"/>
                </a:lnTo>
                <a:lnTo>
                  <a:pt x="0" y="178594"/>
                </a:lnTo>
                <a:lnTo>
                  <a:pt x="0" y="214313"/>
                </a:lnTo>
                <a:lnTo>
                  <a:pt x="0" y="250031"/>
                </a:lnTo>
                <a:lnTo>
                  <a:pt x="8929" y="276820"/>
                </a:lnTo>
                <a:lnTo>
                  <a:pt x="8929" y="303609"/>
                </a:lnTo>
                <a:lnTo>
                  <a:pt x="8929" y="339328"/>
                </a:lnTo>
                <a:lnTo>
                  <a:pt x="8929" y="357188"/>
                </a:lnTo>
                <a:lnTo>
                  <a:pt x="17859" y="383977"/>
                </a:lnTo>
                <a:lnTo>
                  <a:pt x="17859" y="401836"/>
                </a:lnTo>
                <a:lnTo>
                  <a:pt x="17859" y="419695"/>
                </a:lnTo>
                <a:lnTo>
                  <a:pt x="17859" y="446484"/>
                </a:lnTo>
                <a:lnTo>
                  <a:pt x="17859" y="4464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3107531" y="2714625"/>
            <a:ext cx="955478" cy="330399"/>
          </a:xfrm>
          <a:custGeom>
            <a:avLst/>
            <a:gdLst/>
            <a:ahLst/>
            <a:cxnLst/>
            <a:rect l="0" t="0" r="0" b="0"/>
            <a:pathLst>
              <a:path w="955478" h="330399">
                <a:moveTo>
                  <a:pt x="0" y="169664"/>
                </a:moveTo>
                <a:lnTo>
                  <a:pt x="0" y="169664"/>
                </a:lnTo>
                <a:lnTo>
                  <a:pt x="8930" y="169664"/>
                </a:lnTo>
                <a:lnTo>
                  <a:pt x="8930" y="178593"/>
                </a:lnTo>
                <a:lnTo>
                  <a:pt x="17860" y="178593"/>
                </a:lnTo>
                <a:lnTo>
                  <a:pt x="26789" y="178593"/>
                </a:lnTo>
                <a:lnTo>
                  <a:pt x="35719" y="178593"/>
                </a:lnTo>
                <a:lnTo>
                  <a:pt x="53578" y="187523"/>
                </a:lnTo>
                <a:lnTo>
                  <a:pt x="62508" y="178593"/>
                </a:lnTo>
                <a:lnTo>
                  <a:pt x="80367" y="178593"/>
                </a:lnTo>
                <a:lnTo>
                  <a:pt x="107157" y="178593"/>
                </a:lnTo>
                <a:lnTo>
                  <a:pt x="125016" y="169664"/>
                </a:lnTo>
                <a:lnTo>
                  <a:pt x="151805" y="151804"/>
                </a:lnTo>
                <a:lnTo>
                  <a:pt x="178594" y="142875"/>
                </a:lnTo>
                <a:lnTo>
                  <a:pt x="205383" y="133945"/>
                </a:lnTo>
                <a:lnTo>
                  <a:pt x="223242" y="116086"/>
                </a:lnTo>
                <a:lnTo>
                  <a:pt x="241102" y="98226"/>
                </a:lnTo>
                <a:lnTo>
                  <a:pt x="258961" y="98226"/>
                </a:lnTo>
                <a:lnTo>
                  <a:pt x="267891" y="80367"/>
                </a:lnTo>
                <a:lnTo>
                  <a:pt x="276821" y="71438"/>
                </a:lnTo>
                <a:lnTo>
                  <a:pt x="276821" y="71438"/>
                </a:lnTo>
                <a:lnTo>
                  <a:pt x="276821" y="62508"/>
                </a:lnTo>
                <a:lnTo>
                  <a:pt x="267891" y="53578"/>
                </a:lnTo>
                <a:lnTo>
                  <a:pt x="250032" y="44648"/>
                </a:lnTo>
                <a:lnTo>
                  <a:pt x="241102" y="44648"/>
                </a:lnTo>
                <a:lnTo>
                  <a:pt x="223242" y="44648"/>
                </a:lnTo>
                <a:lnTo>
                  <a:pt x="205383" y="53578"/>
                </a:lnTo>
                <a:lnTo>
                  <a:pt x="187524" y="62508"/>
                </a:lnTo>
                <a:lnTo>
                  <a:pt x="169664" y="71438"/>
                </a:lnTo>
                <a:lnTo>
                  <a:pt x="151805" y="80367"/>
                </a:lnTo>
                <a:lnTo>
                  <a:pt x="133946" y="107156"/>
                </a:lnTo>
                <a:lnTo>
                  <a:pt x="116086" y="125015"/>
                </a:lnTo>
                <a:lnTo>
                  <a:pt x="107157" y="142875"/>
                </a:lnTo>
                <a:lnTo>
                  <a:pt x="98227" y="160734"/>
                </a:lnTo>
                <a:lnTo>
                  <a:pt x="89297" y="178593"/>
                </a:lnTo>
                <a:lnTo>
                  <a:pt x="89297" y="205382"/>
                </a:lnTo>
                <a:lnTo>
                  <a:pt x="89297" y="232171"/>
                </a:lnTo>
                <a:lnTo>
                  <a:pt x="98227" y="250031"/>
                </a:lnTo>
                <a:lnTo>
                  <a:pt x="107157" y="267890"/>
                </a:lnTo>
                <a:lnTo>
                  <a:pt x="116086" y="285750"/>
                </a:lnTo>
                <a:lnTo>
                  <a:pt x="133946" y="303609"/>
                </a:lnTo>
                <a:lnTo>
                  <a:pt x="151805" y="312539"/>
                </a:lnTo>
                <a:lnTo>
                  <a:pt x="169664" y="321468"/>
                </a:lnTo>
                <a:lnTo>
                  <a:pt x="196453" y="330398"/>
                </a:lnTo>
                <a:lnTo>
                  <a:pt x="223242" y="330398"/>
                </a:lnTo>
                <a:lnTo>
                  <a:pt x="250032" y="330398"/>
                </a:lnTo>
                <a:lnTo>
                  <a:pt x="276821" y="321468"/>
                </a:lnTo>
                <a:lnTo>
                  <a:pt x="303610" y="312539"/>
                </a:lnTo>
                <a:lnTo>
                  <a:pt x="339328" y="303609"/>
                </a:lnTo>
                <a:lnTo>
                  <a:pt x="366117" y="294679"/>
                </a:lnTo>
                <a:lnTo>
                  <a:pt x="383977" y="285750"/>
                </a:lnTo>
                <a:lnTo>
                  <a:pt x="410766" y="258961"/>
                </a:lnTo>
                <a:lnTo>
                  <a:pt x="428625" y="241101"/>
                </a:lnTo>
                <a:lnTo>
                  <a:pt x="446485" y="232171"/>
                </a:lnTo>
                <a:lnTo>
                  <a:pt x="464344" y="205382"/>
                </a:lnTo>
                <a:lnTo>
                  <a:pt x="473274" y="178593"/>
                </a:lnTo>
                <a:lnTo>
                  <a:pt x="491133" y="160734"/>
                </a:lnTo>
                <a:lnTo>
                  <a:pt x="500063" y="133945"/>
                </a:lnTo>
                <a:lnTo>
                  <a:pt x="508992" y="107156"/>
                </a:lnTo>
                <a:lnTo>
                  <a:pt x="517922" y="89296"/>
                </a:lnTo>
                <a:lnTo>
                  <a:pt x="517922" y="62508"/>
                </a:lnTo>
                <a:lnTo>
                  <a:pt x="517922" y="44648"/>
                </a:lnTo>
                <a:lnTo>
                  <a:pt x="517922" y="35719"/>
                </a:lnTo>
                <a:lnTo>
                  <a:pt x="517922" y="17859"/>
                </a:lnTo>
                <a:lnTo>
                  <a:pt x="517922" y="8930"/>
                </a:lnTo>
                <a:lnTo>
                  <a:pt x="517922" y="8930"/>
                </a:lnTo>
                <a:lnTo>
                  <a:pt x="517922" y="8930"/>
                </a:lnTo>
                <a:lnTo>
                  <a:pt x="517922" y="0"/>
                </a:lnTo>
                <a:lnTo>
                  <a:pt x="508992" y="0"/>
                </a:lnTo>
                <a:lnTo>
                  <a:pt x="508992" y="8930"/>
                </a:lnTo>
                <a:lnTo>
                  <a:pt x="508992" y="17859"/>
                </a:lnTo>
                <a:lnTo>
                  <a:pt x="508992" y="26789"/>
                </a:lnTo>
                <a:lnTo>
                  <a:pt x="500063" y="53578"/>
                </a:lnTo>
                <a:lnTo>
                  <a:pt x="491133" y="80367"/>
                </a:lnTo>
                <a:lnTo>
                  <a:pt x="491133" y="107156"/>
                </a:lnTo>
                <a:lnTo>
                  <a:pt x="482203" y="151804"/>
                </a:lnTo>
                <a:lnTo>
                  <a:pt x="482203" y="187523"/>
                </a:lnTo>
                <a:lnTo>
                  <a:pt x="482203" y="214312"/>
                </a:lnTo>
                <a:lnTo>
                  <a:pt x="482203" y="241101"/>
                </a:lnTo>
                <a:lnTo>
                  <a:pt x="491133" y="267890"/>
                </a:lnTo>
                <a:lnTo>
                  <a:pt x="500063" y="285750"/>
                </a:lnTo>
                <a:lnTo>
                  <a:pt x="508992" y="294679"/>
                </a:lnTo>
                <a:lnTo>
                  <a:pt x="526852" y="312539"/>
                </a:lnTo>
                <a:lnTo>
                  <a:pt x="535782" y="312539"/>
                </a:lnTo>
                <a:lnTo>
                  <a:pt x="553641" y="321468"/>
                </a:lnTo>
                <a:lnTo>
                  <a:pt x="562571" y="321468"/>
                </a:lnTo>
                <a:lnTo>
                  <a:pt x="580430" y="321468"/>
                </a:lnTo>
                <a:lnTo>
                  <a:pt x="598289" y="312539"/>
                </a:lnTo>
                <a:lnTo>
                  <a:pt x="616149" y="303609"/>
                </a:lnTo>
                <a:lnTo>
                  <a:pt x="642938" y="294679"/>
                </a:lnTo>
                <a:lnTo>
                  <a:pt x="660797" y="276820"/>
                </a:lnTo>
                <a:lnTo>
                  <a:pt x="678657" y="258961"/>
                </a:lnTo>
                <a:lnTo>
                  <a:pt x="696516" y="241101"/>
                </a:lnTo>
                <a:lnTo>
                  <a:pt x="714375" y="214312"/>
                </a:lnTo>
                <a:lnTo>
                  <a:pt x="732235" y="187523"/>
                </a:lnTo>
                <a:lnTo>
                  <a:pt x="750094" y="160734"/>
                </a:lnTo>
                <a:lnTo>
                  <a:pt x="767953" y="133945"/>
                </a:lnTo>
                <a:lnTo>
                  <a:pt x="785813" y="107156"/>
                </a:lnTo>
                <a:lnTo>
                  <a:pt x="794742" y="80367"/>
                </a:lnTo>
                <a:lnTo>
                  <a:pt x="803672" y="62508"/>
                </a:lnTo>
                <a:lnTo>
                  <a:pt x="803672" y="44648"/>
                </a:lnTo>
                <a:lnTo>
                  <a:pt x="812602" y="35719"/>
                </a:lnTo>
                <a:lnTo>
                  <a:pt x="812602" y="35719"/>
                </a:lnTo>
                <a:lnTo>
                  <a:pt x="812602" y="26789"/>
                </a:lnTo>
                <a:lnTo>
                  <a:pt x="812602" y="17859"/>
                </a:lnTo>
                <a:lnTo>
                  <a:pt x="812602" y="26789"/>
                </a:lnTo>
                <a:lnTo>
                  <a:pt x="812602" y="17859"/>
                </a:lnTo>
                <a:lnTo>
                  <a:pt x="812602" y="17859"/>
                </a:lnTo>
                <a:lnTo>
                  <a:pt x="812602" y="26789"/>
                </a:lnTo>
                <a:lnTo>
                  <a:pt x="812602" y="26789"/>
                </a:lnTo>
                <a:lnTo>
                  <a:pt x="812602" y="35719"/>
                </a:lnTo>
                <a:lnTo>
                  <a:pt x="812602" y="53578"/>
                </a:lnTo>
                <a:lnTo>
                  <a:pt x="812602" y="71438"/>
                </a:lnTo>
                <a:lnTo>
                  <a:pt x="803672" y="98226"/>
                </a:lnTo>
                <a:lnTo>
                  <a:pt x="803672" y="133945"/>
                </a:lnTo>
                <a:lnTo>
                  <a:pt x="803672" y="169664"/>
                </a:lnTo>
                <a:lnTo>
                  <a:pt x="812602" y="196453"/>
                </a:lnTo>
                <a:lnTo>
                  <a:pt x="812602" y="223242"/>
                </a:lnTo>
                <a:lnTo>
                  <a:pt x="830461" y="258961"/>
                </a:lnTo>
                <a:lnTo>
                  <a:pt x="839391" y="276820"/>
                </a:lnTo>
                <a:lnTo>
                  <a:pt x="848321" y="285750"/>
                </a:lnTo>
                <a:lnTo>
                  <a:pt x="857250" y="303609"/>
                </a:lnTo>
                <a:lnTo>
                  <a:pt x="866180" y="312539"/>
                </a:lnTo>
                <a:lnTo>
                  <a:pt x="875110" y="321468"/>
                </a:lnTo>
                <a:lnTo>
                  <a:pt x="884039" y="321468"/>
                </a:lnTo>
                <a:lnTo>
                  <a:pt x="901899" y="330398"/>
                </a:lnTo>
                <a:lnTo>
                  <a:pt x="910828" y="321468"/>
                </a:lnTo>
                <a:lnTo>
                  <a:pt x="919758" y="321468"/>
                </a:lnTo>
                <a:lnTo>
                  <a:pt x="937617" y="312539"/>
                </a:lnTo>
                <a:lnTo>
                  <a:pt x="955477" y="303609"/>
                </a:lnTo>
                <a:lnTo>
                  <a:pt x="955477" y="3036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4232672" y="2920007"/>
            <a:ext cx="8931" cy="133947"/>
          </a:xfrm>
          <a:custGeom>
            <a:avLst/>
            <a:gdLst/>
            <a:ahLst/>
            <a:cxnLst/>
            <a:rect l="0" t="0" r="0" b="0"/>
            <a:pathLst>
              <a:path w="8931" h="133947">
                <a:moveTo>
                  <a:pt x="0" y="0"/>
                </a:moveTo>
                <a:lnTo>
                  <a:pt x="0" y="8930"/>
                </a:lnTo>
                <a:lnTo>
                  <a:pt x="0" y="26789"/>
                </a:lnTo>
                <a:lnTo>
                  <a:pt x="0" y="44649"/>
                </a:lnTo>
                <a:lnTo>
                  <a:pt x="0" y="62508"/>
                </a:lnTo>
                <a:lnTo>
                  <a:pt x="0" y="80368"/>
                </a:lnTo>
                <a:lnTo>
                  <a:pt x="0" y="98227"/>
                </a:lnTo>
                <a:lnTo>
                  <a:pt x="0" y="107157"/>
                </a:lnTo>
                <a:lnTo>
                  <a:pt x="8930" y="116086"/>
                </a:lnTo>
                <a:lnTo>
                  <a:pt x="8930" y="133946"/>
                </a:lnTo>
                <a:lnTo>
                  <a:pt x="8930" y="1339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4170164" y="2768203"/>
            <a:ext cx="17860" cy="8931"/>
          </a:xfrm>
          <a:custGeom>
            <a:avLst/>
            <a:gdLst/>
            <a:ahLst/>
            <a:cxnLst/>
            <a:rect l="0" t="0" r="0" b="0"/>
            <a:pathLst>
              <a:path w="17860" h="8931">
                <a:moveTo>
                  <a:pt x="0" y="8930"/>
                </a:moveTo>
                <a:lnTo>
                  <a:pt x="0" y="8930"/>
                </a:lnTo>
                <a:lnTo>
                  <a:pt x="0" y="0"/>
                </a:lnTo>
                <a:lnTo>
                  <a:pt x="0" y="0"/>
                </a:lnTo>
                <a:lnTo>
                  <a:pt x="0" y="8930"/>
                </a:lnTo>
                <a:lnTo>
                  <a:pt x="8930" y="0"/>
                </a:lnTo>
                <a:lnTo>
                  <a:pt x="17859" y="0"/>
                </a:lnTo>
                <a:lnTo>
                  <a:pt x="1785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4304109" y="2830711"/>
            <a:ext cx="419697" cy="517922"/>
          </a:xfrm>
          <a:custGeom>
            <a:avLst/>
            <a:gdLst/>
            <a:ahLst/>
            <a:cxnLst/>
            <a:rect l="0" t="0" r="0" b="0"/>
            <a:pathLst>
              <a:path w="419697" h="517922">
                <a:moveTo>
                  <a:pt x="8930" y="160734"/>
                </a:moveTo>
                <a:lnTo>
                  <a:pt x="8930" y="151804"/>
                </a:lnTo>
                <a:lnTo>
                  <a:pt x="0" y="151804"/>
                </a:lnTo>
                <a:lnTo>
                  <a:pt x="0" y="151804"/>
                </a:lnTo>
                <a:lnTo>
                  <a:pt x="0" y="142875"/>
                </a:lnTo>
                <a:lnTo>
                  <a:pt x="0" y="133945"/>
                </a:lnTo>
                <a:lnTo>
                  <a:pt x="0" y="125015"/>
                </a:lnTo>
                <a:lnTo>
                  <a:pt x="8930" y="107156"/>
                </a:lnTo>
                <a:lnTo>
                  <a:pt x="8930" y="89296"/>
                </a:lnTo>
                <a:lnTo>
                  <a:pt x="17860" y="71437"/>
                </a:lnTo>
                <a:lnTo>
                  <a:pt x="35719" y="44648"/>
                </a:lnTo>
                <a:lnTo>
                  <a:pt x="44649" y="26789"/>
                </a:lnTo>
                <a:lnTo>
                  <a:pt x="53579" y="17859"/>
                </a:lnTo>
                <a:lnTo>
                  <a:pt x="71438" y="8929"/>
                </a:lnTo>
                <a:lnTo>
                  <a:pt x="80368" y="0"/>
                </a:lnTo>
                <a:lnTo>
                  <a:pt x="89297" y="0"/>
                </a:lnTo>
                <a:lnTo>
                  <a:pt x="107157" y="0"/>
                </a:lnTo>
                <a:lnTo>
                  <a:pt x="116086" y="0"/>
                </a:lnTo>
                <a:lnTo>
                  <a:pt x="125016" y="8929"/>
                </a:lnTo>
                <a:lnTo>
                  <a:pt x="142875" y="17859"/>
                </a:lnTo>
                <a:lnTo>
                  <a:pt x="160735" y="26789"/>
                </a:lnTo>
                <a:lnTo>
                  <a:pt x="178594" y="35718"/>
                </a:lnTo>
                <a:lnTo>
                  <a:pt x="187524" y="53578"/>
                </a:lnTo>
                <a:lnTo>
                  <a:pt x="205383" y="62507"/>
                </a:lnTo>
                <a:lnTo>
                  <a:pt x="223243" y="71437"/>
                </a:lnTo>
                <a:lnTo>
                  <a:pt x="241102" y="80367"/>
                </a:lnTo>
                <a:lnTo>
                  <a:pt x="258961" y="89296"/>
                </a:lnTo>
                <a:lnTo>
                  <a:pt x="276821" y="89296"/>
                </a:lnTo>
                <a:lnTo>
                  <a:pt x="294680" y="89296"/>
                </a:lnTo>
                <a:lnTo>
                  <a:pt x="312539" y="89296"/>
                </a:lnTo>
                <a:lnTo>
                  <a:pt x="330399" y="89296"/>
                </a:lnTo>
                <a:lnTo>
                  <a:pt x="348258" y="89296"/>
                </a:lnTo>
                <a:lnTo>
                  <a:pt x="366118" y="80367"/>
                </a:lnTo>
                <a:lnTo>
                  <a:pt x="375047" y="71437"/>
                </a:lnTo>
                <a:lnTo>
                  <a:pt x="392907" y="62507"/>
                </a:lnTo>
                <a:lnTo>
                  <a:pt x="401836" y="53578"/>
                </a:lnTo>
                <a:lnTo>
                  <a:pt x="410766" y="44648"/>
                </a:lnTo>
                <a:lnTo>
                  <a:pt x="419696" y="35718"/>
                </a:lnTo>
                <a:lnTo>
                  <a:pt x="419696" y="26789"/>
                </a:lnTo>
                <a:lnTo>
                  <a:pt x="410766" y="17859"/>
                </a:lnTo>
                <a:lnTo>
                  <a:pt x="410766" y="8929"/>
                </a:lnTo>
                <a:lnTo>
                  <a:pt x="401836" y="0"/>
                </a:lnTo>
                <a:lnTo>
                  <a:pt x="392907" y="0"/>
                </a:lnTo>
                <a:lnTo>
                  <a:pt x="375047" y="0"/>
                </a:lnTo>
                <a:lnTo>
                  <a:pt x="366118" y="0"/>
                </a:lnTo>
                <a:lnTo>
                  <a:pt x="348258" y="8929"/>
                </a:lnTo>
                <a:lnTo>
                  <a:pt x="339329" y="17859"/>
                </a:lnTo>
                <a:lnTo>
                  <a:pt x="321469" y="35718"/>
                </a:lnTo>
                <a:lnTo>
                  <a:pt x="312539" y="53578"/>
                </a:lnTo>
                <a:lnTo>
                  <a:pt x="303610" y="71437"/>
                </a:lnTo>
                <a:lnTo>
                  <a:pt x="294680" y="89296"/>
                </a:lnTo>
                <a:lnTo>
                  <a:pt x="285750" y="125015"/>
                </a:lnTo>
                <a:lnTo>
                  <a:pt x="285750" y="151804"/>
                </a:lnTo>
                <a:lnTo>
                  <a:pt x="276821" y="178593"/>
                </a:lnTo>
                <a:lnTo>
                  <a:pt x="276821" y="214312"/>
                </a:lnTo>
                <a:lnTo>
                  <a:pt x="276821" y="250031"/>
                </a:lnTo>
                <a:lnTo>
                  <a:pt x="276821" y="267890"/>
                </a:lnTo>
                <a:lnTo>
                  <a:pt x="276821" y="303609"/>
                </a:lnTo>
                <a:lnTo>
                  <a:pt x="276821" y="330398"/>
                </a:lnTo>
                <a:lnTo>
                  <a:pt x="276821" y="348257"/>
                </a:lnTo>
                <a:lnTo>
                  <a:pt x="267891" y="375046"/>
                </a:lnTo>
                <a:lnTo>
                  <a:pt x="267891" y="401835"/>
                </a:lnTo>
                <a:lnTo>
                  <a:pt x="267891" y="428625"/>
                </a:lnTo>
                <a:lnTo>
                  <a:pt x="258961" y="437554"/>
                </a:lnTo>
                <a:lnTo>
                  <a:pt x="258961" y="464343"/>
                </a:lnTo>
                <a:lnTo>
                  <a:pt x="250032" y="482203"/>
                </a:lnTo>
                <a:lnTo>
                  <a:pt x="241102" y="491132"/>
                </a:lnTo>
                <a:lnTo>
                  <a:pt x="232172" y="508992"/>
                </a:lnTo>
                <a:lnTo>
                  <a:pt x="223243" y="508992"/>
                </a:lnTo>
                <a:lnTo>
                  <a:pt x="214313" y="517921"/>
                </a:lnTo>
                <a:lnTo>
                  <a:pt x="205383" y="517921"/>
                </a:lnTo>
                <a:lnTo>
                  <a:pt x="196454" y="517921"/>
                </a:lnTo>
                <a:lnTo>
                  <a:pt x="178594" y="508992"/>
                </a:lnTo>
                <a:lnTo>
                  <a:pt x="169664" y="491132"/>
                </a:lnTo>
                <a:lnTo>
                  <a:pt x="160735" y="482203"/>
                </a:lnTo>
                <a:lnTo>
                  <a:pt x="151805" y="455414"/>
                </a:lnTo>
                <a:lnTo>
                  <a:pt x="133946" y="419695"/>
                </a:lnTo>
                <a:lnTo>
                  <a:pt x="133946" y="419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5009555" y="2732484"/>
            <a:ext cx="267891" cy="303610"/>
          </a:xfrm>
          <a:custGeom>
            <a:avLst/>
            <a:gdLst/>
            <a:ahLst/>
            <a:cxnLst/>
            <a:rect l="0" t="0" r="0" b="0"/>
            <a:pathLst>
              <a:path w="267891" h="303610">
                <a:moveTo>
                  <a:pt x="267890" y="17860"/>
                </a:moveTo>
                <a:lnTo>
                  <a:pt x="267890" y="17860"/>
                </a:lnTo>
                <a:lnTo>
                  <a:pt x="267890" y="8930"/>
                </a:lnTo>
                <a:lnTo>
                  <a:pt x="267890" y="0"/>
                </a:lnTo>
                <a:lnTo>
                  <a:pt x="258961" y="0"/>
                </a:lnTo>
                <a:lnTo>
                  <a:pt x="250031" y="0"/>
                </a:lnTo>
                <a:lnTo>
                  <a:pt x="232172" y="8930"/>
                </a:lnTo>
                <a:lnTo>
                  <a:pt x="205383" y="17860"/>
                </a:lnTo>
                <a:lnTo>
                  <a:pt x="178593" y="26789"/>
                </a:lnTo>
                <a:lnTo>
                  <a:pt x="142875" y="44649"/>
                </a:lnTo>
                <a:lnTo>
                  <a:pt x="107156" y="53579"/>
                </a:lnTo>
                <a:lnTo>
                  <a:pt x="80367" y="71437"/>
                </a:lnTo>
                <a:lnTo>
                  <a:pt x="53578" y="80367"/>
                </a:lnTo>
                <a:lnTo>
                  <a:pt x="26789" y="98227"/>
                </a:lnTo>
                <a:lnTo>
                  <a:pt x="8929" y="107156"/>
                </a:lnTo>
                <a:lnTo>
                  <a:pt x="8929" y="107156"/>
                </a:lnTo>
                <a:lnTo>
                  <a:pt x="0" y="116086"/>
                </a:lnTo>
                <a:lnTo>
                  <a:pt x="0" y="125016"/>
                </a:lnTo>
                <a:lnTo>
                  <a:pt x="8929" y="133945"/>
                </a:lnTo>
                <a:lnTo>
                  <a:pt x="26789" y="133945"/>
                </a:lnTo>
                <a:lnTo>
                  <a:pt x="44648" y="142875"/>
                </a:lnTo>
                <a:lnTo>
                  <a:pt x="71437" y="151805"/>
                </a:lnTo>
                <a:lnTo>
                  <a:pt x="89297" y="151805"/>
                </a:lnTo>
                <a:lnTo>
                  <a:pt x="116086" y="169664"/>
                </a:lnTo>
                <a:lnTo>
                  <a:pt x="142875" y="178594"/>
                </a:lnTo>
                <a:lnTo>
                  <a:pt x="178593" y="187523"/>
                </a:lnTo>
                <a:lnTo>
                  <a:pt x="196453" y="196453"/>
                </a:lnTo>
                <a:lnTo>
                  <a:pt x="223242" y="214312"/>
                </a:lnTo>
                <a:lnTo>
                  <a:pt x="241101" y="214312"/>
                </a:lnTo>
                <a:lnTo>
                  <a:pt x="250031" y="223242"/>
                </a:lnTo>
                <a:lnTo>
                  <a:pt x="258961" y="232172"/>
                </a:lnTo>
                <a:lnTo>
                  <a:pt x="258961" y="232172"/>
                </a:lnTo>
                <a:lnTo>
                  <a:pt x="258961" y="241102"/>
                </a:lnTo>
                <a:lnTo>
                  <a:pt x="258961" y="250031"/>
                </a:lnTo>
                <a:lnTo>
                  <a:pt x="250031" y="258961"/>
                </a:lnTo>
                <a:lnTo>
                  <a:pt x="232172" y="267891"/>
                </a:lnTo>
                <a:lnTo>
                  <a:pt x="214312" y="267891"/>
                </a:lnTo>
                <a:lnTo>
                  <a:pt x="196453" y="285750"/>
                </a:lnTo>
                <a:lnTo>
                  <a:pt x="169664" y="285750"/>
                </a:lnTo>
                <a:lnTo>
                  <a:pt x="151804" y="294680"/>
                </a:lnTo>
                <a:lnTo>
                  <a:pt x="125015" y="303609"/>
                </a:lnTo>
                <a:lnTo>
                  <a:pt x="107156" y="303609"/>
                </a:lnTo>
                <a:lnTo>
                  <a:pt x="89297" y="294680"/>
                </a:lnTo>
                <a:lnTo>
                  <a:pt x="71437" y="294680"/>
                </a:lnTo>
                <a:lnTo>
                  <a:pt x="62508" y="285750"/>
                </a:lnTo>
                <a:lnTo>
                  <a:pt x="53578" y="267891"/>
                </a:lnTo>
                <a:lnTo>
                  <a:pt x="44648" y="250031"/>
                </a:lnTo>
                <a:lnTo>
                  <a:pt x="44648" y="2500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5322094" y="2830711"/>
            <a:ext cx="178595" cy="151805"/>
          </a:xfrm>
          <a:custGeom>
            <a:avLst/>
            <a:gdLst/>
            <a:ahLst/>
            <a:cxnLst/>
            <a:rect l="0" t="0" r="0" b="0"/>
            <a:pathLst>
              <a:path w="178595" h="151805">
                <a:moveTo>
                  <a:pt x="53578" y="53578"/>
                </a:moveTo>
                <a:lnTo>
                  <a:pt x="62508" y="62507"/>
                </a:lnTo>
                <a:lnTo>
                  <a:pt x="80367" y="80367"/>
                </a:lnTo>
                <a:lnTo>
                  <a:pt x="80367" y="98226"/>
                </a:lnTo>
                <a:lnTo>
                  <a:pt x="89297" y="107156"/>
                </a:lnTo>
                <a:lnTo>
                  <a:pt x="89297" y="116085"/>
                </a:lnTo>
                <a:lnTo>
                  <a:pt x="98226" y="125015"/>
                </a:lnTo>
                <a:lnTo>
                  <a:pt x="98226" y="133945"/>
                </a:lnTo>
                <a:lnTo>
                  <a:pt x="98226" y="142875"/>
                </a:lnTo>
                <a:lnTo>
                  <a:pt x="107156" y="142875"/>
                </a:lnTo>
                <a:lnTo>
                  <a:pt x="107156" y="151804"/>
                </a:lnTo>
                <a:lnTo>
                  <a:pt x="116086" y="151804"/>
                </a:lnTo>
                <a:lnTo>
                  <a:pt x="116086" y="142875"/>
                </a:lnTo>
                <a:lnTo>
                  <a:pt x="125015" y="151804"/>
                </a:lnTo>
                <a:lnTo>
                  <a:pt x="133945" y="142875"/>
                </a:lnTo>
                <a:lnTo>
                  <a:pt x="142875" y="133945"/>
                </a:lnTo>
                <a:lnTo>
                  <a:pt x="151804" y="125015"/>
                </a:lnTo>
                <a:lnTo>
                  <a:pt x="169664" y="116085"/>
                </a:lnTo>
                <a:lnTo>
                  <a:pt x="169664" y="107156"/>
                </a:lnTo>
                <a:lnTo>
                  <a:pt x="178594" y="89296"/>
                </a:lnTo>
                <a:lnTo>
                  <a:pt x="178594" y="80367"/>
                </a:lnTo>
                <a:lnTo>
                  <a:pt x="178594" y="62507"/>
                </a:lnTo>
                <a:lnTo>
                  <a:pt x="178594" y="44648"/>
                </a:lnTo>
                <a:lnTo>
                  <a:pt x="169664" y="35718"/>
                </a:lnTo>
                <a:lnTo>
                  <a:pt x="160734" y="17859"/>
                </a:lnTo>
                <a:lnTo>
                  <a:pt x="142875" y="8929"/>
                </a:lnTo>
                <a:lnTo>
                  <a:pt x="133945" y="0"/>
                </a:lnTo>
                <a:lnTo>
                  <a:pt x="116086" y="0"/>
                </a:lnTo>
                <a:lnTo>
                  <a:pt x="89297" y="0"/>
                </a:lnTo>
                <a:lnTo>
                  <a:pt x="71437" y="8929"/>
                </a:lnTo>
                <a:lnTo>
                  <a:pt x="53578" y="26789"/>
                </a:lnTo>
                <a:lnTo>
                  <a:pt x="26789" y="44648"/>
                </a:lnTo>
                <a:lnTo>
                  <a:pt x="0" y="71437"/>
                </a:lnTo>
                <a:lnTo>
                  <a:pt x="0" y="71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5581055" y="2821781"/>
            <a:ext cx="884040" cy="160735"/>
          </a:xfrm>
          <a:custGeom>
            <a:avLst/>
            <a:gdLst/>
            <a:ahLst/>
            <a:cxnLst/>
            <a:rect l="0" t="0" r="0" b="0"/>
            <a:pathLst>
              <a:path w="884040" h="160735">
                <a:moveTo>
                  <a:pt x="0" y="160734"/>
                </a:moveTo>
                <a:lnTo>
                  <a:pt x="0" y="151805"/>
                </a:lnTo>
                <a:lnTo>
                  <a:pt x="17859" y="133945"/>
                </a:lnTo>
                <a:lnTo>
                  <a:pt x="26789" y="125015"/>
                </a:lnTo>
                <a:lnTo>
                  <a:pt x="26789" y="116086"/>
                </a:lnTo>
                <a:lnTo>
                  <a:pt x="35718" y="98226"/>
                </a:lnTo>
                <a:lnTo>
                  <a:pt x="44648" y="89297"/>
                </a:lnTo>
                <a:lnTo>
                  <a:pt x="44648" y="80367"/>
                </a:lnTo>
                <a:lnTo>
                  <a:pt x="53578" y="62508"/>
                </a:lnTo>
                <a:lnTo>
                  <a:pt x="62508" y="53578"/>
                </a:lnTo>
                <a:lnTo>
                  <a:pt x="62508" y="44648"/>
                </a:lnTo>
                <a:lnTo>
                  <a:pt x="71437" y="35719"/>
                </a:lnTo>
                <a:lnTo>
                  <a:pt x="80367" y="17859"/>
                </a:lnTo>
                <a:lnTo>
                  <a:pt x="80367" y="17859"/>
                </a:lnTo>
                <a:lnTo>
                  <a:pt x="89297" y="17859"/>
                </a:lnTo>
                <a:lnTo>
                  <a:pt x="98226" y="17859"/>
                </a:lnTo>
                <a:lnTo>
                  <a:pt x="98226" y="17859"/>
                </a:lnTo>
                <a:lnTo>
                  <a:pt x="107156" y="26789"/>
                </a:lnTo>
                <a:lnTo>
                  <a:pt x="116086" y="35719"/>
                </a:lnTo>
                <a:lnTo>
                  <a:pt x="125015" y="44648"/>
                </a:lnTo>
                <a:lnTo>
                  <a:pt x="133945" y="53578"/>
                </a:lnTo>
                <a:lnTo>
                  <a:pt x="133945" y="71437"/>
                </a:lnTo>
                <a:lnTo>
                  <a:pt x="142875" y="89297"/>
                </a:lnTo>
                <a:lnTo>
                  <a:pt x="151804" y="98226"/>
                </a:lnTo>
                <a:lnTo>
                  <a:pt x="160734" y="116086"/>
                </a:lnTo>
                <a:lnTo>
                  <a:pt x="160734" y="125015"/>
                </a:lnTo>
                <a:lnTo>
                  <a:pt x="169664" y="133945"/>
                </a:lnTo>
                <a:lnTo>
                  <a:pt x="178593" y="142875"/>
                </a:lnTo>
                <a:lnTo>
                  <a:pt x="178593" y="142875"/>
                </a:lnTo>
                <a:lnTo>
                  <a:pt x="187523" y="142875"/>
                </a:lnTo>
                <a:lnTo>
                  <a:pt x="187523" y="142875"/>
                </a:lnTo>
                <a:lnTo>
                  <a:pt x="196453" y="142875"/>
                </a:lnTo>
                <a:lnTo>
                  <a:pt x="196453" y="142875"/>
                </a:lnTo>
                <a:lnTo>
                  <a:pt x="205383" y="133945"/>
                </a:lnTo>
                <a:lnTo>
                  <a:pt x="214312" y="133945"/>
                </a:lnTo>
                <a:lnTo>
                  <a:pt x="214312" y="116086"/>
                </a:lnTo>
                <a:lnTo>
                  <a:pt x="223242" y="107156"/>
                </a:lnTo>
                <a:lnTo>
                  <a:pt x="232172" y="89297"/>
                </a:lnTo>
                <a:lnTo>
                  <a:pt x="241101" y="71437"/>
                </a:lnTo>
                <a:lnTo>
                  <a:pt x="258961" y="53578"/>
                </a:lnTo>
                <a:lnTo>
                  <a:pt x="267890" y="44648"/>
                </a:lnTo>
                <a:lnTo>
                  <a:pt x="285750" y="35719"/>
                </a:lnTo>
                <a:lnTo>
                  <a:pt x="294679" y="17859"/>
                </a:lnTo>
                <a:lnTo>
                  <a:pt x="303609" y="17859"/>
                </a:lnTo>
                <a:lnTo>
                  <a:pt x="312539" y="17859"/>
                </a:lnTo>
                <a:lnTo>
                  <a:pt x="312539" y="17859"/>
                </a:lnTo>
                <a:lnTo>
                  <a:pt x="321468" y="17859"/>
                </a:lnTo>
                <a:lnTo>
                  <a:pt x="330398" y="26789"/>
                </a:lnTo>
                <a:lnTo>
                  <a:pt x="339328" y="26789"/>
                </a:lnTo>
                <a:lnTo>
                  <a:pt x="348258" y="35719"/>
                </a:lnTo>
                <a:lnTo>
                  <a:pt x="357187" y="44648"/>
                </a:lnTo>
                <a:lnTo>
                  <a:pt x="375047" y="53578"/>
                </a:lnTo>
                <a:lnTo>
                  <a:pt x="383976" y="53578"/>
                </a:lnTo>
                <a:lnTo>
                  <a:pt x="392906" y="62508"/>
                </a:lnTo>
                <a:lnTo>
                  <a:pt x="401836" y="71437"/>
                </a:lnTo>
                <a:lnTo>
                  <a:pt x="410765" y="71437"/>
                </a:lnTo>
                <a:lnTo>
                  <a:pt x="428625" y="71437"/>
                </a:lnTo>
                <a:lnTo>
                  <a:pt x="437554" y="71437"/>
                </a:lnTo>
                <a:lnTo>
                  <a:pt x="446484" y="62508"/>
                </a:lnTo>
                <a:lnTo>
                  <a:pt x="455414" y="62508"/>
                </a:lnTo>
                <a:lnTo>
                  <a:pt x="464343" y="62508"/>
                </a:lnTo>
                <a:lnTo>
                  <a:pt x="473273" y="53578"/>
                </a:lnTo>
                <a:lnTo>
                  <a:pt x="473273" y="44648"/>
                </a:lnTo>
                <a:lnTo>
                  <a:pt x="482203" y="35719"/>
                </a:lnTo>
                <a:lnTo>
                  <a:pt x="482203" y="26789"/>
                </a:lnTo>
                <a:lnTo>
                  <a:pt x="482203" y="17859"/>
                </a:lnTo>
                <a:lnTo>
                  <a:pt x="482203" y="8930"/>
                </a:lnTo>
                <a:lnTo>
                  <a:pt x="473273" y="0"/>
                </a:lnTo>
                <a:lnTo>
                  <a:pt x="464343" y="0"/>
                </a:lnTo>
                <a:lnTo>
                  <a:pt x="455414" y="0"/>
                </a:lnTo>
                <a:lnTo>
                  <a:pt x="446484" y="0"/>
                </a:lnTo>
                <a:lnTo>
                  <a:pt x="428625" y="0"/>
                </a:lnTo>
                <a:lnTo>
                  <a:pt x="410765" y="8930"/>
                </a:lnTo>
                <a:lnTo>
                  <a:pt x="401836" y="17859"/>
                </a:lnTo>
                <a:lnTo>
                  <a:pt x="392906" y="17859"/>
                </a:lnTo>
                <a:lnTo>
                  <a:pt x="375047" y="35719"/>
                </a:lnTo>
                <a:lnTo>
                  <a:pt x="366117" y="53578"/>
                </a:lnTo>
                <a:lnTo>
                  <a:pt x="366117" y="62508"/>
                </a:lnTo>
                <a:lnTo>
                  <a:pt x="366117" y="71437"/>
                </a:lnTo>
                <a:lnTo>
                  <a:pt x="366117" y="89297"/>
                </a:lnTo>
                <a:lnTo>
                  <a:pt x="375047" y="98226"/>
                </a:lnTo>
                <a:lnTo>
                  <a:pt x="383976" y="107156"/>
                </a:lnTo>
                <a:lnTo>
                  <a:pt x="401836" y="125015"/>
                </a:lnTo>
                <a:lnTo>
                  <a:pt x="419695" y="125015"/>
                </a:lnTo>
                <a:lnTo>
                  <a:pt x="446484" y="133945"/>
                </a:lnTo>
                <a:lnTo>
                  <a:pt x="464343" y="133945"/>
                </a:lnTo>
                <a:lnTo>
                  <a:pt x="491133" y="133945"/>
                </a:lnTo>
                <a:lnTo>
                  <a:pt x="508992" y="125015"/>
                </a:lnTo>
                <a:lnTo>
                  <a:pt x="535781" y="125015"/>
                </a:lnTo>
                <a:lnTo>
                  <a:pt x="562570" y="125015"/>
                </a:lnTo>
                <a:lnTo>
                  <a:pt x="589359" y="116086"/>
                </a:lnTo>
                <a:lnTo>
                  <a:pt x="607218" y="107156"/>
                </a:lnTo>
                <a:lnTo>
                  <a:pt x="625078" y="98226"/>
                </a:lnTo>
                <a:lnTo>
                  <a:pt x="642937" y="98226"/>
                </a:lnTo>
                <a:lnTo>
                  <a:pt x="651867" y="89297"/>
                </a:lnTo>
                <a:lnTo>
                  <a:pt x="660797" y="80367"/>
                </a:lnTo>
                <a:lnTo>
                  <a:pt x="669726" y="80367"/>
                </a:lnTo>
                <a:lnTo>
                  <a:pt x="669726" y="71437"/>
                </a:lnTo>
                <a:lnTo>
                  <a:pt x="678656" y="71437"/>
                </a:lnTo>
                <a:lnTo>
                  <a:pt x="678656" y="71437"/>
                </a:lnTo>
                <a:lnTo>
                  <a:pt x="678656" y="71437"/>
                </a:lnTo>
                <a:lnTo>
                  <a:pt x="678656" y="71437"/>
                </a:lnTo>
                <a:lnTo>
                  <a:pt x="678656" y="71437"/>
                </a:lnTo>
                <a:lnTo>
                  <a:pt x="687586" y="80367"/>
                </a:lnTo>
                <a:lnTo>
                  <a:pt x="687586" y="89297"/>
                </a:lnTo>
                <a:lnTo>
                  <a:pt x="696515" y="98226"/>
                </a:lnTo>
                <a:lnTo>
                  <a:pt x="705445" y="107156"/>
                </a:lnTo>
                <a:lnTo>
                  <a:pt x="714375" y="116086"/>
                </a:lnTo>
                <a:lnTo>
                  <a:pt x="723304" y="125015"/>
                </a:lnTo>
                <a:lnTo>
                  <a:pt x="732234" y="133945"/>
                </a:lnTo>
                <a:lnTo>
                  <a:pt x="741164" y="133945"/>
                </a:lnTo>
                <a:lnTo>
                  <a:pt x="759023" y="133945"/>
                </a:lnTo>
                <a:lnTo>
                  <a:pt x="776883" y="142875"/>
                </a:lnTo>
                <a:lnTo>
                  <a:pt x="785812" y="142875"/>
                </a:lnTo>
                <a:lnTo>
                  <a:pt x="803672" y="133945"/>
                </a:lnTo>
                <a:lnTo>
                  <a:pt x="821531" y="133945"/>
                </a:lnTo>
                <a:lnTo>
                  <a:pt x="839390" y="125015"/>
                </a:lnTo>
                <a:lnTo>
                  <a:pt x="848320" y="125015"/>
                </a:lnTo>
                <a:lnTo>
                  <a:pt x="866179" y="116086"/>
                </a:lnTo>
                <a:lnTo>
                  <a:pt x="875109" y="107156"/>
                </a:lnTo>
                <a:lnTo>
                  <a:pt x="884039" y="98226"/>
                </a:lnTo>
                <a:lnTo>
                  <a:pt x="884039" y="89297"/>
                </a:lnTo>
                <a:lnTo>
                  <a:pt x="884039" y="71437"/>
                </a:lnTo>
                <a:lnTo>
                  <a:pt x="884039" y="53578"/>
                </a:lnTo>
                <a:lnTo>
                  <a:pt x="875109" y="35719"/>
                </a:lnTo>
                <a:lnTo>
                  <a:pt x="857250" y="26789"/>
                </a:lnTo>
                <a:lnTo>
                  <a:pt x="848320" y="17859"/>
                </a:lnTo>
                <a:lnTo>
                  <a:pt x="821531" y="8930"/>
                </a:lnTo>
                <a:lnTo>
                  <a:pt x="803672" y="8930"/>
                </a:lnTo>
                <a:lnTo>
                  <a:pt x="776883" y="8930"/>
                </a:lnTo>
                <a:lnTo>
                  <a:pt x="759023" y="8930"/>
                </a:lnTo>
                <a:lnTo>
                  <a:pt x="732234" y="17859"/>
                </a:lnTo>
                <a:lnTo>
                  <a:pt x="705445" y="35719"/>
                </a:lnTo>
                <a:lnTo>
                  <a:pt x="705445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6491883" y="2821781"/>
            <a:ext cx="526852" cy="223243"/>
          </a:xfrm>
          <a:custGeom>
            <a:avLst/>
            <a:gdLst/>
            <a:ahLst/>
            <a:cxnLst/>
            <a:rect l="0" t="0" r="0" b="0"/>
            <a:pathLst>
              <a:path w="526852" h="223243">
                <a:moveTo>
                  <a:pt x="0" y="160734"/>
                </a:moveTo>
                <a:lnTo>
                  <a:pt x="0" y="160734"/>
                </a:lnTo>
                <a:lnTo>
                  <a:pt x="8930" y="160734"/>
                </a:lnTo>
                <a:lnTo>
                  <a:pt x="17859" y="160734"/>
                </a:lnTo>
                <a:lnTo>
                  <a:pt x="26789" y="151805"/>
                </a:lnTo>
                <a:lnTo>
                  <a:pt x="26789" y="142875"/>
                </a:lnTo>
                <a:lnTo>
                  <a:pt x="35719" y="142875"/>
                </a:lnTo>
                <a:lnTo>
                  <a:pt x="44648" y="125015"/>
                </a:lnTo>
                <a:lnTo>
                  <a:pt x="53578" y="107156"/>
                </a:lnTo>
                <a:lnTo>
                  <a:pt x="62508" y="98226"/>
                </a:lnTo>
                <a:lnTo>
                  <a:pt x="80367" y="80367"/>
                </a:lnTo>
                <a:lnTo>
                  <a:pt x="89297" y="62508"/>
                </a:lnTo>
                <a:lnTo>
                  <a:pt x="107156" y="44648"/>
                </a:lnTo>
                <a:lnTo>
                  <a:pt x="125015" y="35719"/>
                </a:lnTo>
                <a:lnTo>
                  <a:pt x="133945" y="17859"/>
                </a:lnTo>
                <a:lnTo>
                  <a:pt x="151805" y="17859"/>
                </a:lnTo>
                <a:lnTo>
                  <a:pt x="169664" y="8930"/>
                </a:lnTo>
                <a:lnTo>
                  <a:pt x="178594" y="8930"/>
                </a:lnTo>
                <a:lnTo>
                  <a:pt x="187523" y="8930"/>
                </a:lnTo>
                <a:lnTo>
                  <a:pt x="196453" y="8930"/>
                </a:lnTo>
                <a:lnTo>
                  <a:pt x="214312" y="17859"/>
                </a:lnTo>
                <a:lnTo>
                  <a:pt x="223242" y="17859"/>
                </a:lnTo>
                <a:lnTo>
                  <a:pt x="232172" y="35719"/>
                </a:lnTo>
                <a:lnTo>
                  <a:pt x="241101" y="53578"/>
                </a:lnTo>
                <a:lnTo>
                  <a:pt x="250031" y="62508"/>
                </a:lnTo>
                <a:lnTo>
                  <a:pt x="258961" y="80367"/>
                </a:lnTo>
                <a:lnTo>
                  <a:pt x="276820" y="98226"/>
                </a:lnTo>
                <a:lnTo>
                  <a:pt x="285750" y="107156"/>
                </a:lnTo>
                <a:lnTo>
                  <a:pt x="294680" y="116086"/>
                </a:lnTo>
                <a:lnTo>
                  <a:pt x="312539" y="133945"/>
                </a:lnTo>
                <a:lnTo>
                  <a:pt x="330398" y="133945"/>
                </a:lnTo>
                <a:lnTo>
                  <a:pt x="339328" y="142875"/>
                </a:lnTo>
                <a:lnTo>
                  <a:pt x="357187" y="142875"/>
                </a:lnTo>
                <a:lnTo>
                  <a:pt x="375047" y="142875"/>
                </a:lnTo>
                <a:lnTo>
                  <a:pt x="392906" y="142875"/>
                </a:lnTo>
                <a:lnTo>
                  <a:pt x="419695" y="133945"/>
                </a:lnTo>
                <a:lnTo>
                  <a:pt x="437555" y="133945"/>
                </a:lnTo>
                <a:lnTo>
                  <a:pt x="455414" y="125015"/>
                </a:lnTo>
                <a:lnTo>
                  <a:pt x="473273" y="107156"/>
                </a:lnTo>
                <a:lnTo>
                  <a:pt x="491133" y="98226"/>
                </a:lnTo>
                <a:lnTo>
                  <a:pt x="508992" y="80367"/>
                </a:lnTo>
                <a:lnTo>
                  <a:pt x="517922" y="62508"/>
                </a:lnTo>
                <a:lnTo>
                  <a:pt x="526851" y="44648"/>
                </a:lnTo>
                <a:lnTo>
                  <a:pt x="526851" y="26789"/>
                </a:lnTo>
                <a:lnTo>
                  <a:pt x="517922" y="8930"/>
                </a:lnTo>
                <a:lnTo>
                  <a:pt x="508992" y="8930"/>
                </a:lnTo>
                <a:lnTo>
                  <a:pt x="500062" y="0"/>
                </a:lnTo>
                <a:lnTo>
                  <a:pt x="482203" y="0"/>
                </a:lnTo>
                <a:lnTo>
                  <a:pt x="464344" y="0"/>
                </a:lnTo>
                <a:lnTo>
                  <a:pt x="455414" y="8930"/>
                </a:lnTo>
                <a:lnTo>
                  <a:pt x="446484" y="17859"/>
                </a:lnTo>
                <a:lnTo>
                  <a:pt x="428625" y="44648"/>
                </a:lnTo>
                <a:lnTo>
                  <a:pt x="419695" y="62508"/>
                </a:lnTo>
                <a:lnTo>
                  <a:pt x="410765" y="80367"/>
                </a:lnTo>
                <a:lnTo>
                  <a:pt x="401836" y="98226"/>
                </a:lnTo>
                <a:lnTo>
                  <a:pt x="401836" y="125015"/>
                </a:lnTo>
                <a:lnTo>
                  <a:pt x="410765" y="142875"/>
                </a:lnTo>
                <a:lnTo>
                  <a:pt x="428625" y="160734"/>
                </a:lnTo>
                <a:lnTo>
                  <a:pt x="446484" y="178594"/>
                </a:lnTo>
                <a:lnTo>
                  <a:pt x="482203" y="196453"/>
                </a:lnTo>
                <a:lnTo>
                  <a:pt x="526851" y="223242"/>
                </a:lnTo>
                <a:lnTo>
                  <a:pt x="526851" y="22324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4018359" y="3518296"/>
            <a:ext cx="321470" cy="410767"/>
          </a:xfrm>
          <a:custGeom>
            <a:avLst/>
            <a:gdLst/>
            <a:ahLst/>
            <a:cxnLst/>
            <a:rect l="0" t="0" r="0" b="0"/>
            <a:pathLst>
              <a:path w="321470" h="410767">
                <a:moveTo>
                  <a:pt x="321469" y="8930"/>
                </a:moveTo>
                <a:lnTo>
                  <a:pt x="312539" y="8930"/>
                </a:lnTo>
                <a:lnTo>
                  <a:pt x="294680" y="8930"/>
                </a:lnTo>
                <a:lnTo>
                  <a:pt x="276821" y="8930"/>
                </a:lnTo>
                <a:lnTo>
                  <a:pt x="267891" y="0"/>
                </a:lnTo>
                <a:lnTo>
                  <a:pt x="258961" y="8930"/>
                </a:lnTo>
                <a:lnTo>
                  <a:pt x="250032" y="0"/>
                </a:lnTo>
                <a:lnTo>
                  <a:pt x="241102" y="0"/>
                </a:lnTo>
                <a:lnTo>
                  <a:pt x="232172" y="8930"/>
                </a:lnTo>
                <a:lnTo>
                  <a:pt x="214313" y="17860"/>
                </a:lnTo>
                <a:lnTo>
                  <a:pt x="196454" y="26790"/>
                </a:lnTo>
                <a:lnTo>
                  <a:pt x="178594" y="35719"/>
                </a:lnTo>
                <a:lnTo>
                  <a:pt x="160735" y="62508"/>
                </a:lnTo>
                <a:lnTo>
                  <a:pt x="133946" y="80368"/>
                </a:lnTo>
                <a:lnTo>
                  <a:pt x="107157" y="107157"/>
                </a:lnTo>
                <a:lnTo>
                  <a:pt x="80368" y="133946"/>
                </a:lnTo>
                <a:lnTo>
                  <a:pt x="53579" y="151805"/>
                </a:lnTo>
                <a:lnTo>
                  <a:pt x="35719" y="169665"/>
                </a:lnTo>
                <a:lnTo>
                  <a:pt x="17860" y="187524"/>
                </a:lnTo>
                <a:lnTo>
                  <a:pt x="8930" y="196454"/>
                </a:lnTo>
                <a:lnTo>
                  <a:pt x="0" y="205383"/>
                </a:lnTo>
                <a:lnTo>
                  <a:pt x="0" y="214313"/>
                </a:lnTo>
                <a:lnTo>
                  <a:pt x="8930" y="223243"/>
                </a:lnTo>
                <a:lnTo>
                  <a:pt x="17860" y="223243"/>
                </a:lnTo>
                <a:lnTo>
                  <a:pt x="35719" y="232172"/>
                </a:lnTo>
                <a:lnTo>
                  <a:pt x="53579" y="232172"/>
                </a:lnTo>
                <a:lnTo>
                  <a:pt x="71438" y="232172"/>
                </a:lnTo>
                <a:lnTo>
                  <a:pt x="98227" y="241102"/>
                </a:lnTo>
                <a:lnTo>
                  <a:pt x="125016" y="250032"/>
                </a:lnTo>
                <a:lnTo>
                  <a:pt x="160735" y="258961"/>
                </a:lnTo>
                <a:lnTo>
                  <a:pt x="187524" y="258961"/>
                </a:lnTo>
                <a:lnTo>
                  <a:pt x="214313" y="267891"/>
                </a:lnTo>
                <a:lnTo>
                  <a:pt x="232172" y="285750"/>
                </a:lnTo>
                <a:lnTo>
                  <a:pt x="250032" y="285750"/>
                </a:lnTo>
                <a:lnTo>
                  <a:pt x="258961" y="294680"/>
                </a:lnTo>
                <a:lnTo>
                  <a:pt x="267891" y="312540"/>
                </a:lnTo>
                <a:lnTo>
                  <a:pt x="267891" y="312540"/>
                </a:lnTo>
                <a:lnTo>
                  <a:pt x="276821" y="321469"/>
                </a:lnTo>
                <a:lnTo>
                  <a:pt x="276821" y="339329"/>
                </a:lnTo>
                <a:lnTo>
                  <a:pt x="267891" y="348258"/>
                </a:lnTo>
                <a:lnTo>
                  <a:pt x="258961" y="357188"/>
                </a:lnTo>
                <a:lnTo>
                  <a:pt x="250032" y="375047"/>
                </a:lnTo>
                <a:lnTo>
                  <a:pt x="232172" y="383977"/>
                </a:lnTo>
                <a:lnTo>
                  <a:pt x="214313" y="392907"/>
                </a:lnTo>
                <a:lnTo>
                  <a:pt x="187524" y="401836"/>
                </a:lnTo>
                <a:lnTo>
                  <a:pt x="169664" y="410766"/>
                </a:lnTo>
                <a:lnTo>
                  <a:pt x="151805" y="410766"/>
                </a:lnTo>
                <a:lnTo>
                  <a:pt x="125016" y="410766"/>
                </a:lnTo>
                <a:lnTo>
                  <a:pt x="107157" y="410766"/>
                </a:lnTo>
                <a:lnTo>
                  <a:pt x="89297" y="401836"/>
                </a:lnTo>
                <a:lnTo>
                  <a:pt x="71438" y="392907"/>
                </a:lnTo>
                <a:lnTo>
                  <a:pt x="53579" y="375047"/>
                </a:lnTo>
                <a:lnTo>
                  <a:pt x="53579" y="3750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4339828" y="3705820"/>
            <a:ext cx="214314" cy="178595"/>
          </a:xfrm>
          <a:custGeom>
            <a:avLst/>
            <a:gdLst/>
            <a:ahLst/>
            <a:cxnLst/>
            <a:rect l="0" t="0" r="0" b="0"/>
            <a:pathLst>
              <a:path w="214314" h="178595">
                <a:moveTo>
                  <a:pt x="0" y="35719"/>
                </a:moveTo>
                <a:lnTo>
                  <a:pt x="8930" y="44648"/>
                </a:lnTo>
                <a:lnTo>
                  <a:pt x="26789" y="62508"/>
                </a:lnTo>
                <a:lnTo>
                  <a:pt x="35719" y="80367"/>
                </a:lnTo>
                <a:lnTo>
                  <a:pt x="44649" y="98226"/>
                </a:lnTo>
                <a:lnTo>
                  <a:pt x="53578" y="116086"/>
                </a:lnTo>
                <a:lnTo>
                  <a:pt x="53578" y="133945"/>
                </a:lnTo>
                <a:lnTo>
                  <a:pt x="62508" y="142875"/>
                </a:lnTo>
                <a:lnTo>
                  <a:pt x="62508" y="151805"/>
                </a:lnTo>
                <a:lnTo>
                  <a:pt x="71438" y="160734"/>
                </a:lnTo>
                <a:lnTo>
                  <a:pt x="71438" y="169664"/>
                </a:lnTo>
                <a:lnTo>
                  <a:pt x="80367" y="169664"/>
                </a:lnTo>
                <a:lnTo>
                  <a:pt x="89297" y="169664"/>
                </a:lnTo>
                <a:lnTo>
                  <a:pt x="98227" y="178594"/>
                </a:lnTo>
                <a:lnTo>
                  <a:pt x="107156" y="169664"/>
                </a:lnTo>
                <a:lnTo>
                  <a:pt x="125016" y="160734"/>
                </a:lnTo>
                <a:lnTo>
                  <a:pt x="133945" y="151805"/>
                </a:lnTo>
                <a:lnTo>
                  <a:pt x="151805" y="142875"/>
                </a:lnTo>
                <a:lnTo>
                  <a:pt x="169664" y="125016"/>
                </a:lnTo>
                <a:lnTo>
                  <a:pt x="187524" y="107156"/>
                </a:lnTo>
                <a:lnTo>
                  <a:pt x="196453" y="89297"/>
                </a:lnTo>
                <a:lnTo>
                  <a:pt x="205383" y="71437"/>
                </a:lnTo>
                <a:lnTo>
                  <a:pt x="214313" y="62508"/>
                </a:lnTo>
                <a:lnTo>
                  <a:pt x="214313" y="53578"/>
                </a:lnTo>
                <a:lnTo>
                  <a:pt x="214313" y="35719"/>
                </a:lnTo>
                <a:lnTo>
                  <a:pt x="205383" y="26789"/>
                </a:lnTo>
                <a:lnTo>
                  <a:pt x="196453" y="17859"/>
                </a:lnTo>
                <a:lnTo>
                  <a:pt x="187524" y="8930"/>
                </a:lnTo>
                <a:lnTo>
                  <a:pt x="169664" y="0"/>
                </a:lnTo>
                <a:lnTo>
                  <a:pt x="151805" y="0"/>
                </a:lnTo>
                <a:lnTo>
                  <a:pt x="133945" y="8930"/>
                </a:lnTo>
                <a:lnTo>
                  <a:pt x="107156" y="17859"/>
                </a:lnTo>
                <a:lnTo>
                  <a:pt x="80367" y="44648"/>
                </a:lnTo>
                <a:lnTo>
                  <a:pt x="53578" y="71437"/>
                </a:lnTo>
                <a:lnTo>
                  <a:pt x="53578" y="714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4348758" y="3705820"/>
            <a:ext cx="1044774" cy="250032"/>
          </a:xfrm>
          <a:custGeom>
            <a:avLst/>
            <a:gdLst/>
            <a:ahLst/>
            <a:cxnLst/>
            <a:rect l="0" t="0" r="0" b="0"/>
            <a:pathLst>
              <a:path w="1044774" h="250032">
                <a:moveTo>
                  <a:pt x="0" y="232172"/>
                </a:moveTo>
                <a:lnTo>
                  <a:pt x="17859" y="241101"/>
                </a:lnTo>
                <a:lnTo>
                  <a:pt x="44648" y="241101"/>
                </a:lnTo>
                <a:lnTo>
                  <a:pt x="80367" y="250031"/>
                </a:lnTo>
                <a:lnTo>
                  <a:pt x="116086" y="250031"/>
                </a:lnTo>
                <a:lnTo>
                  <a:pt x="142875" y="241101"/>
                </a:lnTo>
                <a:lnTo>
                  <a:pt x="178594" y="232172"/>
                </a:lnTo>
                <a:lnTo>
                  <a:pt x="205383" y="223242"/>
                </a:lnTo>
                <a:lnTo>
                  <a:pt x="232172" y="214312"/>
                </a:lnTo>
                <a:lnTo>
                  <a:pt x="258961" y="205383"/>
                </a:lnTo>
                <a:lnTo>
                  <a:pt x="276820" y="196453"/>
                </a:lnTo>
                <a:lnTo>
                  <a:pt x="294680" y="178594"/>
                </a:lnTo>
                <a:lnTo>
                  <a:pt x="303609" y="169664"/>
                </a:lnTo>
                <a:lnTo>
                  <a:pt x="321469" y="151805"/>
                </a:lnTo>
                <a:lnTo>
                  <a:pt x="330398" y="133945"/>
                </a:lnTo>
                <a:lnTo>
                  <a:pt x="339328" y="116086"/>
                </a:lnTo>
                <a:lnTo>
                  <a:pt x="348258" y="98226"/>
                </a:lnTo>
                <a:lnTo>
                  <a:pt x="357187" y="80367"/>
                </a:lnTo>
                <a:lnTo>
                  <a:pt x="366117" y="62508"/>
                </a:lnTo>
                <a:lnTo>
                  <a:pt x="375047" y="44648"/>
                </a:lnTo>
                <a:lnTo>
                  <a:pt x="383976" y="26789"/>
                </a:lnTo>
                <a:lnTo>
                  <a:pt x="383976" y="17859"/>
                </a:lnTo>
                <a:lnTo>
                  <a:pt x="392906" y="8930"/>
                </a:lnTo>
                <a:lnTo>
                  <a:pt x="401836" y="8930"/>
                </a:lnTo>
                <a:lnTo>
                  <a:pt x="401836" y="0"/>
                </a:lnTo>
                <a:lnTo>
                  <a:pt x="401836" y="0"/>
                </a:lnTo>
                <a:lnTo>
                  <a:pt x="410765" y="8930"/>
                </a:lnTo>
                <a:lnTo>
                  <a:pt x="410765" y="8930"/>
                </a:lnTo>
                <a:lnTo>
                  <a:pt x="419695" y="8930"/>
                </a:lnTo>
                <a:lnTo>
                  <a:pt x="419695" y="26789"/>
                </a:lnTo>
                <a:lnTo>
                  <a:pt x="419695" y="35719"/>
                </a:lnTo>
                <a:lnTo>
                  <a:pt x="428625" y="53578"/>
                </a:lnTo>
                <a:lnTo>
                  <a:pt x="428625" y="80367"/>
                </a:lnTo>
                <a:lnTo>
                  <a:pt x="437555" y="107156"/>
                </a:lnTo>
                <a:lnTo>
                  <a:pt x="437555" y="125016"/>
                </a:lnTo>
                <a:lnTo>
                  <a:pt x="446484" y="151805"/>
                </a:lnTo>
                <a:lnTo>
                  <a:pt x="446484" y="169664"/>
                </a:lnTo>
                <a:lnTo>
                  <a:pt x="455414" y="178594"/>
                </a:lnTo>
                <a:lnTo>
                  <a:pt x="455414" y="178594"/>
                </a:lnTo>
                <a:lnTo>
                  <a:pt x="464344" y="187523"/>
                </a:lnTo>
                <a:lnTo>
                  <a:pt x="473273" y="187523"/>
                </a:lnTo>
                <a:lnTo>
                  <a:pt x="473273" y="187523"/>
                </a:lnTo>
                <a:lnTo>
                  <a:pt x="482203" y="187523"/>
                </a:lnTo>
                <a:lnTo>
                  <a:pt x="491133" y="187523"/>
                </a:lnTo>
                <a:lnTo>
                  <a:pt x="500062" y="178594"/>
                </a:lnTo>
                <a:lnTo>
                  <a:pt x="508992" y="169664"/>
                </a:lnTo>
                <a:lnTo>
                  <a:pt x="517922" y="151805"/>
                </a:lnTo>
                <a:lnTo>
                  <a:pt x="526851" y="133945"/>
                </a:lnTo>
                <a:lnTo>
                  <a:pt x="544711" y="125016"/>
                </a:lnTo>
                <a:lnTo>
                  <a:pt x="553640" y="107156"/>
                </a:lnTo>
                <a:lnTo>
                  <a:pt x="571500" y="80367"/>
                </a:lnTo>
                <a:lnTo>
                  <a:pt x="580430" y="62508"/>
                </a:lnTo>
                <a:lnTo>
                  <a:pt x="598289" y="53578"/>
                </a:lnTo>
                <a:lnTo>
                  <a:pt x="616148" y="35719"/>
                </a:lnTo>
                <a:lnTo>
                  <a:pt x="625078" y="26789"/>
                </a:lnTo>
                <a:lnTo>
                  <a:pt x="642937" y="26789"/>
                </a:lnTo>
                <a:lnTo>
                  <a:pt x="651867" y="26789"/>
                </a:lnTo>
                <a:lnTo>
                  <a:pt x="669726" y="26789"/>
                </a:lnTo>
                <a:lnTo>
                  <a:pt x="678656" y="35719"/>
                </a:lnTo>
                <a:lnTo>
                  <a:pt x="687586" y="53578"/>
                </a:lnTo>
                <a:lnTo>
                  <a:pt x="696515" y="62508"/>
                </a:lnTo>
                <a:lnTo>
                  <a:pt x="705445" y="80367"/>
                </a:lnTo>
                <a:lnTo>
                  <a:pt x="714375" y="107156"/>
                </a:lnTo>
                <a:lnTo>
                  <a:pt x="723305" y="125016"/>
                </a:lnTo>
                <a:lnTo>
                  <a:pt x="732234" y="142875"/>
                </a:lnTo>
                <a:lnTo>
                  <a:pt x="750094" y="160734"/>
                </a:lnTo>
                <a:lnTo>
                  <a:pt x="759023" y="178594"/>
                </a:lnTo>
                <a:lnTo>
                  <a:pt x="776883" y="178594"/>
                </a:lnTo>
                <a:lnTo>
                  <a:pt x="785812" y="187523"/>
                </a:lnTo>
                <a:lnTo>
                  <a:pt x="803672" y="187523"/>
                </a:lnTo>
                <a:lnTo>
                  <a:pt x="821531" y="178594"/>
                </a:lnTo>
                <a:lnTo>
                  <a:pt x="830461" y="178594"/>
                </a:lnTo>
                <a:lnTo>
                  <a:pt x="848320" y="178594"/>
                </a:lnTo>
                <a:lnTo>
                  <a:pt x="866180" y="160734"/>
                </a:lnTo>
                <a:lnTo>
                  <a:pt x="875109" y="151805"/>
                </a:lnTo>
                <a:lnTo>
                  <a:pt x="884039" y="142875"/>
                </a:lnTo>
                <a:lnTo>
                  <a:pt x="892969" y="125016"/>
                </a:lnTo>
                <a:lnTo>
                  <a:pt x="901898" y="98226"/>
                </a:lnTo>
                <a:lnTo>
                  <a:pt x="910828" y="89297"/>
                </a:lnTo>
                <a:lnTo>
                  <a:pt x="910828" y="62508"/>
                </a:lnTo>
                <a:lnTo>
                  <a:pt x="910828" y="44648"/>
                </a:lnTo>
                <a:lnTo>
                  <a:pt x="901898" y="26789"/>
                </a:lnTo>
                <a:lnTo>
                  <a:pt x="892969" y="17859"/>
                </a:lnTo>
                <a:lnTo>
                  <a:pt x="884039" y="8930"/>
                </a:lnTo>
                <a:lnTo>
                  <a:pt x="875109" y="0"/>
                </a:lnTo>
                <a:lnTo>
                  <a:pt x="866180" y="0"/>
                </a:lnTo>
                <a:lnTo>
                  <a:pt x="866180" y="8930"/>
                </a:lnTo>
                <a:lnTo>
                  <a:pt x="857250" y="8930"/>
                </a:lnTo>
                <a:lnTo>
                  <a:pt x="848320" y="26789"/>
                </a:lnTo>
                <a:lnTo>
                  <a:pt x="839390" y="44648"/>
                </a:lnTo>
                <a:lnTo>
                  <a:pt x="830461" y="71437"/>
                </a:lnTo>
                <a:lnTo>
                  <a:pt x="830461" y="98226"/>
                </a:lnTo>
                <a:lnTo>
                  <a:pt x="839390" y="125016"/>
                </a:lnTo>
                <a:lnTo>
                  <a:pt x="839390" y="151805"/>
                </a:lnTo>
                <a:lnTo>
                  <a:pt x="848320" y="169664"/>
                </a:lnTo>
                <a:lnTo>
                  <a:pt x="866180" y="187523"/>
                </a:lnTo>
                <a:lnTo>
                  <a:pt x="875109" y="205383"/>
                </a:lnTo>
                <a:lnTo>
                  <a:pt x="892969" y="214312"/>
                </a:lnTo>
                <a:lnTo>
                  <a:pt x="919758" y="223242"/>
                </a:lnTo>
                <a:lnTo>
                  <a:pt x="946547" y="214312"/>
                </a:lnTo>
                <a:lnTo>
                  <a:pt x="973336" y="205383"/>
                </a:lnTo>
                <a:lnTo>
                  <a:pt x="1000125" y="196453"/>
                </a:lnTo>
                <a:lnTo>
                  <a:pt x="1044773" y="187523"/>
                </a:lnTo>
                <a:lnTo>
                  <a:pt x="1044773" y="1875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5509617" y="3518296"/>
            <a:ext cx="410767" cy="357189"/>
          </a:xfrm>
          <a:custGeom>
            <a:avLst/>
            <a:gdLst/>
            <a:ahLst/>
            <a:cxnLst/>
            <a:rect l="0" t="0" r="0" b="0"/>
            <a:pathLst>
              <a:path w="410767" h="357189">
                <a:moveTo>
                  <a:pt x="35719" y="8930"/>
                </a:moveTo>
                <a:lnTo>
                  <a:pt x="35719" y="0"/>
                </a:lnTo>
                <a:lnTo>
                  <a:pt x="26789" y="8930"/>
                </a:lnTo>
                <a:lnTo>
                  <a:pt x="26789" y="17860"/>
                </a:lnTo>
                <a:lnTo>
                  <a:pt x="17860" y="35719"/>
                </a:lnTo>
                <a:lnTo>
                  <a:pt x="17860" y="53579"/>
                </a:lnTo>
                <a:lnTo>
                  <a:pt x="8930" y="80368"/>
                </a:lnTo>
                <a:lnTo>
                  <a:pt x="8930" y="116086"/>
                </a:lnTo>
                <a:lnTo>
                  <a:pt x="0" y="151805"/>
                </a:lnTo>
                <a:lnTo>
                  <a:pt x="0" y="196454"/>
                </a:lnTo>
                <a:lnTo>
                  <a:pt x="0" y="232172"/>
                </a:lnTo>
                <a:lnTo>
                  <a:pt x="8930" y="276821"/>
                </a:lnTo>
                <a:lnTo>
                  <a:pt x="17860" y="303610"/>
                </a:lnTo>
                <a:lnTo>
                  <a:pt x="17860" y="321469"/>
                </a:lnTo>
                <a:lnTo>
                  <a:pt x="17860" y="339329"/>
                </a:lnTo>
                <a:lnTo>
                  <a:pt x="17860" y="339329"/>
                </a:lnTo>
                <a:lnTo>
                  <a:pt x="17860" y="348258"/>
                </a:lnTo>
                <a:lnTo>
                  <a:pt x="17860" y="357188"/>
                </a:lnTo>
                <a:lnTo>
                  <a:pt x="17860" y="357188"/>
                </a:lnTo>
                <a:lnTo>
                  <a:pt x="17860" y="348258"/>
                </a:lnTo>
                <a:lnTo>
                  <a:pt x="17860" y="348258"/>
                </a:lnTo>
                <a:lnTo>
                  <a:pt x="17860" y="348258"/>
                </a:lnTo>
                <a:lnTo>
                  <a:pt x="17860" y="330399"/>
                </a:lnTo>
                <a:lnTo>
                  <a:pt x="17860" y="321469"/>
                </a:lnTo>
                <a:lnTo>
                  <a:pt x="17860" y="312540"/>
                </a:lnTo>
                <a:lnTo>
                  <a:pt x="17860" y="294680"/>
                </a:lnTo>
                <a:lnTo>
                  <a:pt x="26789" y="276821"/>
                </a:lnTo>
                <a:lnTo>
                  <a:pt x="26789" y="258961"/>
                </a:lnTo>
                <a:lnTo>
                  <a:pt x="35719" y="241102"/>
                </a:lnTo>
                <a:lnTo>
                  <a:pt x="44649" y="214313"/>
                </a:lnTo>
                <a:lnTo>
                  <a:pt x="62508" y="196454"/>
                </a:lnTo>
                <a:lnTo>
                  <a:pt x="80367" y="169665"/>
                </a:lnTo>
                <a:lnTo>
                  <a:pt x="98227" y="142875"/>
                </a:lnTo>
                <a:lnTo>
                  <a:pt x="116086" y="125016"/>
                </a:lnTo>
                <a:lnTo>
                  <a:pt x="125016" y="107157"/>
                </a:lnTo>
                <a:lnTo>
                  <a:pt x="142875" y="89297"/>
                </a:lnTo>
                <a:lnTo>
                  <a:pt x="151805" y="89297"/>
                </a:lnTo>
                <a:lnTo>
                  <a:pt x="160735" y="80368"/>
                </a:lnTo>
                <a:lnTo>
                  <a:pt x="169664" y="71438"/>
                </a:lnTo>
                <a:lnTo>
                  <a:pt x="178594" y="71438"/>
                </a:lnTo>
                <a:lnTo>
                  <a:pt x="178594" y="80368"/>
                </a:lnTo>
                <a:lnTo>
                  <a:pt x="178594" y="80368"/>
                </a:lnTo>
                <a:lnTo>
                  <a:pt x="178594" y="89297"/>
                </a:lnTo>
                <a:lnTo>
                  <a:pt x="178594" y="107157"/>
                </a:lnTo>
                <a:lnTo>
                  <a:pt x="178594" y="125016"/>
                </a:lnTo>
                <a:lnTo>
                  <a:pt x="169664" y="142875"/>
                </a:lnTo>
                <a:lnTo>
                  <a:pt x="169664" y="169665"/>
                </a:lnTo>
                <a:lnTo>
                  <a:pt x="169664" y="196454"/>
                </a:lnTo>
                <a:lnTo>
                  <a:pt x="160735" y="214313"/>
                </a:lnTo>
                <a:lnTo>
                  <a:pt x="160735" y="232172"/>
                </a:lnTo>
                <a:lnTo>
                  <a:pt x="160735" y="241102"/>
                </a:lnTo>
                <a:lnTo>
                  <a:pt x="160735" y="250032"/>
                </a:lnTo>
                <a:lnTo>
                  <a:pt x="160735" y="250032"/>
                </a:lnTo>
                <a:lnTo>
                  <a:pt x="160735" y="258961"/>
                </a:lnTo>
                <a:lnTo>
                  <a:pt x="160735" y="258961"/>
                </a:lnTo>
                <a:lnTo>
                  <a:pt x="160735" y="258961"/>
                </a:lnTo>
                <a:lnTo>
                  <a:pt x="169664" y="258961"/>
                </a:lnTo>
                <a:lnTo>
                  <a:pt x="169664" y="250032"/>
                </a:lnTo>
                <a:lnTo>
                  <a:pt x="178594" y="241102"/>
                </a:lnTo>
                <a:lnTo>
                  <a:pt x="187524" y="232172"/>
                </a:lnTo>
                <a:lnTo>
                  <a:pt x="187524" y="223243"/>
                </a:lnTo>
                <a:lnTo>
                  <a:pt x="196453" y="214313"/>
                </a:lnTo>
                <a:lnTo>
                  <a:pt x="205383" y="196454"/>
                </a:lnTo>
                <a:lnTo>
                  <a:pt x="223242" y="187524"/>
                </a:lnTo>
                <a:lnTo>
                  <a:pt x="241102" y="178594"/>
                </a:lnTo>
                <a:lnTo>
                  <a:pt x="250031" y="160735"/>
                </a:lnTo>
                <a:lnTo>
                  <a:pt x="267891" y="160735"/>
                </a:lnTo>
                <a:lnTo>
                  <a:pt x="285750" y="151805"/>
                </a:lnTo>
                <a:lnTo>
                  <a:pt x="294680" y="151805"/>
                </a:lnTo>
                <a:lnTo>
                  <a:pt x="312539" y="151805"/>
                </a:lnTo>
                <a:lnTo>
                  <a:pt x="321469" y="151805"/>
                </a:lnTo>
                <a:lnTo>
                  <a:pt x="330399" y="160735"/>
                </a:lnTo>
                <a:lnTo>
                  <a:pt x="348258" y="178594"/>
                </a:lnTo>
                <a:lnTo>
                  <a:pt x="357188" y="196454"/>
                </a:lnTo>
                <a:lnTo>
                  <a:pt x="366117" y="214313"/>
                </a:lnTo>
                <a:lnTo>
                  <a:pt x="375047" y="232172"/>
                </a:lnTo>
                <a:lnTo>
                  <a:pt x="383977" y="258961"/>
                </a:lnTo>
                <a:lnTo>
                  <a:pt x="392906" y="276821"/>
                </a:lnTo>
                <a:lnTo>
                  <a:pt x="392906" y="294680"/>
                </a:lnTo>
                <a:lnTo>
                  <a:pt x="410766" y="312540"/>
                </a:lnTo>
                <a:lnTo>
                  <a:pt x="410766" y="3125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6045398" y="3696890"/>
            <a:ext cx="35720" cy="133947"/>
          </a:xfrm>
          <a:custGeom>
            <a:avLst/>
            <a:gdLst/>
            <a:ahLst/>
            <a:cxnLst/>
            <a:rect l="0" t="0" r="0" b="0"/>
            <a:pathLst>
              <a:path w="35720" h="133947">
                <a:moveTo>
                  <a:pt x="0" y="0"/>
                </a:moveTo>
                <a:lnTo>
                  <a:pt x="0" y="0"/>
                </a:lnTo>
                <a:lnTo>
                  <a:pt x="8930" y="17860"/>
                </a:lnTo>
                <a:lnTo>
                  <a:pt x="8930" y="35719"/>
                </a:lnTo>
                <a:lnTo>
                  <a:pt x="8930" y="53578"/>
                </a:lnTo>
                <a:lnTo>
                  <a:pt x="17860" y="71438"/>
                </a:lnTo>
                <a:lnTo>
                  <a:pt x="17860" y="80367"/>
                </a:lnTo>
                <a:lnTo>
                  <a:pt x="17860" y="98227"/>
                </a:lnTo>
                <a:lnTo>
                  <a:pt x="26790" y="107156"/>
                </a:lnTo>
                <a:lnTo>
                  <a:pt x="35719" y="133946"/>
                </a:lnTo>
                <a:lnTo>
                  <a:pt x="35719" y="1339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6054328" y="3545086"/>
            <a:ext cx="17861" cy="26790"/>
          </a:xfrm>
          <a:custGeom>
            <a:avLst/>
            <a:gdLst/>
            <a:ahLst/>
            <a:cxnLst/>
            <a:rect l="0" t="0" r="0" b="0"/>
            <a:pathLst>
              <a:path w="17861" h="26790">
                <a:moveTo>
                  <a:pt x="0" y="8929"/>
                </a:moveTo>
                <a:lnTo>
                  <a:pt x="0" y="0"/>
                </a:lnTo>
                <a:lnTo>
                  <a:pt x="0" y="0"/>
                </a:lnTo>
                <a:lnTo>
                  <a:pt x="0" y="8929"/>
                </a:lnTo>
                <a:lnTo>
                  <a:pt x="8930" y="17859"/>
                </a:lnTo>
                <a:lnTo>
                  <a:pt x="17860" y="26789"/>
                </a:lnTo>
                <a:lnTo>
                  <a:pt x="17860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6161484" y="3607593"/>
            <a:ext cx="455415" cy="553642"/>
          </a:xfrm>
          <a:custGeom>
            <a:avLst/>
            <a:gdLst/>
            <a:ahLst/>
            <a:cxnLst/>
            <a:rect l="0" t="0" r="0" b="0"/>
            <a:pathLst>
              <a:path w="455415" h="553642">
                <a:moveTo>
                  <a:pt x="0" y="178594"/>
                </a:moveTo>
                <a:lnTo>
                  <a:pt x="0" y="178594"/>
                </a:lnTo>
                <a:lnTo>
                  <a:pt x="0" y="178594"/>
                </a:lnTo>
                <a:lnTo>
                  <a:pt x="0" y="178594"/>
                </a:lnTo>
                <a:lnTo>
                  <a:pt x="0" y="178594"/>
                </a:lnTo>
                <a:lnTo>
                  <a:pt x="0" y="178594"/>
                </a:lnTo>
                <a:lnTo>
                  <a:pt x="8930" y="169664"/>
                </a:lnTo>
                <a:lnTo>
                  <a:pt x="8930" y="151805"/>
                </a:lnTo>
                <a:lnTo>
                  <a:pt x="17860" y="142875"/>
                </a:lnTo>
                <a:lnTo>
                  <a:pt x="26789" y="125016"/>
                </a:lnTo>
                <a:lnTo>
                  <a:pt x="35719" y="107157"/>
                </a:lnTo>
                <a:lnTo>
                  <a:pt x="44649" y="89297"/>
                </a:lnTo>
                <a:lnTo>
                  <a:pt x="53579" y="71438"/>
                </a:lnTo>
                <a:lnTo>
                  <a:pt x="71438" y="53578"/>
                </a:lnTo>
                <a:lnTo>
                  <a:pt x="89297" y="44649"/>
                </a:lnTo>
                <a:lnTo>
                  <a:pt x="107157" y="35719"/>
                </a:lnTo>
                <a:lnTo>
                  <a:pt x="116086" y="26789"/>
                </a:lnTo>
                <a:lnTo>
                  <a:pt x="133946" y="17860"/>
                </a:lnTo>
                <a:lnTo>
                  <a:pt x="142875" y="17860"/>
                </a:lnTo>
                <a:lnTo>
                  <a:pt x="160735" y="17860"/>
                </a:lnTo>
                <a:lnTo>
                  <a:pt x="169664" y="26789"/>
                </a:lnTo>
                <a:lnTo>
                  <a:pt x="178594" y="35719"/>
                </a:lnTo>
                <a:lnTo>
                  <a:pt x="196454" y="44649"/>
                </a:lnTo>
                <a:lnTo>
                  <a:pt x="205383" y="53578"/>
                </a:lnTo>
                <a:lnTo>
                  <a:pt x="214313" y="62508"/>
                </a:lnTo>
                <a:lnTo>
                  <a:pt x="223243" y="89297"/>
                </a:lnTo>
                <a:lnTo>
                  <a:pt x="232172" y="98227"/>
                </a:lnTo>
                <a:lnTo>
                  <a:pt x="250032" y="116086"/>
                </a:lnTo>
                <a:lnTo>
                  <a:pt x="258961" y="125016"/>
                </a:lnTo>
                <a:lnTo>
                  <a:pt x="276821" y="133946"/>
                </a:lnTo>
                <a:lnTo>
                  <a:pt x="285750" y="142875"/>
                </a:lnTo>
                <a:lnTo>
                  <a:pt x="303610" y="151805"/>
                </a:lnTo>
                <a:lnTo>
                  <a:pt x="321469" y="151805"/>
                </a:lnTo>
                <a:lnTo>
                  <a:pt x="339329" y="151805"/>
                </a:lnTo>
                <a:lnTo>
                  <a:pt x="357188" y="151805"/>
                </a:lnTo>
                <a:lnTo>
                  <a:pt x="375047" y="151805"/>
                </a:lnTo>
                <a:lnTo>
                  <a:pt x="392907" y="142875"/>
                </a:lnTo>
                <a:lnTo>
                  <a:pt x="419696" y="133946"/>
                </a:lnTo>
                <a:lnTo>
                  <a:pt x="428625" y="125016"/>
                </a:lnTo>
                <a:lnTo>
                  <a:pt x="437555" y="107157"/>
                </a:lnTo>
                <a:lnTo>
                  <a:pt x="446485" y="89297"/>
                </a:lnTo>
                <a:lnTo>
                  <a:pt x="446485" y="71438"/>
                </a:lnTo>
                <a:lnTo>
                  <a:pt x="455414" y="53578"/>
                </a:lnTo>
                <a:lnTo>
                  <a:pt x="446485" y="35719"/>
                </a:lnTo>
                <a:lnTo>
                  <a:pt x="446485" y="26789"/>
                </a:lnTo>
                <a:lnTo>
                  <a:pt x="428625" y="8930"/>
                </a:lnTo>
                <a:lnTo>
                  <a:pt x="419696" y="0"/>
                </a:lnTo>
                <a:lnTo>
                  <a:pt x="401836" y="0"/>
                </a:lnTo>
                <a:lnTo>
                  <a:pt x="383977" y="0"/>
                </a:lnTo>
                <a:lnTo>
                  <a:pt x="366118" y="8930"/>
                </a:lnTo>
                <a:lnTo>
                  <a:pt x="348258" y="8930"/>
                </a:lnTo>
                <a:lnTo>
                  <a:pt x="330399" y="26789"/>
                </a:lnTo>
                <a:lnTo>
                  <a:pt x="312539" y="35719"/>
                </a:lnTo>
                <a:lnTo>
                  <a:pt x="294680" y="62508"/>
                </a:lnTo>
                <a:lnTo>
                  <a:pt x="285750" y="80368"/>
                </a:lnTo>
                <a:lnTo>
                  <a:pt x="276821" y="98227"/>
                </a:lnTo>
                <a:lnTo>
                  <a:pt x="267891" y="116086"/>
                </a:lnTo>
                <a:lnTo>
                  <a:pt x="267891" y="133946"/>
                </a:lnTo>
                <a:lnTo>
                  <a:pt x="267891" y="142875"/>
                </a:lnTo>
                <a:lnTo>
                  <a:pt x="276821" y="151805"/>
                </a:lnTo>
                <a:lnTo>
                  <a:pt x="285750" y="151805"/>
                </a:lnTo>
                <a:lnTo>
                  <a:pt x="303610" y="160735"/>
                </a:lnTo>
                <a:lnTo>
                  <a:pt x="312539" y="160735"/>
                </a:lnTo>
                <a:lnTo>
                  <a:pt x="330399" y="160735"/>
                </a:lnTo>
                <a:lnTo>
                  <a:pt x="339329" y="160735"/>
                </a:lnTo>
                <a:lnTo>
                  <a:pt x="357188" y="151805"/>
                </a:lnTo>
                <a:lnTo>
                  <a:pt x="366118" y="142875"/>
                </a:lnTo>
                <a:lnTo>
                  <a:pt x="375047" y="133946"/>
                </a:lnTo>
                <a:lnTo>
                  <a:pt x="383977" y="125016"/>
                </a:lnTo>
                <a:lnTo>
                  <a:pt x="392907" y="107157"/>
                </a:lnTo>
                <a:lnTo>
                  <a:pt x="401836" y="98227"/>
                </a:lnTo>
                <a:lnTo>
                  <a:pt x="410766" y="89297"/>
                </a:lnTo>
                <a:lnTo>
                  <a:pt x="419696" y="80368"/>
                </a:lnTo>
                <a:lnTo>
                  <a:pt x="419696" y="80368"/>
                </a:lnTo>
                <a:lnTo>
                  <a:pt x="419696" y="80368"/>
                </a:lnTo>
                <a:lnTo>
                  <a:pt x="428625" y="71438"/>
                </a:lnTo>
                <a:lnTo>
                  <a:pt x="428625" y="71438"/>
                </a:lnTo>
                <a:lnTo>
                  <a:pt x="428625" y="80368"/>
                </a:lnTo>
                <a:lnTo>
                  <a:pt x="428625" y="89297"/>
                </a:lnTo>
                <a:lnTo>
                  <a:pt x="428625" y="89297"/>
                </a:lnTo>
                <a:lnTo>
                  <a:pt x="437555" y="107157"/>
                </a:lnTo>
                <a:lnTo>
                  <a:pt x="437555" y="125016"/>
                </a:lnTo>
                <a:lnTo>
                  <a:pt x="437555" y="142875"/>
                </a:lnTo>
                <a:lnTo>
                  <a:pt x="437555" y="169664"/>
                </a:lnTo>
                <a:lnTo>
                  <a:pt x="437555" y="196453"/>
                </a:lnTo>
                <a:lnTo>
                  <a:pt x="437555" y="223243"/>
                </a:lnTo>
                <a:lnTo>
                  <a:pt x="437555" y="250032"/>
                </a:lnTo>
                <a:lnTo>
                  <a:pt x="428625" y="276821"/>
                </a:lnTo>
                <a:lnTo>
                  <a:pt x="428625" y="303610"/>
                </a:lnTo>
                <a:lnTo>
                  <a:pt x="428625" y="330399"/>
                </a:lnTo>
                <a:lnTo>
                  <a:pt x="419696" y="357188"/>
                </a:lnTo>
                <a:lnTo>
                  <a:pt x="410766" y="383977"/>
                </a:lnTo>
                <a:lnTo>
                  <a:pt x="401836" y="410766"/>
                </a:lnTo>
                <a:lnTo>
                  <a:pt x="401836" y="437555"/>
                </a:lnTo>
                <a:lnTo>
                  <a:pt x="383977" y="455414"/>
                </a:lnTo>
                <a:lnTo>
                  <a:pt x="375047" y="482203"/>
                </a:lnTo>
                <a:lnTo>
                  <a:pt x="357188" y="500063"/>
                </a:lnTo>
                <a:lnTo>
                  <a:pt x="348258" y="517922"/>
                </a:lnTo>
                <a:lnTo>
                  <a:pt x="330399" y="535782"/>
                </a:lnTo>
                <a:lnTo>
                  <a:pt x="312539" y="544711"/>
                </a:lnTo>
                <a:lnTo>
                  <a:pt x="294680" y="553641"/>
                </a:lnTo>
                <a:lnTo>
                  <a:pt x="276821" y="553641"/>
                </a:lnTo>
                <a:lnTo>
                  <a:pt x="258961" y="553641"/>
                </a:lnTo>
                <a:lnTo>
                  <a:pt x="232172" y="553641"/>
                </a:lnTo>
                <a:lnTo>
                  <a:pt x="214313" y="544711"/>
                </a:lnTo>
                <a:lnTo>
                  <a:pt x="196454" y="526852"/>
                </a:lnTo>
                <a:lnTo>
                  <a:pt x="178594" y="508993"/>
                </a:lnTo>
                <a:lnTo>
                  <a:pt x="151805" y="482203"/>
                </a:lnTo>
                <a:lnTo>
                  <a:pt x="151805" y="4822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6768703" y="3670101"/>
            <a:ext cx="312540" cy="17861"/>
          </a:xfrm>
          <a:custGeom>
            <a:avLst/>
            <a:gdLst/>
            <a:ahLst/>
            <a:cxnLst/>
            <a:rect l="0" t="0" r="0" b="0"/>
            <a:pathLst>
              <a:path w="312540" h="17861">
                <a:moveTo>
                  <a:pt x="0" y="8930"/>
                </a:moveTo>
                <a:lnTo>
                  <a:pt x="17860" y="8930"/>
                </a:lnTo>
                <a:lnTo>
                  <a:pt x="44649" y="8930"/>
                </a:lnTo>
                <a:lnTo>
                  <a:pt x="80367" y="8930"/>
                </a:lnTo>
                <a:lnTo>
                  <a:pt x="116086" y="0"/>
                </a:lnTo>
                <a:lnTo>
                  <a:pt x="169664" y="0"/>
                </a:lnTo>
                <a:lnTo>
                  <a:pt x="223242" y="8930"/>
                </a:lnTo>
                <a:lnTo>
                  <a:pt x="312539" y="17860"/>
                </a:lnTo>
                <a:lnTo>
                  <a:pt x="312539" y="178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4250531" y="4179093"/>
            <a:ext cx="1000126" cy="401837"/>
          </a:xfrm>
          <a:custGeom>
            <a:avLst/>
            <a:gdLst/>
            <a:ahLst/>
            <a:cxnLst/>
            <a:rect l="0" t="0" r="0" b="0"/>
            <a:pathLst>
              <a:path w="1000126" h="401837">
                <a:moveTo>
                  <a:pt x="26789" y="0"/>
                </a:moveTo>
                <a:lnTo>
                  <a:pt x="26789" y="0"/>
                </a:lnTo>
                <a:lnTo>
                  <a:pt x="26789" y="8930"/>
                </a:lnTo>
                <a:lnTo>
                  <a:pt x="26789" y="17860"/>
                </a:lnTo>
                <a:lnTo>
                  <a:pt x="26789" y="35719"/>
                </a:lnTo>
                <a:lnTo>
                  <a:pt x="17860" y="62508"/>
                </a:lnTo>
                <a:lnTo>
                  <a:pt x="17860" y="80368"/>
                </a:lnTo>
                <a:lnTo>
                  <a:pt x="8930" y="107157"/>
                </a:lnTo>
                <a:lnTo>
                  <a:pt x="8930" y="133946"/>
                </a:lnTo>
                <a:lnTo>
                  <a:pt x="8930" y="160735"/>
                </a:lnTo>
                <a:lnTo>
                  <a:pt x="0" y="187524"/>
                </a:lnTo>
                <a:lnTo>
                  <a:pt x="0" y="214313"/>
                </a:lnTo>
                <a:lnTo>
                  <a:pt x="0" y="241102"/>
                </a:lnTo>
                <a:lnTo>
                  <a:pt x="8930" y="267891"/>
                </a:lnTo>
                <a:lnTo>
                  <a:pt x="17860" y="294680"/>
                </a:lnTo>
                <a:lnTo>
                  <a:pt x="26789" y="312539"/>
                </a:lnTo>
                <a:lnTo>
                  <a:pt x="44649" y="330399"/>
                </a:lnTo>
                <a:lnTo>
                  <a:pt x="62508" y="339328"/>
                </a:lnTo>
                <a:lnTo>
                  <a:pt x="80367" y="357188"/>
                </a:lnTo>
                <a:lnTo>
                  <a:pt x="107157" y="357188"/>
                </a:lnTo>
                <a:lnTo>
                  <a:pt x="125016" y="357188"/>
                </a:lnTo>
                <a:lnTo>
                  <a:pt x="151805" y="366118"/>
                </a:lnTo>
                <a:lnTo>
                  <a:pt x="169664" y="366118"/>
                </a:lnTo>
                <a:lnTo>
                  <a:pt x="187524" y="357188"/>
                </a:lnTo>
                <a:lnTo>
                  <a:pt x="205383" y="348258"/>
                </a:lnTo>
                <a:lnTo>
                  <a:pt x="223242" y="339328"/>
                </a:lnTo>
                <a:lnTo>
                  <a:pt x="241102" y="321469"/>
                </a:lnTo>
                <a:lnTo>
                  <a:pt x="258961" y="303610"/>
                </a:lnTo>
                <a:lnTo>
                  <a:pt x="267891" y="294680"/>
                </a:lnTo>
                <a:lnTo>
                  <a:pt x="276821" y="276821"/>
                </a:lnTo>
                <a:lnTo>
                  <a:pt x="294680" y="258961"/>
                </a:lnTo>
                <a:lnTo>
                  <a:pt x="294680" y="250032"/>
                </a:lnTo>
                <a:lnTo>
                  <a:pt x="294680" y="232172"/>
                </a:lnTo>
                <a:lnTo>
                  <a:pt x="294680" y="214313"/>
                </a:lnTo>
                <a:lnTo>
                  <a:pt x="294680" y="214313"/>
                </a:lnTo>
                <a:lnTo>
                  <a:pt x="294680" y="196453"/>
                </a:lnTo>
                <a:lnTo>
                  <a:pt x="285750" y="196453"/>
                </a:lnTo>
                <a:lnTo>
                  <a:pt x="276821" y="187524"/>
                </a:lnTo>
                <a:lnTo>
                  <a:pt x="267891" y="187524"/>
                </a:lnTo>
                <a:lnTo>
                  <a:pt x="258961" y="187524"/>
                </a:lnTo>
                <a:lnTo>
                  <a:pt x="258961" y="196453"/>
                </a:lnTo>
                <a:lnTo>
                  <a:pt x="250032" y="214313"/>
                </a:lnTo>
                <a:lnTo>
                  <a:pt x="241102" y="223243"/>
                </a:lnTo>
                <a:lnTo>
                  <a:pt x="241102" y="241102"/>
                </a:lnTo>
                <a:lnTo>
                  <a:pt x="241102" y="258961"/>
                </a:lnTo>
                <a:lnTo>
                  <a:pt x="241102" y="285750"/>
                </a:lnTo>
                <a:lnTo>
                  <a:pt x="241102" y="303610"/>
                </a:lnTo>
                <a:lnTo>
                  <a:pt x="250032" y="330399"/>
                </a:lnTo>
                <a:lnTo>
                  <a:pt x="258961" y="357188"/>
                </a:lnTo>
                <a:lnTo>
                  <a:pt x="276821" y="366118"/>
                </a:lnTo>
                <a:lnTo>
                  <a:pt x="285750" y="383977"/>
                </a:lnTo>
                <a:lnTo>
                  <a:pt x="303610" y="392907"/>
                </a:lnTo>
                <a:lnTo>
                  <a:pt x="312539" y="401836"/>
                </a:lnTo>
                <a:lnTo>
                  <a:pt x="330399" y="401836"/>
                </a:lnTo>
                <a:lnTo>
                  <a:pt x="348258" y="401836"/>
                </a:lnTo>
                <a:lnTo>
                  <a:pt x="375047" y="401836"/>
                </a:lnTo>
                <a:lnTo>
                  <a:pt x="392907" y="392907"/>
                </a:lnTo>
                <a:lnTo>
                  <a:pt x="410766" y="392907"/>
                </a:lnTo>
                <a:lnTo>
                  <a:pt x="437555" y="375047"/>
                </a:lnTo>
                <a:lnTo>
                  <a:pt x="455414" y="357188"/>
                </a:lnTo>
                <a:lnTo>
                  <a:pt x="464344" y="348258"/>
                </a:lnTo>
                <a:lnTo>
                  <a:pt x="482203" y="330399"/>
                </a:lnTo>
                <a:lnTo>
                  <a:pt x="500063" y="303610"/>
                </a:lnTo>
                <a:lnTo>
                  <a:pt x="508992" y="285750"/>
                </a:lnTo>
                <a:lnTo>
                  <a:pt x="526852" y="258961"/>
                </a:lnTo>
                <a:lnTo>
                  <a:pt x="535782" y="232172"/>
                </a:lnTo>
                <a:lnTo>
                  <a:pt x="544711" y="205383"/>
                </a:lnTo>
                <a:lnTo>
                  <a:pt x="553641" y="187524"/>
                </a:lnTo>
                <a:lnTo>
                  <a:pt x="553641" y="169664"/>
                </a:lnTo>
                <a:lnTo>
                  <a:pt x="562571" y="151805"/>
                </a:lnTo>
                <a:lnTo>
                  <a:pt x="562571" y="142875"/>
                </a:lnTo>
                <a:lnTo>
                  <a:pt x="562571" y="142875"/>
                </a:lnTo>
                <a:lnTo>
                  <a:pt x="562571" y="133946"/>
                </a:lnTo>
                <a:lnTo>
                  <a:pt x="562571" y="133946"/>
                </a:lnTo>
                <a:lnTo>
                  <a:pt x="562571" y="133946"/>
                </a:lnTo>
                <a:lnTo>
                  <a:pt x="562571" y="133946"/>
                </a:lnTo>
                <a:lnTo>
                  <a:pt x="562571" y="142875"/>
                </a:lnTo>
                <a:lnTo>
                  <a:pt x="553641" y="160735"/>
                </a:lnTo>
                <a:lnTo>
                  <a:pt x="553641" y="178594"/>
                </a:lnTo>
                <a:lnTo>
                  <a:pt x="553641" y="205383"/>
                </a:lnTo>
                <a:lnTo>
                  <a:pt x="553641" y="232172"/>
                </a:lnTo>
                <a:lnTo>
                  <a:pt x="553641" y="258961"/>
                </a:lnTo>
                <a:lnTo>
                  <a:pt x="553641" y="294680"/>
                </a:lnTo>
                <a:lnTo>
                  <a:pt x="562571" y="321469"/>
                </a:lnTo>
                <a:lnTo>
                  <a:pt x="562571" y="348258"/>
                </a:lnTo>
                <a:lnTo>
                  <a:pt x="571500" y="366118"/>
                </a:lnTo>
                <a:lnTo>
                  <a:pt x="580430" y="383977"/>
                </a:lnTo>
                <a:lnTo>
                  <a:pt x="589360" y="392907"/>
                </a:lnTo>
                <a:lnTo>
                  <a:pt x="598289" y="392907"/>
                </a:lnTo>
                <a:lnTo>
                  <a:pt x="607219" y="401836"/>
                </a:lnTo>
                <a:lnTo>
                  <a:pt x="625078" y="401836"/>
                </a:lnTo>
                <a:lnTo>
                  <a:pt x="634008" y="392907"/>
                </a:lnTo>
                <a:lnTo>
                  <a:pt x="642938" y="383977"/>
                </a:lnTo>
                <a:lnTo>
                  <a:pt x="660797" y="375047"/>
                </a:lnTo>
                <a:lnTo>
                  <a:pt x="678657" y="357188"/>
                </a:lnTo>
                <a:lnTo>
                  <a:pt x="687586" y="339328"/>
                </a:lnTo>
                <a:lnTo>
                  <a:pt x="696516" y="321469"/>
                </a:lnTo>
                <a:lnTo>
                  <a:pt x="705446" y="294680"/>
                </a:lnTo>
                <a:lnTo>
                  <a:pt x="723305" y="250032"/>
                </a:lnTo>
                <a:lnTo>
                  <a:pt x="732235" y="223243"/>
                </a:lnTo>
                <a:lnTo>
                  <a:pt x="741164" y="187524"/>
                </a:lnTo>
                <a:lnTo>
                  <a:pt x="750094" y="151805"/>
                </a:lnTo>
                <a:lnTo>
                  <a:pt x="759024" y="125016"/>
                </a:lnTo>
                <a:lnTo>
                  <a:pt x="767953" y="107157"/>
                </a:lnTo>
                <a:lnTo>
                  <a:pt x="776883" y="89297"/>
                </a:lnTo>
                <a:lnTo>
                  <a:pt x="776883" y="80368"/>
                </a:lnTo>
                <a:lnTo>
                  <a:pt x="776883" y="71438"/>
                </a:lnTo>
                <a:lnTo>
                  <a:pt x="785813" y="71438"/>
                </a:lnTo>
                <a:lnTo>
                  <a:pt x="785813" y="71438"/>
                </a:lnTo>
                <a:lnTo>
                  <a:pt x="785813" y="71438"/>
                </a:lnTo>
                <a:lnTo>
                  <a:pt x="785813" y="80368"/>
                </a:lnTo>
                <a:lnTo>
                  <a:pt x="785813" y="89297"/>
                </a:lnTo>
                <a:lnTo>
                  <a:pt x="776883" y="98227"/>
                </a:lnTo>
                <a:lnTo>
                  <a:pt x="776883" y="116086"/>
                </a:lnTo>
                <a:lnTo>
                  <a:pt x="776883" y="133946"/>
                </a:lnTo>
                <a:lnTo>
                  <a:pt x="776883" y="160735"/>
                </a:lnTo>
                <a:lnTo>
                  <a:pt x="776883" y="187524"/>
                </a:lnTo>
                <a:lnTo>
                  <a:pt x="776883" y="214313"/>
                </a:lnTo>
                <a:lnTo>
                  <a:pt x="785813" y="250032"/>
                </a:lnTo>
                <a:lnTo>
                  <a:pt x="794742" y="276821"/>
                </a:lnTo>
                <a:lnTo>
                  <a:pt x="812602" y="312539"/>
                </a:lnTo>
                <a:lnTo>
                  <a:pt x="821532" y="330399"/>
                </a:lnTo>
                <a:lnTo>
                  <a:pt x="839391" y="348258"/>
                </a:lnTo>
                <a:lnTo>
                  <a:pt x="857250" y="366118"/>
                </a:lnTo>
                <a:lnTo>
                  <a:pt x="875110" y="375047"/>
                </a:lnTo>
                <a:lnTo>
                  <a:pt x="892969" y="383977"/>
                </a:lnTo>
                <a:lnTo>
                  <a:pt x="910828" y="401836"/>
                </a:lnTo>
                <a:lnTo>
                  <a:pt x="928688" y="401836"/>
                </a:lnTo>
                <a:lnTo>
                  <a:pt x="946547" y="401836"/>
                </a:lnTo>
                <a:lnTo>
                  <a:pt x="955477" y="401836"/>
                </a:lnTo>
                <a:lnTo>
                  <a:pt x="973336" y="392907"/>
                </a:lnTo>
                <a:lnTo>
                  <a:pt x="1000125" y="375047"/>
                </a:lnTo>
                <a:lnTo>
                  <a:pt x="1000125" y="3750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4875609" y="4384476"/>
            <a:ext cx="410767" cy="142876"/>
          </a:xfrm>
          <a:custGeom>
            <a:avLst/>
            <a:gdLst/>
            <a:ahLst/>
            <a:cxnLst/>
            <a:rect l="0" t="0" r="0" b="0"/>
            <a:pathLst>
              <a:path w="410767" h="142876">
                <a:moveTo>
                  <a:pt x="0" y="71438"/>
                </a:moveTo>
                <a:lnTo>
                  <a:pt x="0" y="71438"/>
                </a:lnTo>
                <a:lnTo>
                  <a:pt x="0" y="71438"/>
                </a:lnTo>
                <a:lnTo>
                  <a:pt x="8930" y="62508"/>
                </a:lnTo>
                <a:lnTo>
                  <a:pt x="17860" y="62508"/>
                </a:lnTo>
                <a:lnTo>
                  <a:pt x="35719" y="62508"/>
                </a:lnTo>
                <a:lnTo>
                  <a:pt x="53579" y="53578"/>
                </a:lnTo>
                <a:lnTo>
                  <a:pt x="71438" y="44649"/>
                </a:lnTo>
                <a:lnTo>
                  <a:pt x="107157" y="35719"/>
                </a:lnTo>
                <a:lnTo>
                  <a:pt x="142875" y="26789"/>
                </a:lnTo>
                <a:lnTo>
                  <a:pt x="178594" y="8930"/>
                </a:lnTo>
                <a:lnTo>
                  <a:pt x="223243" y="8930"/>
                </a:lnTo>
                <a:lnTo>
                  <a:pt x="258961" y="8930"/>
                </a:lnTo>
                <a:lnTo>
                  <a:pt x="294680" y="0"/>
                </a:lnTo>
                <a:lnTo>
                  <a:pt x="321469" y="8930"/>
                </a:lnTo>
                <a:lnTo>
                  <a:pt x="348258" y="17860"/>
                </a:lnTo>
                <a:lnTo>
                  <a:pt x="366118" y="17860"/>
                </a:lnTo>
                <a:lnTo>
                  <a:pt x="375047" y="26789"/>
                </a:lnTo>
                <a:lnTo>
                  <a:pt x="392907" y="44649"/>
                </a:lnTo>
                <a:lnTo>
                  <a:pt x="392907" y="62508"/>
                </a:lnTo>
                <a:lnTo>
                  <a:pt x="401836" y="71438"/>
                </a:lnTo>
                <a:lnTo>
                  <a:pt x="401836" y="89297"/>
                </a:lnTo>
                <a:lnTo>
                  <a:pt x="401836" y="107156"/>
                </a:lnTo>
                <a:lnTo>
                  <a:pt x="410766" y="116086"/>
                </a:lnTo>
                <a:lnTo>
                  <a:pt x="410766" y="125016"/>
                </a:lnTo>
                <a:lnTo>
                  <a:pt x="410766" y="133945"/>
                </a:lnTo>
                <a:lnTo>
                  <a:pt x="410766" y="142875"/>
                </a:lnTo>
                <a:lnTo>
                  <a:pt x="410766" y="142875"/>
                </a:lnTo>
                <a:lnTo>
                  <a:pt x="410766" y="1428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5277445" y="4250531"/>
            <a:ext cx="8931" cy="26790"/>
          </a:xfrm>
          <a:custGeom>
            <a:avLst/>
            <a:gdLst/>
            <a:ahLst/>
            <a:cxnLst/>
            <a:rect l="0" t="0" r="0" b="0"/>
            <a:pathLst>
              <a:path w="8931" h="26790">
                <a:moveTo>
                  <a:pt x="0" y="8930"/>
                </a:moveTo>
                <a:lnTo>
                  <a:pt x="0" y="0"/>
                </a:lnTo>
                <a:lnTo>
                  <a:pt x="0" y="8930"/>
                </a:lnTo>
                <a:lnTo>
                  <a:pt x="0" y="8930"/>
                </a:lnTo>
                <a:lnTo>
                  <a:pt x="0" y="8930"/>
                </a:lnTo>
                <a:lnTo>
                  <a:pt x="0" y="8930"/>
                </a:lnTo>
                <a:lnTo>
                  <a:pt x="0" y="17859"/>
                </a:lnTo>
                <a:lnTo>
                  <a:pt x="8930" y="26789"/>
                </a:lnTo>
                <a:lnTo>
                  <a:pt x="8930" y="267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5384602" y="4348757"/>
            <a:ext cx="517922" cy="446486"/>
          </a:xfrm>
          <a:custGeom>
            <a:avLst/>
            <a:gdLst/>
            <a:ahLst/>
            <a:cxnLst/>
            <a:rect l="0" t="0" r="0" b="0"/>
            <a:pathLst>
              <a:path w="517922" h="446486">
                <a:moveTo>
                  <a:pt x="0" y="151805"/>
                </a:moveTo>
                <a:lnTo>
                  <a:pt x="0" y="151805"/>
                </a:lnTo>
                <a:lnTo>
                  <a:pt x="0" y="151805"/>
                </a:lnTo>
                <a:lnTo>
                  <a:pt x="0" y="151805"/>
                </a:lnTo>
                <a:lnTo>
                  <a:pt x="0" y="151805"/>
                </a:lnTo>
                <a:lnTo>
                  <a:pt x="8929" y="151805"/>
                </a:lnTo>
                <a:lnTo>
                  <a:pt x="8929" y="142875"/>
                </a:lnTo>
                <a:lnTo>
                  <a:pt x="17859" y="133946"/>
                </a:lnTo>
                <a:lnTo>
                  <a:pt x="17859" y="116086"/>
                </a:lnTo>
                <a:lnTo>
                  <a:pt x="26789" y="107157"/>
                </a:lnTo>
                <a:lnTo>
                  <a:pt x="44648" y="89297"/>
                </a:lnTo>
                <a:lnTo>
                  <a:pt x="62507" y="71438"/>
                </a:lnTo>
                <a:lnTo>
                  <a:pt x="71437" y="62508"/>
                </a:lnTo>
                <a:lnTo>
                  <a:pt x="89296" y="53579"/>
                </a:lnTo>
                <a:lnTo>
                  <a:pt x="107156" y="44649"/>
                </a:lnTo>
                <a:lnTo>
                  <a:pt x="116086" y="35719"/>
                </a:lnTo>
                <a:lnTo>
                  <a:pt x="133945" y="44649"/>
                </a:lnTo>
                <a:lnTo>
                  <a:pt x="142875" y="35719"/>
                </a:lnTo>
                <a:lnTo>
                  <a:pt x="160734" y="44649"/>
                </a:lnTo>
                <a:lnTo>
                  <a:pt x="169664" y="53579"/>
                </a:lnTo>
                <a:lnTo>
                  <a:pt x="178593" y="62508"/>
                </a:lnTo>
                <a:lnTo>
                  <a:pt x="196453" y="71438"/>
                </a:lnTo>
                <a:lnTo>
                  <a:pt x="205382" y="80368"/>
                </a:lnTo>
                <a:lnTo>
                  <a:pt x="223242" y="98227"/>
                </a:lnTo>
                <a:lnTo>
                  <a:pt x="232171" y="98227"/>
                </a:lnTo>
                <a:lnTo>
                  <a:pt x="250031" y="116086"/>
                </a:lnTo>
                <a:lnTo>
                  <a:pt x="267890" y="125016"/>
                </a:lnTo>
                <a:lnTo>
                  <a:pt x="276820" y="125016"/>
                </a:lnTo>
                <a:lnTo>
                  <a:pt x="294679" y="125016"/>
                </a:lnTo>
                <a:lnTo>
                  <a:pt x="312539" y="125016"/>
                </a:lnTo>
                <a:lnTo>
                  <a:pt x="330398" y="125016"/>
                </a:lnTo>
                <a:lnTo>
                  <a:pt x="348257" y="116086"/>
                </a:lnTo>
                <a:lnTo>
                  <a:pt x="366117" y="116086"/>
                </a:lnTo>
                <a:lnTo>
                  <a:pt x="383976" y="107157"/>
                </a:lnTo>
                <a:lnTo>
                  <a:pt x="401836" y="98227"/>
                </a:lnTo>
                <a:lnTo>
                  <a:pt x="410765" y="89297"/>
                </a:lnTo>
                <a:lnTo>
                  <a:pt x="419695" y="71438"/>
                </a:lnTo>
                <a:lnTo>
                  <a:pt x="428625" y="53579"/>
                </a:lnTo>
                <a:lnTo>
                  <a:pt x="428625" y="44649"/>
                </a:lnTo>
                <a:lnTo>
                  <a:pt x="428625" y="35719"/>
                </a:lnTo>
                <a:lnTo>
                  <a:pt x="419695" y="17860"/>
                </a:lnTo>
                <a:lnTo>
                  <a:pt x="410765" y="8930"/>
                </a:lnTo>
                <a:lnTo>
                  <a:pt x="401836" y="8930"/>
                </a:lnTo>
                <a:lnTo>
                  <a:pt x="383976" y="0"/>
                </a:lnTo>
                <a:lnTo>
                  <a:pt x="366117" y="0"/>
                </a:lnTo>
                <a:lnTo>
                  <a:pt x="348257" y="8930"/>
                </a:lnTo>
                <a:lnTo>
                  <a:pt x="330398" y="17860"/>
                </a:lnTo>
                <a:lnTo>
                  <a:pt x="321468" y="26789"/>
                </a:lnTo>
                <a:lnTo>
                  <a:pt x="303609" y="35719"/>
                </a:lnTo>
                <a:lnTo>
                  <a:pt x="285750" y="53579"/>
                </a:lnTo>
                <a:lnTo>
                  <a:pt x="276820" y="53579"/>
                </a:lnTo>
                <a:lnTo>
                  <a:pt x="276820" y="62508"/>
                </a:lnTo>
                <a:lnTo>
                  <a:pt x="276820" y="71438"/>
                </a:lnTo>
                <a:lnTo>
                  <a:pt x="276820" y="80368"/>
                </a:lnTo>
                <a:lnTo>
                  <a:pt x="276820" y="80368"/>
                </a:lnTo>
                <a:lnTo>
                  <a:pt x="285750" y="89297"/>
                </a:lnTo>
                <a:lnTo>
                  <a:pt x="294679" y="89297"/>
                </a:lnTo>
                <a:lnTo>
                  <a:pt x="312539" y="80368"/>
                </a:lnTo>
                <a:lnTo>
                  <a:pt x="321468" y="80368"/>
                </a:lnTo>
                <a:lnTo>
                  <a:pt x="339328" y="80368"/>
                </a:lnTo>
                <a:lnTo>
                  <a:pt x="348257" y="71438"/>
                </a:lnTo>
                <a:lnTo>
                  <a:pt x="366117" y="62508"/>
                </a:lnTo>
                <a:lnTo>
                  <a:pt x="375046" y="62508"/>
                </a:lnTo>
                <a:lnTo>
                  <a:pt x="383976" y="53579"/>
                </a:lnTo>
                <a:lnTo>
                  <a:pt x="401836" y="53579"/>
                </a:lnTo>
                <a:lnTo>
                  <a:pt x="410765" y="53579"/>
                </a:lnTo>
                <a:lnTo>
                  <a:pt x="419695" y="44649"/>
                </a:lnTo>
                <a:lnTo>
                  <a:pt x="428625" y="53579"/>
                </a:lnTo>
                <a:lnTo>
                  <a:pt x="437554" y="53579"/>
                </a:lnTo>
                <a:lnTo>
                  <a:pt x="446484" y="62508"/>
                </a:lnTo>
                <a:lnTo>
                  <a:pt x="455414" y="71438"/>
                </a:lnTo>
                <a:lnTo>
                  <a:pt x="464343" y="89297"/>
                </a:lnTo>
                <a:lnTo>
                  <a:pt x="473273" y="107157"/>
                </a:lnTo>
                <a:lnTo>
                  <a:pt x="482203" y="116086"/>
                </a:lnTo>
                <a:lnTo>
                  <a:pt x="491132" y="142875"/>
                </a:lnTo>
                <a:lnTo>
                  <a:pt x="500062" y="169664"/>
                </a:lnTo>
                <a:lnTo>
                  <a:pt x="508992" y="196454"/>
                </a:lnTo>
                <a:lnTo>
                  <a:pt x="517921" y="214313"/>
                </a:lnTo>
                <a:lnTo>
                  <a:pt x="517921" y="250032"/>
                </a:lnTo>
                <a:lnTo>
                  <a:pt x="517921" y="276821"/>
                </a:lnTo>
                <a:lnTo>
                  <a:pt x="517921" y="294680"/>
                </a:lnTo>
                <a:lnTo>
                  <a:pt x="517921" y="321469"/>
                </a:lnTo>
                <a:lnTo>
                  <a:pt x="508992" y="348258"/>
                </a:lnTo>
                <a:lnTo>
                  <a:pt x="500062" y="366118"/>
                </a:lnTo>
                <a:lnTo>
                  <a:pt x="491132" y="392907"/>
                </a:lnTo>
                <a:lnTo>
                  <a:pt x="482203" y="410766"/>
                </a:lnTo>
                <a:lnTo>
                  <a:pt x="473273" y="419696"/>
                </a:lnTo>
                <a:lnTo>
                  <a:pt x="464343" y="437555"/>
                </a:lnTo>
                <a:lnTo>
                  <a:pt x="446484" y="446485"/>
                </a:lnTo>
                <a:lnTo>
                  <a:pt x="428625" y="446485"/>
                </a:lnTo>
                <a:lnTo>
                  <a:pt x="410765" y="446485"/>
                </a:lnTo>
                <a:lnTo>
                  <a:pt x="392906" y="437555"/>
                </a:lnTo>
                <a:lnTo>
                  <a:pt x="375046" y="419696"/>
                </a:lnTo>
                <a:lnTo>
                  <a:pt x="357187" y="401836"/>
                </a:lnTo>
                <a:lnTo>
                  <a:pt x="321468" y="366118"/>
                </a:lnTo>
                <a:lnTo>
                  <a:pt x="321468" y="3661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6116836" y="4241601"/>
            <a:ext cx="910829" cy="294681"/>
          </a:xfrm>
          <a:custGeom>
            <a:avLst/>
            <a:gdLst/>
            <a:ahLst/>
            <a:cxnLst/>
            <a:rect l="0" t="0" r="0" b="0"/>
            <a:pathLst>
              <a:path w="910829" h="294681">
                <a:moveTo>
                  <a:pt x="0" y="0"/>
                </a:moveTo>
                <a:lnTo>
                  <a:pt x="0" y="0"/>
                </a:lnTo>
                <a:lnTo>
                  <a:pt x="0" y="8930"/>
                </a:lnTo>
                <a:lnTo>
                  <a:pt x="8930" y="17860"/>
                </a:lnTo>
                <a:lnTo>
                  <a:pt x="8930" y="44649"/>
                </a:lnTo>
                <a:lnTo>
                  <a:pt x="17859" y="62508"/>
                </a:lnTo>
                <a:lnTo>
                  <a:pt x="17859" y="89297"/>
                </a:lnTo>
                <a:lnTo>
                  <a:pt x="17859" y="116086"/>
                </a:lnTo>
                <a:lnTo>
                  <a:pt x="17859" y="151805"/>
                </a:lnTo>
                <a:lnTo>
                  <a:pt x="26789" y="187524"/>
                </a:lnTo>
                <a:lnTo>
                  <a:pt x="26789" y="205383"/>
                </a:lnTo>
                <a:lnTo>
                  <a:pt x="35719" y="232172"/>
                </a:lnTo>
                <a:lnTo>
                  <a:pt x="44648" y="258961"/>
                </a:lnTo>
                <a:lnTo>
                  <a:pt x="53578" y="267891"/>
                </a:lnTo>
                <a:lnTo>
                  <a:pt x="53578" y="276820"/>
                </a:lnTo>
                <a:lnTo>
                  <a:pt x="53578" y="285750"/>
                </a:lnTo>
                <a:lnTo>
                  <a:pt x="62508" y="285750"/>
                </a:lnTo>
                <a:lnTo>
                  <a:pt x="62508" y="285750"/>
                </a:lnTo>
                <a:lnTo>
                  <a:pt x="62508" y="294680"/>
                </a:lnTo>
                <a:lnTo>
                  <a:pt x="62508" y="285750"/>
                </a:lnTo>
                <a:lnTo>
                  <a:pt x="53578" y="276820"/>
                </a:lnTo>
                <a:lnTo>
                  <a:pt x="53578" y="276820"/>
                </a:lnTo>
                <a:lnTo>
                  <a:pt x="44648" y="258961"/>
                </a:lnTo>
                <a:lnTo>
                  <a:pt x="44648" y="250031"/>
                </a:lnTo>
                <a:lnTo>
                  <a:pt x="44648" y="232172"/>
                </a:lnTo>
                <a:lnTo>
                  <a:pt x="44648" y="214313"/>
                </a:lnTo>
                <a:lnTo>
                  <a:pt x="44648" y="187524"/>
                </a:lnTo>
                <a:lnTo>
                  <a:pt x="53578" y="169664"/>
                </a:lnTo>
                <a:lnTo>
                  <a:pt x="62508" y="160735"/>
                </a:lnTo>
                <a:lnTo>
                  <a:pt x="71437" y="142875"/>
                </a:lnTo>
                <a:lnTo>
                  <a:pt x="80367" y="125016"/>
                </a:lnTo>
                <a:lnTo>
                  <a:pt x="89297" y="116086"/>
                </a:lnTo>
                <a:lnTo>
                  <a:pt x="98227" y="98227"/>
                </a:lnTo>
                <a:lnTo>
                  <a:pt x="107156" y="89297"/>
                </a:lnTo>
                <a:lnTo>
                  <a:pt x="116086" y="80367"/>
                </a:lnTo>
                <a:lnTo>
                  <a:pt x="133945" y="80367"/>
                </a:lnTo>
                <a:lnTo>
                  <a:pt x="133945" y="71438"/>
                </a:lnTo>
                <a:lnTo>
                  <a:pt x="142875" y="71438"/>
                </a:lnTo>
                <a:lnTo>
                  <a:pt x="151805" y="71438"/>
                </a:lnTo>
                <a:lnTo>
                  <a:pt x="160734" y="71438"/>
                </a:lnTo>
                <a:lnTo>
                  <a:pt x="169664" y="80367"/>
                </a:lnTo>
                <a:lnTo>
                  <a:pt x="169664" y="89297"/>
                </a:lnTo>
                <a:lnTo>
                  <a:pt x="169664" y="98227"/>
                </a:lnTo>
                <a:lnTo>
                  <a:pt x="169664" y="116086"/>
                </a:lnTo>
                <a:lnTo>
                  <a:pt x="169664" y="133945"/>
                </a:lnTo>
                <a:lnTo>
                  <a:pt x="169664" y="151805"/>
                </a:lnTo>
                <a:lnTo>
                  <a:pt x="160734" y="169664"/>
                </a:lnTo>
                <a:lnTo>
                  <a:pt x="160734" y="187524"/>
                </a:lnTo>
                <a:lnTo>
                  <a:pt x="160734" y="196453"/>
                </a:lnTo>
                <a:lnTo>
                  <a:pt x="160734" y="205383"/>
                </a:lnTo>
                <a:lnTo>
                  <a:pt x="160734" y="214313"/>
                </a:lnTo>
                <a:lnTo>
                  <a:pt x="160734" y="214313"/>
                </a:lnTo>
                <a:lnTo>
                  <a:pt x="160734" y="214313"/>
                </a:lnTo>
                <a:lnTo>
                  <a:pt x="160734" y="214313"/>
                </a:lnTo>
                <a:lnTo>
                  <a:pt x="169664" y="214313"/>
                </a:lnTo>
                <a:lnTo>
                  <a:pt x="169664" y="214313"/>
                </a:lnTo>
                <a:lnTo>
                  <a:pt x="169664" y="214313"/>
                </a:lnTo>
                <a:lnTo>
                  <a:pt x="169664" y="214313"/>
                </a:lnTo>
                <a:lnTo>
                  <a:pt x="178594" y="214313"/>
                </a:lnTo>
                <a:lnTo>
                  <a:pt x="178594" y="205383"/>
                </a:lnTo>
                <a:lnTo>
                  <a:pt x="187523" y="196453"/>
                </a:lnTo>
                <a:lnTo>
                  <a:pt x="187523" y="187524"/>
                </a:lnTo>
                <a:lnTo>
                  <a:pt x="196453" y="178594"/>
                </a:lnTo>
                <a:lnTo>
                  <a:pt x="214312" y="169664"/>
                </a:lnTo>
                <a:lnTo>
                  <a:pt x="223242" y="160735"/>
                </a:lnTo>
                <a:lnTo>
                  <a:pt x="232172" y="151805"/>
                </a:lnTo>
                <a:lnTo>
                  <a:pt x="250031" y="151805"/>
                </a:lnTo>
                <a:lnTo>
                  <a:pt x="258961" y="151805"/>
                </a:lnTo>
                <a:lnTo>
                  <a:pt x="276820" y="151805"/>
                </a:lnTo>
                <a:lnTo>
                  <a:pt x="285750" y="151805"/>
                </a:lnTo>
                <a:lnTo>
                  <a:pt x="294680" y="160735"/>
                </a:lnTo>
                <a:lnTo>
                  <a:pt x="303609" y="169664"/>
                </a:lnTo>
                <a:lnTo>
                  <a:pt x="312539" y="178594"/>
                </a:lnTo>
                <a:lnTo>
                  <a:pt x="330398" y="196453"/>
                </a:lnTo>
                <a:lnTo>
                  <a:pt x="339328" y="214313"/>
                </a:lnTo>
                <a:lnTo>
                  <a:pt x="348258" y="223242"/>
                </a:lnTo>
                <a:lnTo>
                  <a:pt x="366117" y="232172"/>
                </a:lnTo>
                <a:lnTo>
                  <a:pt x="375047" y="250031"/>
                </a:lnTo>
                <a:lnTo>
                  <a:pt x="392906" y="250031"/>
                </a:lnTo>
                <a:lnTo>
                  <a:pt x="401836" y="258961"/>
                </a:lnTo>
                <a:lnTo>
                  <a:pt x="419695" y="258961"/>
                </a:lnTo>
                <a:lnTo>
                  <a:pt x="428625" y="258961"/>
                </a:lnTo>
                <a:lnTo>
                  <a:pt x="446484" y="258961"/>
                </a:lnTo>
                <a:lnTo>
                  <a:pt x="455414" y="258961"/>
                </a:lnTo>
                <a:lnTo>
                  <a:pt x="464344" y="250031"/>
                </a:lnTo>
                <a:lnTo>
                  <a:pt x="473273" y="241102"/>
                </a:lnTo>
                <a:lnTo>
                  <a:pt x="482203" y="241102"/>
                </a:lnTo>
                <a:lnTo>
                  <a:pt x="482203" y="232172"/>
                </a:lnTo>
                <a:lnTo>
                  <a:pt x="491133" y="214313"/>
                </a:lnTo>
                <a:lnTo>
                  <a:pt x="500062" y="196453"/>
                </a:lnTo>
                <a:lnTo>
                  <a:pt x="500062" y="187524"/>
                </a:lnTo>
                <a:lnTo>
                  <a:pt x="508992" y="169664"/>
                </a:lnTo>
                <a:lnTo>
                  <a:pt x="508992" y="151805"/>
                </a:lnTo>
                <a:lnTo>
                  <a:pt x="508992" y="142875"/>
                </a:lnTo>
                <a:lnTo>
                  <a:pt x="508992" y="133945"/>
                </a:lnTo>
                <a:lnTo>
                  <a:pt x="508992" y="133945"/>
                </a:lnTo>
                <a:lnTo>
                  <a:pt x="500062" y="133945"/>
                </a:lnTo>
                <a:lnTo>
                  <a:pt x="500062" y="133945"/>
                </a:lnTo>
                <a:lnTo>
                  <a:pt x="491133" y="142875"/>
                </a:lnTo>
                <a:lnTo>
                  <a:pt x="482203" y="160735"/>
                </a:lnTo>
                <a:lnTo>
                  <a:pt x="473273" y="178594"/>
                </a:lnTo>
                <a:lnTo>
                  <a:pt x="464344" y="196453"/>
                </a:lnTo>
                <a:lnTo>
                  <a:pt x="455414" y="214313"/>
                </a:lnTo>
                <a:lnTo>
                  <a:pt x="455414" y="241102"/>
                </a:lnTo>
                <a:lnTo>
                  <a:pt x="455414" y="250031"/>
                </a:lnTo>
                <a:lnTo>
                  <a:pt x="455414" y="267891"/>
                </a:lnTo>
                <a:lnTo>
                  <a:pt x="455414" y="285750"/>
                </a:lnTo>
                <a:lnTo>
                  <a:pt x="464344" y="285750"/>
                </a:lnTo>
                <a:lnTo>
                  <a:pt x="482203" y="294680"/>
                </a:lnTo>
                <a:lnTo>
                  <a:pt x="491133" y="294680"/>
                </a:lnTo>
                <a:lnTo>
                  <a:pt x="500062" y="294680"/>
                </a:lnTo>
                <a:lnTo>
                  <a:pt x="508992" y="285750"/>
                </a:lnTo>
                <a:lnTo>
                  <a:pt x="526852" y="285750"/>
                </a:lnTo>
                <a:lnTo>
                  <a:pt x="535781" y="285750"/>
                </a:lnTo>
                <a:lnTo>
                  <a:pt x="544711" y="276820"/>
                </a:lnTo>
                <a:lnTo>
                  <a:pt x="562570" y="267891"/>
                </a:lnTo>
                <a:lnTo>
                  <a:pt x="571500" y="258961"/>
                </a:lnTo>
                <a:lnTo>
                  <a:pt x="580430" y="241102"/>
                </a:lnTo>
                <a:lnTo>
                  <a:pt x="589359" y="223242"/>
                </a:lnTo>
                <a:lnTo>
                  <a:pt x="607219" y="205383"/>
                </a:lnTo>
                <a:lnTo>
                  <a:pt x="616148" y="187524"/>
                </a:lnTo>
                <a:lnTo>
                  <a:pt x="634008" y="169664"/>
                </a:lnTo>
                <a:lnTo>
                  <a:pt x="642937" y="169664"/>
                </a:lnTo>
                <a:lnTo>
                  <a:pt x="651867" y="160735"/>
                </a:lnTo>
                <a:lnTo>
                  <a:pt x="651867" y="160735"/>
                </a:lnTo>
                <a:lnTo>
                  <a:pt x="651867" y="160735"/>
                </a:lnTo>
                <a:lnTo>
                  <a:pt x="651867" y="169664"/>
                </a:lnTo>
                <a:lnTo>
                  <a:pt x="651867" y="169664"/>
                </a:lnTo>
                <a:lnTo>
                  <a:pt x="651867" y="178594"/>
                </a:lnTo>
                <a:lnTo>
                  <a:pt x="660797" y="196453"/>
                </a:lnTo>
                <a:lnTo>
                  <a:pt x="660797" y="205383"/>
                </a:lnTo>
                <a:lnTo>
                  <a:pt x="660797" y="214313"/>
                </a:lnTo>
                <a:lnTo>
                  <a:pt x="660797" y="232172"/>
                </a:lnTo>
                <a:lnTo>
                  <a:pt x="660797" y="241102"/>
                </a:lnTo>
                <a:lnTo>
                  <a:pt x="669727" y="250031"/>
                </a:lnTo>
                <a:lnTo>
                  <a:pt x="669727" y="250031"/>
                </a:lnTo>
                <a:lnTo>
                  <a:pt x="678656" y="258961"/>
                </a:lnTo>
                <a:lnTo>
                  <a:pt x="678656" y="258961"/>
                </a:lnTo>
                <a:lnTo>
                  <a:pt x="687586" y="258961"/>
                </a:lnTo>
                <a:lnTo>
                  <a:pt x="696516" y="258961"/>
                </a:lnTo>
                <a:lnTo>
                  <a:pt x="696516" y="250031"/>
                </a:lnTo>
                <a:lnTo>
                  <a:pt x="705445" y="241102"/>
                </a:lnTo>
                <a:lnTo>
                  <a:pt x="714375" y="241102"/>
                </a:lnTo>
                <a:lnTo>
                  <a:pt x="723305" y="232172"/>
                </a:lnTo>
                <a:lnTo>
                  <a:pt x="723305" y="214313"/>
                </a:lnTo>
                <a:lnTo>
                  <a:pt x="732234" y="205383"/>
                </a:lnTo>
                <a:lnTo>
                  <a:pt x="750094" y="187524"/>
                </a:lnTo>
                <a:lnTo>
                  <a:pt x="759023" y="169664"/>
                </a:lnTo>
                <a:lnTo>
                  <a:pt x="767953" y="160735"/>
                </a:lnTo>
                <a:lnTo>
                  <a:pt x="785812" y="151805"/>
                </a:lnTo>
                <a:lnTo>
                  <a:pt x="794742" y="142875"/>
                </a:lnTo>
                <a:lnTo>
                  <a:pt x="803672" y="142875"/>
                </a:lnTo>
                <a:lnTo>
                  <a:pt x="821531" y="151805"/>
                </a:lnTo>
                <a:lnTo>
                  <a:pt x="830461" y="151805"/>
                </a:lnTo>
                <a:lnTo>
                  <a:pt x="848320" y="169664"/>
                </a:lnTo>
                <a:lnTo>
                  <a:pt x="857250" y="187524"/>
                </a:lnTo>
                <a:lnTo>
                  <a:pt x="875109" y="205383"/>
                </a:lnTo>
                <a:lnTo>
                  <a:pt x="892969" y="232172"/>
                </a:lnTo>
                <a:lnTo>
                  <a:pt x="910828" y="267891"/>
                </a:lnTo>
                <a:lnTo>
                  <a:pt x="910828" y="2678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5134570" y="4732734"/>
            <a:ext cx="17861" cy="285751"/>
          </a:xfrm>
          <a:custGeom>
            <a:avLst/>
            <a:gdLst/>
            <a:ahLst/>
            <a:cxnLst/>
            <a:rect l="0" t="0" r="0" b="0"/>
            <a:pathLst>
              <a:path w="17861" h="285751">
                <a:moveTo>
                  <a:pt x="17860" y="0"/>
                </a:moveTo>
                <a:lnTo>
                  <a:pt x="17860" y="0"/>
                </a:lnTo>
                <a:lnTo>
                  <a:pt x="17860" y="8930"/>
                </a:lnTo>
                <a:lnTo>
                  <a:pt x="17860" y="26789"/>
                </a:lnTo>
                <a:lnTo>
                  <a:pt x="17860" y="53578"/>
                </a:lnTo>
                <a:lnTo>
                  <a:pt x="17860" y="71437"/>
                </a:lnTo>
                <a:lnTo>
                  <a:pt x="17860" y="89297"/>
                </a:lnTo>
                <a:lnTo>
                  <a:pt x="17860" y="116086"/>
                </a:lnTo>
                <a:lnTo>
                  <a:pt x="17860" y="142875"/>
                </a:lnTo>
                <a:lnTo>
                  <a:pt x="8930" y="169664"/>
                </a:lnTo>
                <a:lnTo>
                  <a:pt x="8930" y="196454"/>
                </a:lnTo>
                <a:lnTo>
                  <a:pt x="8930" y="214313"/>
                </a:lnTo>
                <a:lnTo>
                  <a:pt x="8930" y="232172"/>
                </a:lnTo>
                <a:lnTo>
                  <a:pt x="0" y="250032"/>
                </a:lnTo>
                <a:lnTo>
                  <a:pt x="0" y="267891"/>
                </a:lnTo>
                <a:lnTo>
                  <a:pt x="0" y="276821"/>
                </a:lnTo>
                <a:lnTo>
                  <a:pt x="0" y="285750"/>
                </a:lnTo>
                <a:lnTo>
                  <a:pt x="0" y="2857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5161359" y="4777382"/>
            <a:ext cx="419697" cy="241103"/>
          </a:xfrm>
          <a:custGeom>
            <a:avLst/>
            <a:gdLst/>
            <a:ahLst/>
            <a:cxnLst/>
            <a:rect l="0" t="0" r="0" b="0"/>
            <a:pathLst>
              <a:path w="419697" h="241103">
                <a:moveTo>
                  <a:pt x="223243" y="8930"/>
                </a:moveTo>
                <a:lnTo>
                  <a:pt x="223243" y="0"/>
                </a:lnTo>
                <a:lnTo>
                  <a:pt x="214313" y="0"/>
                </a:lnTo>
                <a:lnTo>
                  <a:pt x="205383" y="0"/>
                </a:lnTo>
                <a:lnTo>
                  <a:pt x="187524" y="0"/>
                </a:lnTo>
                <a:lnTo>
                  <a:pt x="169664" y="8930"/>
                </a:lnTo>
                <a:lnTo>
                  <a:pt x="160735" y="17860"/>
                </a:lnTo>
                <a:lnTo>
                  <a:pt x="133946" y="26789"/>
                </a:lnTo>
                <a:lnTo>
                  <a:pt x="116086" y="35719"/>
                </a:lnTo>
                <a:lnTo>
                  <a:pt x="89297" y="44649"/>
                </a:lnTo>
                <a:lnTo>
                  <a:pt x="71438" y="53579"/>
                </a:lnTo>
                <a:lnTo>
                  <a:pt x="53579" y="71438"/>
                </a:lnTo>
                <a:lnTo>
                  <a:pt x="35719" y="80368"/>
                </a:lnTo>
                <a:lnTo>
                  <a:pt x="26789" y="89297"/>
                </a:lnTo>
                <a:lnTo>
                  <a:pt x="17860" y="107157"/>
                </a:lnTo>
                <a:lnTo>
                  <a:pt x="8930" y="116087"/>
                </a:lnTo>
                <a:lnTo>
                  <a:pt x="0" y="125016"/>
                </a:lnTo>
                <a:lnTo>
                  <a:pt x="8930" y="133946"/>
                </a:lnTo>
                <a:lnTo>
                  <a:pt x="8930" y="142876"/>
                </a:lnTo>
                <a:lnTo>
                  <a:pt x="17860" y="142876"/>
                </a:lnTo>
                <a:lnTo>
                  <a:pt x="26789" y="151806"/>
                </a:lnTo>
                <a:lnTo>
                  <a:pt x="44649" y="160735"/>
                </a:lnTo>
                <a:lnTo>
                  <a:pt x="62508" y="160735"/>
                </a:lnTo>
                <a:lnTo>
                  <a:pt x="71438" y="169665"/>
                </a:lnTo>
                <a:lnTo>
                  <a:pt x="89297" y="169665"/>
                </a:lnTo>
                <a:lnTo>
                  <a:pt x="107157" y="169665"/>
                </a:lnTo>
                <a:lnTo>
                  <a:pt x="116086" y="169665"/>
                </a:lnTo>
                <a:lnTo>
                  <a:pt x="133946" y="178595"/>
                </a:lnTo>
                <a:lnTo>
                  <a:pt x="151805" y="178595"/>
                </a:lnTo>
                <a:lnTo>
                  <a:pt x="160735" y="169665"/>
                </a:lnTo>
                <a:lnTo>
                  <a:pt x="169664" y="169665"/>
                </a:lnTo>
                <a:lnTo>
                  <a:pt x="178594" y="169665"/>
                </a:lnTo>
                <a:lnTo>
                  <a:pt x="187524" y="160735"/>
                </a:lnTo>
                <a:lnTo>
                  <a:pt x="196454" y="151806"/>
                </a:lnTo>
                <a:lnTo>
                  <a:pt x="205383" y="151806"/>
                </a:lnTo>
                <a:lnTo>
                  <a:pt x="214313" y="142876"/>
                </a:lnTo>
                <a:lnTo>
                  <a:pt x="223243" y="133946"/>
                </a:lnTo>
                <a:lnTo>
                  <a:pt x="232172" y="125016"/>
                </a:lnTo>
                <a:lnTo>
                  <a:pt x="250032" y="107157"/>
                </a:lnTo>
                <a:lnTo>
                  <a:pt x="258961" y="98227"/>
                </a:lnTo>
                <a:lnTo>
                  <a:pt x="267891" y="89297"/>
                </a:lnTo>
                <a:lnTo>
                  <a:pt x="276821" y="89297"/>
                </a:lnTo>
                <a:lnTo>
                  <a:pt x="285750" y="80368"/>
                </a:lnTo>
                <a:lnTo>
                  <a:pt x="285750" y="80368"/>
                </a:lnTo>
                <a:lnTo>
                  <a:pt x="294680" y="80368"/>
                </a:lnTo>
                <a:lnTo>
                  <a:pt x="303610" y="80368"/>
                </a:lnTo>
                <a:lnTo>
                  <a:pt x="303610" y="80368"/>
                </a:lnTo>
                <a:lnTo>
                  <a:pt x="312539" y="89297"/>
                </a:lnTo>
                <a:lnTo>
                  <a:pt x="321469" y="98227"/>
                </a:lnTo>
                <a:lnTo>
                  <a:pt x="330399" y="107157"/>
                </a:lnTo>
                <a:lnTo>
                  <a:pt x="339329" y="125016"/>
                </a:lnTo>
                <a:lnTo>
                  <a:pt x="348258" y="142876"/>
                </a:lnTo>
                <a:lnTo>
                  <a:pt x="357188" y="151806"/>
                </a:lnTo>
                <a:lnTo>
                  <a:pt x="366118" y="178595"/>
                </a:lnTo>
                <a:lnTo>
                  <a:pt x="375047" y="196454"/>
                </a:lnTo>
                <a:lnTo>
                  <a:pt x="383977" y="205384"/>
                </a:lnTo>
                <a:lnTo>
                  <a:pt x="392907" y="214313"/>
                </a:lnTo>
                <a:lnTo>
                  <a:pt x="401836" y="232173"/>
                </a:lnTo>
                <a:lnTo>
                  <a:pt x="419696" y="241102"/>
                </a:lnTo>
                <a:lnTo>
                  <a:pt x="419696" y="24110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5661422" y="4866679"/>
            <a:ext cx="214313" cy="142877"/>
          </a:xfrm>
          <a:custGeom>
            <a:avLst/>
            <a:gdLst/>
            <a:ahLst/>
            <a:cxnLst/>
            <a:rect l="0" t="0" r="0" b="0"/>
            <a:pathLst>
              <a:path w="214313" h="142877">
                <a:moveTo>
                  <a:pt x="35719" y="62509"/>
                </a:moveTo>
                <a:lnTo>
                  <a:pt x="35719" y="62509"/>
                </a:lnTo>
                <a:lnTo>
                  <a:pt x="35719" y="62509"/>
                </a:lnTo>
                <a:lnTo>
                  <a:pt x="35719" y="71438"/>
                </a:lnTo>
                <a:lnTo>
                  <a:pt x="35719" y="62509"/>
                </a:lnTo>
                <a:lnTo>
                  <a:pt x="35719" y="71438"/>
                </a:lnTo>
                <a:lnTo>
                  <a:pt x="44648" y="80368"/>
                </a:lnTo>
                <a:lnTo>
                  <a:pt x="44648" y="80368"/>
                </a:lnTo>
                <a:lnTo>
                  <a:pt x="44648" y="89298"/>
                </a:lnTo>
                <a:lnTo>
                  <a:pt x="53578" y="107157"/>
                </a:lnTo>
                <a:lnTo>
                  <a:pt x="53578" y="116087"/>
                </a:lnTo>
                <a:lnTo>
                  <a:pt x="62508" y="116087"/>
                </a:lnTo>
                <a:lnTo>
                  <a:pt x="71437" y="125016"/>
                </a:lnTo>
                <a:lnTo>
                  <a:pt x="80367" y="133946"/>
                </a:lnTo>
                <a:lnTo>
                  <a:pt x="98226" y="133946"/>
                </a:lnTo>
                <a:lnTo>
                  <a:pt x="116086" y="142876"/>
                </a:lnTo>
                <a:lnTo>
                  <a:pt x="125016" y="142876"/>
                </a:lnTo>
                <a:lnTo>
                  <a:pt x="142875" y="142876"/>
                </a:lnTo>
                <a:lnTo>
                  <a:pt x="160734" y="142876"/>
                </a:lnTo>
                <a:lnTo>
                  <a:pt x="178594" y="142876"/>
                </a:lnTo>
                <a:lnTo>
                  <a:pt x="187523" y="133946"/>
                </a:lnTo>
                <a:lnTo>
                  <a:pt x="196453" y="125016"/>
                </a:lnTo>
                <a:lnTo>
                  <a:pt x="205383" y="116087"/>
                </a:lnTo>
                <a:lnTo>
                  <a:pt x="214312" y="107157"/>
                </a:lnTo>
                <a:lnTo>
                  <a:pt x="214312" y="98227"/>
                </a:lnTo>
                <a:lnTo>
                  <a:pt x="214312" y="89298"/>
                </a:lnTo>
                <a:lnTo>
                  <a:pt x="214312" y="71438"/>
                </a:lnTo>
                <a:lnTo>
                  <a:pt x="214312" y="53579"/>
                </a:lnTo>
                <a:lnTo>
                  <a:pt x="205383" y="35719"/>
                </a:lnTo>
                <a:lnTo>
                  <a:pt x="196453" y="26790"/>
                </a:lnTo>
                <a:lnTo>
                  <a:pt x="178594" y="17860"/>
                </a:lnTo>
                <a:lnTo>
                  <a:pt x="160734" y="8930"/>
                </a:lnTo>
                <a:lnTo>
                  <a:pt x="142875" y="0"/>
                </a:lnTo>
                <a:lnTo>
                  <a:pt x="125016" y="0"/>
                </a:lnTo>
                <a:lnTo>
                  <a:pt x="98226" y="0"/>
                </a:lnTo>
                <a:lnTo>
                  <a:pt x="80367" y="8930"/>
                </a:lnTo>
                <a:lnTo>
                  <a:pt x="62508" y="17860"/>
                </a:lnTo>
                <a:lnTo>
                  <a:pt x="35719" y="26790"/>
                </a:lnTo>
                <a:lnTo>
                  <a:pt x="17859" y="44649"/>
                </a:lnTo>
                <a:lnTo>
                  <a:pt x="8930" y="53579"/>
                </a:lnTo>
                <a:lnTo>
                  <a:pt x="8930" y="62509"/>
                </a:lnTo>
                <a:lnTo>
                  <a:pt x="0" y="80368"/>
                </a:lnTo>
                <a:lnTo>
                  <a:pt x="0" y="803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5956102" y="4822031"/>
            <a:ext cx="401837" cy="232173"/>
          </a:xfrm>
          <a:custGeom>
            <a:avLst/>
            <a:gdLst/>
            <a:ahLst/>
            <a:cxnLst/>
            <a:rect l="0" t="0" r="0" b="0"/>
            <a:pathLst>
              <a:path w="401837" h="232173">
                <a:moveTo>
                  <a:pt x="0" y="80367"/>
                </a:moveTo>
                <a:lnTo>
                  <a:pt x="0" y="80367"/>
                </a:lnTo>
                <a:lnTo>
                  <a:pt x="0" y="80367"/>
                </a:lnTo>
                <a:lnTo>
                  <a:pt x="0" y="80367"/>
                </a:lnTo>
                <a:lnTo>
                  <a:pt x="0" y="89297"/>
                </a:lnTo>
                <a:lnTo>
                  <a:pt x="0" y="89297"/>
                </a:lnTo>
                <a:lnTo>
                  <a:pt x="0" y="98227"/>
                </a:lnTo>
                <a:lnTo>
                  <a:pt x="0" y="107157"/>
                </a:lnTo>
                <a:lnTo>
                  <a:pt x="8929" y="125016"/>
                </a:lnTo>
                <a:lnTo>
                  <a:pt x="8929" y="133946"/>
                </a:lnTo>
                <a:lnTo>
                  <a:pt x="8929" y="151805"/>
                </a:lnTo>
                <a:lnTo>
                  <a:pt x="8929" y="169664"/>
                </a:lnTo>
                <a:lnTo>
                  <a:pt x="17859" y="178594"/>
                </a:lnTo>
                <a:lnTo>
                  <a:pt x="26789" y="187524"/>
                </a:lnTo>
                <a:lnTo>
                  <a:pt x="35718" y="205383"/>
                </a:lnTo>
                <a:lnTo>
                  <a:pt x="44648" y="205383"/>
                </a:lnTo>
                <a:lnTo>
                  <a:pt x="53578" y="214313"/>
                </a:lnTo>
                <a:lnTo>
                  <a:pt x="71437" y="214313"/>
                </a:lnTo>
                <a:lnTo>
                  <a:pt x="80367" y="214313"/>
                </a:lnTo>
                <a:lnTo>
                  <a:pt x="89296" y="214313"/>
                </a:lnTo>
                <a:lnTo>
                  <a:pt x="107156" y="214313"/>
                </a:lnTo>
                <a:lnTo>
                  <a:pt x="116086" y="214313"/>
                </a:lnTo>
                <a:lnTo>
                  <a:pt x="125015" y="205383"/>
                </a:lnTo>
                <a:lnTo>
                  <a:pt x="125015" y="196453"/>
                </a:lnTo>
                <a:lnTo>
                  <a:pt x="133945" y="187524"/>
                </a:lnTo>
                <a:lnTo>
                  <a:pt x="142875" y="178594"/>
                </a:lnTo>
                <a:lnTo>
                  <a:pt x="142875" y="169664"/>
                </a:lnTo>
                <a:lnTo>
                  <a:pt x="151804" y="151805"/>
                </a:lnTo>
                <a:lnTo>
                  <a:pt x="160734" y="142875"/>
                </a:lnTo>
                <a:lnTo>
                  <a:pt x="160734" y="133946"/>
                </a:lnTo>
                <a:lnTo>
                  <a:pt x="160734" y="133946"/>
                </a:lnTo>
                <a:lnTo>
                  <a:pt x="169664" y="133946"/>
                </a:lnTo>
                <a:lnTo>
                  <a:pt x="169664" y="125016"/>
                </a:lnTo>
                <a:lnTo>
                  <a:pt x="169664" y="133946"/>
                </a:lnTo>
                <a:lnTo>
                  <a:pt x="169664" y="142875"/>
                </a:lnTo>
                <a:lnTo>
                  <a:pt x="169664" y="142875"/>
                </a:lnTo>
                <a:lnTo>
                  <a:pt x="178593" y="160735"/>
                </a:lnTo>
                <a:lnTo>
                  <a:pt x="187523" y="169664"/>
                </a:lnTo>
                <a:lnTo>
                  <a:pt x="187523" y="178594"/>
                </a:lnTo>
                <a:lnTo>
                  <a:pt x="196453" y="196453"/>
                </a:lnTo>
                <a:lnTo>
                  <a:pt x="205382" y="205383"/>
                </a:lnTo>
                <a:lnTo>
                  <a:pt x="223242" y="214313"/>
                </a:lnTo>
                <a:lnTo>
                  <a:pt x="232171" y="214313"/>
                </a:lnTo>
                <a:lnTo>
                  <a:pt x="250031" y="223242"/>
                </a:lnTo>
                <a:lnTo>
                  <a:pt x="276820" y="232172"/>
                </a:lnTo>
                <a:lnTo>
                  <a:pt x="294679" y="232172"/>
                </a:lnTo>
                <a:lnTo>
                  <a:pt x="312539" y="232172"/>
                </a:lnTo>
                <a:lnTo>
                  <a:pt x="330398" y="232172"/>
                </a:lnTo>
                <a:lnTo>
                  <a:pt x="339328" y="223242"/>
                </a:lnTo>
                <a:lnTo>
                  <a:pt x="357187" y="223242"/>
                </a:lnTo>
                <a:lnTo>
                  <a:pt x="366117" y="223242"/>
                </a:lnTo>
                <a:lnTo>
                  <a:pt x="375046" y="214313"/>
                </a:lnTo>
                <a:lnTo>
                  <a:pt x="383976" y="205383"/>
                </a:lnTo>
                <a:lnTo>
                  <a:pt x="392906" y="196453"/>
                </a:lnTo>
                <a:lnTo>
                  <a:pt x="392906" y="178594"/>
                </a:lnTo>
                <a:lnTo>
                  <a:pt x="401836" y="160735"/>
                </a:lnTo>
                <a:lnTo>
                  <a:pt x="401836" y="142875"/>
                </a:lnTo>
                <a:lnTo>
                  <a:pt x="401836" y="125016"/>
                </a:lnTo>
                <a:lnTo>
                  <a:pt x="392906" y="98227"/>
                </a:lnTo>
                <a:lnTo>
                  <a:pt x="392906" y="80367"/>
                </a:lnTo>
                <a:lnTo>
                  <a:pt x="383976" y="62508"/>
                </a:lnTo>
                <a:lnTo>
                  <a:pt x="375046" y="35719"/>
                </a:lnTo>
                <a:lnTo>
                  <a:pt x="366117" y="26789"/>
                </a:lnTo>
                <a:lnTo>
                  <a:pt x="357187" y="0"/>
                </a:lnTo>
                <a:lnTo>
                  <a:pt x="35718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27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Can “writing to inform” ever be interesting?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How?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875109" y="3571875"/>
            <a:ext cx="517923" cy="8930"/>
          </a:xfrm>
          <a:custGeom>
            <a:avLst/>
            <a:gdLst/>
            <a:ahLst/>
            <a:cxnLst/>
            <a:rect l="0" t="0" r="0" b="0"/>
            <a:pathLst>
              <a:path w="517923" h="8930">
                <a:moveTo>
                  <a:pt x="0" y="8929"/>
                </a:moveTo>
                <a:lnTo>
                  <a:pt x="0" y="0"/>
                </a:lnTo>
                <a:lnTo>
                  <a:pt x="17860" y="0"/>
                </a:lnTo>
                <a:lnTo>
                  <a:pt x="35719" y="0"/>
                </a:lnTo>
                <a:lnTo>
                  <a:pt x="62508" y="8929"/>
                </a:lnTo>
                <a:lnTo>
                  <a:pt x="80368" y="8929"/>
                </a:lnTo>
                <a:lnTo>
                  <a:pt x="116086" y="0"/>
                </a:lnTo>
                <a:lnTo>
                  <a:pt x="151805" y="0"/>
                </a:lnTo>
                <a:lnTo>
                  <a:pt x="187524" y="0"/>
                </a:lnTo>
                <a:lnTo>
                  <a:pt x="232172" y="0"/>
                </a:lnTo>
                <a:lnTo>
                  <a:pt x="276821" y="0"/>
                </a:lnTo>
                <a:lnTo>
                  <a:pt x="321469" y="0"/>
                </a:lnTo>
                <a:lnTo>
                  <a:pt x="366118" y="0"/>
                </a:lnTo>
                <a:lnTo>
                  <a:pt x="401836" y="0"/>
                </a:lnTo>
                <a:lnTo>
                  <a:pt x="446485" y="0"/>
                </a:lnTo>
                <a:lnTo>
                  <a:pt x="517922" y="8929"/>
                </a:lnTo>
                <a:lnTo>
                  <a:pt x="517922" y="89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1660922" y="3545086"/>
            <a:ext cx="276821" cy="500063"/>
          </a:xfrm>
          <a:custGeom>
            <a:avLst/>
            <a:gdLst/>
            <a:ahLst/>
            <a:cxnLst/>
            <a:rect l="0" t="0" r="0" b="0"/>
            <a:pathLst>
              <a:path w="276821" h="500063">
                <a:moveTo>
                  <a:pt x="205383" y="0"/>
                </a:moveTo>
                <a:lnTo>
                  <a:pt x="205383" y="0"/>
                </a:lnTo>
                <a:lnTo>
                  <a:pt x="205383" y="0"/>
                </a:lnTo>
                <a:lnTo>
                  <a:pt x="205383" y="0"/>
                </a:lnTo>
                <a:lnTo>
                  <a:pt x="205383" y="17859"/>
                </a:lnTo>
                <a:lnTo>
                  <a:pt x="214312" y="35718"/>
                </a:lnTo>
                <a:lnTo>
                  <a:pt x="223242" y="44648"/>
                </a:lnTo>
                <a:lnTo>
                  <a:pt x="223242" y="71437"/>
                </a:lnTo>
                <a:lnTo>
                  <a:pt x="232172" y="98226"/>
                </a:lnTo>
                <a:lnTo>
                  <a:pt x="241101" y="125015"/>
                </a:lnTo>
                <a:lnTo>
                  <a:pt x="250031" y="160734"/>
                </a:lnTo>
                <a:lnTo>
                  <a:pt x="258961" y="196453"/>
                </a:lnTo>
                <a:lnTo>
                  <a:pt x="267891" y="223242"/>
                </a:lnTo>
                <a:lnTo>
                  <a:pt x="276820" y="258960"/>
                </a:lnTo>
                <a:lnTo>
                  <a:pt x="276820" y="285750"/>
                </a:lnTo>
                <a:lnTo>
                  <a:pt x="276820" y="312539"/>
                </a:lnTo>
                <a:lnTo>
                  <a:pt x="276820" y="339328"/>
                </a:lnTo>
                <a:lnTo>
                  <a:pt x="276820" y="375046"/>
                </a:lnTo>
                <a:lnTo>
                  <a:pt x="267891" y="401835"/>
                </a:lnTo>
                <a:lnTo>
                  <a:pt x="258961" y="419695"/>
                </a:lnTo>
                <a:lnTo>
                  <a:pt x="241101" y="437554"/>
                </a:lnTo>
                <a:lnTo>
                  <a:pt x="232172" y="455414"/>
                </a:lnTo>
                <a:lnTo>
                  <a:pt x="214312" y="464343"/>
                </a:lnTo>
                <a:lnTo>
                  <a:pt x="196453" y="482203"/>
                </a:lnTo>
                <a:lnTo>
                  <a:pt x="169664" y="491132"/>
                </a:lnTo>
                <a:lnTo>
                  <a:pt x="142875" y="491132"/>
                </a:lnTo>
                <a:lnTo>
                  <a:pt x="125016" y="500062"/>
                </a:lnTo>
                <a:lnTo>
                  <a:pt x="98226" y="500062"/>
                </a:lnTo>
                <a:lnTo>
                  <a:pt x="71437" y="491132"/>
                </a:lnTo>
                <a:lnTo>
                  <a:pt x="35719" y="473273"/>
                </a:lnTo>
                <a:lnTo>
                  <a:pt x="0" y="446484"/>
                </a:lnTo>
                <a:lnTo>
                  <a:pt x="0" y="4464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785938" y="3321843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000250" y="3446859"/>
            <a:ext cx="267892" cy="241103"/>
          </a:xfrm>
          <a:custGeom>
            <a:avLst/>
            <a:gdLst/>
            <a:ahLst/>
            <a:cxnLst/>
            <a:rect l="0" t="0" r="0" b="0"/>
            <a:pathLst>
              <a:path w="267892" h="241103">
                <a:moveTo>
                  <a:pt x="8930" y="125016"/>
                </a:moveTo>
                <a:lnTo>
                  <a:pt x="8930" y="133945"/>
                </a:lnTo>
                <a:lnTo>
                  <a:pt x="0" y="160734"/>
                </a:lnTo>
                <a:lnTo>
                  <a:pt x="0" y="178594"/>
                </a:lnTo>
                <a:lnTo>
                  <a:pt x="8930" y="196453"/>
                </a:lnTo>
                <a:lnTo>
                  <a:pt x="8930" y="205383"/>
                </a:lnTo>
                <a:lnTo>
                  <a:pt x="17859" y="223242"/>
                </a:lnTo>
                <a:lnTo>
                  <a:pt x="26789" y="223242"/>
                </a:lnTo>
                <a:lnTo>
                  <a:pt x="44648" y="232172"/>
                </a:lnTo>
                <a:lnTo>
                  <a:pt x="62508" y="241102"/>
                </a:lnTo>
                <a:lnTo>
                  <a:pt x="80367" y="241102"/>
                </a:lnTo>
                <a:lnTo>
                  <a:pt x="98227" y="241102"/>
                </a:lnTo>
                <a:lnTo>
                  <a:pt x="125016" y="241102"/>
                </a:lnTo>
                <a:lnTo>
                  <a:pt x="142875" y="232172"/>
                </a:lnTo>
                <a:lnTo>
                  <a:pt x="169664" y="223242"/>
                </a:lnTo>
                <a:lnTo>
                  <a:pt x="187523" y="205383"/>
                </a:lnTo>
                <a:lnTo>
                  <a:pt x="205383" y="196453"/>
                </a:lnTo>
                <a:lnTo>
                  <a:pt x="232172" y="169664"/>
                </a:lnTo>
                <a:lnTo>
                  <a:pt x="250031" y="142875"/>
                </a:lnTo>
                <a:lnTo>
                  <a:pt x="258961" y="125016"/>
                </a:lnTo>
                <a:lnTo>
                  <a:pt x="267891" y="107156"/>
                </a:lnTo>
                <a:lnTo>
                  <a:pt x="267891" y="80367"/>
                </a:lnTo>
                <a:lnTo>
                  <a:pt x="267891" y="62508"/>
                </a:lnTo>
                <a:lnTo>
                  <a:pt x="258961" y="44648"/>
                </a:lnTo>
                <a:lnTo>
                  <a:pt x="250031" y="26789"/>
                </a:lnTo>
                <a:lnTo>
                  <a:pt x="232172" y="17859"/>
                </a:lnTo>
                <a:lnTo>
                  <a:pt x="223242" y="8930"/>
                </a:lnTo>
                <a:lnTo>
                  <a:pt x="205383" y="0"/>
                </a:lnTo>
                <a:lnTo>
                  <a:pt x="178594" y="0"/>
                </a:lnTo>
                <a:lnTo>
                  <a:pt x="160734" y="0"/>
                </a:lnTo>
                <a:lnTo>
                  <a:pt x="142875" y="8930"/>
                </a:lnTo>
                <a:lnTo>
                  <a:pt x="125016" y="17859"/>
                </a:lnTo>
                <a:lnTo>
                  <a:pt x="107156" y="26789"/>
                </a:lnTo>
                <a:lnTo>
                  <a:pt x="89297" y="44648"/>
                </a:lnTo>
                <a:lnTo>
                  <a:pt x="71438" y="62508"/>
                </a:lnTo>
                <a:lnTo>
                  <a:pt x="62508" y="89297"/>
                </a:lnTo>
                <a:lnTo>
                  <a:pt x="53578" y="116086"/>
                </a:lnTo>
                <a:lnTo>
                  <a:pt x="53578" y="133945"/>
                </a:lnTo>
                <a:lnTo>
                  <a:pt x="53578" y="151805"/>
                </a:lnTo>
                <a:lnTo>
                  <a:pt x="62508" y="169664"/>
                </a:lnTo>
                <a:lnTo>
                  <a:pt x="80367" y="178594"/>
                </a:lnTo>
                <a:lnTo>
                  <a:pt x="98227" y="187523"/>
                </a:lnTo>
                <a:lnTo>
                  <a:pt x="98227" y="1875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402086" y="3330773"/>
            <a:ext cx="17860" cy="375048"/>
          </a:xfrm>
          <a:custGeom>
            <a:avLst/>
            <a:gdLst/>
            <a:ahLst/>
            <a:cxnLst/>
            <a:rect l="0" t="0" r="0" b="0"/>
            <a:pathLst>
              <a:path w="17860" h="375048">
                <a:moveTo>
                  <a:pt x="17859" y="0"/>
                </a:moveTo>
                <a:lnTo>
                  <a:pt x="17859" y="8930"/>
                </a:lnTo>
                <a:lnTo>
                  <a:pt x="17859" y="17859"/>
                </a:lnTo>
                <a:lnTo>
                  <a:pt x="17859" y="26789"/>
                </a:lnTo>
                <a:lnTo>
                  <a:pt x="17859" y="44648"/>
                </a:lnTo>
                <a:lnTo>
                  <a:pt x="17859" y="62508"/>
                </a:lnTo>
                <a:lnTo>
                  <a:pt x="8930" y="89297"/>
                </a:lnTo>
                <a:lnTo>
                  <a:pt x="8930" y="116086"/>
                </a:lnTo>
                <a:lnTo>
                  <a:pt x="8930" y="142875"/>
                </a:lnTo>
                <a:lnTo>
                  <a:pt x="8930" y="178594"/>
                </a:lnTo>
                <a:lnTo>
                  <a:pt x="0" y="223242"/>
                </a:lnTo>
                <a:lnTo>
                  <a:pt x="0" y="258961"/>
                </a:lnTo>
                <a:lnTo>
                  <a:pt x="8930" y="294680"/>
                </a:lnTo>
                <a:lnTo>
                  <a:pt x="8930" y="321469"/>
                </a:lnTo>
                <a:lnTo>
                  <a:pt x="8930" y="339328"/>
                </a:lnTo>
                <a:lnTo>
                  <a:pt x="17859" y="357188"/>
                </a:lnTo>
                <a:lnTo>
                  <a:pt x="17859" y="366117"/>
                </a:lnTo>
                <a:lnTo>
                  <a:pt x="17859" y="366117"/>
                </a:lnTo>
                <a:lnTo>
                  <a:pt x="17859" y="366117"/>
                </a:lnTo>
                <a:lnTo>
                  <a:pt x="17859" y="366117"/>
                </a:lnTo>
                <a:lnTo>
                  <a:pt x="17859" y="375047"/>
                </a:lnTo>
                <a:lnTo>
                  <a:pt x="17859" y="3750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2455664" y="3357562"/>
            <a:ext cx="428626" cy="303610"/>
          </a:xfrm>
          <a:custGeom>
            <a:avLst/>
            <a:gdLst/>
            <a:ahLst/>
            <a:cxnLst/>
            <a:rect l="0" t="0" r="0" b="0"/>
            <a:pathLst>
              <a:path w="428626" h="303610">
                <a:moveTo>
                  <a:pt x="178594" y="0"/>
                </a:moveTo>
                <a:lnTo>
                  <a:pt x="169664" y="0"/>
                </a:lnTo>
                <a:lnTo>
                  <a:pt x="160734" y="0"/>
                </a:lnTo>
                <a:lnTo>
                  <a:pt x="142875" y="8930"/>
                </a:lnTo>
                <a:lnTo>
                  <a:pt x="125016" y="17859"/>
                </a:lnTo>
                <a:lnTo>
                  <a:pt x="116086" y="35719"/>
                </a:lnTo>
                <a:lnTo>
                  <a:pt x="89297" y="44649"/>
                </a:lnTo>
                <a:lnTo>
                  <a:pt x="71438" y="71438"/>
                </a:lnTo>
                <a:lnTo>
                  <a:pt x="53578" y="89297"/>
                </a:lnTo>
                <a:lnTo>
                  <a:pt x="35719" y="116086"/>
                </a:lnTo>
                <a:lnTo>
                  <a:pt x="17859" y="142875"/>
                </a:lnTo>
                <a:lnTo>
                  <a:pt x="8930" y="169664"/>
                </a:lnTo>
                <a:lnTo>
                  <a:pt x="0" y="196453"/>
                </a:lnTo>
                <a:lnTo>
                  <a:pt x="0" y="214313"/>
                </a:lnTo>
                <a:lnTo>
                  <a:pt x="0" y="232172"/>
                </a:lnTo>
                <a:lnTo>
                  <a:pt x="8930" y="241102"/>
                </a:lnTo>
                <a:lnTo>
                  <a:pt x="26789" y="250031"/>
                </a:lnTo>
                <a:lnTo>
                  <a:pt x="44649" y="258961"/>
                </a:lnTo>
                <a:lnTo>
                  <a:pt x="62508" y="267891"/>
                </a:lnTo>
                <a:lnTo>
                  <a:pt x="80367" y="267891"/>
                </a:lnTo>
                <a:lnTo>
                  <a:pt x="107156" y="276820"/>
                </a:lnTo>
                <a:lnTo>
                  <a:pt x="133945" y="276820"/>
                </a:lnTo>
                <a:lnTo>
                  <a:pt x="160734" y="258961"/>
                </a:lnTo>
                <a:lnTo>
                  <a:pt x="196453" y="258961"/>
                </a:lnTo>
                <a:lnTo>
                  <a:pt x="223242" y="250031"/>
                </a:lnTo>
                <a:lnTo>
                  <a:pt x="250031" y="232172"/>
                </a:lnTo>
                <a:lnTo>
                  <a:pt x="285750" y="214313"/>
                </a:lnTo>
                <a:lnTo>
                  <a:pt x="312539" y="196453"/>
                </a:lnTo>
                <a:lnTo>
                  <a:pt x="339328" y="187524"/>
                </a:lnTo>
                <a:lnTo>
                  <a:pt x="357188" y="169664"/>
                </a:lnTo>
                <a:lnTo>
                  <a:pt x="375047" y="151805"/>
                </a:lnTo>
                <a:lnTo>
                  <a:pt x="383977" y="133945"/>
                </a:lnTo>
                <a:lnTo>
                  <a:pt x="383977" y="125016"/>
                </a:lnTo>
                <a:lnTo>
                  <a:pt x="383977" y="107156"/>
                </a:lnTo>
                <a:lnTo>
                  <a:pt x="383977" y="98227"/>
                </a:lnTo>
                <a:lnTo>
                  <a:pt x="375047" y="89297"/>
                </a:lnTo>
                <a:lnTo>
                  <a:pt x="366117" y="89297"/>
                </a:lnTo>
                <a:lnTo>
                  <a:pt x="348258" y="80367"/>
                </a:lnTo>
                <a:lnTo>
                  <a:pt x="339328" y="80367"/>
                </a:lnTo>
                <a:lnTo>
                  <a:pt x="312539" y="80367"/>
                </a:lnTo>
                <a:lnTo>
                  <a:pt x="294680" y="98227"/>
                </a:lnTo>
                <a:lnTo>
                  <a:pt x="285750" y="107156"/>
                </a:lnTo>
                <a:lnTo>
                  <a:pt x="267891" y="125016"/>
                </a:lnTo>
                <a:lnTo>
                  <a:pt x="250031" y="142875"/>
                </a:lnTo>
                <a:lnTo>
                  <a:pt x="241102" y="160734"/>
                </a:lnTo>
                <a:lnTo>
                  <a:pt x="232172" y="187524"/>
                </a:lnTo>
                <a:lnTo>
                  <a:pt x="223242" y="214313"/>
                </a:lnTo>
                <a:lnTo>
                  <a:pt x="223242" y="241102"/>
                </a:lnTo>
                <a:lnTo>
                  <a:pt x="232172" y="258961"/>
                </a:lnTo>
                <a:lnTo>
                  <a:pt x="241102" y="276820"/>
                </a:lnTo>
                <a:lnTo>
                  <a:pt x="258961" y="285750"/>
                </a:lnTo>
                <a:lnTo>
                  <a:pt x="285750" y="294680"/>
                </a:lnTo>
                <a:lnTo>
                  <a:pt x="312539" y="303609"/>
                </a:lnTo>
                <a:lnTo>
                  <a:pt x="339328" y="303609"/>
                </a:lnTo>
                <a:lnTo>
                  <a:pt x="375047" y="294680"/>
                </a:lnTo>
                <a:lnTo>
                  <a:pt x="428625" y="285750"/>
                </a:lnTo>
                <a:lnTo>
                  <a:pt x="428625" y="2857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3009305" y="3366492"/>
            <a:ext cx="241102" cy="294680"/>
          </a:xfrm>
          <a:custGeom>
            <a:avLst/>
            <a:gdLst/>
            <a:ahLst/>
            <a:cxnLst/>
            <a:rect l="0" t="0" r="0" b="0"/>
            <a:pathLst>
              <a:path w="241102" h="294680">
                <a:moveTo>
                  <a:pt x="205383" y="8929"/>
                </a:moveTo>
                <a:lnTo>
                  <a:pt x="196453" y="0"/>
                </a:lnTo>
                <a:lnTo>
                  <a:pt x="169664" y="0"/>
                </a:lnTo>
                <a:lnTo>
                  <a:pt x="142875" y="8929"/>
                </a:lnTo>
                <a:lnTo>
                  <a:pt x="107156" y="17859"/>
                </a:lnTo>
                <a:lnTo>
                  <a:pt x="80367" y="26789"/>
                </a:lnTo>
                <a:lnTo>
                  <a:pt x="53578" y="35719"/>
                </a:lnTo>
                <a:lnTo>
                  <a:pt x="26789" y="44648"/>
                </a:lnTo>
                <a:lnTo>
                  <a:pt x="17859" y="53578"/>
                </a:lnTo>
                <a:lnTo>
                  <a:pt x="8929" y="62508"/>
                </a:lnTo>
                <a:lnTo>
                  <a:pt x="0" y="62508"/>
                </a:lnTo>
                <a:lnTo>
                  <a:pt x="0" y="80367"/>
                </a:lnTo>
                <a:lnTo>
                  <a:pt x="8929" y="80367"/>
                </a:lnTo>
                <a:lnTo>
                  <a:pt x="26789" y="89297"/>
                </a:lnTo>
                <a:lnTo>
                  <a:pt x="44648" y="98226"/>
                </a:lnTo>
                <a:lnTo>
                  <a:pt x="62508" y="107156"/>
                </a:lnTo>
                <a:lnTo>
                  <a:pt x="89297" y="116086"/>
                </a:lnTo>
                <a:lnTo>
                  <a:pt x="116086" y="133945"/>
                </a:lnTo>
                <a:lnTo>
                  <a:pt x="142875" y="142875"/>
                </a:lnTo>
                <a:lnTo>
                  <a:pt x="169664" y="151804"/>
                </a:lnTo>
                <a:lnTo>
                  <a:pt x="187523" y="169664"/>
                </a:lnTo>
                <a:lnTo>
                  <a:pt x="205383" y="178594"/>
                </a:lnTo>
                <a:lnTo>
                  <a:pt x="223242" y="187523"/>
                </a:lnTo>
                <a:lnTo>
                  <a:pt x="232172" y="196453"/>
                </a:lnTo>
                <a:lnTo>
                  <a:pt x="232172" y="214312"/>
                </a:lnTo>
                <a:lnTo>
                  <a:pt x="241101" y="223242"/>
                </a:lnTo>
                <a:lnTo>
                  <a:pt x="232172" y="232172"/>
                </a:lnTo>
                <a:lnTo>
                  <a:pt x="223242" y="250031"/>
                </a:lnTo>
                <a:lnTo>
                  <a:pt x="205383" y="267890"/>
                </a:lnTo>
                <a:lnTo>
                  <a:pt x="187523" y="276820"/>
                </a:lnTo>
                <a:lnTo>
                  <a:pt x="151804" y="294679"/>
                </a:lnTo>
                <a:lnTo>
                  <a:pt x="151804" y="2946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1902023" y="3330773"/>
            <a:ext cx="17861" cy="26790"/>
          </a:xfrm>
          <a:custGeom>
            <a:avLst/>
            <a:gdLst/>
            <a:ahLst/>
            <a:cxnLst/>
            <a:rect l="0" t="0" r="0" b="0"/>
            <a:pathLst>
              <a:path w="17861" h="26790">
                <a:moveTo>
                  <a:pt x="17860" y="26789"/>
                </a:moveTo>
                <a:lnTo>
                  <a:pt x="17860" y="26789"/>
                </a:lnTo>
                <a:lnTo>
                  <a:pt x="8930" y="17859"/>
                </a:lnTo>
                <a:lnTo>
                  <a:pt x="8930" y="8930"/>
                </a:lnTo>
                <a:lnTo>
                  <a:pt x="0" y="8930"/>
                </a:lnTo>
                <a:lnTo>
                  <a:pt x="0" y="893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928688" y="4313039"/>
            <a:ext cx="303610" cy="26790"/>
          </a:xfrm>
          <a:custGeom>
            <a:avLst/>
            <a:gdLst/>
            <a:ahLst/>
            <a:cxnLst/>
            <a:rect l="0" t="0" r="0" b="0"/>
            <a:pathLst>
              <a:path w="303610" h="26790">
                <a:moveTo>
                  <a:pt x="0" y="26789"/>
                </a:moveTo>
                <a:lnTo>
                  <a:pt x="0" y="17859"/>
                </a:lnTo>
                <a:lnTo>
                  <a:pt x="17859" y="17859"/>
                </a:lnTo>
                <a:lnTo>
                  <a:pt x="35718" y="17859"/>
                </a:lnTo>
                <a:lnTo>
                  <a:pt x="62507" y="17859"/>
                </a:lnTo>
                <a:lnTo>
                  <a:pt x="89296" y="17859"/>
                </a:lnTo>
                <a:lnTo>
                  <a:pt x="125015" y="8929"/>
                </a:lnTo>
                <a:lnTo>
                  <a:pt x="160734" y="8929"/>
                </a:lnTo>
                <a:lnTo>
                  <a:pt x="196453" y="8929"/>
                </a:lnTo>
                <a:lnTo>
                  <a:pt x="241101" y="8929"/>
                </a:lnTo>
                <a:lnTo>
                  <a:pt x="303609" y="0"/>
                </a:lnTo>
                <a:lnTo>
                  <a:pt x="30360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1580555" y="4000500"/>
            <a:ext cx="223243" cy="535782"/>
          </a:xfrm>
          <a:custGeom>
            <a:avLst/>
            <a:gdLst/>
            <a:ahLst/>
            <a:cxnLst/>
            <a:rect l="0" t="0" r="0" b="0"/>
            <a:pathLst>
              <a:path w="223243" h="535782">
                <a:moveTo>
                  <a:pt x="8929" y="0"/>
                </a:moveTo>
                <a:lnTo>
                  <a:pt x="8929" y="0"/>
                </a:lnTo>
                <a:lnTo>
                  <a:pt x="8929" y="0"/>
                </a:lnTo>
                <a:lnTo>
                  <a:pt x="8929" y="8929"/>
                </a:lnTo>
                <a:lnTo>
                  <a:pt x="8929" y="17859"/>
                </a:lnTo>
                <a:lnTo>
                  <a:pt x="8929" y="26789"/>
                </a:lnTo>
                <a:lnTo>
                  <a:pt x="8929" y="44648"/>
                </a:lnTo>
                <a:lnTo>
                  <a:pt x="8929" y="71437"/>
                </a:lnTo>
                <a:lnTo>
                  <a:pt x="0" y="89296"/>
                </a:lnTo>
                <a:lnTo>
                  <a:pt x="0" y="116086"/>
                </a:lnTo>
                <a:lnTo>
                  <a:pt x="0" y="142875"/>
                </a:lnTo>
                <a:lnTo>
                  <a:pt x="0" y="169664"/>
                </a:lnTo>
                <a:lnTo>
                  <a:pt x="0" y="196453"/>
                </a:lnTo>
                <a:lnTo>
                  <a:pt x="0" y="232171"/>
                </a:lnTo>
                <a:lnTo>
                  <a:pt x="0" y="258961"/>
                </a:lnTo>
                <a:lnTo>
                  <a:pt x="8929" y="294679"/>
                </a:lnTo>
                <a:lnTo>
                  <a:pt x="8929" y="321468"/>
                </a:lnTo>
                <a:lnTo>
                  <a:pt x="26789" y="357187"/>
                </a:lnTo>
                <a:lnTo>
                  <a:pt x="35718" y="383976"/>
                </a:lnTo>
                <a:lnTo>
                  <a:pt x="44648" y="410765"/>
                </a:lnTo>
                <a:lnTo>
                  <a:pt x="62508" y="437554"/>
                </a:lnTo>
                <a:lnTo>
                  <a:pt x="80367" y="455414"/>
                </a:lnTo>
                <a:lnTo>
                  <a:pt x="98226" y="473273"/>
                </a:lnTo>
                <a:lnTo>
                  <a:pt x="116086" y="491132"/>
                </a:lnTo>
                <a:lnTo>
                  <a:pt x="133945" y="508992"/>
                </a:lnTo>
                <a:lnTo>
                  <a:pt x="160734" y="517921"/>
                </a:lnTo>
                <a:lnTo>
                  <a:pt x="187523" y="526851"/>
                </a:lnTo>
                <a:lnTo>
                  <a:pt x="223242" y="535781"/>
                </a:lnTo>
                <a:lnTo>
                  <a:pt x="223242" y="5357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1973461" y="4179093"/>
            <a:ext cx="875110" cy="500064"/>
          </a:xfrm>
          <a:custGeom>
            <a:avLst/>
            <a:gdLst/>
            <a:ahLst/>
            <a:cxnLst/>
            <a:rect l="0" t="0" r="0" b="0"/>
            <a:pathLst>
              <a:path w="875110" h="500064">
                <a:moveTo>
                  <a:pt x="214312" y="71438"/>
                </a:moveTo>
                <a:lnTo>
                  <a:pt x="205383" y="71438"/>
                </a:lnTo>
                <a:lnTo>
                  <a:pt x="178594" y="62508"/>
                </a:lnTo>
                <a:lnTo>
                  <a:pt x="160734" y="62508"/>
                </a:lnTo>
                <a:lnTo>
                  <a:pt x="142875" y="62508"/>
                </a:lnTo>
                <a:lnTo>
                  <a:pt x="125016" y="62508"/>
                </a:lnTo>
                <a:lnTo>
                  <a:pt x="107156" y="71438"/>
                </a:lnTo>
                <a:lnTo>
                  <a:pt x="89297" y="80368"/>
                </a:lnTo>
                <a:lnTo>
                  <a:pt x="71437" y="89297"/>
                </a:lnTo>
                <a:lnTo>
                  <a:pt x="53578" y="107157"/>
                </a:lnTo>
                <a:lnTo>
                  <a:pt x="35719" y="133946"/>
                </a:lnTo>
                <a:lnTo>
                  <a:pt x="17859" y="142875"/>
                </a:lnTo>
                <a:lnTo>
                  <a:pt x="8930" y="160735"/>
                </a:lnTo>
                <a:lnTo>
                  <a:pt x="0" y="178594"/>
                </a:lnTo>
                <a:lnTo>
                  <a:pt x="0" y="196453"/>
                </a:lnTo>
                <a:lnTo>
                  <a:pt x="0" y="205383"/>
                </a:lnTo>
                <a:lnTo>
                  <a:pt x="0" y="214313"/>
                </a:lnTo>
                <a:lnTo>
                  <a:pt x="8930" y="223243"/>
                </a:lnTo>
                <a:lnTo>
                  <a:pt x="17859" y="223243"/>
                </a:lnTo>
                <a:lnTo>
                  <a:pt x="26789" y="232172"/>
                </a:lnTo>
                <a:lnTo>
                  <a:pt x="44648" y="232172"/>
                </a:lnTo>
                <a:lnTo>
                  <a:pt x="53578" y="232172"/>
                </a:lnTo>
                <a:lnTo>
                  <a:pt x="62508" y="223243"/>
                </a:lnTo>
                <a:lnTo>
                  <a:pt x="80367" y="223243"/>
                </a:lnTo>
                <a:lnTo>
                  <a:pt x="89297" y="214313"/>
                </a:lnTo>
                <a:lnTo>
                  <a:pt x="107156" y="196453"/>
                </a:lnTo>
                <a:lnTo>
                  <a:pt x="116086" y="187524"/>
                </a:lnTo>
                <a:lnTo>
                  <a:pt x="133945" y="160735"/>
                </a:lnTo>
                <a:lnTo>
                  <a:pt x="151805" y="142875"/>
                </a:lnTo>
                <a:lnTo>
                  <a:pt x="160734" y="125016"/>
                </a:lnTo>
                <a:lnTo>
                  <a:pt x="169664" y="107157"/>
                </a:lnTo>
                <a:lnTo>
                  <a:pt x="178594" y="89297"/>
                </a:lnTo>
                <a:lnTo>
                  <a:pt x="178594" y="80368"/>
                </a:lnTo>
                <a:lnTo>
                  <a:pt x="187523" y="80368"/>
                </a:lnTo>
                <a:lnTo>
                  <a:pt x="187523" y="71438"/>
                </a:lnTo>
                <a:lnTo>
                  <a:pt x="187523" y="71438"/>
                </a:lnTo>
                <a:lnTo>
                  <a:pt x="187523" y="71438"/>
                </a:lnTo>
                <a:lnTo>
                  <a:pt x="187523" y="71438"/>
                </a:lnTo>
                <a:lnTo>
                  <a:pt x="187523" y="71438"/>
                </a:lnTo>
                <a:lnTo>
                  <a:pt x="187523" y="80368"/>
                </a:lnTo>
                <a:lnTo>
                  <a:pt x="187523" y="89297"/>
                </a:lnTo>
                <a:lnTo>
                  <a:pt x="187523" y="107157"/>
                </a:lnTo>
                <a:lnTo>
                  <a:pt x="187523" y="125016"/>
                </a:lnTo>
                <a:lnTo>
                  <a:pt x="187523" y="151805"/>
                </a:lnTo>
                <a:lnTo>
                  <a:pt x="187523" y="169664"/>
                </a:lnTo>
                <a:lnTo>
                  <a:pt x="196453" y="187524"/>
                </a:lnTo>
                <a:lnTo>
                  <a:pt x="196453" y="205383"/>
                </a:lnTo>
                <a:lnTo>
                  <a:pt x="205383" y="214313"/>
                </a:lnTo>
                <a:lnTo>
                  <a:pt x="214312" y="223243"/>
                </a:lnTo>
                <a:lnTo>
                  <a:pt x="223242" y="232172"/>
                </a:lnTo>
                <a:lnTo>
                  <a:pt x="232172" y="232172"/>
                </a:lnTo>
                <a:lnTo>
                  <a:pt x="241102" y="232172"/>
                </a:lnTo>
                <a:lnTo>
                  <a:pt x="250031" y="232172"/>
                </a:lnTo>
                <a:lnTo>
                  <a:pt x="258961" y="232172"/>
                </a:lnTo>
                <a:lnTo>
                  <a:pt x="267891" y="223243"/>
                </a:lnTo>
                <a:lnTo>
                  <a:pt x="276820" y="214313"/>
                </a:lnTo>
                <a:lnTo>
                  <a:pt x="285750" y="214313"/>
                </a:lnTo>
                <a:lnTo>
                  <a:pt x="285750" y="187524"/>
                </a:lnTo>
                <a:lnTo>
                  <a:pt x="294680" y="169664"/>
                </a:lnTo>
                <a:lnTo>
                  <a:pt x="303609" y="151805"/>
                </a:lnTo>
                <a:lnTo>
                  <a:pt x="312539" y="116086"/>
                </a:lnTo>
                <a:lnTo>
                  <a:pt x="321469" y="89297"/>
                </a:lnTo>
                <a:lnTo>
                  <a:pt x="330398" y="71438"/>
                </a:lnTo>
                <a:lnTo>
                  <a:pt x="348258" y="53578"/>
                </a:lnTo>
                <a:lnTo>
                  <a:pt x="357187" y="44649"/>
                </a:lnTo>
                <a:lnTo>
                  <a:pt x="366117" y="35719"/>
                </a:lnTo>
                <a:lnTo>
                  <a:pt x="383977" y="26789"/>
                </a:lnTo>
                <a:lnTo>
                  <a:pt x="392906" y="26789"/>
                </a:lnTo>
                <a:lnTo>
                  <a:pt x="401836" y="26789"/>
                </a:lnTo>
                <a:lnTo>
                  <a:pt x="410766" y="35719"/>
                </a:lnTo>
                <a:lnTo>
                  <a:pt x="419695" y="44649"/>
                </a:lnTo>
                <a:lnTo>
                  <a:pt x="428625" y="53578"/>
                </a:lnTo>
                <a:lnTo>
                  <a:pt x="437555" y="71438"/>
                </a:lnTo>
                <a:lnTo>
                  <a:pt x="455414" y="89297"/>
                </a:lnTo>
                <a:lnTo>
                  <a:pt x="473273" y="107157"/>
                </a:lnTo>
                <a:lnTo>
                  <a:pt x="491133" y="125016"/>
                </a:lnTo>
                <a:lnTo>
                  <a:pt x="508992" y="142875"/>
                </a:lnTo>
                <a:lnTo>
                  <a:pt x="526852" y="151805"/>
                </a:lnTo>
                <a:lnTo>
                  <a:pt x="544711" y="160735"/>
                </a:lnTo>
                <a:lnTo>
                  <a:pt x="571500" y="169664"/>
                </a:lnTo>
                <a:lnTo>
                  <a:pt x="598289" y="178594"/>
                </a:lnTo>
                <a:lnTo>
                  <a:pt x="625078" y="178594"/>
                </a:lnTo>
                <a:lnTo>
                  <a:pt x="651867" y="187524"/>
                </a:lnTo>
                <a:lnTo>
                  <a:pt x="678656" y="178594"/>
                </a:lnTo>
                <a:lnTo>
                  <a:pt x="705445" y="169664"/>
                </a:lnTo>
                <a:lnTo>
                  <a:pt x="741164" y="160735"/>
                </a:lnTo>
                <a:lnTo>
                  <a:pt x="767953" y="151805"/>
                </a:lnTo>
                <a:lnTo>
                  <a:pt x="794742" y="133946"/>
                </a:lnTo>
                <a:lnTo>
                  <a:pt x="821531" y="125016"/>
                </a:lnTo>
                <a:lnTo>
                  <a:pt x="848320" y="107157"/>
                </a:lnTo>
                <a:lnTo>
                  <a:pt x="866180" y="89297"/>
                </a:lnTo>
                <a:lnTo>
                  <a:pt x="875109" y="80368"/>
                </a:lnTo>
                <a:lnTo>
                  <a:pt x="875109" y="62508"/>
                </a:lnTo>
                <a:lnTo>
                  <a:pt x="875109" y="44649"/>
                </a:lnTo>
                <a:lnTo>
                  <a:pt x="875109" y="26789"/>
                </a:lnTo>
                <a:lnTo>
                  <a:pt x="866180" y="26789"/>
                </a:lnTo>
                <a:lnTo>
                  <a:pt x="848320" y="8930"/>
                </a:lnTo>
                <a:lnTo>
                  <a:pt x="830461" y="0"/>
                </a:lnTo>
                <a:lnTo>
                  <a:pt x="821531" y="0"/>
                </a:lnTo>
                <a:lnTo>
                  <a:pt x="803672" y="0"/>
                </a:lnTo>
                <a:lnTo>
                  <a:pt x="785812" y="0"/>
                </a:lnTo>
                <a:lnTo>
                  <a:pt x="767953" y="17860"/>
                </a:lnTo>
                <a:lnTo>
                  <a:pt x="750094" y="26789"/>
                </a:lnTo>
                <a:lnTo>
                  <a:pt x="741164" y="35719"/>
                </a:lnTo>
                <a:lnTo>
                  <a:pt x="732234" y="53578"/>
                </a:lnTo>
                <a:lnTo>
                  <a:pt x="723305" y="80368"/>
                </a:lnTo>
                <a:lnTo>
                  <a:pt x="705445" y="98227"/>
                </a:lnTo>
                <a:lnTo>
                  <a:pt x="705445" y="125016"/>
                </a:lnTo>
                <a:lnTo>
                  <a:pt x="705445" y="160735"/>
                </a:lnTo>
                <a:lnTo>
                  <a:pt x="705445" y="187524"/>
                </a:lnTo>
                <a:lnTo>
                  <a:pt x="705445" y="214313"/>
                </a:lnTo>
                <a:lnTo>
                  <a:pt x="714375" y="241102"/>
                </a:lnTo>
                <a:lnTo>
                  <a:pt x="714375" y="258961"/>
                </a:lnTo>
                <a:lnTo>
                  <a:pt x="723305" y="285750"/>
                </a:lnTo>
                <a:lnTo>
                  <a:pt x="723305" y="312539"/>
                </a:lnTo>
                <a:lnTo>
                  <a:pt x="732234" y="330399"/>
                </a:lnTo>
                <a:lnTo>
                  <a:pt x="732234" y="348258"/>
                </a:lnTo>
                <a:lnTo>
                  <a:pt x="732234" y="375047"/>
                </a:lnTo>
                <a:lnTo>
                  <a:pt x="732234" y="401836"/>
                </a:lnTo>
                <a:lnTo>
                  <a:pt x="732234" y="419696"/>
                </a:lnTo>
                <a:lnTo>
                  <a:pt x="732234" y="428625"/>
                </a:lnTo>
                <a:lnTo>
                  <a:pt x="723305" y="455414"/>
                </a:lnTo>
                <a:lnTo>
                  <a:pt x="714375" y="464344"/>
                </a:lnTo>
                <a:lnTo>
                  <a:pt x="705445" y="482203"/>
                </a:lnTo>
                <a:lnTo>
                  <a:pt x="696516" y="491133"/>
                </a:lnTo>
                <a:lnTo>
                  <a:pt x="687586" y="491133"/>
                </a:lnTo>
                <a:lnTo>
                  <a:pt x="678656" y="500063"/>
                </a:lnTo>
                <a:lnTo>
                  <a:pt x="660797" y="500063"/>
                </a:lnTo>
                <a:lnTo>
                  <a:pt x="642937" y="491133"/>
                </a:lnTo>
                <a:lnTo>
                  <a:pt x="634008" y="482203"/>
                </a:lnTo>
                <a:lnTo>
                  <a:pt x="616148" y="464344"/>
                </a:lnTo>
                <a:lnTo>
                  <a:pt x="598289" y="446485"/>
                </a:lnTo>
                <a:lnTo>
                  <a:pt x="580430" y="419696"/>
                </a:lnTo>
                <a:lnTo>
                  <a:pt x="580430" y="4196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2937867" y="4179093"/>
            <a:ext cx="401837" cy="232173"/>
          </a:xfrm>
          <a:custGeom>
            <a:avLst/>
            <a:gdLst/>
            <a:ahLst/>
            <a:cxnLst/>
            <a:rect l="0" t="0" r="0" b="0"/>
            <a:pathLst>
              <a:path w="401837" h="232173">
                <a:moveTo>
                  <a:pt x="0" y="0"/>
                </a:moveTo>
                <a:lnTo>
                  <a:pt x="0" y="8930"/>
                </a:lnTo>
                <a:lnTo>
                  <a:pt x="0" y="17860"/>
                </a:lnTo>
                <a:lnTo>
                  <a:pt x="0" y="26789"/>
                </a:lnTo>
                <a:lnTo>
                  <a:pt x="0" y="44649"/>
                </a:lnTo>
                <a:lnTo>
                  <a:pt x="0" y="71438"/>
                </a:lnTo>
                <a:lnTo>
                  <a:pt x="0" y="98227"/>
                </a:lnTo>
                <a:lnTo>
                  <a:pt x="0" y="125016"/>
                </a:lnTo>
                <a:lnTo>
                  <a:pt x="0" y="142875"/>
                </a:lnTo>
                <a:lnTo>
                  <a:pt x="8930" y="169664"/>
                </a:lnTo>
                <a:lnTo>
                  <a:pt x="17860" y="187524"/>
                </a:lnTo>
                <a:lnTo>
                  <a:pt x="17860" y="205383"/>
                </a:lnTo>
                <a:lnTo>
                  <a:pt x="26789" y="214313"/>
                </a:lnTo>
                <a:lnTo>
                  <a:pt x="35719" y="223243"/>
                </a:lnTo>
                <a:lnTo>
                  <a:pt x="44649" y="223243"/>
                </a:lnTo>
                <a:lnTo>
                  <a:pt x="44649" y="232172"/>
                </a:lnTo>
                <a:lnTo>
                  <a:pt x="62508" y="232172"/>
                </a:lnTo>
                <a:lnTo>
                  <a:pt x="62508" y="232172"/>
                </a:lnTo>
                <a:lnTo>
                  <a:pt x="71438" y="223243"/>
                </a:lnTo>
                <a:lnTo>
                  <a:pt x="80367" y="214313"/>
                </a:lnTo>
                <a:lnTo>
                  <a:pt x="89297" y="205383"/>
                </a:lnTo>
                <a:lnTo>
                  <a:pt x="98227" y="187524"/>
                </a:lnTo>
                <a:lnTo>
                  <a:pt x="107156" y="178594"/>
                </a:lnTo>
                <a:lnTo>
                  <a:pt x="116086" y="151805"/>
                </a:lnTo>
                <a:lnTo>
                  <a:pt x="125016" y="125016"/>
                </a:lnTo>
                <a:lnTo>
                  <a:pt x="133946" y="98227"/>
                </a:lnTo>
                <a:lnTo>
                  <a:pt x="151805" y="71438"/>
                </a:lnTo>
                <a:lnTo>
                  <a:pt x="160735" y="44649"/>
                </a:lnTo>
                <a:lnTo>
                  <a:pt x="169664" y="26789"/>
                </a:lnTo>
                <a:lnTo>
                  <a:pt x="178594" y="26789"/>
                </a:lnTo>
                <a:lnTo>
                  <a:pt x="187524" y="17860"/>
                </a:lnTo>
                <a:lnTo>
                  <a:pt x="196453" y="17860"/>
                </a:lnTo>
                <a:lnTo>
                  <a:pt x="196453" y="26789"/>
                </a:lnTo>
                <a:lnTo>
                  <a:pt x="205383" y="26789"/>
                </a:lnTo>
                <a:lnTo>
                  <a:pt x="214313" y="44649"/>
                </a:lnTo>
                <a:lnTo>
                  <a:pt x="214313" y="62508"/>
                </a:lnTo>
                <a:lnTo>
                  <a:pt x="223242" y="80368"/>
                </a:lnTo>
                <a:lnTo>
                  <a:pt x="232172" y="98227"/>
                </a:lnTo>
                <a:lnTo>
                  <a:pt x="241102" y="125016"/>
                </a:lnTo>
                <a:lnTo>
                  <a:pt x="258961" y="151805"/>
                </a:lnTo>
                <a:lnTo>
                  <a:pt x="267891" y="169664"/>
                </a:lnTo>
                <a:lnTo>
                  <a:pt x="285750" y="187524"/>
                </a:lnTo>
                <a:lnTo>
                  <a:pt x="303610" y="196453"/>
                </a:lnTo>
                <a:lnTo>
                  <a:pt x="312539" y="196453"/>
                </a:lnTo>
                <a:lnTo>
                  <a:pt x="330399" y="196453"/>
                </a:lnTo>
                <a:lnTo>
                  <a:pt x="348258" y="196453"/>
                </a:lnTo>
                <a:lnTo>
                  <a:pt x="366117" y="187524"/>
                </a:lnTo>
                <a:lnTo>
                  <a:pt x="375047" y="178594"/>
                </a:lnTo>
                <a:lnTo>
                  <a:pt x="401836" y="160735"/>
                </a:lnTo>
                <a:lnTo>
                  <a:pt x="401836" y="1607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3259336" y="4116586"/>
            <a:ext cx="875110" cy="508993"/>
          </a:xfrm>
          <a:custGeom>
            <a:avLst/>
            <a:gdLst/>
            <a:ahLst/>
            <a:cxnLst/>
            <a:rect l="0" t="0" r="0" b="0"/>
            <a:pathLst>
              <a:path w="875110" h="508993">
                <a:moveTo>
                  <a:pt x="151805" y="17859"/>
                </a:moveTo>
                <a:lnTo>
                  <a:pt x="142875" y="8929"/>
                </a:lnTo>
                <a:lnTo>
                  <a:pt x="125016" y="17859"/>
                </a:lnTo>
                <a:lnTo>
                  <a:pt x="107156" y="26789"/>
                </a:lnTo>
                <a:lnTo>
                  <a:pt x="89297" y="35718"/>
                </a:lnTo>
                <a:lnTo>
                  <a:pt x="71437" y="53578"/>
                </a:lnTo>
                <a:lnTo>
                  <a:pt x="53578" y="62507"/>
                </a:lnTo>
                <a:lnTo>
                  <a:pt x="35719" y="80367"/>
                </a:lnTo>
                <a:lnTo>
                  <a:pt x="26789" y="98226"/>
                </a:lnTo>
                <a:lnTo>
                  <a:pt x="8930" y="125015"/>
                </a:lnTo>
                <a:lnTo>
                  <a:pt x="0" y="142875"/>
                </a:lnTo>
                <a:lnTo>
                  <a:pt x="0" y="151804"/>
                </a:lnTo>
                <a:lnTo>
                  <a:pt x="0" y="169664"/>
                </a:lnTo>
                <a:lnTo>
                  <a:pt x="0" y="169664"/>
                </a:lnTo>
                <a:lnTo>
                  <a:pt x="0" y="178593"/>
                </a:lnTo>
                <a:lnTo>
                  <a:pt x="8930" y="187523"/>
                </a:lnTo>
                <a:lnTo>
                  <a:pt x="17859" y="187523"/>
                </a:lnTo>
                <a:lnTo>
                  <a:pt x="26789" y="178593"/>
                </a:lnTo>
                <a:lnTo>
                  <a:pt x="35719" y="178593"/>
                </a:lnTo>
                <a:lnTo>
                  <a:pt x="53578" y="178593"/>
                </a:lnTo>
                <a:lnTo>
                  <a:pt x="62508" y="169664"/>
                </a:lnTo>
                <a:lnTo>
                  <a:pt x="71437" y="160734"/>
                </a:lnTo>
                <a:lnTo>
                  <a:pt x="80367" y="151804"/>
                </a:lnTo>
                <a:lnTo>
                  <a:pt x="89297" y="133945"/>
                </a:lnTo>
                <a:lnTo>
                  <a:pt x="98227" y="116085"/>
                </a:lnTo>
                <a:lnTo>
                  <a:pt x="107156" y="107156"/>
                </a:lnTo>
                <a:lnTo>
                  <a:pt x="125016" y="89296"/>
                </a:lnTo>
                <a:lnTo>
                  <a:pt x="133945" y="71437"/>
                </a:lnTo>
                <a:lnTo>
                  <a:pt x="142875" y="62507"/>
                </a:lnTo>
                <a:lnTo>
                  <a:pt x="142875" y="62507"/>
                </a:lnTo>
                <a:lnTo>
                  <a:pt x="142875" y="53578"/>
                </a:lnTo>
                <a:lnTo>
                  <a:pt x="151805" y="53578"/>
                </a:lnTo>
                <a:lnTo>
                  <a:pt x="151805" y="62507"/>
                </a:lnTo>
                <a:lnTo>
                  <a:pt x="151805" y="62507"/>
                </a:lnTo>
                <a:lnTo>
                  <a:pt x="160734" y="71437"/>
                </a:lnTo>
                <a:lnTo>
                  <a:pt x="160734" y="89296"/>
                </a:lnTo>
                <a:lnTo>
                  <a:pt x="160734" y="98226"/>
                </a:lnTo>
                <a:lnTo>
                  <a:pt x="169664" y="116085"/>
                </a:lnTo>
                <a:lnTo>
                  <a:pt x="178594" y="133945"/>
                </a:lnTo>
                <a:lnTo>
                  <a:pt x="187523" y="142875"/>
                </a:lnTo>
                <a:lnTo>
                  <a:pt x="196453" y="151804"/>
                </a:lnTo>
                <a:lnTo>
                  <a:pt x="205383" y="169664"/>
                </a:lnTo>
                <a:lnTo>
                  <a:pt x="223242" y="169664"/>
                </a:lnTo>
                <a:lnTo>
                  <a:pt x="241102" y="178593"/>
                </a:lnTo>
                <a:lnTo>
                  <a:pt x="258961" y="178593"/>
                </a:lnTo>
                <a:lnTo>
                  <a:pt x="276820" y="178593"/>
                </a:lnTo>
                <a:lnTo>
                  <a:pt x="294680" y="178593"/>
                </a:lnTo>
                <a:lnTo>
                  <a:pt x="312539" y="169664"/>
                </a:lnTo>
                <a:lnTo>
                  <a:pt x="330398" y="169664"/>
                </a:lnTo>
                <a:lnTo>
                  <a:pt x="357187" y="151804"/>
                </a:lnTo>
                <a:lnTo>
                  <a:pt x="375047" y="142875"/>
                </a:lnTo>
                <a:lnTo>
                  <a:pt x="392906" y="133945"/>
                </a:lnTo>
                <a:lnTo>
                  <a:pt x="410766" y="116085"/>
                </a:lnTo>
                <a:lnTo>
                  <a:pt x="428625" y="89296"/>
                </a:lnTo>
                <a:lnTo>
                  <a:pt x="437555" y="80367"/>
                </a:lnTo>
                <a:lnTo>
                  <a:pt x="446484" y="62507"/>
                </a:lnTo>
                <a:lnTo>
                  <a:pt x="446484" y="44648"/>
                </a:lnTo>
                <a:lnTo>
                  <a:pt x="446484" y="26789"/>
                </a:lnTo>
                <a:lnTo>
                  <a:pt x="446484" y="17859"/>
                </a:lnTo>
                <a:lnTo>
                  <a:pt x="437555" y="8929"/>
                </a:lnTo>
                <a:lnTo>
                  <a:pt x="437555" y="0"/>
                </a:lnTo>
                <a:lnTo>
                  <a:pt x="428625" y="0"/>
                </a:lnTo>
                <a:lnTo>
                  <a:pt x="419695" y="0"/>
                </a:lnTo>
                <a:lnTo>
                  <a:pt x="419695" y="0"/>
                </a:lnTo>
                <a:lnTo>
                  <a:pt x="410766" y="8929"/>
                </a:lnTo>
                <a:lnTo>
                  <a:pt x="401836" y="17859"/>
                </a:lnTo>
                <a:lnTo>
                  <a:pt x="401836" y="35718"/>
                </a:lnTo>
                <a:lnTo>
                  <a:pt x="392906" y="53578"/>
                </a:lnTo>
                <a:lnTo>
                  <a:pt x="383977" y="71437"/>
                </a:lnTo>
                <a:lnTo>
                  <a:pt x="383977" y="98226"/>
                </a:lnTo>
                <a:lnTo>
                  <a:pt x="375047" y="125015"/>
                </a:lnTo>
                <a:lnTo>
                  <a:pt x="375047" y="160734"/>
                </a:lnTo>
                <a:lnTo>
                  <a:pt x="375047" y="196453"/>
                </a:lnTo>
                <a:lnTo>
                  <a:pt x="375047" y="232171"/>
                </a:lnTo>
                <a:lnTo>
                  <a:pt x="375047" y="276820"/>
                </a:lnTo>
                <a:lnTo>
                  <a:pt x="375047" y="303609"/>
                </a:lnTo>
                <a:lnTo>
                  <a:pt x="366117" y="339328"/>
                </a:lnTo>
                <a:lnTo>
                  <a:pt x="366117" y="366117"/>
                </a:lnTo>
                <a:lnTo>
                  <a:pt x="357187" y="392906"/>
                </a:lnTo>
                <a:lnTo>
                  <a:pt x="357187" y="419695"/>
                </a:lnTo>
                <a:lnTo>
                  <a:pt x="348258" y="437554"/>
                </a:lnTo>
                <a:lnTo>
                  <a:pt x="339328" y="464343"/>
                </a:lnTo>
                <a:lnTo>
                  <a:pt x="321469" y="473273"/>
                </a:lnTo>
                <a:lnTo>
                  <a:pt x="312539" y="491132"/>
                </a:lnTo>
                <a:lnTo>
                  <a:pt x="303609" y="500062"/>
                </a:lnTo>
                <a:lnTo>
                  <a:pt x="294680" y="508992"/>
                </a:lnTo>
                <a:lnTo>
                  <a:pt x="276820" y="508992"/>
                </a:lnTo>
                <a:lnTo>
                  <a:pt x="267891" y="508992"/>
                </a:lnTo>
                <a:lnTo>
                  <a:pt x="250031" y="500062"/>
                </a:lnTo>
                <a:lnTo>
                  <a:pt x="241102" y="491132"/>
                </a:lnTo>
                <a:lnTo>
                  <a:pt x="223242" y="473273"/>
                </a:lnTo>
                <a:lnTo>
                  <a:pt x="214312" y="455414"/>
                </a:lnTo>
                <a:lnTo>
                  <a:pt x="205383" y="428625"/>
                </a:lnTo>
                <a:lnTo>
                  <a:pt x="196453" y="410765"/>
                </a:lnTo>
                <a:lnTo>
                  <a:pt x="196453" y="392906"/>
                </a:lnTo>
                <a:lnTo>
                  <a:pt x="205383" y="375046"/>
                </a:lnTo>
                <a:lnTo>
                  <a:pt x="205383" y="357187"/>
                </a:lnTo>
                <a:lnTo>
                  <a:pt x="223242" y="348257"/>
                </a:lnTo>
                <a:lnTo>
                  <a:pt x="241102" y="330398"/>
                </a:lnTo>
                <a:lnTo>
                  <a:pt x="258961" y="312539"/>
                </a:lnTo>
                <a:lnTo>
                  <a:pt x="276820" y="303609"/>
                </a:lnTo>
                <a:lnTo>
                  <a:pt x="303609" y="294679"/>
                </a:lnTo>
                <a:lnTo>
                  <a:pt x="321469" y="276820"/>
                </a:lnTo>
                <a:lnTo>
                  <a:pt x="357187" y="258960"/>
                </a:lnTo>
                <a:lnTo>
                  <a:pt x="383977" y="250031"/>
                </a:lnTo>
                <a:lnTo>
                  <a:pt x="410766" y="232171"/>
                </a:lnTo>
                <a:lnTo>
                  <a:pt x="446484" y="214312"/>
                </a:lnTo>
                <a:lnTo>
                  <a:pt x="473273" y="205382"/>
                </a:lnTo>
                <a:lnTo>
                  <a:pt x="500062" y="187523"/>
                </a:lnTo>
                <a:lnTo>
                  <a:pt x="535781" y="169664"/>
                </a:lnTo>
                <a:lnTo>
                  <a:pt x="562570" y="151804"/>
                </a:lnTo>
                <a:lnTo>
                  <a:pt x="598289" y="133945"/>
                </a:lnTo>
                <a:lnTo>
                  <a:pt x="625078" y="116085"/>
                </a:lnTo>
                <a:lnTo>
                  <a:pt x="660797" y="107156"/>
                </a:lnTo>
                <a:lnTo>
                  <a:pt x="687586" y="89296"/>
                </a:lnTo>
                <a:lnTo>
                  <a:pt x="705445" y="80367"/>
                </a:lnTo>
                <a:lnTo>
                  <a:pt x="723305" y="71437"/>
                </a:lnTo>
                <a:lnTo>
                  <a:pt x="732234" y="62507"/>
                </a:lnTo>
                <a:lnTo>
                  <a:pt x="741164" y="53578"/>
                </a:lnTo>
                <a:lnTo>
                  <a:pt x="741164" y="53578"/>
                </a:lnTo>
                <a:lnTo>
                  <a:pt x="750094" y="44648"/>
                </a:lnTo>
                <a:lnTo>
                  <a:pt x="741164" y="35718"/>
                </a:lnTo>
                <a:lnTo>
                  <a:pt x="741164" y="35718"/>
                </a:lnTo>
                <a:lnTo>
                  <a:pt x="732234" y="35718"/>
                </a:lnTo>
                <a:lnTo>
                  <a:pt x="723305" y="35718"/>
                </a:lnTo>
                <a:lnTo>
                  <a:pt x="705445" y="35718"/>
                </a:lnTo>
                <a:lnTo>
                  <a:pt x="687586" y="44648"/>
                </a:lnTo>
                <a:lnTo>
                  <a:pt x="678656" y="62507"/>
                </a:lnTo>
                <a:lnTo>
                  <a:pt x="660797" y="71437"/>
                </a:lnTo>
                <a:lnTo>
                  <a:pt x="642937" y="98226"/>
                </a:lnTo>
                <a:lnTo>
                  <a:pt x="625078" y="125015"/>
                </a:lnTo>
                <a:lnTo>
                  <a:pt x="607219" y="142875"/>
                </a:lnTo>
                <a:lnTo>
                  <a:pt x="598289" y="178593"/>
                </a:lnTo>
                <a:lnTo>
                  <a:pt x="598289" y="205382"/>
                </a:lnTo>
                <a:lnTo>
                  <a:pt x="598289" y="223242"/>
                </a:lnTo>
                <a:lnTo>
                  <a:pt x="607219" y="241101"/>
                </a:lnTo>
                <a:lnTo>
                  <a:pt x="625078" y="258960"/>
                </a:lnTo>
                <a:lnTo>
                  <a:pt x="642937" y="276820"/>
                </a:lnTo>
                <a:lnTo>
                  <a:pt x="660797" y="285750"/>
                </a:lnTo>
                <a:lnTo>
                  <a:pt x="687586" y="294679"/>
                </a:lnTo>
                <a:lnTo>
                  <a:pt x="714375" y="294679"/>
                </a:lnTo>
                <a:lnTo>
                  <a:pt x="750094" y="285750"/>
                </a:lnTo>
                <a:lnTo>
                  <a:pt x="776883" y="285750"/>
                </a:lnTo>
                <a:lnTo>
                  <a:pt x="812602" y="276820"/>
                </a:lnTo>
                <a:lnTo>
                  <a:pt x="875109" y="258960"/>
                </a:lnTo>
                <a:lnTo>
                  <a:pt x="875109" y="2589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4330898" y="4045148"/>
            <a:ext cx="366119" cy="285751"/>
          </a:xfrm>
          <a:custGeom>
            <a:avLst/>
            <a:gdLst/>
            <a:ahLst/>
            <a:cxnLst/>
            <a:rect l="0" t="0" r="0" b="0"/>
            <a:pathLst>
              <a:path w="366119" h="285751">
                <a:moveTo>
                  <a:pt x="26790" y="0"/>
                </a:moveTo>
                <a:lnTo>
                  <a:pt x="17860" y="0"/>
                </a:lnTo>
                <a:lnTo>
                  <a:pt x="17860" y="0"/>
                </a:lnTo>
                <a:lnTo>
                  <a:pt x="8930" y="8930"/>
                </a:lnTo>
                <a:lnTo>
                  <a:pt x="8930" y="26789"/>
                </a:lnTo>
                <a:lnTo>
                  <a:pt x="8930" y="44648"/>
                </a:lnTo>
                <a:lnTo>
                  <a:pt x="0" y="62508"/>
                </a:lnTo>
                <a:lnTo>
                  <a:pt x="0" y="89297"/>
                </a:lnTo>
                <a:lnTo>
                  <a:pt x="0" y="116086"/>
                </a:lnTo>
                <a:lnTo>
                  <a:pt x="0" y="151805"/>
                </a:lnTo>
                <a:lnTo>
                  <a:pt x="0" y="178594"/>
                </a:lnTo>
                <a:lnTo>
                  <a:pt x="0" y="214313"/>
                </a:lnTo>
                <a:lnTo>
                  <a:pt x="8930" y="232172"/>
                </a:lnTo>
                <a:lnTo>
                  <a:pt x="17860" y="250031"/>
                </a:lnTo>
                <a:lnTo>
                  <a:pt x="17860" y="267891"/>
                </a:lnTo>
                <a:lnTo>
                  <a:pt x="26790" y="276820"/>
                </a:lnTo>
                <a:lnTo>
                  <a:pt x="26790" y="276820"/>
                </a:lnTo>
                <a:lnTo>
                  <a:pt x="26790" y="285750"/>
                </a:lnTo>
                <a:lnTo>
                  <a:pt x="26790" y="285750"/>
                </a:lnTo>
                <a:lnTo>
                  <a:pt x="26790" y="285750"/>
                </a:lnTo>
                <a:lnTo>
                  <a:pt x="26790" y="285750"/>
                </a:lnTo>
                <a:lnTo>
                  <a:pt x="26790" y="285750"/>
                </a:lnTo>
                <a:lnTo>
                  <a:pt x="26790" y="276820"/>
                </a:lnTo>
                <a:lnTo>
                  <a:pt x="17860" y="258961"/>
                </a:lnTo>
                <a:lnTo>
                  <a:pt x="17860" y="241102"/>
                </a:lnTo>
                <a:lnTo>
                  <a:pt x="8930" y="223242"/>
                </a:lnTo>
                <a:lnTo>
                  <a:pt x="8930" y="196453"/>
                </a:lnTo>
                <a:lnTo>
                  <a:pt x="8930" y="178594"/>
                </a:lnTo>
                <a:lnTo>
                  <a:pt x="17860" y="151805"/>
                </a:lnTo>
                <a:lnTo>
                  <a:pt x="26790" y="133945"/>
                </a:lnTo>
                <a:lnTo>
                  <a:pt x="26790" y="125016"/>
                </a:lnTo>
                <a:lnTo>
                  <a:pt x="35719" y="116086"/>
                </a:lnTo>
                <a:lnTo>
                  <a:pt x="35719" y="107156"/>
                </a:lnTo>
                <a:lnTo>
                  <a:pt x="44649" y="107156"/>
                </a:lnTo>
                <a:lnTo>
                  <a:pt x="53579" y="116086"/>
                </a:lnTo>
                <a:lnTo>
                  <a:pt x="62508" y="116086"/>
                </a:lnTo>
                <a:lnTo>
                  <a:pt x="71438" y="116086"/>
                </a:lnTo>
                <a:lnTo>
                  <a:pt x="80368" y="125016"/>
                </a:lnTo>
                <a:lnTo>
                  <a:pt x="98227" y="125016"/>
                </a:lnTo>
                <a:lnTo>
                  <a:pt x="125016" y="125016"/>
                </a:lnTo>
                <a:lnTo>
                  <a:pt x="142875" y="125016"/>
                </a:lnTo>
                <a:lnTo>
                  <a:pt x="160735" y="125016"/>
                </a:lnTo>
                <a:lnTo>
                  <a:pt x="187524" y="125016"/>
                </a:lnTo>
                <a:lnTo>
                  <a:pt x="214313" y="125016"/>
                </a:lnTo>
                <a:lnTo>
                  <a:pt x="241102" y="125016"/>
                </a:lnTo>
                <a:lnTo>
                  <a:pt x="258961" y="116086"/>
                </a:lnTo>
                <a:lnTo>
                  <a:pt x="276821" y="107156"/>
                </a:lnTo>
                <a:lnTo>
                  <a:pt x="294680" y="107156"/>
                </a:lnTo>
                <a:lnTo>
                  <a:pt x="312540" y="98227"/>
                </a:lnTo>
                <a:lnTo>
                  <a:pt x="321469" y="89297"/>
                </a:lnTo>
                <a:lnTo>
                  <a:pt x="330399" y="80367"/>
                </a:lnTo>
                <a:lnTo>
                  <a:pt x="339329" y="71438"/>
                </a:lnTo>
                <a:lnTo>
                  <a:pt x="348258" y="62508"/>
                </a:lnTo>
                <a:lnTo>
                  <a:pt x="348258" y="53578"/>
                </a:lnTo>
                <a:lnTo>
                  <a:pt x="348258" y="53578"/>
                </a:lnTo>
                <a:lnTo>
                  <a:pt x="348258" y="44648"/>
                </a:lnTo>
                <a:lnTo>
                  <a:pt x="339329" y="35719"/>
                </a:lnTo>
                <a:lnTo>
                  <a:pt x="330399" y="35719"/>
                </a:lnTo>
                <a:lnTo>
                  <a:pt x="321469" y="35719"/>
                </a:lnTo>
                <a:lnTo>
                  <a:pt x="312540" y="35719"/>
                </a:lnTo>
                <a:lnTo>
                  <a:pt x="294680" y="44648"/>
                </a:lnTo>
                <a:lnTo>
                  <a:pt x="276821" y="53578"/>
                </a:lnTo>
                <a:lnTo>
                  <a:pt x="258961" y="62508"/>
                </a:lnTo>
                <a:lnTo>
                  <a:pt x="250032" y="89297"/>
                </a:lnTo>
                <a:lnTo>
                  <a:pt x="241102" y="107156"/>
                </a:lnTo>
                <a:lnTo>
                  <a:pt x="223243" y="125016"/>
                </a:lnTo>
                <a:lnTo>
                  <a:pt x="214313" y="142875"/>
                </a:lnTo>
                <a:lnTo>
                  <a:pt x="214313" y="160734"/>
                </a:lnTo>
                <a:lnTo>
                  <a:pt x="214313" y="178594"/>
                </a:lnTo>
                <a:lnTo>
                  <a:pt x="223243" y="196453"/>
                </a:lnTo>
                <a:lnTo>
                  <a:pt x="232172" y="214313"/>
                </a:lnTo>
                <a:lnTo>
                  <a:pt x="250032" y="223242"/>
                </a:lnTo>
                <a:lnTo>
                  <a:pt x="267891" y="232172"/>
                </a:lnTo>
                <a:lnTo>
                  <a:pt x="294680" y="232172"/>
                </a:lnTo>
                <a:lnTo>
                  <a:pt x="321469" y="232172"/>
                </a:lnTo>
                <a:lnTo>
                  <a:pt x="366118" y="232172"/>
                </a:lnTo>
                <a:lnTo>
                  <a:pt x="366118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4786313" y="4080867"/>
            <a:ext cx="196454" cy="187524"/>
          </a:xfrm>
          <a:custGeom>
            <a:avLst/>
            <a:gdLst/>
            <a:ahLst/>
            <a:cxnLst/>
            <a:rect l="0" t="0" r="0" b="0"/>
            <a:pathLst>
              <a:path w="196454" h="187524">
                <a:moveTo>
                  <a:pt x="187523" y="0"/>
                </a:moveTo>
                <a:lnTo>
                  <a:pt x="178593" y="0"/>
                </a:lnTo>
                <a:lnTo>
                  <a:pt x="151804" y="0"/>
                </a:lnTo>
                <a:lnTo>
                  <a:pt x="133945" y="0"/>
                </a:lnTo>
                <a:lnTo>
                  <a:pt x="116085" y="0"/>
                </a:lnTo>
                <a:lnTo>
                  <a:pt x="89296" y="8929"/>
                </a:lnTo>
                <a:lnTo>
                  <a:pt x="71437" y="26789"/>
                </a:lnTo>
                <a:lnTo>
                  <a:pt x="53578" y="44648"/>
                </a:lnTo>
                <a:lnTo>
                  <a:pt x="26789" y="53578"/>
                </a:lnTo>
                <a:lnTo>
                  <a:pt x="8929" y="80367"/>
                </a:lnTo>
                <a:lnTo>
                  <a:pt x="0" y="98226"/>
                </a:lnTo>
                <a:lnTo>
                  <a:pt x="0" y="116086"/>
                </a:lnTo>
                <a:lnTo>
                  <a:pt x="0" y="133945"/>
                </a:lnTo>
                <a:lnTo>
                  <a:pt x="0" y="151804"/>
                </a:lnTo>
                <a:lnTo>
                  <a:pt x="8929" y="160734"/>
                </a:lnTo>
                <a:lnTo>
                  <a:pt x="26789" y="178594"/>
                </a:lnTo>
                <a:lnTo>
                  <a:pt x="35718" y="178594"/>
                </a:lnTo>
                <a:lnTo>
                  <a:pt x="62507" y="187523"/>
                </a:lnTo>
                <a:lnTo>
                  <a:pt x="80367" y="187523"/>
                </a:lnTo>
                <a:lnTo>
                  <a:pt x="107156" y="187523"/>
                </a:lnTo>
                <a:lnTo>
                  <a:pt x="133945" y="178594"/>
                </a:lnTo>
                <a:lnTo>
                  <a:pt x="151804" y="169664"/>
                </a:lnTo>
                <a:lnTo>
                  <a:pt x="196453" y="151804"/>
                </a:lnTo>
                <a:lnTo>
                  <a:pt x="196453" y="1518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5018484" y="4000500"/>
            <a:ext cx="241103" cy="250032"/>
          </a:xfrm>
          <a:custGeom>
            <a:avLst/>
            <a:gdLst/>
            <a:ahLst/>
            <a:cxnLst/>
            <a:rect l="0" t="0" r="0" b="0"/>
            <a:pathLst>
              <a:path w="241103" h="250032">
                <a:moveTo>
                  <a:pt x="80368" y="35718"/>
                </a:moveTo>
                <a:lnTo>
                  <a:pt x="80368" y="26789"/>
                </a:lnTo>
                <a:lnTo>
                  <a:pt x="80368" y="8929"/>
                </a:lnTo>
                <a:lnTo>
                  <a:pt x="80368" y="8929"/>
                </a:lnTo>
                <a:lnTo>
                  <a:pt x="80368" y="0"/>
                </a:lnTo>
                <a:lnTo>
                  <a:pt x="80368" y="0"/>
                </a:lnTo>
                <a:lnTo>
                  <a:pt x="80368" y="0"/>
                </a:lnTo>
                <a:lnTo>
                  <a:pt x="71438" y="0"/>
                </a:lnTo>
                <a:lnTo>
                  <a:pt x="71438" y="8929"/>
                </a:lnTo>
                <a:lnTo>
                  <a:pt x="71438" y="17859"/>
                </a:lnTo>
                <a:lnTo>
                  <a:pt x="62508" y="35718"/>
                </a:lnTo>
                <a:lnTo>
                  <a:pt x="53579" y="44648"/>
                </a:lnTo>
                <a:lnTo>
                  <a:pt x="44649" y="62507"/>
                </a:lnTo>
                <a:lnTo>
                  <a:pt x="35719" y="89296"/>
                </a:lnTo>
                <a:lnTo>
                  <a:pt x="26789" y="116086"/>
                </a:lnTo>
                <a:lnTo>
                  <a:pt x="17860" y="142875"/>
                </a:lnTo>
                <a:lnTo>
                  <a:pt x="8930" y="169664"/>
                </a:lnTo>
                <a:lnTo>
                  <a:pt x="8930" y="187523"/>
                </a:lnTo>
                <a:lnTo>
                  <a:pt x="0" y="196453"/>
                </a:lnTo>
                <a:lnTo>
                  <a:pt x="0" y="205382"/>
                </a:lnTo>
                <a:lnTo>
                  <a:pt x="0" y="214312"/>
                </a:lnTo>
                <a:lnTo>
                  <a:pt x="0" y="223242"/>
                </a:lnTo>
                <a:lnTo>
                  <a:pt x="8930" y="223242"/>
                </a:lnTo>
                <a:lnTo>
                  <a:pt x="8930" y="232171"/>
                </a:lnTo>
                <a:lnTo>
                  <a:pt x="8930" y="223242"/>
                </a:lnTo>
                <a:lnTo>
                  <a:pt x="8930" y="223242"/>
                </a:lnTo>
                <a:lnTo>
                  <a:pt x="17860" y="232171"/>
                </a:lnTo>
                <a:lnTo>
                  <a:pt x="17860" y="223242"/>
                </a:lnTo>
                <a:lnTo>
                  <a:pt x="17860" y="214312"/>
                </a:lnTo>
                <a:lnTo>
                  <a:pt x="26789" y="214312"/>
                </a:lnTo>
                <a:lnTo>
                  <a:pt x="26789" y="205382"/>
                </a:lnTo>
                <a:lnTo>
                  <a:pt x="35719" y="196453"/>
                </a:lnTo>
                <a:lnTo>
                  <a:pt x="44649" y="178593"/>
                </a:lnTo>
                <a:lnTo>
                  <a:pt x="62508" y="169664"/>
                </a:lnTo>
                <a:lnTo>
                  <a:pt x="71438" y="151804"/>
                </a:lnTo>
                <a:lnTo>
                  <a:pt x="89297" y="151804"/>
                </a:lnTo>
                <a:lnTo>
                  <a:pt x="98227" y="142875"/>
                </a:lnTo>
                <a:lnTo>
                  <a:pt x="116086" y="133945"/>
                </a:lnTo>
                <a:lnTo>
                  <a:pt x="133946" y="133945"/>
                </a:lnTo>
                <a:lnTo>
                  <a:pt x="142875" y="142875"/>
                </a:lnTo>
                <a:lnTo>
                  <a:pt x="160735" y="142875"/>
                </a:lnTo>
                <a:lnTo>
                  <a:pt x="178594" y="151804"/>
                </a:lnTo>
                <a:lnTo>
                  <a:pt x="187524" y="169664"/>
                </a:lnTo>
                <a:lnTo>
                  <a:pt x="205383" y="178593"/>
                </a:lnTo>
                <a:lnTo>
                  <a:pt x="223243" y="196453"/>
                </a:lnTo>
                <a:lnTo>
                  <a:pt x="223243" y="214312"/>
                </a:lnTo>
                <a:lnTo>
                  <a:pt x="241102" y="250031"/>
                </a:lnTo>
                <a:lnTo>
                  <a:pt x="241102" y="2500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5357813" y="4152304"/>
            <a:ext cx="223243" cy="133947"/>
          </a:xfrm>
          <a:custGeom>
            <a:avLst/>
            <a:gdLst/>
            <a:ahLst/>
            <a:cxnLst/>
            <a:rect l="0" t="0" r="0" b="0"/>
            <a:pathLst>
              <a:path w="223243" h="133947">
                <a:moveTo>
                  <a:pt x="0" y="133946"/>
                </a:moveTo>
                <a:lnTo>
                  <a:pt x="0" y="133946"/>
                </a:lnTo>
                <a:lnTo>
                  <a:pt x="0" y="133946"/>
                </a:lnTo>
                <a:lnTo>
                  <a:pt x="0" y="133946"/>
                </a:lnTo>
                <a:lnTo>
                  <a:pt x="0" y="125016"/>
                </a:lnTo>
                <a:lnTo>
                  <a:pt x="0" y="125016"/>
                </a:lnTo>
                <a:lnTo>
                  <a:pt x="0" y="116086"/>
                </a:lnTo>
                <a:lnTo>
                  <a:pt x="8929" y="107157"/>
                </a:lnTo>
                <a:lnTo>
                  <a:pt x="8929" y="98227"/>
                </a:lnTo>
                <a:lnTo>
                  <a:pt x="17859" y="89297"/>
                </a:lnTo>
                <a:lnTo>
                  <a:pt x="26789" y="71438"/>
                </a:lnTo>
                <a:lnTo>
                  <a:pt x="35718" y="62508"/>
                </a:lnTo>
                <a:lnTo>
                  <a:pt x="44648" y="53578"/>
                </a:lnTo>
                <a:lnTo>
                  <a:pt x="62507" y="35719"/>
                </a:lnTo>
                <a:lnTo>
                  <a:pt x="71437" y="26789"/>
                </a:lnTo>
                <a:lnTo>
                  <a:pt x="89296" y="17860"/>
                </a:lnTo>
                <a:lnTo>
                  <a:pt x="107156" y="8930"/>
                </a:lnTo>
                <a:lnTo>
                  <a:pt x="116085" y="0"/>
                </a:lnTo>
                <a:lnTo>
                  <a:pt x="125015" y="8930"/>
                </a:lnTo>
                <a:lnTo>
                  <a:pt x="133945" y="0"/>
                </a:lnTo>
                <a:lnTo>
                  <a:pt x="151804" y="0"/>
                </a:lnTo>
                <a:lnTo>
                  <a:pt x="151804" y="8930"/>
                </a:lnTo>
                <a:lnTo>
                  <a:pt x="160734" y="17860"/>
                </a:lnTo>
                <a:lnTo>
                  <a:pt x="169664" y="26789"/>
                </a:lnTo>
                <a:lnTo>
                  <a:pt x="178593" y="35719"/>
                </a:lnTo>
                <a:lnTo>
                  <a:pt x="178593" y="53578"/>
                </a:lnTo>
                <a:lnTo>
                  <a:pt x="187523" y="62508"/>
                </a:lnTo>
                <a:lnTo>
                  <a:pt x="187523" y="80367"/>
                </a:lnTo>
                <a:lnTo>
                  <a:pt x="187523" y="89297"/>
                </a:lnTo>
                <a:lnTo>
                  <a:pt x="196453" y="107157"/>
                </a:lnTo>
                <a:lnTo>
                  <a:pt x="196453" y="107157"/>
                </a:lnTo>
                <a:lnTo>
                  <a:pt x="196453" y="116086"/>
                </a:lnTo>
                <a:lnTo>
                  <a:pt x="205382" y="125016"/>
                </a:lnTo>
                <a:lnTo>
                  <a:pt x="214312" y="125016"/>
                </a:lnTo>
                <a:lnTo>
                  <a:pt x="214312" y="125016"/>
                </a:lnTo>
                <a:lnTo>
                  <a:pt x="223242" y="125016"/>
                </a:lnTo>
                <a:lnTo>
                  <a:pt x="223242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5741789" y="4188023"/>
            <a:ext cx="8931" cy="80368"/>
          </a:xfrm>
          <a:custGeom>
            <a:avLst/>
            <a:gdLst/>
            <a:ahLst/>
            <a:cxnLst/>
            <a:rect l="0" t="0" r="0" b="0"/>
            <a:pathLst>
              <a:path w="8931" h="80368">
                <a:moveTo>
                  <a:pt x="0" y="0"/>
                </a:moveTo>
                <a:lnTo>
                  <a:pt x="0" y="8930"/>
                </a:lnTo>
                <a:lnTo>
                  <a:pt x="0" y="8930"/>
                </a:lnTo>
                <a:lnTo>
                  <a:pt x="0" y="26789"/>
                </a:lnTo>
                <a:lnTo>
                  <a:pt x="0" y="35719"/>
                </a:lnTo>
                <a:lnTo>
                  <a:pt x="0" y="44648"/>
                </a:lnTo>
                <a:lnTo>
                  <a:pt x="0" y="53578"/>
                </a:lnTo>
                <a:lnTo>
                  <a:pt x="0" y="62508"/>
                </a:lnTo>
                <a:lnTo>
                  <a:pt x="0" y="71438"/>
                </a:lnTo>
                <a:lnTo>
                  <a:pt x="8930" y="80367"/>
                </a:lnTo>
                <a:lnTo>
                  <a:pt x="8930" y="803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5759648" y="4054078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5840016" y="4080867"/>
            <a:ext cx="759024" cy="348259"/>
          </a:xfrm>
          <a:custGeom>
            <a:avLst/>
            <a:gdLst/>
            <a:ahLst/>
            <a:cxnLst/>
            <a:rect l="0" t="0" r="0" b="0"/>
            <a:pathLst>
              <a:path w="759024" h="348259">
                <a:moveTo>
                  <a:pt x="169664" y="44648"/>
                </a:moveTo>
                <a:lnTo>
                  <a:pt x="169664" y="44648"/>
                </a:lnTo>
                <a:lnTo>
                  <a:pt x="160734" y="26789"/>
                </a:lnTo>
                <a:lnTo>
                  <a:pt x="160734" y="17859"/>
                </a:lnTo>
                <a:lnTo>
                  <a:pt x="151804" y="8929"/>
                </a:lnTo>
                <a:lnTo>
                  <a:pt x="142875" y="0"/>
                </a:lnTo>
                <a:lnTo>
                  <a:pt x="125015" y="0"/>
                </a:lnTo>
                <a:lnTo>
                  <a:pt x="107156" y="0"/>
                </a:lnTo>
                <a:lnTo>
                  <a:pt x="89297" y="8929"/>
                </a:lnTo>
                <a:lnTo>
                  <a:pt x="71437" y="8929"/>
                </a:lnTo>
                <a:lnTo>
                  <a:pt x="53578" y="17859"/>
                </a:lnTo>
                <a:lnTo>
                  <a:pt x="35718" y="26789"/>
                </a:lnTo>
                <a:lnTo>
                  <a:pt x="17859" y="44648"/>
                </a:lnTo>
                <a:lnTo>
                  <a:pt x="8929" y="53578"/>
                </a:lnTo>
                <a:lnTo>
                  <a:pt x="0" y="71437"/>
                </a:lnTo>
                <a:lnTo>
                  <a:pt x="0" y="71437"/>
                </a:lnTo>
                <a:lnTo>
                  <a:pt x="0" y="80367"/>
                </a:lnTo>
                <a:lnTo>
                  <a:pt x="8929" y="89297"/>
                </a:lnTo>
                <a:lnTo>
                  <a:pt x="17859" y="89297"/>
                </a:lnTo>
                <a:lnTo>
                  <a:pt x="26789" y="89297"/>
                </a:lnTo>
                <a:lnTo>
                  <a:pt x="35718" y="98226"/>
                </a:lnTo>
                <a:lnTo>
                  <a:pt x="53578" y="89297"/>
                </a:lnTo>
                <a:lnTo>
                  <a:pt x="71437" y="89297"/>
                </a:lnTo>
                <a:lnTo>
                  <a:pt x="89297" y="89297"/>
                </a:lnTo>
                <a:lnTo>
                  <a:pt x="107156" y="80367"/>
                </a:lnTo>
                <a:lnTo>
                  <a:pt x="125015" y="71437"/>
                </a:lnTo>
                <a:lnTo>
                  <a:pt x="142875" y="62508"/>
                </a:lnTo>
                <a:lnTo>
                  <a:pt x="169664" y="62508"/>
                </a:lnTo>
                <a:lnTo>
                  <a:pt x="187523" y="53578"/>
                </a:lnTo>
                <a:lnTo>
                  <a:pt x="205382" y="44648"/>
                </a:lnTo>
                <a:lnTo>
                  <a:pt x="214312" y="53578"/>
                </a:lnTo>
                <a:lnTo>
                  <a:pt x="223242" y="44648"/>
                </a:lnTo>
                <a:lnTo>
                  <a:pt x="223242" y="44648"/>
                </a:lnTo>
                <a:lnTo>
                  <a:pt x="232172" y="53578"/>
                </a:lnTo>
                <a:lnTo>
                  <a:pt x="241101" y="62508"/>
                </a:lnTo>
                <a:lnTo>
                  <a:pt x="241101" y="62508"/>
                </a:lnTo>
                <a:lnTo>
                  <a:pt x="250031" y="80367"/>
                </a:lnTo>
                <a:lnTo>
                  <a:pt x="250031" y="89297"/>
                </a:lnTo>
                <a:lnTo>
                  <a:pt x="250031" y="107156"/>
                </a:lnTo>
                <a:lnTo>
                  <a:pt x="250031" y="125015"/>
                </a:lnTo>
                <a:lnTo>
                  <a:pt x="250031" y="151804"/>
                </a:lnTo>
                <a:lnTo>
                  <a:pt x="250031" y="169664"/>
                </a:lnTo>
                <a:lnTo>
                  <a:pt x="250031" y="196453"/>
                </a:lnTo>
                <a:lnTo>
                  <a:pt x="241101" y="223242"/>
                </a:lnTo>
                <a:lnTo>
                  <a:pt x="241101" y="241101"/>
                </a:lnTo>
                <a:lnTo>
                  <a:pt x="232172" y="258961"/>
                </a:lnTo>
                <a:lnTo>
                  <a:pt x="223242" y="285750"/>
                </a:lnTo>
                <a:lnTo>
                  <a:pt x="214312" y="303609"/>
                </a:lnTo>
                <a:lnTo>
                  <a:pt x="214312" y="312539"/>
                </a:lnTo>
                <a:lnTo>
                  <a:pt x="205382" y="330398"/>
                </a:lnTo>
                <a:lnTo>
                  <a:pt x="205382" y="330398"/>
                </a:lnTo>
                <a:lnTo>
                  <a:pt x="205382" y="339328"/>
                </a:lnTo>
                <a:lnTo>
                  <a:pt x="205382" y="339328"/>
                </a:lnTo>
                <a:lnTo>
                  <a:pt x="205382" y="348258"/>
                </a:lnTo>
                <a:lnTo>
                  <a:pt x="205382" y="339328"/>
                </a:lnTo>
                <a:lnTo>
                  <a:pt x="205382" y="348258"/>
                </a:lnTo>
                <a:lnTo>
                  <a:pt x="214312" y="348258"/>
                </a:lnTo>
                <a:lnTo>
                  <a:pt x="214312" y="339328"/>
                </a:lnTo>
                <a:lnTo>
                  <a:pt x="214312" y="330398"/>
                </a:lnTo>
                <a:lnTo>
                  <a:pt x="223242" y="330398"/>
                </a:lnTo>
                <a:lnTo>
                  <a:pt x="223242" y="312539"/>
                </a:lnTo>
                <a:lnTo>
                  <a:pt x="232172" y="294679"/>
                </a:lnTo>
                <a:lnTo>
                  <a:pt x="241101" y="285750"/>
                </a:lnTo>
                <a:lnTo>
                  <a:pt x="250031" y="258961"/>
                </a:lnTo>
                <a:lnTo>
                  <a:pt x="258961" y="223242"/>
                </a:lnTo>
                <a:lnTo>
                  <a:pt x="276820" y="196453"/>
                </a:lnTo>
                <a:lnTo>
                  <a:pt x="294679" y="160734"/>
                </a:lnTo>
                <a:lnTo>
                  <a:pt x="321468" y="125015"/>
                </a:lnTo>
                <a:lnTo>
                  <a:pt x="348257" y="98226"/>
                </a:lnTo>
                <a:lnTo>
                  <a:pt x="366117" y="80367"/>
                </a:lnTo>
                <a:lnTo>
                  <a:pt x="383976" y="62508"/>
                </a:lnTo>
                <a:lnTo>
                  <a:pt x="401836" y="44648"/>
                </a:lnTo>
                <a:lnTo>
                  <a:pt x="410765" y="26789"/>
                </a:lnTo>
                <a:lnTo>
                  <a:pt x="419695" y="17859"/>
                </a:lnTo>
                <a:lnTo>
                  <a:pt x="419695" y="8929"/>
                </a:lnTo>
                <a:lnTo>
                  <a:pt x="428625" y="8929"/>
                </a:lnTo>
                <a:lnTo>
                  <a:pt x="428625" y="8929"/>
                </a:lnTo>
                <a:lnTo>
                  <a:pt x="428625" y="0"/>
                </a:lnTo>
                <a:lnTo>
                  <a:pt x="428625" y="0"/>
                </a:lnTo>
                <a:lnTo>
                  <a:pt x="428625" y="0"/>
                </a:lnTo>
                <a:lnTo>
                  <a:pt x="428625" y="0"/>
                </a:lnTo>
                <a:lnTo>
                  <a:pt x="428625" y="8929"/>
                </a:lnTo>
                <a:lnTo>
                  <a:pt x="428625" y="17859"/>
                </a:lnTo>
                <a:lnTo>
                  <a:pt x="419695" y="26789"/>
                </a:lnTo>
                <a:lnTo>
                  <a:pt x="410765" y="44648"/>
                </a:lnTo>
                <a:lnTo>
                  <a:pt x="401836" y="62508"/>
                </a:lnTo>
                <a:lnTo>
                  <a:pt x="392906" y="80367"/>
                </a:lnTo>
                <a:lnTo>
                  <a:pt x="375047" y="89297"/>
                </a:lnTo>
                <a:lnTo>
                  <a:pt x="366117" y="107156"/>
                </a:lnTo>
                <a:lnTo>
                  <a:pt x="366117" y="116086"/>
                </a:lnTo>
                <a:lnTo>
                  <a:pt x="366117" y="125015"/>
                </a:lnTo>
                <a:lnTo>
                  <a:pt x="366117" y="133945"/>
                </a:lnTo>
                <a:lnTo>
                  <a:pt x="375047" y="142875"/>
                </a:lnTo>
                <a:lnTo>
                  <a:pt x="375047" y="142875"/>
                </a:lnTo>
                <a:lnTo>
                  <a:pt x="383976" y="142875"/>
                </a:lnTo>
                <a:lnTo>
                  <a:pt x="383976" y="142875"/>
                </a:lnTo>
                <a:lnTo>
                  <a:pt x="392906" y="142875"/>
                </a:lnTo>
                <a:lnTo>
                  <a:pt x="401836" y="133945"/>
                </a:lnTo>
                <a:lnTo>
                  <a:pt x="401836" y="133945"/>
                </a:lnTo>
                <a:lnTo>
                  <a:pt x="410765" y="133945"/>
                </a:lnTo>
                <a:lnTo>
                  <a:pt x="419695" y="116086"/>
                </a:lnTo>
                <a:lnTo>
                  <a:pt x="428625" y="107156"/>
                </a:lnTo>
                <a:lnTo>
                  <a:pt x="437554" y="98226"/>
                </a:lnTo>
                <a:lnTo>
                  <a:pt x="455414" y="80367"/>
                </a:lnTo>
                <a:lnTo>
                  <a:pt x="464343" y="71437"/>
                </a:lnTo>
                <a:lnTo>
                  <a:pt x="473273" y="62508"/>
                </a:lnTo>
                <a:lnTo>
                  <a:pt x="482203" y="53578"/>
                </a:lnTo>
                <a:lnTo>
                  <a:pt x="482203" y="44648"/>
                </a:lnTo>
                <a:lnTo>
                  <a:pt x="491132" y="44648"/>
                </a:lnTo>
                <a:lnTo>
                  <a:pt x="491132" y="44648"/>
                </a:lnTo>
                <a:lnTo>
                  <a:pt x="491132" y="44648"/>
                </a:lnTo>
                <a:lnTo>
                  <a:pt x="491132" y="44648"/>
                </a:lnTo>
                <a:lnTo>
                  <a:pt x="500062" y="53578"/>
                </a:lnTo>
                <a:lnTo>
                  <a:pt x="500062" y="53578"/>
                </a:lnTo>
                <a:lnTo>
                  <a:pt x="508992" y="62508"/>
                </a:lnTo>
                <a:lnTo>
                  <a:pt x="508992" y="71437"/>
                </a:lnTo>
                <a:lnTo>
                  <a:pt x="517922" y="80367"/>
                </a:lnTo>
                <a:lnTo>
                  <a:pt x="526851" y="98226"/>
                </a:lnTo>
                <a:lnTo>
                  <a:pt x="535781" y="107156"/>
                </a:lnTo>
                <a:lnTo>
                  <a:pt x="544711" y="116086"/>
                </a:lnTo>
                <a:lnTo>
                  <a:pt x="553640" y="125015"/>
                </a:lnTo>
                <a:lnTo>
                  <a:pt x="562570" y="133945"/>
                </a:lnTo>
                <a:lnTo>
                  <a:pt x="580429" y="133945"/>
                </a:lnTo>
                <a:lnTo>
                  <a:pt x="589359" y="133945"/>
                </a:lnTo>
                <a:lnTo>
                  <a:pt x="607218" y="142875"/>
                </a:lnTo>
                <a:lnTo>
                  <a:pt x="625078" y="142875"/>
                </a:lnTo>
                <a:lnTo>
                  <a:pt x="642937" y="133945"/>
                </a:lnTo>
                <a:lnTo>
                  <a:pt x="660797" y="133945"/>
                </a:lnTo>
                <a:lnTo>
                  <a:pt x="678656" y="133945"/>
                </a:lnTo>
                <a:lnTo>
                  <a:pt x="687586" y="125015"/>
                </a:lnTo>
                <a:lnTo>
                  <a:pt x="696515" y="107156"/>
                </a:lnTo>
                <a:lnTo>
                  <a:pt x="705445" y="107156"/>
                </a:lnTo>
                <a:lnTo>
                  <a:pt x="723304" y="89297"/>
                </a:lnTo>
                <a:lnTo>
                  <a:pt x="723304" y="71437"/>
                </a:lnTo>
                <a:lnTo>
                  <a:pt x="732234" y="62508"/>
                </a:lnTo>
                <a:lnTo>
                  <a:pt x="732234" y="53578"/>
                </a:lnTo>
                <a:lnTo>
                  <a:pt x="732234" y="44648"/>
                </a:lnTo>
                <a:lnTo>
                  <a:pt x="723304" y="35719"/>
                </a:lnTo>
                <a:lnTo>
                  <a:pt x="714375" y="35719"/>
                </a:lnTo>
                <a:lnTo>
                  <a:pt x="705445" y="26789"/>
                </a:lnTo>
                <a:lnTo>
                  <a:pt x="696515" y="26789"/>
                </a:lnTo>
                <a:lnTo>
                  <a:pt x="678656" y="35719"/>
                </a:lnTo>
                <a:lnTo>
                  <a:pt x="660797" y="44648"/>
                </a:lnTo>
                <a:lnTo>
                  <a:pt x="651867" y="53578"/>
                </a:lnTo>
                <a:lnTo>
                  <a:pt x="634007" y="71437"/>
                </a:lnTo>
                <a:lnTo>
                  <a:pt x="616148" y="80367"/>
                </a:lnTo>
                <a:lnTo>
                  <a:pt x="616148" y="89297"/>
                </a:lnTo>
                <a:lnTo>
                  <a:pt x="607218" y="107156"/>
                </a:lnTo>
                <a:lnTo>
                  <a:pt x="607218" y="125015"/>
                </a:lnTo>
                <a:lnTo>
                  <a:pt x="616148" y="133945"/>
                </a:lnTo>
                <a:lnTo>
                  <a:pt x="634007" y="142875"/>
                </a:lnTo>
                <a:lnTo>
                  <a:pt x="642937" y="151804"/>
                </a:lnTo>
                <a:lnTo>
                  <a:pt x="669726" y="160734"/>
                </a:lnTo>
                <a:lnTo>
                  <a:pt x="687586" y="160734"/>
                </a:lnTo>
                <a:lnTo>
                  <a:pt x="714375" y="169664"/>
                </a:lnTo>
                <a:lnTo>
                  <a:pt x="759023" y="169664"/>
                </a:lnTo>
                <a:lnTo>
                  <a:pt x="759023" y="1696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 23"/>
          <p:cNvSpPr/>
          <p:nvPr/>
        </p:nvSpPr>
        <p:spPr>
          <a:xfrm>
            <a:off x="6715125" y="4018359"/>
            <a:ext cx="178595" cy="285751"/>
          </a:xfrm>
          <a:custGeom>
            <a:avLst/>
            <a:gdLst/>
            <a:ahLst/>
            <a:cxnLst/>
            <a:rect l="0" t="0" r="0" b="0"/>
            <a:pathLst>
              <a:path w="178595" h="285751">
                <a:moveTo>
                  <a:pt x="178594" y="8930"/>
                </a:moveTo>
                <a:lnTo>
                  <a:pt x="169664" y="0"/>
                </a:lnTo>
                <a:lnTo>
                  <a:pt x="160734" y="0"/>
                </a:lnTo>
                <a:lnTo>
                  <a:pt x="142875" y="0"/>
                </a:lnTo>
                <a:lnTo>
                  <a:pt x="125016" y="0"/>
                </a:lnTo>
                <a:lnTo>
                  <a:pt x="98227" y="8930"/>
                </a:lnTo>
                <a:lnTo>
                  <a:pt x="71438" y="17859"/>
                </a:lnTo>
                <a:lnTo>
                  <a:pt x="53578" y="17859"/>
                </a:lnTo>
                <a:lnTo>
                  <a:pt x="35719" y="26789"/>
                </a:lnTo>
                <a:lnTo>
                  <a:pt x="17859" y="35719"/>
                </a:lnTo>
                <a:lnTo>
                  <a:pt x="8930" y="44648"/>
                </a:lnTo>
                <a:lnTo>
                  <a:pt x="0" y="53578"/>
                </a:lnTo>
                <a:lnTo>
                  <a:pt x="0" y="71437"/>
                </a:lnTo>
                <a:lnTo>
                  <a:pt x="8930" y="80367"/>
                </a:lnTo>
                <a:lnTo>
                  <a:pt x="8930" y="98227"/>
                </a:lnTo>
                <a:lnTo>
                  <a:pt x="26789" y="116086"/>
                </a:lnTo>
                <a:lnTo>
                  <a:pt x="35719" y="133945"/>
                </a:lnTo>
                <a:lnTo>
                  <a:pt x="53578" y="151805"/>
                </a:lnTo>
                <a:lnTo>
                  <a:pt x="71438" y="178594"/>
                </a:lnTo>
                <a:lnTo>
                  <a:pt x="89297" y="196453"/>
                </a:lnTo>
                <a:lnTo>
                  <a:pt x="98227" y="214312"/>
                </a:lnTo>
                <a:lnTo>
                  <a:pt x="107156" y="223242"/>
                </a:lnTo>
                <a:lnTo>
                  <a:pt x="116086" y="241102"/>
                </a:lnTo>
                <a:lnTo>
                  <a:pt x="116086" y="250031"/>
                </a:lnTo>
                <a:lnTo>
                  <a:pt x="107156" y="258961"/>
                </a:lnTo>
                <a:lnTo>
                  <a:pt x="98227" y="276820"/>
                </a:lnTo>
                <a:lnTo>
                  <a:pt x="89297" y="276820"/>
                </a:lnTo>
                <a:lnTo>
                  <a:pt x="62508" y="285750"/>
                </a:lnTo>
                <a:lnTo>
                  <a:pt x="35719" y="285750"/>
                </a:lnTo>
                <a:lnTo>
                  <a:pt x="35719" y="2857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5715000" y="3964781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937617" y="4929188"/>
            <a:ext cx="330400" cy="35719"/>
          </a:xfrm>
          <a:custGeom>
            <a:avLst/>
            <a:gdLst/>
            <a:ahLst/>
            <a:cxnLst/>
            <a:rect l="0" t="0" r="0" b="0"/>
            <a:pathLst>
              <a:path w="330400" h="35719">
                <a:moveTo>
                  <a:pt x="0" y="35718"/>
                </a:moveTo>
                <a:lnTo>
                  <a:pt x="0" y="35718"/>
                </a:lnTo>
                <a:lnTo>
                  <a:pt x="8930" y="35718"/>
                </a:lnTo>
                <a:lnTo>
                  <a:pt x="26789" y="35718"/>
                </a:lnTo>
                <a:lnTo>
                  <a:pt x="53578" y="26789"/>
                </a:lnTo>
                <a:lnTo>
                  <a:pt x="80367" y="26789"/>
                </a:lnTo>
                <a:lnTo>
                  <a:pt x="116086" y="26789"/>
                </a:lnTo>
                <a:lnTo>
                  <a:pt x="142875" y="17859"/>
                </a:lnTo>
                <a:lnTo>
                  <a:pt x="169664" y="17859"/>
                </a:lnTo>
                <a:lnTo>
                  <a:pt x="205383" y="17859"/>
                </a:lnTo>
                <a:lnTo>
                  <a:pt x="241102" y="8929"/>
                </a:lnTo>
                <a:lnTo>
                  <a:pt x="276821" y="8929"/>
                </a:lnTo>
                <a:lnTo>
                  <a:pt x="330399" y="0"/>
                </a:lnTo>
                <a:lnTo>
                  <a:pt x="33039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>
            <a:off x="3170039" y="4527351"/>
            <a:ext cx="491134" cy="401838"/>
          </a:xfrm>
          <a:custGeom>
            <a:avLst/>
            <a:gdLst/>
            <a:ahLst/>
            <a:cxnLst/>
            <a:rect l="0" t="0" r="0" b="0"/>
            <a:pathLst>
              <a:path w="491134" h="401838">
                <a:moveTo>
                  <a:pt x="0" y="0"/>
                </a:moveTo>
                <a:lnTo>
                  <a:pt x="0" y="8930"/>
                </a:lnTo>
                <a:lnTo>
                  <a:pt x="0" y="17860"/>
                </a:lnTo>
                <a:lnTo>
                  <a:pt x="0" y="26789"/>
                </a:lnTo>
                <a:lnTo>
                  <a:pt x="0" y="35719"/>
                </a:lnTo>
                <a:lnTo>
                  <a:pt x="8930" y="53578"/>
                </a:lnTo>
                <a:lnTo>
                  <a:pt x="8930" y="71438"/>
                </a:lnTo>
                <a:lnTo>
                  <a:pt x="8930" y="98227"/>
                </a:lnTo>
                <a:lnTo>
                  <a:pt x="8930" y="116086"/>
                </a:lnTo>
                <a:lnTo>
                  <a:pt x="0" y="142875"/>
                </a:lnTo>
                <a:lnTo>
                  <a:pt x="0" y="169664"/>
                </a:lnTo>
                <a:lnTo>
                  <a:pt x="0" y="196453"/>
                </a:lnTo>
                <a:lnTo>
                  <a:pt x="0" y="223242"/>
                </a:lnTo>
                <a:lnTo>
                  <a:pt x="8930" y="241102"/>
                </a:lnTo>
                <a:lnTo>
                  <a:pt x="17859" y="258961"/>
                </a:lnTo>
                <a:lnTo>
                  <a:pt x="26789" y="276820"/>
                </a:lnTo>
                <a:lnTo>
                  <a:pt x="35719" y="294680"/>
                </a:lnTo>
                <a:lnTo>
                  <a:pt x="53578" y="303610"/>
                </a:lnTo>
                <a:lnTo>
                  <a:pt x="62508" y="303610"/>
                </a:lnTo>
                <a:lnTo>
                  <a:pt x="80367" y="312539"/>
                </a:lnTo>
                <a:lnTo>
                  <a:pt x="98227" y="321469"/>
                </a:lnTo>
                <a:lnTo>
                  <a:pt x="116086" y="312539"/>
                </a:lnTo>
                <a:lnTo>
                  <a:pt x="133945" y="312539"/>
                </a:lnTo>
                <a:lnTo>
                  <a:pt x="160734" y="312539"/>
                </a:lnTo>
                <a:lnTo>
                  <a:pt x="178594" y="303610"/>
                </a:lnTo>
                <a:lnTo>
                  <a:pt x="196453" y="294680"/>
                </a:lnTo>
                <a:lnTo>
                  <a:pt x="214313" y="276820"/>
                </a:lnTo>
                <a:lnTo>
                  <a:pt x="232172" y="267891"/>
                </a:lnTo>
                <a:lnTo>
                  <a:pt x="250031" y="250031"/>
                </a:lnTo>
                <a:lnTo>
                  <a:pt x="258961" y="241102"/>
                </a:lnTo>
                <a:lnTo>
                  <a:pt x="276820" y="232172"/>
                </a:lnTo>
                <a:lnTo>
                  <a:pt x="276820" y="214313"/>
                </a:lnTo>
                <a:lnTo>
                  <a:pt x="285750" y="214313"/>
                </a:lnTo>
                <a:lnTo>
                  <a:pt x="285750" y="214313"/>
                </a:lnTo>
                <a:lnTo>
                  <a:pt x="294680" y="205383"/>
                </a:lnTo>
                <a:lnTo>
                  <a:pt x="294680" y="205383"/>
                </a:lnTo>
                <a:lnTo>
                  <a:pt x="294680" y="205383"/>
                </a:lnTo>
                <a:lnTo>
                  <a:pt x="303609" y="196453"/>
                </a:lnTo>
                <a:lnTo>
                  <a:pt x="303609" y="196453"/>
                </a:lnTo>
                <a:lnTo>
                  <a:pt x="312539" y="196453"/>
                </a:lnTo>
                <a:lnTo>
                  <a:pt x="321469" y="196453"/>
                </a:lnTo>
                <a:lnTo>
                  <a:pt x="330399" y="196453"/>
                </a:lnTo>
                <a:lnTo>
                  <a:pt x="339328" y="205383"/>
                </a:lnTo>
                <a:lnTo>
                  <a:pt x="348258" y="214313"/>
                </a:lnTo>
                <a:lnTo>
                  <a:pt x="366117" y="214313"/>
                </a:lnTo>
                <a:lnTo>
                  <a:pt x="383977" y="232172"/>
                </a:lnTo>
                <a:lnTo>
                  <a:pt x="401836" y="241102"/>
                </a:lnTo>
                <a:lnTo>
                  <a:pt x="419695" y="250031"/>
                </a:lnTo>
                <a:lnTo>
                  <a:pt x="437555" y="258961"/>
                </a:lnTo>
                <a:lnTo>
                  <a:pt x="446484" y="267891"/>
                </a:lnTo>
                <a:lnTo>
                  <a:pt x="464344" y="276820"/>
                </a:lnTo>
                <a:lnTo>
                  <a:pt x="473274" y="285750"/>
                </a:lnTo>
                <a:lnTo>
                  <a:pt x="482203" y="294680"/>
                </a:lnTo>
                <a:lnTo>
                  <a:pt x="491133" y="303610"/>
                </a:lnTo>
                <a:lnTo>
                  <a:pt x="491133" y="303610"/>
                </a:lnTo>
                <a:lnTo>
                  <a:pt x="491133" y="321469"/>
                </a:lnTo>
                <a:lnTo>
                  <a:pt x="482203" y="330399"/>
                </a:lnTo>
                <a:lnTo>
                  <a:pt x="473274" y="339328"/>
                </a:lnTo>
                <a:lnTo>
                  <a:pt x="464344" y="348258"/>
                </a:lnTo>
                <a:lnTo>
                  <a:pt x="446484" y="366118"/>
                </a:lnTo>
                <a:lnTo>
                  <a:pt x="428625" y="375047"/>
                </a:lnTo>
                <a:lnTo>
                  <a:pt x="410766" y="383977"/>
                </a:lnTo>
                <a:lnTo>
                  <a:pt x="401836" y="392907"/>
                </a:lnTo>
                <a:lnTo>
                  <a:pt x="383977" y="392907"/>
                </a:lnTo>
                <a:lnTo>
                  <a:pt x="366117" y="392907"/>
                </a:lnTo>
                <a:lnTo>
                  <a:pt x="348258" y="401837"/>
                </a:lnTo>
                <a:lnTo>
                  <a:pt x="348258" y="4018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3812977" y="4536281"/>
            <a:ext cx="750094" cy="348259"/>
          </a:xfrm>
          <a:custGeom>
            <a:avLst/>
            <a:gdLst/>
            <a:ahLst/>
            <a:cxnLst/>
            <a:rect l="0" t="0" r="0" b="0"/>
            <a:pathLst>
              <a:path w="750094" h="348259">
                <a:moveTo>
                  <a:pt x="0" y="258961"/>
                </a:moveTo>
                <a:lnTo>
                  <a:pt x="8929" y="258961"/>
                </a:lnTo>
                <a:lnTo>
                  <a:pt x="17859" y="276820"/>
                </a:lnTo>
                <a:lnTo>
                  <a:pt x="26789" y="285750"/>
                </a:lnTo>
                <a:lnTo>
                  <a:pt x="35718" y="303609"/>
                </a:lnTo>
                <a:lnTo>
                  <a:pt x="35718" y="321469"/>
                </a:lnTo>
                <a:lnTo>
                  <a:pt x="44648" y="321469"/>
                </a:lnTo>
                <a:lnTo>
                  <a:pt x="44648" y="339328"/>
                </a:lnTo>
                <a:lnTo>
                  <a:pt x="44648" y="339328"/>
                </a:lnTo>
                <a:lnTo>
                  <a:pt x="44648" y="339328"/>
                </a:lnTo>
                <a:lnTo>
                  <a:pt x="44648" y="348258"/>
                </a:lnTo>
                <a:lnTo>
                  <a:pt x="44648" y="348258"/>
                </a:lnTo>
                <a:lnTo>
                  <a:pt x="44648" y="348258"/>
                </a:lnTo>
                <a:lnTo>
                  <a:pt x="44648" y="348258"/>
                </a:lnTo>
                <a:lnTo>
                  <a:pt x="44648" y="348258"/>
                </a:lnTo>
                <a:lnTo>
                  <a:pt x="44648" y="339328"/>
                </a:lnTo>
                <a:lnTo>
                  <a:pt x="35718" y="330398"/>
                </a:lnTo>
                <a:lnTo>
                  <a:pt x="26789" y="321469"/>
                </a:lnTo>
                <a:lnTo>
                  <a:pt x="26789" y="303609"/>
                </a:lnTo>
                <a:lnTo>
                  <a:pt x="17859" y="285750"/>
                </a:lnTo>
                <a:lnTo>
                  <a:pt x="17859" y="267890"/>
                </a:lnTo>
                <a:lnTo>
                  <a:pt x="8929" y="250031"/>
                </a:lnTo>
                <a:lnTo>
                  <a:pt x="8929" y="232172"/>
                </a:lnTo>
                <a:lnTo>
                  <a:pt x="8929" y="205383"/>
                </a:lnTo>
                <a:lnTo>
                  <a:pt x="8929" y="196453"/>
                </a:lnTo>
                <a:lnTo>
                  <a:pt x="8929" y="178594"/>
                </a:lnTo>
                <a:lnTo>
                  <a:pt x="8929" y="160734"/>
                </a:lnTo>
                <a:lnTo>
                  <a:pt x="17859" y="151805"/>
                </a:lnTo>
                <a:lnTo>
                  <a:pt x="17859" y="142875"/>
                </a:lnTo>
                <a:lnTo>
                  <a:pt x="26789" y="133945"/>
                </a:lnTo>
                <a:lnTo>
                  <a:pt x="35718" y="133945"/>
                </a:lnTo>
                <a:lnTo>
                  <a:pt x="44648" y="125015"/>
                </a:lnTo>
                <a:lnTo>
                  <a:pt x="53578" y="125015"/>
                </a:lnTo>
                <a:lnTo>
                  <a:pt x="62507" y="125015"/>
                </a:lnTo>
                <a:lnTo>
                  <a:pt x="71437" y="125015"/>
                </a:lnTo>
                <a:lnTo>
                  <a:pt x="89296" y="125015"/>
                </a:lnTo>
                <a:lnTo>
                  <a:pt x="107156" y="125015"/>
                </a:lnTo>
                <a:lnTo>
                  <a:pt x="125015" y="125015"/>
                </a:lnTo>
                <a:lnTo>
                  <a:pt x="142875" y="116086"/>
                </a:lnTo>
                <a:lnTo>
                  <a:pt x="169664" y="116086"/>
                </a:lnTo>
                <a:lnTo>
                  <a:pt x="187523" y="116086"/>
                </a:lnTo>
                <a:lnTo>
                  <a:pt x="214312" y="107156"/>
                </a:lnTo>
                <a:lnTo>
                  <a:pt x="232171" y="98226"/>
                </a:lnTo>
                <a:lnTo>
                  <a:pt x="250031" y="98226"/>
                </a:lnTo>
                <a:lnTo>
                  <a:pt x="267890" y="89297"/>
                </a:lnTo>
                <a:lnTo>
                  <a:pt x="285750" y="80367"/>
                </a:lnTo>
                <a:lnTo>
                  <a:pt x="294679" y="71437"/>
                </a:lnTo>
                <a:lnTo>
                  <a:pt x="303609" y="62508"/>
                </a:lnTo>
                <a:lnTo>
                  <a:pt x="321468" y="53578"/>
                </a:lnTo>
                <a:lnTo>
                  <a:pt x="330398" y="44648"/>
                </a:lnTo>
                <a:lnTo>
                  <a:pt x="330398" y="35719"/>
                </a:lnTo>
                <a:lnTo>
                  <a:pt x="339328" y="26789"/>
                </a:lnTo>
                <a:lnTo>
                  <a:pt x="339328" y="17859"/>
                </a:lnTo>
                <a:lnTo>
                  <a:pt x="339328" y="8930"/>
                </a:lnTo>
                <a:lnTo>
                  <a:pt x="339328" y="8930"/>
                </a:lnTo>
                <a:lnTo>
                  <a:pt x="339328" y="0"/>
                </a:lnTo>
                <a:lnTo>
                  <a:pt x="339328" y="0"/>
                </a:lnTo>
                <a:lnTo>
                  <a:pt x="339328" y="8930"/>
                </a:lnTo>
                <a:lnTo>
                  <a:pt x="330398" y="8930"/>
                </a:lnTo>
                <a:lnTo>
                  <a:pt x="330398" y="17859"/>
                </a:lnTo>
                <a:lnTo>
                  <a:pt x="321468" y="26789"/>
                </a:lnTo>
                <a:lnTo>
                  <a:pt x="321468" y="35719"/>
                </a:lnTo>
                <a:lnTo>
                  <a:pt x="312539" y="53578"/>
                </a:lnTo>
                <a:lnTo>
                  <a:pt x="303609" y="71437"/>
                </a:lnTo>
                <a:lnTo>
                  <a:pt x="294679" y="98226"/>
                </a:lnTo>
                <a:lnTo>
                  <a:pt x="294679" y="116086"/>
                </a:lnTo>
                <a:lnTo>
                  <a:pt x="285750" y="151805"/>
                </a:lnTo>
                <a:lnTo>
                  <a:pt x="276820" y="178594"/>
                </a:lnTo>
                <a:lnTo>
                  <a:pt x="276820" y="205383"/>
                </a:lnTo>
                <a:lnTo>
                  <a:pt x="267890" y="232172"/>
                </a:lnTo>
                <a:lnTo>
                  <a:pt x="276820" y="258961"/>
                </a:lnTo>
                <a:lnTo>
                  <a:pt x="276820" y="267890"/>
                </a:lnTo>
                <a:lnTo>
                  <a:pt x="276820" y="285750"/>
                </a:lnTo>
                <a:lnTo>
                  <a:pt x="285750" y="294680"/>
                </a:lnTo>
                <a:lnTo>
                  <a:pt x="285750" y="303609"/>
                </a:lnTo>
                <a:lnTo>
                  <a:pt x="294679" y="303609"/>
                </a:lnTo>
                <a:lnTo>
                  <a:pt x="294679" y="312539"/>
                </a:lnTo>
                <a:lnTo>
                  <a:pt x="303609" y="312539"/>
                </a:lnTo>
                <a:lnTo>
                  <a:pt x="303609" y="303609"/>
                </a:lnTo>
                <a:lnTo>
                  <a:pt x="312539" y="303609"/>
                </a:lnTo>
                <a:lnTo>
                  <a:pt x="312539" y="303609"/>
                </a:lnTo>
                <a:lnTo>
                  <a:pt x="321468" y="294680"/>
                </a:lnTo>
                <a:lnTo>
                  <a:pt x="330398" y="285750"/>
                </a:lnTo>
                <a:lnTo>
                  <a:pt x="339328" y="285750"/>
                </a:lnTo>
                <a:lnTo>
                  <a:pt x="348257" y="267890"/>
                </a:lnTo>
                <a:lnTo>
                  <a:pt x="357187" y="258961"/>
                </a:lnTo>
                <a:lnTo>
                  <a:pt x="366117" y="241101"/>
                </a:lnTo>
                <a:lnTo>
                  <a:pt x="375046" y="223242"/>
                </a:lnTo>
                <a:lnTo>
                  <a:pt x="392906" y="205383"/>
                </a:lnTo>
                <a:lnTo>
                  <a:pt x="401836" y="196453"/>
                </a:lnTo>
                <a:lnTo>
                  <a:pt x="419695" y="196453"/>
                </a:lnTo>
                <a:lnTo>
                  <a:pt x="437554" y="196453"/>
                </a:lnTo>
                <a:lnTo>
                  <a:pt x="446484" y="196453"/>
                </a:lnTo>
                <a:lnTo>
                  <a:pt x="455414" y="205383"/>
                </a:lnTo>
                <a:lnTo>
                  <a:pt x="464343" y="205383"/>
                </a:lnTo>
                <a:lnTo>
                  <a:pt x="473273" y="214312"/>
                </a:lnTo>
                <a:lnTo>
                  <a:pt x="482203" y="232172"/>
                </a:lnTo>
                <a:lnTo>
                  <a:pt x="491132" y="250031"/>
                </a:lnTo>
                <a:lnTo>
                  <a:pt x="500062" y="258961"/>
                </a:lnTo>
                <a:lnTo>
                  <a:pt x="508992" y="276820"/>
                </a:lnTo>
                <a:lnTo>
                  <a:pt x="517921" y="285750"/>
                </a:lnTo>
                <a:lnTo>
                  <a:pt x="526851" y="294680"/>
                </a:lnTo>
                <a:lnTo>
                  <a:pt x="535781" y="303609"/>
                </a:lnTo>
                <a:lnTo>
                  <a:pt x="544711" y="312539"/>
                </a:lnTo>
                <a:lnTo>
                  <a:pt x="553640" y="312539"/>
                </a:lnTo>
                <a:lnTo>
                  <a:pt x="571500" y="321469"/>
                </a:lnTo>
                <a:lnTo>
                  <a:pt x="580429" y="321469"/>
                </a:lnTo>
                <a:lnTo>
                  <a:pt x="598289" y="321469"/>
                </a:lnTo>
                <a:lnTo>
                  <a:pt x="616148" y="321469"/>
                </a:lnTo>
                <a:lnTo>
                  <a:pt x="625078" y="321469"/>
                </a:lnTo>
                <a:lnTo>
                  <a:pt x="642937" y="312539"/>
                </a:lnTo>
                <a:lnTo>
                  <a:pt x="660796" y="303609"/>
                </a:lnTo>
                <a:lnTo>
                  <a:pt x="678656" y="294680"/>
                </a:lnTo>
                <a:lnTo>
                  <a:pt x="687586" y="285750"/>
                </a:lnTo>
                <a:lnTo>
                  <a:pt x="696515" y="267890"/>
                </a:lnTo>
                <a:lnTo>
                  <a:pt x="705445" y="250031"/>
                </a:lnTo>
                <a:lnTo>
                  <a:pt x="705445" y="241101"/>
                </a:lnTo>
                <a:lnTo>
                  <a:pt x="714375" y="232172"/>
                </a:lnTo>
                <a:lnTo>
                  <a:pt x="705445" y="214312"/>
                </a:lnTo>
                <a:lnTo>
                  <a:pt x="705445" y="214312"/>
                </a:lnTo>
                <a:lnTo>
                  <a:pt x="705445" y="205383"/>
                </a:lnTo>
                <a:lnTo>
                  <a:pt x="687586" y="196453"/>
                </a:lnTo>
                <a:lnTo>
                  <a:pt x="678656" y="196453"/>
                </a:lnTo>
                <a:lnTo>
                  <a:pt x="669726" y="205383"/>
                </a:lnTo>
                <a:lnTo>
                  <a:pt x="660796" y="205383"/>
                </a:lnTo>
                <a:lnTo>
                  <a:pt x="651867" y="223242"/>
                </a:lnTo>
                <a:lnTo>
                  <a:pt x="634007" y="232172"/>
                </a:lnTo>
                <a:lnTo>
                  <a:pt x="625078" y="250031"/>
                </a:lnTo>
                <a:lnTo>
                  <a:pt x="616148" y="267890"/>
                </a:lnTo>
                <a:lnTo>
                  <a:pt x="607218" y="285750"/>
                </a:lnTo>
                <a:lnTo>
                  <a:pt x="607218" y="303609"/>
                </a:lnTo>
                <a:lnTo>
                  <a:pt x="607218" y="312539"/>
                </a:lnTo>
                <a:lnTo>
                  <a:pt x="616148" y="321469"/>
                </a:lnTo>
                <a:lnTo>
                  <a:pt x="625078" y="339328"/>
                </a:lnTo>
                <a:lnTo>
                  <a:pt x="642937" y="339328"/>
                </a:lnTo>
                <a:lnTo>
                  <a:pt x="660796" y="348258"/>
                </a:lnTo>
                <a:lnTo>
                  <a:pt x="687586" y="348258"/>
                </a:lnTo>
                <a:lnTo>
                  <a:pt x="714375" y="339328"/>
                </a:lnTo>
                <a:lnTo>
                  <a:pt x="750093" y="330398"/>
                </a:lnTo>
                <a:lnTo>
                  <a:pt x="750093" y="3303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4652367" y="4643437"/>
            <a:ext cx="312540" cy="205384"/>
          </a:xfrm>
          <a:custGeom>
            <a:avLst/>
            <a:gdLst/>
            <a:ahLst/>
            <a:cxnLst/>
            <a:rect l="0" t="0" r="0" b="0"/>
            <a:pathLst>
              <a:path w="312540" h="205384">
                <a:moveTo>
                  <a:pt x="53578" y="0"/>
                </a:moveTo>
                <a:lnTo>
                  <a:pt x="53578" y="0"/>
                </a:lnTo>
                <a:lnTo>
                  <a:pt x="53578" y="0"/>
                </a:lnTo>
                <a:lnTo>
                  <a:pt x="53578" y="0"/>
                </a:lnTo>
                <a:lnTo>
                  <a:pt x="53578" y="0"/>
                </a:lnTo>
                <a:lnTo>
                  <a:pt x="44649" y="8930"/>
                </a:lnTo>
                <a:lnTo>
                  <a:pt x="44649" y="17859"/>
                </a:lnTo>
                <a:lnTo>
                  <a:pt x="44649" y="26789"/>
                </a:lnTo>
                <a:lnTo>
                  <a:pt x="35719" y="44649"/>
                </a:lnTo>
                <a:lnTo>
                  <a:pt x="26789" y="62508"/>
                </a:lnTo>
                <a:lnTo>
                  <a:pt x="26789" y="89297"/>
                </a:lnTo>
                <a:lnTo>
                  <a:pt x="17860" y="107156"/>
                </a:lnTo>
                <a:lnTo>
                  <a:pt x="8930" y="133945"/>
                </a:lnTo>
                <a:lnTo>
                  <a:pt x="0" y="160734"/>
                </a:lnTo>
                <a:lnTo>
                  <a:pt x="0" y="169664"/>
                </a:lnTo>
                <a:lnTo>
                  <a:pt x="0" y="187524"/>
                </a:lnTo>
                <a:lnTo>
                  <a:pt x="0" y="196453"/>
                </a:lnTo>
                <a:lnTo>
                  <a:pt x="8930" y="196453"/>
                </a:lnTo>
                <a:lnTo>
                  <a:pt x="8930" y="205383"/>
                </a:lnTo>
                <a:lnTo>
                  <a:pt x="8930" y="205383"/>
                </a:lnTo>
                <a:lnTo>
                  <a:pt x="8930" y="205383"/>
                </a:lnTo>
                <a:lnTo>
                  <a:pt x="8930" y="205383"/>
                </a:lnTo>
                <a:lnTo>
                  <a:pt x="8930" y="205383"/>
                </a:lnTo>
                <a:lnTo>
                  <a:pt x="8930" y="205383"/>
                </a:lnTo>
                <a:lnTo>
                  <a:pt x="17860" y="196453"/>
                </a:lnTo>
                <a:lnTo>
                  <a:pt x="17860" y="187524"/>
                </a:lnTo>
                <a:lnTo>
                  <a:pt x="26789" y="178594"/>
                </a:lnTo>
                <a:lnTo>
                  <a:pt x="26789" y="160734"/>
                </a:lnTo>
                <a:lnTo>
                  <a:pt x="35719" y="151805"/>
                </a:lnTo>
                <a:lnTo>
                  <a:pt x="53578" y="133945"/>
                </a:lnTo>
                <a:lnTo>
                  <a:pt x="71438" y="125016"/>
                </a:lnTo>
                <a:lnTo>
                  <a:pt x="89297" y="107156"/>
                </a:lnTo>
                <a:lnTo>
                  <a:pt x="107156" y="98227"/>
                </a:lnTo>
                <a:lnTo>
                  <a:pt x="125016" y="98227"/>
                </a:lnTo>
                <a:lnTo>
                  <a:pt x="142875" y="89297"/>
                </a:lnTo>
                <a:lnTo>
                  <a:pt x="160735" y="98227"/>
                </a:lnTo>
                <a:lnTo>
                  <a:pt x="178594" y="98227"/>
                </a:lnTo>
                <a:lnTo>
                  <a:pt x="187524" y="107156"/>
                </a:lnTo>
                <a:lnTo>
                  <a:pt x="196453" y="116086"/>
                </a:lnTo>
                <a:lnTo>
                  <a:pt x="214313" y="125016"/>
                </a:lnTo>
                <a:lnTo>
                  <a:pt x="223242" y="125016"/>
                </a:lnTo>
                <a:lnTo>
                  <a:pt x="232172" y="133945"/>
                </a:lnTo>
                <a:lnTo>
                  <a:pt x="241102" y="151805"/>
                </a:lnTo>
                <a:lnTo>
                  <a:pt x="241102" y="151805"/>
                </a:lnTo>
                <a:lnTo>
                  <a:pt x="250031" y="160734"/>
                </a:lnTo>
                <a:lnTo>
                  <a:pt x="258961" y="169664"/>
                </a:lnTo>
                <a:lnTo>
                  <a:pt x="267891" y="169664"/>
                </a:lnTo>
                <a:lnTo>
                  <a:pt x="267891" y="169664"/>
                </a:lnTo>
                <a:lnTo>
                  <a:pt x="276821" y="178594"/>
                </a:lnTo>
                <a:lnTo>
                  <a:pt x="285750" y="178594"/>
                </a:lnTo>
                <a:lnTo>
                  <a:pt x="294680" y="169664"/>
                </a:lnTo>
                <a:lnTo>
                  <a:pt x="294680" y="169664"/>
                </a:lnTo>
                <a:lnTo>
                  <a:pt x="303610" y="169664"/>
                </a:lnTo>
                <a:lnTo>
                  <a:pt x="303610" y="160734"/>
                </a:lnTo>
                <a:lnTo>
                  <a:pt x="303610" y="160734"/>
                </a:lnTo>
                <a:lnTo>
                  <a:pt x="312539" y="151805"/>
                </a:lnTo>
                <a:lnTo>
                  <a:pt x="312539" y="142875"/>
                </a:lnTo>
                <a:lnTo>
                  <a:pt x="312539" y="125016"/>
                </a:lnTo>
                <a:lnTo>
                  <a:pt x="303610" y="116086"/>
                </a:lnTo>
                <a:lnTo>
                  <a:pt x="303610" y="98227"/>
                </a:lnTo>
                <a:lnTo>
                  <a:pt x="294680" y="80367"/>
                </a:lnTo>
                <a:lnTo>
                  <a:pt x="276821" y="71438"/>
                </a:lnTo>
                <a:lnTo>
                  <a:pt x="267891" y="62508"/>
                </a:lnTo>
                <a:lnTo>
                  <a:pt x="258961" y="53578"/>
                </a:lnTo>
                <a:lnTo>
                  <a:pt x="241102" y="44649"/>
                </a:lnTo>
                <a:lnTo>
                  <a:pt x="223242" y="53578"/>
                </a:lnTo>
                <a:lnTo>
                  <a:pt x="214313" y="53578"/>
                </a:lnTo>
                <a:lnTo>
                  <a:pt x="196453" y="62508"/>
                </a:lnTo>
                <a:lnTo>
                  <a:pt x="178594" y="71438"/>
                </a:lnTo>
                <a:lnTo>
                  <a:pt x="178594" y="714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5018484" y="4697015"/>
            <a:ext cx="160736" cy="125017"/>
          </a:xfrm>
          <a:custGeom>
            <a:avLst/>
            <a:gdLst/>
            <a:ahLst/>
            <a:cxnLst/>
            <a:rect l="0" t="0" r="0" b="0"/>
            <a:pathLst>
              <a:path w="160736" h="125017">
                <a:moveTo>
                  <a:pt x="0" y="125016"/>
                </a:moveTo>
                <a:lnTo>
                  <a:pt x="0" y="116086"/>
                </a:lnTo>
                <a:lnTo>
                  <a:pt x="0" y="107156"/>
                </a:lnTo>
                <a:lnTo>
                  <a:pt x="0" y="98227"/>
                </a:lnTo>
                <a:lnTo>
                  <a:pt x="0" y="89297"/>
                </a:lnTo>
                <a:lnTo>
                  <a:pt x="0" y="80367"/>
                </a:lnTo>
                <a:lnTo>
                  <a:pt x="8930" y="71438"/>
                </a:lnTo>
                <a:lnTo>
                  <a:pt x="8930" y="62508"/>
                </a:lnTo>
                <a:lnTo>
                  <a:pt x="17860" y="53578"/>
                </a:lnTo>
                <a:lnTo>
                  <a:pt x="17860" y="44649"/>
                </a:lnTo>
                <a:lnTo>
                  <a:pt x="26789" y="35719"/>
                </a:lnTo>
                <a:lnTo>
                  <a:pt x="44649" y="26789"/>
                </a:lnTo>
                <a:lnTo>
                  <a:pt x="53579" y="17860"/>
                </a:lnTo>
                <a:lnTo>
                  <a:pt x="71438" y="8930"/>
                </a:lnTo>
                <a:lnTo>
                  <a:pt x="80368" y="8930"/>
                </a:lnTo>
                <a:lnTo>
                  <a:pt x="98227" y="0"/>
                </a:lnTo>
                <a:lnTo>
                  <a:pt x="107157" y="0"/>
                </a:lnTo>
                <a:lnTo>
                  <a:pt x="116086" y="0"/>
                </a:lnTo>
                <a:lnTo>
                  <a:pt x="125016" y="8930"/>
                </a:lnTo>
                <a:lnTo>
                  <a:pt x="133946" y="8930"/>
                </a:lnTo>
                <a:lnTo>
                  <a:pt x="142875" y="17860"/>
                </a:lnTo>
                <a:lnTo>
                  <a:pt x="142875" y="26789"/>
                </a:lnTo>
                <a:lnTo>
                  <a:pt x="151805" y="35719"/>
                </a:lnTo>
                <a:lnTo>
                  <a:pt x="151805" y="53578"/>
                </a:lnTo>
                <a:lnTo>
                  <a:pt x="151805" y="71438"/>
                </a:lnTo>
                <a:lnTo>
                  <a:pt x="151805" y="80367"/>
                </a:lnTo>
                <a:lnTo>
                  <a:pt x="160735" y="89297"/>
                </a:lnTo>
                <a:lnTo>
                  <a:pt x="160735" y="98227"/>
                </a:lnTo>
                <a:lnTo>
                  <a:pt x="160735" y="107156"/>
                </a:lnTo>
                <a:lnTo>
                  <a:pt x="160735" y="116086"/>
                </a:lnTo>
                <a:lnTo>
                  <a:pt x="160735" y="116086"/>
                </a:lnTo>
                <a:lnTo>
                  <a:pt x="160735" y="125016"/>
                </a:lnTo>
                <a:lnTo>
                  <a:pt x="160735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5232797" y="4598789"/>
            <a:ext cx="17860" cy="17860"/>
          </a:xfrm>
          <a:custGeom>
            <a:avLst/>
            <a:gdLst/>
            <a:ahLst/>
            <a:cxnLst/>
            <a:rect l="0" t="0" r="0" b="0"/>
            <a:pathLst>
              <a:path w="17860" h="17860">
                <a:moveTo>
                  <a:pt x="0" y="17859"/>
                </a:moveTo>
                <a:lnTo>
                  <a:pt x="0" y="8929"/>
                </a:lnTo>
                <a:lnTo>
                  <a:pt x="0" y="8929"/>
                </a:lnTo>
                <a:lnTo>
                  <a:pt x="0" y="0"/>
                </a:lnTo>
                <a:lnTo>
                  <a:pt x="8930" y="0"/>
                </a:lnTo>
                <a:lnTo>
                  <a:pt x="8930" y="0"/>
                </a:lnTo>
                <a:lnTo>
                  <a:pt x="8930" y="0"/>
                </a:lnTo>
                <a:lnTo>
                  <a:pt x="17859" y="0"/>
                </a:lnTo>
                <a:lnTo>
                  <a:pt x="1785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5348883" y="4563070"/>
            <a:ext cx="741165" cy="241102"/>
          </a:xfrm>
          <a:custGeom>
            <a:avLst/>
            <a:gdLst/>
            <a:ahLst/>
            <a:cxnLst/>
            <a:rect l="0" t="0" r="0" b="0"/>
            <a:pathLst>
              <a:path w="741165" h="241102">
                <a:moveTo>
                  <a:pt x="133945" y="62508"/>
                </a:moveTo>
                <a:lnTo>
                  <a:pt x="133945" y="62508"/>
                </a:lnTo>
                <a:lnTo>
                  <a:pt x="125015" y="62508"/>
                </a:lnTo>
                <a:lnTo>
                  <a:pt x="116086" y="62508"/>
                </a:lnTo>
                <a:lnTo>
                  <a:pt x="116086" y="62508"/>
                </a:lnTo>
                <a:lnTo>
                  <a:pt x="107156" y="62508"/>
                </a:lnTo>
                <a:lnTo>
                  <a:pt x="89297" y="62508"/>
                </a:lnTo>
                <a:lnTo>
                  <a:pt x="80367" y="71437"/>
                </a:lnTo>
                <a:lnTo>
                  <a:pt x="62508" y="71437"/>
                </a:lnTo>
                <a:lnTo>
                  <a:pt x="44648" y="80367"/>
                </a:lnTo>
                <a:lnTo>
                  <a:pt x="26789" y="89297"/>
                </a:lnTo>
                <a:lnTo>
                  <a:pt x="17859" y="98226"/>
                </a:lnTo>
                <a:lnTo>
                  <a:pt x="8930" y="116086"/>
                </a:lnTo>
                <a:lnTo>
                  <a:pt x="0" y="125016"/>
                </a:lnTo>
                <a:lnTo>
                  <a:pt x="0" y="142875"/>
                </a:lnTo>
                <a:lnTo>
                  <a:pt x="0" y="151805"/>
                </a:lnTo>
                <a:lnTo>
                  <a:pt x="0" y="169664"/>
                </a:lnTo>
                <a:lnTo>
                  <a:pt x="8930" y="178594"/>
                </a:lnTo>
                <a:lnTo>
                  <a:pt x="17859" y="187523"/>
                </a:lnTo>
                <a:lnTo>
                  <a:pt x="35719" y="205383"/>
                </a:lnTo>
                <a:lnTo>
                  <a:pt x="44648" y="214312"/>
                </a:lnTo>
                <a:lnTo>
                  <a:pt x="71437" y="214312"/>
                </a:lnTo>
                <a:lnTo>
                  <a:pt x="89297" y="223242"/>
                </a:lnTo>
                <a:lnTo>
                  <a:pt x="116086" y="232172"/>
                </a:lnTo>
                <a:lnTo>
                  <a:pt x="142875" y="232172"/>
                </a:lnTo>
                <a:lnTo>
                  <a:pt x="169664" y="232172"/>
                </a:lnTo>
                <a:lnTo>
                  <a:pt x="205383" y="232172"/>
                </a:lnTo>
                <a:lnTo>
                  <a:pt x="232172" y="223242"/>
                </a:lnTo>
                <a:lnTo>
                  <a:pt x="250031" y="223242"/>
                </a:lnTo>
                <a:lnTo>
                  <a:pt x="276820" y="214312"/>
                </a:lnTo>
                <a:lnTo>
                  <a:pt x="303609" y="205383"/>
                </a:lnTo>
                <a:lnTo>
                  <a:pt x="312539" y="196453"/>
                </a:lnTo>
                <a:lnTo>
                  <a:pt x="330398" y="187523"/>
                </a:lnTo>
                <a:lnTo>
                  <a:pt x="339328" y="178594"/>
                </a:lnTo>
                <a:lnTo>
                  <a:pt x="348258" y="169664"/>
                </a:lnTo>
                <a:lnTo>
                  <a:pt x="357187" y="160734"/>
                </a:lnTo>
                <a:lnTo>
                  <a:pt x="357187" y="160734"/>
                </a:lnTo>
                <a:lnTo>
                  <a:pt x="357187" y="151805"/>
                </a:lnTo>
                <a:lnTo>
                  <a:pt x="348258" y="142875"/>
                </a:lnTo>
                <a:lnTo>
                  <a:pt x="348258" y="142875"/>
                </a:lnTo>
                <a:lnTo>
                  <a:pt x="330398" y="142875"/>
                </a:lnTo>
                <a:lnTo>
                  <a:pt x="321469" y="142875"/>
                </a:lnTo>
                <a:lnTo>
                  <a:pt x="303609" y="142875"/>
                </a:lnTo>
                <a:lnTo>
                  <a:pt x="285750" y="142875"/>
                </a:lnTo>
                <a:lnTo>
                  <a:pt x="267890" y="151805"/>
                </a:lnTo>
                <a:lnTo>
                  <a:pt x="250031" y="160734"/>
                </a:lnTo>
                <a:lnTo>
                  <a:pt x="232172" y="169664"/>
                </a:lnTo>
                <a:lnTo>
                  <a:pt x="223242" y="169664"/>
                </a:lnTo>
                <a:lnTo>
                  <a:pt x="214312" y="178594"/>
                </a:lnTo>
                <a:lnTo>
                  <a:pt x="205383" y="187523"/>
                </a:lnTo>
                <a:lnTo>
                  <a:pt x="196453" y="196453"/>
                </a:lnTo>
                <a:lnTo>
                  <a:pt x="196453" y="205383"/>
                </a:lnTo>
                <a:lnTo>
                  <a:pt x="196453" y="214312"/>
                </a:lnTo>
                <a:lnTo>
                  <a:pt x="205383" y="214312"/>
                </a:lnTo>
                <a:lnTo>
                  <a:pt x="205383" y="223242"/>
                </a:lnTo>
                <a:lnTo>
                  <a:pt x="214312" y="232172"/>
                </a:lnTo>
                <a:lnTo>
                  <a:pt x="232172" y="232172"/>
                </a:lnTo>
                <a:lnTo>
                  <a:pt x="241101" y="232172"/>
                </a:lnTo>
                <a:lnTo>
                  <a:pt x="250031" y="232172"/>
                </a:lnTo>
                <a:lnTo>
                  <a:pt x="267890" y="232172"/>
                </a:lnTo>
                <a:lnTo>
                  <a:pt x="276820" y="232172"/>
                </a:lnTo>
                <a:lnTo>
                  <a:pt x="285750" y="232172"/>
                </a:lnTo>
                <a:lnTo>
                  <a:pt x="303609" y="232172"/>
                </a:lnTo>
                <a:lnTo>
                  <a:pt x="312539" y="232172"/>
                </a:lnTo>
                <a:lnTo>
                  <a:pt x="330398" y="223242"/>
                </a:lnTo>
                <a:lnTo>
                  <a:pt x="339328" y="232172"/>
                </a:lnTo>
                <a:lnTo>
                  <a:pt x="348258" y="232172"/>
                </a:lnTo>
                <a:lnTo>
                  <a:pt x="357187" y="232172"/>
                </a:lnTo>
                <a:lnTo>
                  <a:pt x="366117" y="232172"/>
                </a:lnTo>
                <a:lnTo>
                  <a:pt x="383976" y="232172"/>
                </a:lnTo>
                <a:lnTo>
                  <a:pt x="401836" y="232172"/>
                </a:lnTo>
                <a:lnTo>
                  <a:pt x="410765" y="232172"/>
                </a:lnTo>
                <a:lnTo>
                  <a:pt x="437555" y="241101"/>
                </a:lnTo>
                <a:lnTo>
                  <a:pt x="455414" y="232172"/>
                </a:lnTo>
                <a:lnTo>
                  <a:pt x="473273" y="232172"/>
                </a:lnTo>
                <a:lnTo>
                  <a:pt x="491133" y="232172"/>
                </a:lnTo>
                <a:lnTo>
                  <a:pt x="508992" y="223242"/>
                </a:lnTo>
                <a:lnTo>
                  <a:pt x="535781" y="214312"/>
                </a:lnTo>
                <a:lnTo>
                  <a:pt x="553640" y="214312"/>
                </a:lnTo>
                <a:lnTo>
                  <a:pt x="571500" y="196453"/>
                </a:lnTo>
                <a:lnTo>
                  <a:pt x="589359" y="178594"/>
                </a:lnTo>
                <a:lnTo>
                  <a:pt x="607219" y="169664"/>
                </a:lnTo>
                <a:lnTo>
                  <a:pt x="625078" y="151805"/>
                </a:lnTo>
                <a:lnTo>
                  <a:pt x="634008" y="125016"/>
                </a:lnTo>
                <a:lnTo>
                  <a:pt x="642937" y="107156"/>
                </a:lnTo>
                <a:lnTo>
                  <a:pt x="651867" y="89297"/>
                </a:lnTo>
                <a:lnTo>
                  <a:pt x="660797" y="71437"/>
                </a:lnTo>
                <a:lnTo>
                  <a:pt x="660797" y="53578"/>
                </a:lnTo>
                <a:lnTo>
                  <a:pt x="651867" y="44648"/>
                </a:lnTo>
                <a:lnTo>
                  <a:pt x="651867" y="26789"/>
                </a:lnTo>
                <a:lnTo>
                  <a:pt x="642937" y="17859"/>
                </a:lnTo>
                <a:lnTo>
                  <a:pt x="634008" y="8930"/>
                </a:lnTo>
                <a:lnTo>
                  <a:pt x="625078" y="0"/>
                </a:lnTo>
                <a:lnTo>
                  <a:pt x="616148" y="0"/>
                </a:lnTo>
                <a:lnTo>
                  <a:pt x="607219" y="0"/>
                </a:lnTo>
                <a:lnTo>
                  <a:pt x="598289" y="8930"/>
                </a:lnTo>
                <a:lnTo>
                  <a:pt x="589359" y="8930"/>
                </a:lnTo>
                <a:lnTo>
                  <a:pt x="580430" y="17859"/>
                </a:lnTo>
                <a:lnTo>
                  <a:pt x="580430" y="35719"/>
                </a:lnTo>
                <a:lnTo>
                  <a:pt x="571500" y="44648"/>
                </a:lnTo>
                <a:lnTo>
                  <a:pt x="571500" y="53578"/>
                </a:lnTo>
                <a:lnTo>
                  <a:pt x="562570" y="80367"/>
                </a:lnTo>
                <a:lnTo>
                  <a:pt x="562570" y="98226"/>
                </a:lnTo>
                <a:lnTo>
                  <a:pt x="562570" y="125016"/>
                </a:lnTo>
                <a:lnTo>
                  <a:pt x="571500" y="142875"/>
                </a:lnTo>
                <a:lnTo>
                  <a:pt x="580430" y="160734"/>
                </a:lnTo>
                <a:lnTo>
                  <a:pt x="598289" y="178594"/>
                </a:lnTo>
                <a:lnTo>
                  <a:pt x="616148" y="196453"/>
                </a:lnTo>
                <a:lnTo>
                  <a:pt x="634008" y="205383"/>
                </a:lnTo>
                <a:lnTo>
                  <a:pt x="660797" y="214312"/>
                </a:lnTo>
                <a:lnTo>
                  <a:pt x="687586" y="223242"/>
                </a:lnTo>
                <a:lnTo>
                  <a:pt x="741164" y="232172"/>
                </a:lnTo>
                <a:lnTo>
                  <a:pt x="741164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6340078" y="4563070"/>
            <a:ext cx="303611" cy="383978"/>
          </a:xfrm>
          <a:custGeom>
            <a:avLst/>
            <a:gdLst/>
            <a:ahLst/>
            <a:cxnLst/>
            <a:rect l="0" t="0" r="0" b="0"/>
            <a:pathLst>
              <a:path w="303611" h="383978">
                <a:moveTo>
                  <a:pt x="178594" y="35719"/>
                </a:moveTo>
                <a:lnTo>
                  <a:pt x="178594" y="35719"/>
                </a:lnTo>
                <a:lnTo>
                  <a:pt x="169664" y="17859"/>
                </a:lnTo>
                <a:lnTo>
                  <a:pt x="160735" y="17859"/>
                </a:lnTo>
                <a:lnTo>
                  <a:pt x="151805" y="8930"/>
                </a:lnTo>
                <a:lnTo>
                  <a:pt x="133945" y="0"/>
                </a:lnTo>
                <a:lnTo>
                  <a:pt x="125016" y="0"/>
                </a:lnTo>
                <a:lnTo>
                  <a:pt x="107156" y="0"/>
                </a:lnTo>
                <a:lnTo>
                  <a:pt x="98227" y="0"/>
                </a:lnTo>
                <a:lnTo>
                  <a:pt x="80367" y="0"/>
                </a:lnTo>
                <a:lnTo>
                  <a:pt x="62508" y="17859"/>
                </a:lnTo>
                <a:lnTo>
                  <a:pt x="35719" y="26789"/>
                </a:lnTo>
                <a:lnTo>
                  <a:pt x="17860" y="44648"/>
                </a:lnTo>
                <a:lnTo>
                  <a:pt x="8930" y="62508"/>
                </a:lnTo>
                <a:lnTo>
                  <a:pt x="0" y="71437"/>
                </a:lnTo>
                <a:lnTo>
                  <a:pt x="0" y="80367"/>
                </a:lnTo>
                <a:lnTo>
                  <a:pt x="0" y="98226"/>
                </a:lnTo>
                <a:lnTo>
                  <a:pt x="8930" y="107156"/>
                </a:lnTo>
                <a:lnTo>
                  <a:pt x="17860" y="107156"/>
                </a:lnTo>
                <a:lnTo>
                  <a:pt x="35719" y="116086"/>
                </a:lnTo>
                <a:lnTo>
                  <a:pt x="53578" y="125016"/>
                </a:lnTo>
                <a:lnTo>
                  <a:pt x="71438" y="125016"/>
                </a:lnTo>
                <a:lnTo>
                  <a:pt x="89297" y="125016"/>
                </a:lnTo>
                <a:lnTo>
                  <a:pt x="107156" y="125016"/>
                </a:lnTo>
                <a:lnTo>
                  <a:pt x="125016" y="116086"/>
                </a:lnTo>
                <a:lnTo>
                  <a:pt x="142875" y="107156"/>
                </a:lnTo>
                <a:lnTo>
                  <a:pt x="160735" y="107156"/>
                </a:lnTo>
                <a:lnTo>
                  <a:pt x="178594" y="98226"/>
                </a:lnTo>
                <a:lnTo>
                  <a:pt x="187524" y="89297"/>
                </a:lnTo>
                <a:lnTo>
                  <a:pt x="205383" y="80367"/>
                </a:lnTo>
                <a:lnTo>
                  <a:pt x="214313" y="80367"/>
                </a:lnTo>
                <a:lnTo>
                  <a:pt x="223242" y="71437"/>
                </a:lnTo>
                <a:lnTo>
                  <a:pt x="223242" y="71437"/>
                </a:lnTo>
                <a:lnTo>
                  <a:pt x="232172" y="71437"/>
                </a:lnTo>
                <a:lnTo>
                  <a:pt x="232172" y="71437"/>
                </a:lnTo>
                <a:lnTo>
                  <a:pt x="232172" y="71437"/>
                </a:lnTo>
                <a:lnTo>
                  <a:pt x="241102" y="80367"/>
                </a:lnTo>
                <a:lnTo>
                  <a:pt x="241102" y="80367"/>
                </a:lnTo>
                <a:lnTo>
                  <a:pt x="241102" y="89297"/>
                </a:lnTo>
                <a:lnTo>
                  <a:pt x="241102" y="98226"/>
                </a:lnTo>
                <a:lnTo>
                  <a:pt x="241102" y="107156"/>
                </a:lnTo>
                <a:lnTo>
                  <a:pt x="241102" y="125016"/>
                </a:lnTo>
                <a:lnTo>
                  <a:pt x="241102" y="151805"/>
                </a:lnTo>
                <a:lnTo>
                  <a:pt x="241102" y="169664"/>
                </a:lnTo>
                <a:lnTo>
                  <a:pt x="232172" y="187523"/>
                </a:lnTo>
                <a:lnTo>
                  <a:pt x="223242" y="223242"/>
                </a:lnTo>
                <a:lnTo>
                  <a:pt x="214313" y="250031"/>
                </a:lnTo>
                <a:lnTo>
                  <a:pt x="205383" y="267891"/>
                </a:lnTo>
                <a:lnTo>
                  <a:pt x="196453" y="294680"/>
                </a:lnTo>
                <a:lnTo>
                  <a:pt x="196453" y="321469"/>
                </a:lnTo>
                <a:lnTo>
                  <a:pt x="196453" y="330399"/>
                </a:lnTo>
                <a:lnTo>
                  <a:pt x="196453" y="348258"/>
                </a:lnTo>
                <a:lnTo>
                  <a:pt x="196453" y="366118"/>
                </a:lnTo>
                <a:lnTo>
                  <a:pt x="196453" y="366118"/>
                </a:lnTo>
                <a:lnTo>
                  <a:pt x="196453" y="375047"/>
                </a:lnTo>
                <a:lnTo>
                  <a:pt x="196453" y="383977"/>
                </a:lnTo>
                <a:lnTo>
                  <a:pt x="196453" y="383977"/>
                </a:lnTo>
                <a:lnTo>
                  <a:pt x="196453" y="383977"/>
                </a:lnTo>
                <a:lnTo>
                  <a:pt x="196453" y="383977"/>
                </a:lnTo>
                <a:lnTo>
                  <a:pt x="205383" y="383977"/>
                </a:lnTo>
                <a:lnTo>
                  <a:pt x="205383" y="375047"/>
                </a:lnTo>
                <a:lnTo>
                  <a:pt x="214313" y="366118"/>
                </a:lnTo>
                <a:lnTo>
                  <a:pt x="223242" y="366118"/>
                </a:lnTo>
                <a:lnTo>
                  <a:pt x="223242" y="348258"/>
                </a:lnTo>
                <a:lnTo>
                  <a:pt x="232172" y="330399"/>
                </a:lnTo>
                <a:lnTo>
                  <a:pt x="232172" y="312539"/>
                </a:lnTo>
                <a:lnTo>
                  <a:pt x="241102" y="285750"/>
                </a:lnTo>
                <a:lnTo>
                  <a:pt x="250031" y="258961"/>
                </a:lnTo>
                <a:lnTo>
                  <a:pt x="267891" y="232172"/>
                </a:lnTo>
                <a:lnTo>
                  <a:pt x="276820" y="196453"/>
                </a:lnTo>
                <a:lnTo>
                  <a:pt x="303610" y="151805"/>
                </a:lnTo>
                <a:lnTo>
                  <a:pt x="303610" y="1518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6750844" y="4518421"/>
            <a:ext cx="634009" cy="205384"/>
          </a:xfrm>
          <a:custGeom>
            <a:avLst/>
            <a:gdLst/>
            <a:ahLst/>
            <a:cxnLst/>
            <a:rect l="0" t="0" r="0" b="0"/>
            <a:pathLst>
              <a:path w="634009" h="205384">
                <a:moveTo>
                  <a:pt x="0" y="80368"/>
                </a:moveTo>
                <a:lnTo>
                  <a:pt x="8929" y="71438"/>
                </a:lnTo>
                <a:lnTo>
                  <a:pt x="26789" y="62508"/>
                </a:lnTo>
                <a:lnTo>
                  <a:pt x="44648" y="62508"/>
                </a:lnTo>
                <a:lnTo>
                  <a:pt x="44648" y="62508"/>
                </a:lnTo>
                <a:lnTo>
                  <a:pt x="53578" y="53579"/>
                </a:lnTo>
                <a:lnTo>
                  <a:pt x="53578" y="53579"/>
                </a:lnTo>
                <a:lnTo>
                  <a:pt x="62508" y="53579"/>
                </a:lnTo>
                <a:lnTo>
                  <a:pt x="62508" y="53579"/>
                </a:lnTo>
                <a:lnTo>
                  <a:pt x="62508" y="53579"/>
                </a:lnTo>
                <a:lnTo>
                  <a:pt x="62508" y="62508"/>
                </a:lnTo>
                <a:lnTo>
                  <a:pt x="62508" y="62508"/>
                </a:lnTo>
                <a:lnTo>
                  <a:pt x="62508" y="71438"/>
                </a:lnTo>
                <a:lnTo>
                  <a:pt x="53578" y="89297"/>
                </a:lnTo>
                <a:lnTo>
                  <a:pt x="44648" y="107157"/>
                </a:lnTo>
                <a:lnTo>
                  <a:pt x="35719" y="125016"/>
                </a:lnTo>
                <a:lnTo>
                  <a:pt x="26789" y="142875"/>
                </a:lnTo>
                <a:lnTo>
                  <a:pt x="26789" y="160735"/>
                </a:lnTo>
                <a:lnTo>
                  <a:pt x="17859" y="169665"/>
                </a:lnTo>
                <a:lnTo>
                  <a:pt x="17859" y="178594"/>
                </a:lnTo>
                <a:lnTo>
                  <a:pt x="17859" y="196454"/>
                </a:lnTo>
                <a:lnTo>
                  <a:pt x="17859" y="196454"/>
                </a:lnTo>
                <a:lnTo>
                  <a:pt x="17859" y="196454"/>
                </a:lnTo>
                <a:lnTo>
                  <a:pt x="26789" y="205383"/>
                </a:lnTo>
                <a:lnTo>
                  <a:pt x="26789" y="205383"/>
                </a:lnTo>
                <a:lnTo>
                  <a:pt x="26789" y="205383"/>
                </a:lnTo>
                <a:lnTo>
                  <a:pt x="35719" y="205383"/>
                </a:lnTo>
                <a:lnTo>
                  <a:pt x="35719" y="205383"/>
                </a:lnTo>
                <a:lnTo>
                  <a:pt x="44648" y="196454"/>
                </a:lnTo>
                <a:lnTo>
                  <a:pt x="53578" y="187524"/>
                </a:lnTo>
                <a:lnTo>
                  <a:pt x="62508" y="187524"/>
                </a:lnTo>
                <a:lnTo>
                  <a:pt x="80367" y="169665"/>
                </a:lnTo>
                <a:lnTo>
                  <a:pt x="89297" y="151805"/>
                </a:lnTo>
                <a:lnTo>
                  <a:pt x="98226" y="142875"/>
                </a:lnTo>
                <a:lnTo>
                  <a:pt x="116086" y="125016"/>
                </a:lnTo>
                <a:lnTo>
                  <a:pt x="125015" y="107157"/>
                </a:lnTo>
                <a:lnTo>
                  <a:pt x="133945" y="89297"/>
                </a:lnTo>
                <a:lnTo>
                  <a:pt x="142875" y="80368"/>
                </a:lnTo>
                <a:lnTo>
                  <a:pt x="151804" y="71438"/>
                </a:lnTo>
                <a:lnTo>
                  <a:pt x="160734" y="71438"/>
                </a:lnTo>
                <a:lnTo>
                  <a:pt x="160734" y="71438"/>
                </a:lnTo>
                <a:lnTo>
                  <a:pt x="160734" y="62508"/>
                </a:lnTo>
                <a:lnTo>
                  <a:pt x="169664" y="62508"/>
                </a:lnTo>
                <a:lnTo>
                  <a:pt x="169664" y="71438"/>
                </a:lnTo>
                <a:lnTo>
                  <a:pt x="169664" y="80368"/>
                </a:lnTo>
                <a:lnTo>
                  <a:pt x="169664" y="80368"/>
                </a:lnTo>
                <a:lnTo>
                  <a:pt x="178594" y="89297"/>
                </a:lnTo>
                <a:lnTo>
                  <a:pt x="178594" y="107157"/>
                </a:lnTo>
                <a:lnTo>
                  <a:pt x="178594" y="116086"/>
                </a:lnTo>
                <a:lnTo>
                  <a:pt x="187523" y="125016"/>
                </a:lnTo>
                <a:lnTo>
                  <a:pt x="187523" y="142875"/>
                </a:lnTo>
                <a:lnTo>
                  <a:pt x="196453" y="142875"/>
                </a:lnTo>
                <a:lnTo>
                  <a:pt x="205383" y="151805"/>
                </a:lnTo>
                <a:lnTo>
                  <a:pt x="214312" y="160735"/>
                </a:lnTo>
                <a:lnTo>
                  <a:pt x="223242" y="160735"/>
                </a:lnTo>
                <a:lnTo>
                  <a:pt x="241101" y="160735"/>
                </a:lnTo>
                <a:lnTo>
                  <a:pt x="250031" y="169665"/>
                </a:lnTo>
                <a:lnTo>
                  <a:pt x="267890" y="169665"/>
                </a:lnTo>
                <a:lnTo>
                  <a:pt x="276820" y="160735"/>
                </a:lnTo>
                <a:lnTo>
                  <a:pt x="285750" y="151805"/>
                </a:lnTo>
                <a:lnTo>
                  <a:pt x="303609" y="151805"/>
                </a:lnTo>
                <a:lnTo>
                  <a:pt x="312539" y="133946"/>
                </a:lnTo>
                <a:lnTo>
                  <a:pt x="321469" y="125016"/>
                </a:lnTo>
                <a:lnTo>
                  <a:pt x="321469" y="116086"/>
                </a:lnTo>
                <a:lnTo>
                  <a:pt x="330398" y="98227"/>
                </a:lnTo>
                <a:lnTo>
                  <a:pt x="330398" y="80368"/>
                </a:lnTo>
                <a:lnTo>
                  <a:pt x="330398" y="71438"/>
                </a:lnTo>
                <a:lnTo>
                  <a:pt x="330398" y="62508"/>
                </a:lnTo>
                <a:lnTo>
                  <a:pt x="330398" y="44649"/>
                </a:lnTo>
                <a:lnTo>
                  <a:pt x="321469" y="35719"/>
                </a:lnTo>
                <a:lnTo>
                  <a:pt x="312539" y="35719"/>
                </a:lnTo>
                <a:lnTo>
                  <a:pt x="303609" y="26790"/>
                </a:lnTo>
                <a:lnTo>
                  <a:pt x="294679" y="35719"/>
                </a:lnTo>
                <a:lnTo>
                  <a:pt x="276820" y="35719"/>
                </a:lnTo>
                <a:lnTo>
                  <a:pt x="267890" y="44649"/>
                </a:lnTo>
                <a:lnTo>
                  <a:pt x="250031" y="53579"/>
                </a:lnTo>
                <a:lnTo>
                  <a:pt x="232172" y="62508"/>
                </a:lnTo>
                <a:lnTo>
                  <a:pt x="223242" y="71438"/>
                </a:lnTo>
                <a:lnTo>
                  <a:pt x="214312" y="89297"/>
                </a:lnTo>
                <a:lnTo>
                  <a:pt x="205383" y="107157"/>
                </a:lnTo>
                <a:lnTo>
                  <a:pt x="205383" y="116086"/>
                </a:lnTo>
                <a:lnTo>
                  <a:pt x="214312" y="125016"/>
                </a:lnTo>
                <a:lnTo>
                  <a:pt x="214312" y="142875"/>
                </a:lnTo>
                <a:lnTo>
                  <a:pt x="232172" y="151805"/>
                </a:lnTo>
                <a:lnTo>
                  <a:pt x="241101" y="151805"/>
                </a:lnTo>
                <a:lnTo>
                  <a:pt x="258961" y="160735"/>
                </a:lnTo>
                <a:lnTo>
                  <a:pt x="276820" y="169665"/>
                </a:lnTo>
                <a:lnTo>
                  <a:pt x="294679" y="169665"/>
                </a:lnTo>
                <a:lnTo>
                  <a:pt x="312539" y="169665"/>
                </a:lnTo>
                <a:lnTo>
                  <a:pt x="330398" y="169665"/>
                </a:lnTo>
                <a:lnTo>
                  <a:pt x="348258" y="169665"/>
                </a:lnTo>
                <a:lnTo>
                  <a:pt x="366117" y="160735"/>
                </a:lnTo>
                <a:lnTo>
                  <a:pt x="383976" y="151805"/>
                </a:lnTo>
                <a:lnTo>
                  <a:pt x="401836" y="142875"/>
                </a:lnTo>
                <a:lnTo>
                  <a:pt x="419695" y="125016"/>
                </a:lnTo>
                <a:lnTo>
                  <a:pt x="437554" y="116086"/>
                </a:lnTo>
                <a:lnTo>
                  <a:pt x="455414" y="89297"/>
                </a:lnTo>
                <a:lnTo>
                  <a:pt x="473273" y="71438"/>
                </a:lnTo>
                <a:lnTo>
                  <a:pt x="491133" y="53579"/>
                </a:lnTo>
                <a:lnTo>
                  <a:pt x="517922" y="35719"/>
                </a:lnTo>
                <a:lnTo>
                  <a:pt x="535781" y="17860"/>
                </a:lnTo>
                <a:lnTo>
                  <a:pt x="553640" y="8930"/>
                </a:lnTo>
                <a:lnTo>
                  <a:pt x="571500" y="8930"/>
                </a:lnTo>
                <a:lnTo>
                  <a:pt x="580429" y="0"/>
                </a:lnTo>
                <a:lnTo>
                  <a:pt x="589359" y="0"/>
                </a:lnTo>
                <a:lnTo>
                  <a:pt x="598289" y="0"/>
                </a:lnTo>
                <a:lnTo>
                  <a:pt x="616148" y="0"/>
                </a:lnTo>
                <a:lnTo>
                  <a:pt x="616148" y="0"/>
                </a:lnTo>
                <a:lnTo>
                  <a:pt x="625078" y="8930"/>
                </a:lnTo>
                <a:lnTo>
                  <a:pt x="634008" y="17860"/>
                </a:lnTo>
                <a:lnTo>
                  <a:pt x="634008" y="26790"/>
                </a:lnTo>
                <a:lnTo>
                  <a:pt x="634008" y="35719"/>
                </a:lnTo>
                <a:lnTo>
                  <a:pt x="634008" y="53579"/>
                </a:lnTo>
                <a:lnTo>
                  <a:pt x="625078" y="62508"/>
                </a:lnTo>
                <a:lnTo>
                  <a:pt x="616148" y="71438"/>
                </a:lnTo>
                <a:lnTo>
                  <a:pt x="607219" y="89297"/>
                </a:lnTo>
                <a:lnTo>
                  <a:pt x="598289" y="89297"/>
                </a:lnTo>
                <a:lnTo>
                  <a:pt x="580429" y="98227"/>
                </a:lnTo>
                <a:lnTo>
                  <a:pt x="562570" y="107157"/>
                </a:lnTo>
                <a:lnTo>
                  <a:pt x="535781" y="125016"/>
                </a:lnTo>
                <a:lnTo>
                  <a:pt x="535781" y="1250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7429500" y="4455914"/>
            <a:ext cx="196454" cy="160735"/>
          </a:xfrm>
          <a:custGeom>
            <a:avLst/>
            <a:gdLst/>
            <a:ahLst/>
            <a:cxnLst/>
            <a:rect l="0" t="0" r="0" b="0"/>
            <a:pathLst>
              <a:path w="196454" h="160735">
                <a:moveTo>
                  <a:pt x="35719" y="0"/>
                </a:moveTo>
                <a:lnTo>
                  <a:pt x="26789" y="0"/>
                </a:lnTo>
                <a:lnTo>
                  <a:pt x="26789" y="8929"/>
                </a:lnTo>
                <a:lnTo>
                  <a:pt x="26789" y="17859"/>
                </a:lnTo>
                <a:lnTo>
                  <a:pt x="26789" y="35718"/>
                </a:lnTo>
                <a:lnTo>
                  <a:pt x="26789" y="53578"/>
                </a:lnTo>
                <a:lnTo>
                  <a:pt x="17859" y="62507"/>
                </a:lnTo>
                <a:lnTo>
                  <a:pt x="17859" y="80367"/>
                </a:lnTo>
                <a:lnTo>
                  <a:pt x="8930" y="107156"/>
                </a:lnTo>
                <a:lnTo>
                  <a:pt x="8930" y="125015"/>
                </a:lnTo>
                <a:lnTo>
                  <a:pt x="0" y="133945"/>
                </a:lnTo>
                <a:lnTo>
                  <a:pt x="0" y="151804"/>
                </a:lnTo>
                <a:lnTo>
                  <a:pt x="0" y="151804"/>
                </a:lnTo>
                <a:lnTo>
                  <a:pt x="0" y="151804"/>
                </a:lnTo>
                <a:lnTo>
                  <a:pt x="0" y="160734"/>
                </a:lnTo>
                <a:lnTo>
                  <a:pt x="0" y="160734"/>
                </a:lnTo>
                <a:lnTo>
                  <a:pt x="0" y="160734"/>
                </a:lnTo>
                <a:lnTo>
                  <a:pt x="0" y="160734"/>
                </a:lnTo>
                <a:lnTo>
                  <a:pt x="0" y="160734"/>
                </a:lnTo>
                <a:lnTo>
                  <a:pt x="0" y="151804"/>
                </a:lnTo>
                <a:lnTo>
                  <a:pt x="0" y="142875"/>
                </a:lnTo>
                <a:lnTo>
                  <a:pt x="8930" y="142875"/>
                </a:lnTo>
                <a:lnTo>
                  <a:pt x="26789" y="133945"/>
                </a:lnTo>
                <a:lnTo>
                  <a:pt x="35719" y="125015"/>
                </a:lnTo>
                <a:lnTo>
                  <a:pt x="53578" y="116086"/>
                </a:lnTo>
                <a:lnTo>
                  <a:pt x="80367" y="107156"/>
                </a:lnTo>
                <a:lnTo>
                  <a:pt x="98227" y="98226"/>
                </a:lnTo>
                <a:lnTo>
                  <a:pt x="125016" y="98226"/>
                </a:lnTo>
                <a:lnTo>
                  <a:pt x="142875" y="107156"/>
                </a:lnTo>
                <a:lnTo>
                  <a:pt x="151805" y="107156"/>
                </a:lnTo>
                <a:lnTo>
                  <a:pt x="169664" y="107156"/>
                </a:lnTo>
                <a:lnTo>
                  <a:pt x="178594" y="116086"/>
                </a:lnTo>
                <a:lnTo>
                  <a:pt x="178594" y="125015"/>
                </a:lnTo>
                <a:lnTo>
                  <a:pt x="187523" y="125015"/>
                </a:lnTo>
                <a:lnTo>
                  <a:pt x="196453" y="133945"/>
                </a:lnTo>
                <a:lnTo>
                  <a:pt x="196453" y="142875"/>
                </a:lnTo>
                <a:lnTo>
                  <a:pt x="196453" y="142875"/>
                </a:lnTo>
                <a:lnTo>
                  <a:pt x="196453" y="151804"/>
                </a:lnTo>
                <a:lnTo>
                  <a:pt x="196453" y="151804"/>
                </a:lnTo>
                <a:lnTo>
                  <a:pt x="187523" y="151804"/>
                </a:lnTo>
                <a:lnTo>
                  <a:pt x="187523" y="160734"/>
                </a:lnTo>
                <a:lnTo>
                  <a:pt x="178594" y="160734"/>
                </a:lnTo>
                <a:lnTo>
                  <a:pt x="178594" y="1607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7643813" y="4446984"/>
            <a:ext cx="8930" cy="17860"/>
          </a:xfrm>
          <a:custGeom>
            <a:avLst/>
            <a:gdLst/>
            <a:ahLst/>
            <a:cxnLst/>
            <a:rect l="0" t="0" r="0" b="0"/>
            <a:pathLst>
              <a:path w="8930" h="17860">
                <a:moveTo>
                  <a:pt x="8929" y="17859"/>
                </a:moveTo>
                <a:lnTo>
                  <a:pt x="0" y="8930"/>
                </a:lnTo>
                <a:lnTo>
                  <a:pt x="0" y="8930"/>
                </a:lnTo>
                <a:lnTo>
                  <a:pt x="8929" y="0"/>
                </a:lnTo>
                <a:lnTo>
                  <a:pt x="892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7724180" y="4500562"/>
            <a:ext cx="125016" cy="151806"/>
          </a:xfrm>
          <a:custGeom>
            <a:avLst/>
            <a:gdLst/>
            <a:ahLst/>
            <a:cxnLst/>
            <a:rect l="0" t="0" r="0" b="0"/>
            <a:pathLst>
              <a:path w="125016" h="151806">
                <a:moveTo>
                  <a:pt x="0" y="44649"/>
                </a:moveTo>
                <a:lnTo>
                  <a:pt x="0" y="44649"/>
                </a:lnTo>
                <a:lnTo>
                  <a:pt x="0" y="62508"/>
                </a:lnTo>
                <a:lnTo>
                  <a:pt x="0" y="80367"/>
                </a:lnTo>
                <a:lnTo>
                  <a:pt x="0" y="89297"/>
                </a:lnTo>
                <a:lnTo>
                  <a:pt x="0" y="107156"/>
                </a:lnTo>
                <a:lnTo>
                  <a:pt x="0" y="116086"/>
                </a:lnTo>
                <a:lnTo>
                  <a:pt x="8929" y="125016"/>
                </a:lnTo>
                <a:lnTo>
                  <a:pt x="8929" y="142875"/>
                </a:lnTo>
                <a:lnTo>
                  <a:pt x="17859" y="142875"/>
                </a:lnTo>
                <a:lnTo>
                  <a:pt x="26789" y="151805"/>
                </a:lnTo>
                <a:lnTo>
                  <a:pt x="35718" y="151805"/>
                </a:lnTo>
                <a:lnTo>
                  <a:pt x="44648" y="151805"/>
                </a:lnTo>
                <a:lnTo>
                  <a:pt x="62508" y="151805"/>
                </a:lnTo>
                <a:lnTo>
                  <a:pt x="71437" y="151805"/>
                </a:lnTo>
                <a:lnTo>
                  <a:pt x="80367" y="142875"/>
                </a:lnTo>
                <a:lnTo>
                  <a:pt x="89297" y="133945"/>
                </a:lnTo>
                <a:lnTo>
                  <a:pt x="98226" y="125016"/>
                </a:lnTo>
                <a:lnTo>
                  <a:pt x="107156" y="116086"/>
                </a:lnTo>
                <a:lnTo>
                  <a:pt x="116086" y="98227"/>
                </a:lnTo>
                <a:lnTo>
                  <a:pt x="125015" y="80367"/>
                </a:lnTo>
                <a:lnTo>
                  <a:pt x="125015" y="71438"/>
                </a:lnTo>
                <a:lnTo>
                  <a:pt x="125015" y="53578"/>
                </a:lnTo>
                <a:lnTo>
                  <a:pt x="125015" y="35719"/>
                </a:lnTo>
                <a:lnTo>
                  <a:pt x="116086" y="35719"/>
                </a:lnTo>
                <a:lnTo>
                  <a:pt x="116086" y="26789"/>
                </a:lnTo>
                <a:lnTo>
                  <a:pt x="98226" y="8930"/>
                </a:lnTo>
                <a:lnTo>
                  <a:pt x="89297" y="8930"/>
                </a:lnTo>
                <a:lnTo>
                  <a:pt x="71437" y="0"/>
                </a:lnTo>
                <a:lnTo>
                  <a:pt x="62508" y="0"/>
                </a:lnTo>
                <a:lnTo>
                  <a:pt x="35718" y="0"/>
                </a:lnTo>
                <a:lnTo>
                  <a:pt x="3571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7831336" y="4411265"/>
            <a:ext cx="357188" cy="196454"/>
          </a:xfrm>
          <a:custGeom>
            <a:avLst/>
            <a:gdLst/>
            <a:ahLst/>
            <a:cxnLst/>
            <a:rect l="0" t="0" r="0" b="0"/>
            <a:pathLst>
              <a:path w="357188" h="196454">
                <a:moveTo>
                  <a:pt x="0" y="196453"/>
                </a:moveTo>
                <a:lnTo>
                  <a:pt x="8930" y="187524"/>
                </a:lnTo>
                <a:lnTo>
                  <a:pt x="17859" y="178594"/>
                </a:lnTo>
                <a:lnTo>
                  <a:pt x="26789" y="169664"/>
                </a:lnTo>
                <a:lnTo>
                  <a:pt x="35719" y="160735"/>
                </a:lnTo>
                <a:lnTo>
                  <a:pt x="44648" y="151805"/>
                </a:lnTo>
                <a:lnTo>
                  <a:pt x="62508" y="133946"/>
                </a:lnTo>
                <a:lnTo>
                  <a:pt x="71437" y="116086"/>
                </a:lnTo>
                <a:lnTo>
                  <a:pt x="89297" y="98227"/>
                </a:lnTo>
                <a:lnTo>
                  <a:pt x="107156" y="80367"/>
                </a:lnTo>
                <a:lnTo>
                  <a:pt x="125016" y="62508"/>
                </a:lnTo>
                <a:lnTo>
                  <a:pt x="142875" y="44649"/>
                </a:lnTo>
                <a:lnTo>
                  <a:pt x="169664" y="35719"/>
                </a:lnTo>
                <a:lnTo>
                  <a:pt x="187523" y="17860"/>
                </a:lnTo>
                <a:lnTo>
                  <a:pt x="205383" y="8930"/>
                </a:lnTo>
                <a:lnTo>
                  <a:pt x="223242" y="8930"/>
                </a:lnTo>
                <a:lnTo>
                  <a:pt x="241102" y="0"/>
                </a:lnTo>
                <a:lnTo>
                  <a:pt x="250031" y="0"/>
                </a:lnTo>
                <a:lnTo>
                  <a:pt x="258961" y="8930"/>
                </a:lnTo>
                <a:lnTo>
                  <a:pt x="267891" y="8930"/>
                </a:lnTo>
                <a:lnTo>
                  <a:pt x="276820" y="17860"/>
                </a:lnTo>
                <a:lnTo>
                  <a:pt x="285750" y="35719"/>
                </a:lnTo>
                <a:lnTo>
                  <a:pt x="285750" y="44649"/>
                </a:lnTo>
                <a:lnTo>
                  <a:pt x="294680" y="62508"/>
                </a:lnTo>
                <a:lnTo>
                  <a:pt x="303609" y="80367"/>
                </a:lnTo>
                <a:lnTo>
                  <a:pt x="312539" y="89297"/>
                </a:lnTo>
                <a:lnTo>
                  <a:pt x="321469" y="98227"/>
                </a:lnTo>
                <a:lnTo>
                  <a:pt x="321469" y="116086"/>
                </a:lnTo>
                <a:lnTo>
                  <a:pt x="330398" y="125016"/>
                </a:lnTo>
                <a:lnTo>
                  <a:pt x="339328" y="133946"/>
                </a:lnTo>
                <a:lnTo>
                  <a:pt x="357187" y="142875"/>
                </a:lnTo>
                <a:lnTo>
                  <a:pt x="357187" y="1428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8233171" y="4348757"/>
            <a:ext cx="133946" cy="267892"/>
          </a:xfrm>
          <a:custGeom>
            <a:avLst/>
            <a:gdLst/>
            <a:ahLst/>
            <a:cxnLst/>
            <a:rect l="0" t="0" r="0" b="0"/>
            <a:pathLst>
              <a:path w="133946" h="267892">
                <a:moveTo>
                  <a:pt x="133945" y="17860"/>
                </a:moveTo>
                <a:lnTo>
                  <a:pt x="133945" y="8930"/>
                </a:lnTo>
                <a:lnTo>
                  <a:pt x="125016" y="8930"/>
                </a:lnTo>
                <a:lnTo>
                  <a:pt x="116086" y="0"/>
                </a:lnTo>
                <a:lnTo>
                  <a:pt x="107156" y="0"/>
                </a:lnTo>
                <a:lnTo>
                  <a:pt x="98227" y="0"/>
                </a:lnTo>
                <a:lnTo>
                  <a:pt x="80367" y="0"/>
                </a:lnTo>
                <a:lnTo>
                  <a:pt x="62508" y="0"/>
                </a:lnTo>
                <a:lnTo>
                  <a:pt x="53578" y="0"/>
                </a:lnTo>
                <a:lnTo>
                  <a:pt x="35719" y="0"/>
                </a:lnTo>
                <a:lnTo>
                  <a:pt x="26789" y="8930"/>
                </a:lnTo>
                <a:lnTo>
                  <a:pt x="17859" y="17860"/>
                </a:lnTo>
                <a:lnTo>
                  <a:pt x="8930" y="26789"/>
                </a:lnTo>
                <a:lnTo>
                  <a:pt x="0" y="35719"/>
                </a:lnTo>
                <a:lnTo>
                  <a:pt x="0" y="53579"/>
                </a:lnTo>
                <a:lnTo>
                  <a:pt x="0" y="71438"/>
                </a:lnTo>
                <a:lnTo>
                  <a:pt x="8930" y="98227"/>
                </a:lnTo>
                <a:lnTo>
                  <a:pt x="17859" y="116086"/>
                </a:lnTo>
                <a:lnTo>
                  <a:pt x="35719" y="142875"/>
                </a:lnTo>
                <a:lnTo>
                  <a:pt x="53578" y="169664"/>
                </a:lnTo>
                <a:lnTo>
                  <a:pt x="71438" y="187524"/>
                </a:lnTo>
                <a:lnTo>
                  <a:pt x="89297" y="214313"/>
                </a:lnTo>
                <a:lnTo>
                  <a:pt x="98227" y="232172"/>
                </a:lnTo>
                <a:lnTo>
                  <a:pt x="107156" y="241102"/>
                </a:lnTo>
                <a:lnTo>
                  <a:pt x="107156" y="250032"/>
                </a:lnTo>
                <a:lnTo>
                  <a:pt x="107156" y="258961"/>
                </a:lnTo>
                <a:lnTo>
                  <a:pt x="107156" y="258961"/>
                </a:lnTo>
                <a:lnTo>
                  <a:pt x="98227" y="267891"/>
                </a:lnTo>
                <a:lnTo>
                  <a:pt x="89297" y="267891"/>
                </a:lnTo>
                <a:lnTo>
                  <a:pt x="71438" y="267891"/>
                </a:lnTo>
                <a:lnTo>
                  <a:pt x="53578" y="267891"/>
                </a:lnTo>
                <a:lnTo>
                  <a:pt x="26789" y="258961"/>
                </a:lnTo>
                <a:lnTo>
                  <a:pt x="26789" y="2589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3866555" y="4938117"/>
            <a:ext cx="276821" cy="285751"/>
          </a:xfrm>
          <a:custGeom>
            <a:avLst/>
            <a:gdLst/>
            <a:ahLst/>
            <a:cxnLst/>
            <a:rect l="0" t="0" r="0" b="0"/>
            <a:pathLst>
              <a:path w="276821" h="285751">
                <a:moveTo>
                  <a:pt x="276820" y="17860"/>
                </a:moveTo>
                <a:lnTo>
                  <a:pt x="267890" y="17860"/>
                </a:lnTo>
                <a:lnTo>
                  <a:pt x="241101" y="8930"/>
                </a:lnTo>
                <a:lnTo>
                  <a:pt x="223242" y="0"/>
                </a:lnTo>
                <a:lnTo>
                  <a:pt x="196453" y="8930"/>
                </a:lnTo>
                <a:lnTo>
                  <a:pt x="169664" y="8930"/>
                </a:lnTo>
                <a:lnTo>
                  <a:pt x="133945" y="8930"/>
                </a:lnTo>
                <a:lnTo>
                  <a:pt x="107156" y="17860"/>
                </a:lnTo>
                <a:lnTo>
                  <a:pt x="80367" y="26789"/>
                </a:lnTo>
                <a:lnTo>
                  <a:pt x="53578" y="26789"/>
                </a:lnTo>
                <a:lnTo>
                  <a:pt x="35718" y="35719"/>
                </a:lnTo>
                <a:lnTo>
                  <a:pt x="17859" y="44649"/>
                </a:lnTo>
                <a:lnTo>
                  <a:pt x="8929" y="53578"/>
                </a:lnTo>
                <a:lnTo>
                  <a:pt x="0" y="53578"/>
                </a:lnTo>
                <a:lnTo>
                  <a:pt x="0" y="62508"/>
                </a:lnTo>
                <a:lnTo>
                  <a:pt x="0" y="71438"/>
                </a:lnTo>
                <a:lnTo>
                  <a:pt x="0" y="80367"/>
                </a:lnTo>
                <a:lnTo>
                  <a:pt x="8929" y="89297"/>
                </a:lnTo>
                <a:lnTo>
                  <a:pt x="26789" y="98227"/>
                </a:lnTo>
                <a:lnTo>
                  <a:pt x="44648" y="107156"/>
                </a:lnTo>
                <a:lnTo>
                  <a:pt x="62508" y="116086"/>
                </a:lnTo>
                <a:lnTo>
                  <a:pt x="80367" y="125016"/>
                </a:lnTo>
                <a:lnTo>
                  <a:pt x="107156" y="133946"/>
                </a:lnTo>
                <a:lnTo>
                  <a:pt x="133945" y="151805"/>
                </a:lnTo>
                <a:lnTo>
                  <a:pt x="151804" y="160735"/>
                </a:lnTo>
                <a:lnTo>
                  <a:pt x="178593" y="169664"/>
                </a:lnTo>
                <a:lnTo>
                  <a:pt x="196453" y="178594"/>
                </a:lnTo>
                <a:lnTo>
                  <a:pt x="214312" y="196453"/>
                </a:lnTo>
                <a:lnTo>
                  <a:pt x="223242" y="205383"/>
                </a:lnTo>
                <a:lnTo>
                  <a:pt x="232172" y="214313"/>
                </a:lnTo>
                <a:lnTo>
                  <a:pt x="232172" y="223242"/>
                </a:lnTo>
                <a:lnTo>
                  <a:pt x="232172" y="232172"/>
                </a:lnTo>
                <a:lnTo>
                  <a:pt x="232172" y="232172"/>
                </a:lnTo>
                <a:lnTo>
                  <a:pt x="223242" y="250031"/>
                </a:lnTo>
                <a:lnTo>
                  <a:pt x="214312" y="258961"/>
                </a:lnTo>
                <a:lnTo>
                  <a:pt x="205383" y="258961"/>
                </a:lnTo>
                <a:lnTo>
                  <a:pt x="187523" y="267891"/>
                </a:lnTo>
                <a:lnTo>
                  <a:pt x="169664" y="276821"/>
                </a:lnTo>
                <a:lnTo>
                  <a:pt x="151804" y="276821"/>
                </a:lnTo>
                <a:lnTo>
                  <a:pt x="125015" y="285750"/>
                </a:lnTo>
                <a:lnTo>
                  <a:pt x="107156" y="285750"/>
                </a:lnTo>
                <a:lnTo>
                  <a:pt x="89297" y="285750"/>
                </a:lnTo>
                <a:lnTo>
                  <a:pt x="71437" y="285750"/>
                </a:lnTo>
                <a:lnTo>
                  <a:pt x="53578" y="285750"/>
                </a:lnTo>
                <a:lnTo>
                  <a:pt x="35718" y="285750"/>
                </a:lnTo>
                <a:lnTo>
                  <a:pt x="26789" y="276821"/>
                </a:lnTo>
                <a:lnTo>
                  <a:pt x="8929" y="258961"/>
                </a:lnTo>
                <a:lnTo>
                  <a:pt x="8929" y="2589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4188023" y="5134570"/>
            <a:ext cx="35720" cy="178595"/>
          </a:xfrm>
          <a:custGeom>
            <a:avLst/>
            <a:gdLst/>
            <a:ahLst/>
            <a:cxnLst/>
            <a:rect l="0" t="0" r="0" b="0"/>
            <a:pathLst>
              <a:path w="35720" h="178595">
                <a:moveTo>
                  <a:pt x="26790" y="0"/>
                </a:moveTo>
                <a:lnTo>
                  <a:pt x="26790" y="17860"/>
                </a:lnTo>
                <a:lnTo>
                  <a:pt x="35719" y="44649"/>
                </a:lnTo>
                <a:lnTo>
                  <a:pt x="35719" y="71438"/>
                </a:lnTo>
                <a:lnTo>
                  <a:pt x="35719" y="98227"/>
                </a:lnTo>
                <a:lnTo>
                  <a:pt x="26790" y="116086"/>
                </a:lnTo>
                <a:lnTo>
                  <a:pt x="26790" y="142875"/>
                </a:lnTo>
                <a:lnTo>
                  <a:pt x="17860" y="160735"/>
                </a:lnTo>
                <a:lnTo>
                  <a:pt x="17860" y="169664"/>
                </a:lnTo>
                <a:lnTo>
                  <a:pt x="8930" y="169664"/>
                </a:lnTo>
                <a:lnTo>
                  <a:pt x="8930" y="178594"/>
                </a:lnTo>
                <a:lnTo>
                  <a:pt x="8930" y="178594"/>
                </a:lnTo>
                <a:lnTo>
                  <a:pt x="0" y="169664"/>
                </a:lnTo>
                <a:lnTo>
                  <a:pt x="0" y="160735"/>
                </a:lnTo>
                <a:lnTo>
                  <a:pt x="0" y="1607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4205883" y="5054203"/>
            <a:ext cx="8931" cy="17861"/>
          </a:xfrm>
          <a:custGeom>
            <a:avLst/>
            <a:gdLst/>
            <a:ahLst/>
            <a:cxnLst/>
            <a:rect l="0" t="0" r="0" b="0"/>
            <a:pathLst>
              <a:path w="8931" h="17861">
                <a:moveTo>
                  <a:pt x="0" y="17860"/>
                </a:moveTo>
                <a:lnTo>
                  <a:pt x="0" y="8930"/>
                </a:lnTo>
                <a:lnTo>
                  <a:pt x="0" y="893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930" y="0"/>
                </a:lnTo>
                <a:lnTo>
                  <a:pt x="0" y="0"/>
                </a:lnTo>
                <a:lnTo>
                  <a:pt x="8930" y="8930"/>
                </a:lnTo>
                <a:lnTo>
                  <a:pt x="8930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form 42"/>
          <p:cNvSpPr/>
          <p:nvPr/>
        </p:nvSpPr>
        <p:spPr>
          <a:xfrm>
            <a:off x="4304109" y="5072063"/>
            <a:ext cx="410767" cy="169665"/>
          </a:xfrm>
          <a:custGeom>
            <a:avLst/>
            <a:gdLst/>
            <a:ahLst/>
            <a:cxnLst/>
            <a:rect l="0" t="0" r="0" b="0"/>
            <a:pathLst>
              <a:path w="410767" h="169665">
                <a:moveTo>
                  <a:pt x="8930" y="125015"/>
                </a:moveTo>
                <a:lnTo>
                  <a:pt x="0" y="116085"/>
                </a:lnTo>
                <a:lnTo>
                  <a:pt x="8930" y="116085"/>
                </a:lnTo>
                <a:lnTo>
                  <a:pt x="8930" y="107156"/>
                </a:lnTo>
                <a:lnTo>
                  <a:pt x="8930" y="98226"/>
                </a:lnTo>
                <a:lnTo>
                  <a:pt x="17860" y="98226"/>
                </a:lnTo>
                <a:lnTo>
                  <a:pt x="26789" y="80367"/>
                </a:lnTo>
                <a:lnTo>
                  <a:pt x="35719" y="71437"/>
                </a:lnTo>
                <a:lnTo>
                  <a:pt x="44649" y="62507"/>
                </a:lnTo>
                <a:lnTo>
                  <a:pt x="53579" y="44648"/>
                </a:lnTo>
                <a:lnTo>
                  <a:pt x="62508" y="44648"/>
                </a:lnTo>
                <a:lnTo>
                  <a:pt x="71438" y="35718"/>
                </a:lnTo>
                <a:lnTo>
                  <a:pt x="71438" y="35718"/>
                </a:lnTo>
                <a:lnTo>
                  <a:pt x="80368" y="26789"/>
                </a:lnTo>
                <a:lnTo>
                  <a:pt x="80368" y="26789"/>
                </a:lnTo>
                <a:lnTo>
                  <a:pt x="80368" y="26789"/>
                </a:lnTo>
                <a:lnTo>
                  <a:pt x="89297" y="35718"/>
                </a:lnTo>
                <a:lnTo>
                  <a:pt x="89297" y="35718"/>
                </a:lnTo>
                <a:lnTo>
                  <a:pt x="89297" y="44648"/>
                </a:lnTo>
                <a:lnTo>
                  <a:pt x="89297" y="53578"/>
                </a:lnTo>
                <a:lnTo>
                  <a:pt x="89297" y="62507"/>
                </a:lnTo>
                <a:lnTo>
                  <a:pt x="89297" y="80367"/>
                </a:lnTo>
                <a:lnTo>
                  <a:pt x="89297" y="89296"/>
                </a:lnTo>
                <a:lnTo>
                  <a:pt x="89297" y="98226"/>
                </a:lnTo>
                <a:lnTo>
                  <a:pt x="98227" y="116085"/>
                </a:lnTo>
                <a:lnTo>
                  <a:pt x="98227" y="116085"/>
                </a:lnTo>
                <a:lnTo>
                  <a:pt x="107157" y="125015"/>
                </a:lnTo>
                <a:lnTo>
                  <a:pt x="107157" y="133945"/>
                </a:lnTo>
                <a:lnTo>
                  <a:pt x="116086" y="133945"/>
                </a:lnTo>
                <a:lnTo>
                  <a:pt x="125016" y="125015"/>
                </a:lnTo>
                <a:lnTo>
                  <a:pt x="133946" y="125015"/>
                </a:lnTo>
                <a:lnTo>
                  <a:pt x="142875" y="125015"/>
                </a:lnTo>
                <a:lnTo>
                  <a:pt x="160735" y="125015"/>
                </a:lnTo>
                <a:lnTo>
                  <a:pt x="169664" y="116085"/>
                </a:lnTo>
                <a:lnTo>
                  <a:pt x="187524" y="107156"/>
                </a:lnTo>
                <a:lnTo>
                  <a:pt x="205383" y="98226"/>
                </a:lnTo>
                <a:lnTo>
                  <a:pt x="214313" y="80367"/>
                </a:lnTo>
                <a:lnTo>
                  <a:pt x="232172" y="71437"/>
                </a:lnTo>
                <a:lnTo>
                  <a:pt x="250032" y="44648"/>
                </a:lnTo>
                <a:lnTo>
                  <a:pt x="267891" y="35718"/>
                </a:lnTo>
                <a:lnTo>
                  <a:pt x="285750" y="17859"/>
                </a:lnTo>
                <a:lnTo>
                  <a:pt x="303610" y="8929"/>
                </a:lnTo>
                <a:lnTo>
                  <a:pt x="312539" y="0"/>
                </a:lnTo>
                <a:lnTo>
                  <a:pt x="321469" y="0"/>
                </a:lnTo>
                <a:lnTo>
                  <a:pt x="330399" y="8929"/>
                </a:lnTo>
                <a:lnTo>
                  <a:pt x="339329" y="8929"/>
                </a:lnTo>
                <a:lnTo>
                  <a:pt x="339329" y="17859"/>
                </a:lnTo>
                <a:lnTo>
                  <a:pt x="339329" y="26789"/>
                </a:lnTo>
                <a:lnTo>
                  <a:pt x="348258" y="44648"/>
                </a:lnTo>
                <a:lnTo>
                  <a:pt x="348258" y="53578"/>
                </a:lnTo>
                <a:lnTo>
                  <a:pt x="348258" y="71437"/>
                </a:lnTo>
                <a:lnTo>
                  <a:pt x="348258" y="89296"/>
                </a:lnTo>
                <a:lnTo>
                  <a:pt x="348258" y="107156"/>
                </a:lnTo>
                <a:lnTo>
                  <a:pt x="348258" y="125015"/>
                </a:lnTo>
                <a:lnTo>
                  <a:pt x="357188" y="142875"/>
                </a:lnTo>
                <a:lnTo>
                  <a:pt x="366118" y="151804"/>
                </a:lnTo>
                <a:lnTo>
                  <a:pt x="366118" y="160734"/>
                </a:lnTo>
                <a:lnTo>
                  <a:pt x="375047" y="169664"/>
                </a:lnTo>
                <a:lnTo>
                  <a:pt x="392907" y="169664"/>
                </a:lnTo>
                <a:lnTo>
                  <a:pt x="410766" y="169664"/>
                </a:lnTo>
                <a:lnTo>
                  <a:pt x="410766" y="1696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eeform 43"/>
          <p:cNvSpPr/>
          <p:nvPr/>
        </p:nvSpPr>
        <p:spPr>
          <a:xfrm>
            <a:off x="4848820" y="5134570"/>
            <a:ext cx="17861" cy="80369"/>
          </a:xfrm>
          <a:custGeom>
            <a:avLst/>
            <a:gdLst/>
            <a:ahLst/>
            <a:cxnLst/>
            <a:rect l="0" t="0" r="0" b="0"/>
            <a:pathLst>
              <a:path w="17861" h="80369">
                <a:moveTo>
                  <a:pt x="17860" y="0"/>
                </a:moveTo>
                <a:lnTo>
                  <a:pt x="17860" y="8930"/>
                </a:lnTo>
                <a:lnTo>
                  <a:pt x="8930" y="17860"/>
                </a:lnTo>
                <a:lnTo>
                  <a:pt x="8930" y="26789"/>
                </a:lnTo>
                <a:lnTo>
                  <a:pt x="8930" y="44649"/>
                </a:lnTo>
                <a:lnTo>
                  <a:pt x="0" y="53578"/>
                </a:lnTo>
                <a:lnTo>
                  <a:pt x="0" y="62508"/>
                </a:lnTo>
                <a:lnTo>
                  <a:pt x="0" y="71438"/>
                </a:lnTo>
                <a:lnTo>
                  <a:pt x="0" y="71438"/>
                </a:lnTo>
                <a:lnTo>
                  <a:pt x="0" y="80368"/>
                </a:lnTo>
                <a:lnTo>
                  <a:pt x="0" y="80368"/>
                </a:lnTo>
                <a:lnTo>
                  <a:pt x="0" y="80368"/>
                </a:lnTo>
                <a:lnTo>
                  <a:pt x="0" y="80368"/>
                </a:lnTo>
                <a:lnTo>
                  <a:pt x="0" y="803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/>
          <p:cNvSpPr/>
          <p:nvPr/>
        </p:nvSpPr>
        <p:spPr>
          <a:xfrm>
            <a:off x="4866680" y="4947047"/>
            <a:ext cx="455415" cy="330399"/>
          </a:xfrm>
          <a:custGeom>
            <a:avLst/>
            <a:gdLst/>
            <a:ahLst/>
            <a:cxnLst/>
            <a:rect l="0" t="0" r="0" b="0"/>
            <a:pathLst>
              <a:path w="455415" h="330399">
                <a:moveTo>
                  <a:pt x="0" y="17859"/>
                </a:moveTo>
                <a:lnTo>
                  <a:pt x="0" y="8930"/>
                </a:lnTo>
                <a:lnTo>
                  <a:pt x="0" y="8930"/>
                </a:lnTo>
                <a:lnTo>
                  <a:pt x="0" y="8930"/>
                </a:lnTo>
                <a:lnTo>
                  <a:pt x="0" y="0"/>
                </a:lnTo>
                <a:lnTo>
                  <a:pt x="0" y="8930"/>
                </a:lnTo>
                <a:lnTo>
                  <a:pt x="8929" y="0"/>
                </a:lnTo>
                <a:lnTo>
                  <a:pt x="8929" y="0"/>
                </a:lnTo>
                <a:lnTo>
                  <a:pt x="8929" y="0"/>
                </a:lnTo>
                <a:lnTo>
                  <a:pt x="17859" y="0"/>
                </a:lnTo>
                <a:lnTo>
                  <a:pt x="26789" y="0"/>
                </a:lnTo>
                <a:lnTo>
                  <a:pt x="35718" y="0"/>
                </a:lnTo>
                <a:lnTo>
                  <a:pt x="35718" y="8930"/>
                </a:lnTo>
                <a:lnTo>
                  <a:pt x="44648" y="8930"/>
                </a:lnTo>
                <a:lnTo>
                  <a:pt x="53578" y="8930"/>
                </a:lnTo>
                <a:lnTo>
                  <a:pt x="53578" y="17859"/>
                </a:lnTo>
                <a:lnTo>
                  <a:pt x="62508" y="17859"/>
                </a:lnTo>
                <a:lnTo>
                  <a:pt x="71437" y="26789"/>
                </a:lnTo>
                <a:lnTo>
                  <a:pt x="71437" y="35719"/>
                </a:lnTo>
                <a:lnTo>
                  <a:pt x="71437" y="44648"/>
                </a:lnTo>
                <a:lnTo>
                  <a:pt x="80367" y="53578"/>
                </a:lnTo>
                <a:lnTo>
                  <a:pt x="80367" y="71437"/>
                </a:lnTo>
                <a:lnTo>
                  <a:pt x="80367" y="80367"/>
                </a:lnTo>
                <a:lnTo>
                  <a:pt x="80367" y="98226"/>
                </a:lnTo>
                <a:lnTo>
                  <a:pt x="80367" y="116086"/>
                </a:lnTo>
                <a:lnTo>
                  <a:pt x="80367" y="142875"/>
                </a:lnTo>
                <a:lnTo>
                  <a:pt x="71437" y="160734"/>
                </a:lnTo>
                <a:lnTo>
                  <a:pt x="71437" y="178594"/>
                </a:lnTo>
                <a:lnTo>
                  <a:pt x="71437" y="205383"/>
                </a:lnTo>
                <a:lnTo>
                  <a:pt x="71437" y="223242"/>
                </a:lnTo>
                <a:lnTo>
                  <a:pt x="80367" y="241101"/>
                </a:lnTo>
                <a:lnTo>
                  <a:pt x="80367" y="258961"/>
                </a:lnTo>
                <a:lnTo>
                  <a:pt x="89297" y="267891"/>
                </a:lnTo>
                <a:lnTo>
                  <a:pt x="98226" y="276820"/>
                </a:lnTo>
                <a:lnTo>
                  <a:pt x="116086" y="285750"/>
                </a:lnTo>
                <a:lnTo>
                  <a:pt x="125015" y="294680"/>
                </a:lnTo>
                <a:lnTo>
                  <a:pt x="133945" y="303609"/>
                </a:lnTo>
                <a:lnTo>
                  <a:pt x="151804" y="303609"/>
                </a:lnTo>
                <a:lnTo>
                  <a:pt x="169664" y="303609"/>
                </a:lnTo>
                <a:lnTo>
                  <a:pt x="187523" y="303609"/>
                </a:lnTo>
                <a:lnTo>
                  <a:pt x="196453" y="294680"/>
                </a:lnTo>
                <a:lnTo>
                  <a:pt x="214312" y="294680"/>
                </a:lnTo>
                <a:lnTo>
                  <a:pt x="232172" y="276820"/>
                </a:lnTo>
                <a:lnTo>
                  <a:pt x="241101" y="267891"/>
                </a:lnTo>
                <a:lnTo>
                  <a:pt x="250031" y="250031"/>
                </a:lnTo>
                <a:lnTo>
                  <a:pt x="267890" y="232172"/>
                </a:lnTo>
                <a:lnTo>
                  <a:pt x="276820" y="214312"/>
                </a:lnTo>
                <a:lnTo>
                  <a:pt x="285750" y="196453"/>
                </a:lnTo>
                <a:lnTo>
                  <a:pt x="285750" y="187523"/>
                </a:lnTo>
                <a:lnTo>
                  <a:pt x="285750" y="169664"/>
                </a:lnTo>
                <a:lnTo>
                  <a:pt x="285750" y="160734"/>
                </a:lnTo>
                <a:lnTo>
                  <a:pt x="285750" y="160734"/>
                </a:lnTo>
                <a:lnTo>
                  <a:pt x="285750" y="151805"/>
                </a:lnTo>
                <a:lnTo>
                  <a:pt x="285750" y="142875"/>
                </a:lnTo>
                <a:lnTo>
                  <a:pt x="276820" y="142875"/>
                </a:lnTo>
                <a:lnTo>
                  <a:pt x="276820" y="142875"/>
                </a:lnTo>
                <a:lnTo>
                  <a:pt x="276820" y="142875"/>
                </a:lnTo>
                <a:lnTo>
                  <a:pt x="267890" y="151805"/>
                </a:lnTo>
                <a:lnTo>
                  <a:pt x="267890" y="169664"/>
                </a:lnTo>
                <a:lnTo>
                  <a:pt x="258961" y="178594"/>
                </a:lnTo>
                <a:lnTo>
                  <a:pt x="258961" y="196453"/>
                </a:lnTo>
                <a:lnTo>
                  <a:pt x="250031" y="214312"/>
                </a:lnTo>
                <a:lnTo>
                  <a:pt x="250031" y="223242"/>
                </a:lnTo>
                <a:lnTo>
                  <a:pt x="250031" y="241101"/>
                </a:lnTo>
                <a:lnTo>
                  <a:pt x="258961" y="258961"/>
                </a:lnTo>
                <a:lnTo>
                  <a:pt x="258961" y="276820"/>
                </a:lnTo>
                <a:lnTo>
                  <a:pt x="276820" y="285750"/>
                </a:lnTo>
                <a:lnTo>
                  <a:pt x="294679" y="303609"/>
                </a:lnTo>
                <a:lnTo>
                  <a:pt x="312539" y="312539"/>
                </a:lnTo>
                <a:lnTo>
                  <a:pt x="330398" y="321469"/>
                </a:lnTo>
                <a:lnTo>
                  <a:pt x="357187" y="330398"/>
                </a:lnTo>
                <a:lnTo>
                  <a:pt x="383976" y="330398"/>
                </a:lnTo>
                <a:lnTo>
                  <a:pt x="410765" y="330398"/>
                </a:lnTo>
                <a:lnTo>
                  <a:pt x="455414" y="330398"/>
                </a:lnTo>
                <a:lnTo>
                  <a:pt x="455414" y="3303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reeform 45"/>
          <p:cNvSpPr/>
          <p:nvPr/>
        </p:nvSpPr>
        <p:spPr>
          <a:xfrm>
            <a:off x="5375672" y="5036344"/>
            <a:ext cx="223243" cy="321470"/>
          </a:xfrm>
          <a:custGeom>
            <a:avLst/>
            <a:gdLst/>
            <a:ahLst/>
            <a:cxnLst/>
            <a:rect l="0" t="0" r="0" b="0"/>
            <a:pathLst>
              <a:path w="223243" h="321470">
                <a:moveTo>
                  <a:pt x="160734" y="8929"/>
                </a:moveTo>
                <a:lnTo>
                  <a:pt x="151805" y="0"/>
                </a:lnTo>
                <a:lnTo>
                  <a:pt x="125016" y="0"/>
                </a:lnTo>
                <a:lnTo>
                  <a:pt x="107156" y="0"/>
                </a:lnTo>
                <a:lnTo>
                  <a:pt x="89297" y="0"/>
                </a:lnTo>
                <a:lnTo>
                  <a:pt x="71437" y="0"/>
                </a:lnTo>
                <a:lnTo>
                  <a:pt x="53578" y="0"/>
                </a:lnTo>
                <a:lnTo>
                  <a:pt x="35719" y="0"/>
                </a:lnTo>
                <a:lnTo>
                  <a:pt x="17859" y="8929"/>
                </a:lnTo>
                <a:lnTo>
                  <a:pt x="8930" y="17859"/>
                </a:lnTo>
                <a:lnTo>
                  <a:pt x="0" y="17859"/>
                </a:lnTo>
                <a:lnTo>
                  <a:pt x="0" y="26789"/>
                </a:lnTo>
                <a:lnTo>
                  <a:pt x="0" y="44648"/>
                </a:lnTo>
                <a:lnTo>
                  <a:pt x="0" y="53578"/>
                </a:lnTo>
                <a:lnTo>
                  <a:pt x="8930" y="62508"/>
                </a:lnTo>
                <a:lnTo>
                  <a:pt x="17859" y="80367"/>
                </a:lnTo>
                <a:lnTo>
                  <a:pt x="35719" y="98226"/>
                </a:lnTo>
                <a:lnTo>
                  <a:pt x="53578" y="107156"/>
                </a:lnTo>
                <a:lnTo>
                  <a:pt x="71437" y="133945"/>
                </a:lnTo>
                <a:lnTo>
                  <a:pt x="107156" y="151804"/>
                </a:lnTo>
                <a:lnTo>
                  <a:pt x="125016" y="169664"/>
                </a:lnTo>
                <a:lnTo>
                  <a:pt x="151805" y="187523"/>
                </a:lnTo>
                <a:lnTo>
                  <a:pt x="178594" y="214312"/>
                </a:lnTo>
                <a:lnTo>
                  <a:pt x="196453" y="223242"/>
                </a:lnTo>
                <a:lnTo>
                  <a:pt x="205383" y="241101"/>
                </a:lnTo>
                <a:lnTo>
                  <a:pt x="214312" y="258961"/>
                </a:lnTo>
                <a:lnTo>
                  <a:pt x="223242" y="267890"/>
                </a:lnTo>
                <a:lnTo>
                  <a:pt x="223242" y="276820"/>
                </a:lnTo>
                <a:lnTo>
                  <a:pt x="223242" y="294679"/>
                </a:lnTo>
                <a:lnTo>
                  <a:pt x="214312" y="303609"/>
                </a:lnTo>
                <a:lnTo>
                  <a:pt x="205383" y="312539"/>
                </a:lnTo>
                <a:lnTo>
                  <a:pt x="178594" y="321469"/>
                </a:lnTo>
                <a:lnTo>
                  <a:pt x="160734" y="321469"/>
                </a:lnTo>
                <a:lnTo>
                  <a:pt x="125016" y="321469"/>
                </a:lnTo>
                <a:lnTo>
                  <a:pt x="80367" y="321469"/>
                </a:lnTo>
                <a:lnTo>
                  <a:pt x="80367" y="3214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reeform 46"/>
          <p:cNvSpPr/>
          <p:nvPr/>
        </p:nvSpPr>
        <p:spPr>
          <a:xfrm>
            <a:off x="2982516" y="4750593"/>
            <a:ext cx="3393282" cy="1044774"/>
          </a:xfrm>
          <a:custGeom>
            <a:avLst/>
            <a:gdLst/>
            <a:ahLst/>
            <a:cxnLst/>
            <a:rect l="0" t="0" r="0" b="0"/>
            <a:pathLst>
              <a:path w="3393282" h="1044774">
                <a:moveTo>
                  <a:pt x="8929" y="0"/>
                </a:moveTo>
                <a:lnTo>
                  <a:pt x="0" y="8930"/>
                </a:lnTo>
                <a:lnTo>
                  <a:pt x="0" y="26789"/>
                </a:lnTo>
                <a:lnTo>
                  <a:pt x="0" y="44649"/>
                </a:lnTo>
                <a:lnTo>
                  <a:pt x="8929" y="53578"/>
                </a:lnTo>
                <a:lnTo>
                  <a:pt x="8929" y="71438"/>
                </a:lnTo>
                <a:lnTo>
                  <a:pt x="8929" y="98227"/>
                </a:lnTo>
                <a:lnTo>
                  <a:pt x="17859" y="107157"/>
                </a:lnTo>
                <a:lnTo>
                  <a:pt x="17859" y="133946"/>
                </a:lnTo>
                <a:lnTo>
                  <a:pt x="26789" y="151805"/>
                </a:lnTo>
                <a:lnTo>
                  <a:pt x="35718" y="178595"/>
                </a:lnTo>
                <a:lnTo>
                  <a:pt x="44648" y="205384"/>
                </a:lnTo>
                <a:lnTo>
                  <a:pt x="53578" y="232173"/>
                </a:lnTo>
                <a:lnTo>
                  <a:pt x="62507" y="258962"/>
                </a:lnTo>
                <a:lnTo>
                  <a:pt x="80367" y="276821"/>
                </a:lnTo>
                <a:lnTo>
                  <a:pt x="89297" y="312540"/>
                </a:lnTo>
                <a:lnTo>
                  <a:pt x="107156" y="339329"/>
                </a:lnTo>
                <a:lnTo>
                  <a:pt x="125015" y="366118"/>
                </a:lnTo>
                <a:lnTo>
                  <a:pt x="151804" y="401837"/>
                </a:lnTo>
                <a:lnTo>
                  <a:pt x="169664" y="437555"/>
                </a:lnTo>
                <a:lnTo>
                  <a:pt x="196453" y="464345"/>
                </a:lnTo>
                <a:lnTo>
                  <a:pt x="214312" y="491134"/>
                </a:lnTo>
                <a:lnTo>
                  <a:pt x="241101" y="526852"/>
                </a:lnTo>
                <a:lnTo>
                  <a:pt x="267890" y="553641"/>
                </a:lnTo>
                <a:lnTo>
                  <a:pt x="303609" y="580430"/>
                </a:lnTo>
                <a:lnTo>
                  <a:pt x="339328" y="607220"/>
                </a:lnTo>
                <a:lnTo>
                  <a:pt x="375047" y="625079"/>
                </a:lnTo>
                <a:lnTo>
                  <a:pt x="419695" y="642938"/>
                </a:lnTo>
                <a:lnTo>
                  <a:pt x="464343" y="669727"/>
                </a:lnTo>
                <a:lnTo>
                  <a:pt x="508992" y="687587"/>
                </a:lnTo>
                <a:lnTo>
                  <a:pt x="562570" y="705446"/>
                </a:lnTo>
                <a:lnTo>
                  <a:pt x="616148" y="723305"/>
                </a:lnTo>
                <a:lnTo>
                  <a:pt x="669726" y="741165"/>
                </a:lnTo>
                <a:lnTo>
                  <a:pt x="732234" y="759024"/>
                </a:lnTo>
                <a:lnTo>
                  <a:pt x="785812" y="767954"/>
                </a:lnTo>
                <a:lnTo>
                  <a:pt x="848320" y="785813"/>
                </a:lnTo>
                <a:lnTo>
                  <a:pt x="919757" y="803673"/>
                </a:lnTo>
                <a:lnTo>
                  <a:pt x="991195" y="812602"/>
                </a:lnTo>
                <a:lnTo>
                  <a:pt x="1062632" y="830461"/>
                </a:lnTo>
                <a:lnTo>
                  <a:pt x="1143000" y="839391"/>
                </a:lnTo>
                <a:lnTo>
                  <a:pt x="1223367" y="848320"/>
                </a:lnTo>
                <a:lnTo>
                  <a:pt x="1303734" y="866180"/>
                </a:lnTo>
                <a:lnTo>
                  <a:pt x="1384101" y="875109"/>
                </a:lnTo>
                <a:lnTo>
                  <a:pt x="1473398" y="884039"/>
                </a:lnTo>
                <a:lnTo>
                  <a:pt x="1562695" y="901898"/>
                </a:lnTo>
                <a:lnTo>
                  <a:pt x="1643062" y="910828"/>
                </a:lnTo>
                <a:lnTo>
                  <a:pt x="1741289" y="919758"/>
                </a:lnTo>
                <a:lnTo>
                  <a:pt x="1830586" y="928687"/>
                </a:lnTo>
                <a:lnTo>
                  <a:pt x="1919882" y="937617"/>
                </a:lnTo>
                <a:lnTo>
                  <a:pt x="2018109" y="946547"/>
                </a:lnTo>
                <a:lnTo>
                  <a:pt x="2107406" y="946547"/>
                </a:lnTo>
                <a:lnTo>
                  <a:pt x="2196703" y="955477"/>
                </a:lnTo>
                <a:lnTo>
                  <a:pt x="2294929" y="964406"/>
                </a:lnTo>
                <a:lnTo>
                  <a:pt x="2384226" y="964406"/>
                </a:lnTo>
                <a:lnTo>
                  <a:pt x="2473523" y="973336"/>
                </a:lnTo>
                <a:lnTo>
                  <a:pt x="2562820" y="982266"/>
                </a:lnTo>
                <a:lnTo>
                  <a:pt x="2652117" y="982266"/>
                </a:lnTo>
                <a:lnTo>
                  <a:pt x="2741414" y="1000125"/>
                </a:lnTo>
                <a:lnTo>
                  <a:pt x="2821781" y="1009055"/>
                </a:lnTo>
                <a:lnTo>
                  <a:pt x="2902148" y="1017984"/>
                </a:lnTo>
                <a:lnTo>
                  <a:pt x="2964656" y="1026914"/>
                </a:lnTo>
                <a:lnTo>
                  <a:pt x="3036093" y="1035844"/>
                </a:lnTo>
                <a:lnTo>
                  <a:pt x="3098601" y="1035844"/>
                </a:lnTo>
                <a:lnTo>
                  <a:pt x="3143250" y="1044773"/>
                </a:lnTo>
                <a:lnTo>
                  <a:pt x="3196828" y="1044773"/>
                </a:lnTo>
                <a:lnTo>
                  <a:pt x="3232547" y="1044773"/>
                </a:lnTo>
                <a:lnTo>
                  <a:pt x="3268265" y="1044773"/>
                </a:lnTo>
                <a:lnTo>
                  <a:pt x="3303984" y="1044773"/>
                </a:lnTo>
                <a:lnTo>
                  <a:pt x="3330773" y="1044773"/>
                </a:lnTo>
                <a:lnTo>
                  <a:pt x="3348632" y="1035844"/>
                </a:lnTo>
                <a:lnTo>
                  <a:pt x="3357562" y="1035844"/>
                </a:lnTo>
                <a:lnTo>
                  <a:pt x="3375422" y="1035844"/>
                </a:lnTo>
                <a:lnTo>
                  <a:pt x="3393281" y="1026914"/>
                </a:lnTo>
                <a:lnTo>
                  <a:pt x="3393281" y="102691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reeform 47"/>
          <p:cNvSpPr/>
          <p:nvPr/>
        </p:nvSpPr>
        <p:spPr>
          <a:xfrm>
            <a:off x="1500188" y="4705945"/>
            <a:ext cx="714376" cy="508994"/>
          </a:xfrm>
          <a:custGeom>
            <a:avLst/>
            <a:gdLst/>
            <a:ahLst/>
            <a:cxnLst/>
            <a:rect l="0" t="0" r="0" b="0"/>
            <a:pathLst>
              <a:path w="714376" h="508994">
                <a:moveTo>
                  <a:pt x="241101" y="294680"/>
                </a:moveTo>
                <a:lnTo>
                  <a:pt x="241101" y="285750"/>
                </a:lnTo>
                <a:lnTo>
                  <a:pt x="241101" y="285750"/>
                </a:lnTo>
                <a:lnTo>
                  <a:pt x="241101" y="276821"/>
                </a:lnTo>
                <a:lnTo>
                  <a:pt x="232171" y="267891"/>
                </a:lnTo>
                <a:lnTo>
                  <a:pt x="232171" y="258961"/>
                </a:lnTo>
                <a:lnTo>
                  <a:pt x="232171" y="250032"/>
                </a:lnTo>
                <a:lnTo>
                  <a:pt x="223242" y="241102"/>
                </a:lnTo>
                <a:lnTo>
                  <a:pt x="214312" y="232172"/>
                </a:lnTo>
                <a:lnTo>
                  <a:pt x="205382" y="232172"/>
                </a:lnTo>
                <a:lnTo>
                  <a:pt x="196453" y="223243"/>
                </a:lnTo>
                <a:lnTo>
                  <a:pt x="178593" y="214313"/>
                </a:lnTo>
                <a:lnTo>
                  <a:pt x="169664" y="214313"/>
                </a:lnTo>
                <a:lnTo>
                  <a:pt x="151804" y="214313"/>
                </a:lnTo>
                <a:lnTo>
                  <a:pt x="133945" y="214313"/>
                </a:lnTo>
                <a:lnTo>
                  <a:pt x="116085" y="223243"/>
                </a:lnTo>
                <a:lnTo>
                  <a:pt x="89296" y="223243"/>
                </a:lnTo>
                <a:lnTo>
                  <a:pt x="71437" y="232172"/>
                </a:lnTo>
                <a:lnTo>
                  <a:pt x="53578" y="250032"/>
                </a:lnTo>
                <a:lnTo>
                  <a:pt x="35718" y="267891"/>
                </a:lnTo>
                <a:lnTo>
                  <a:pt x="26789" y="276821"/>
                </a:lnTo>
                <a:lnTo>
                  <a:pt x="17859" y="294680"/>
                </a:lnTo>
                <a:lnTo>
                  <a:pt x="8929" y="312539"/>
                </a:lnTo>
                <a:lnTo>
                  <a:pt x="0" y="330399"/>
                </a:lnTo>
                <a:lnTo>
                  <a:pt x="0" y="348258"/>
                </a:lnTo>
                <a:lnTo>
                  <a:pt x="0" y="366118"/>
                </a:lnTo>
                <a:lnTo>
                  <a:pt x="0" y="383977"/>
                </a:lnTo>
                <a:lnTo>
                  <a:pt x="0" y="392907"/>
                </a:lnTo>
                <a:lnTo>
                  <a:pt x="8929" y="410766"/>
                </a:lnTo>
                <a:lnTo>
                  <a:pt x="17859" y="428625"/>
                </a:lnTo>
                <a:lnTo>
                  <a:pt x="26789" y="437555"/>
                </a:lnTo>
                <a:lnTo>
                  <a:pt x="35718" y="446485"/>
                </a:lnTo>
                <a:lnTo>
                  <a:pt x="53578" y="455414"/>
                </a:lnTo>
                <a:lnTo>
                  <a:pt x="71437" y="455414"/>
                </a:lnTo>
                <a:lnTo>
                  <a:pt x="80367" y="464344"/>
                </a:lnTo>
                <a:lnTo>
                  <a:pt x="98226" y="464344"/>
                </a:lnTo>
                <a:lnTo>
                  <a:pt x="116085" y="464344"/>
                </a:lnTo>
                <a:lnTo>
                  <a:pt x="133945" y="464344"/>
                </a:lnTo>
                <a:lnTo>
                  <a:pt x="151804" y="464344"/>
                </a:lnTo>
                <a:lnTo>
                  <a:pt x="169664" y="455414"/>
                </a:lnTo>
                <a:lnTo>
                  <a:pt x="178593" y="437555"/>
                </a:lnTo>
                <a:lnTo>
                  <a:pt x="196453" y="428625"/>
                </a:lnTo>
                <a:lnTo>
                  <a:pt x="214312" y="410766"/>
                </a:lnTo>
                <a:lnTo>
                  <a:pt x="232171" y="392907"/>
                </a:lnTo>
                <a:lnTo>
                  <a:pt x="241101" y="375047"/>
                </a:lnTo>
                <a:lnTo>
                  <a:pt x="258960" y="348258"/>
                </a:lnTo>
                <a:lnTo>
                  <a:pt x="276820" y="321469"/>
                </a:lnTo>
                <a:lnTo>
                  <a:pt x="285750" y="303610"/>
                </a:lnTo>
                <a:lnTo>
                  <a:pt x="294679" y="276821"/>
                </a:lnTo>
                <a:lnTo>
                  <a:pt x="303609" y="250032"/>
                </a:lnTo>
                <a:lnTo>
                  <a:pt x="312539" y="223243"/>
                </a:lnTo>
                <a:lnTo>
                  <a:pt x="321468" y="196453"/>
                </a:lnTo>
                <a:lnTo>
                  <a:pt x="330398" y="169664"/>
                </a:lnTo>
                <a:lnTo>
                  <a:pt x="330398" y="142875"/>
                </a:lnTo>
                <a:lnTo>
                  <a:pt x="339328" y="125016"/>
                </a:lnTo>
                <a:lnTo>
                  <a:pt x="339328" y="98226"/>
                </a:lnTo>
                <a:lnTo>
                  <a:pt x="339328" y="80367"/>
                </a:lnTo>
                <a:lnTo>
                  <a:pt x="330398" y="62508"/>
                </a:lnTo>
                <a:lnTo>
                  <a:pt x="330398" y="44648"/>
                </a:lnTo>
                <a:lnTo>
                  <a:pt x="330398" y="35719"/>
                </a:lnTo>
                <a:lnTo>
                  <a:pt x="321468" y="26789"/>
                </a:lnTo>
                <a:lnTo>
                  <a:pt x="321468" y="17859"/>
                </a:lnTo>
                <a:lnTo>
                  <a:pt x="312539" y="8930"/>
                </a:lnTo>
                <a:lnTo>
                  <a:pt x="312539" y="0"/>
                </a:lnTo>
                <a:lnTo>
                  <a:pt x="312539" y="0"/>
                </a:lnTo>
                <a:lnTo>
                  <a:pt x="312539" y="0"/>
                </a:lnTo>
                <a:lnTo>
                  <a:pt x="303609" y="0"/>
                </a:lnTo>
                <a:lnTo>
                  <a:pt x="303609" y="8930"/>
                </a:lnTo>
                <a:lnTo>
                  <a:pt x="303609" y="8930"/>
                </a:lnTo>
                <a:lnTo>
                  <a:pt x="303609" y="17859"/>
                </a:lnTo>
                <a:lnTo>
                  <a:pt x="294679" y="26789"/>
                </a:lnTo>
                <a:lnTo>
                  <a:pt x="294679" y="44648"/>
                </a:lnTo>
                <a:lnTo>
                  <a:pt x="285750" y="62508"/>
                </a:lnTo>
                <a:lnTo>
                  <a:pt x="285750" y="89297"/>
                </a:lnTo>
                <a:lnTo>
                  <a:pt x="276820" y="116086"/>
                </a:lnTo>
                <a:lnTo>
                  <a:pt x="276820" y="142875"/>
                </a:lnTo>
                <a:lnTo>
                  <a:pt x="276820" y="169664"/>
                </a:lnTo>
                <a:lnTo>
                  <a:pt x="276820" y="196453"/>
                </a:lnTo>
                <a:lnTo>
                  <a:pt x="276820" y="223243"/>
                </a:lnTo>
                <a:lnTo>
                  <a:pt x="285750" y="250032"/>
                </a:lnTo>
                <a:lnTo>
                  <a:pt x="285750" y="285750"/>
                </a:lnTo>
                <a:lnTo>
                  <a:pt x="294679" y="312539"/>
                </a:lnTo>
                <a:lnTo>
                  <a:pt x="303609" y="339328"/>
                </a:lnTo>
                <a:lnTo>
                  <a:pt x="312539" y="366118"/>
                </a:lnTo>
                <a:lnTo>
                  <a:pt x="321468" y="392907"/>
                </a:lnTo>
                <a:lnTo>
                  <a:pt x="330398" y="410766"/>
                </a:lnTo>
                <a:lnTo>
                  <a:pt x="348257" y="428625"/>
                </a:lnTo>
                <a:lnTo>
                  <a:pt x="357187" y="446485"/>
                </a:lnTo>
                <a:lnTo>
                  <a:pt x="375046" y="464344"/>
                </a:lnTo>
                <a:lnTo>
                  <a:pt x="392906" y="473274"/>
                </a:lnTo>
                <a:lnTo>
                  <a:pt x="410765" y="482203"/>
                </a:lnTo>
                <a:lnTo>
                  <a:pt x="419695" y="491133"/>
                </a:lnTo>
                <a:lnTo>
                  <a:pt x="437554" y="491133"/>
                </a:lnTo>
                <a:lnTo>
                  <a:pt x="455414" y="491133"/>
                </a:lnTo>
                <a:lnTo>
                  <a:pt x="473273" y="491133"/>
                </a:lnTo>
                <a:lnTo>
                  <a:pt x="482203" y="491133"/>
                </a:lnTo>
                <a:lnTo>
                  <a:pt x="500062" y="482203"/>
                </a:lnTo>
                <a:lnTo>
                  <a:pt x="508992" y="473274"/>
                </a:lnTo>
                <a:lnTo>
                  <a:pt x="517921" y="455414"/>
                </a:lnTo>
                <a:lnTo>
                  <a:pt x="535781" y="437555"/>
                </a:lnTo>
                <a:lnTo>
                  <a:pt x="544710" y="428625"/>
                </a:lnTo>
                <a:lnTo>
                  <a:pt x="553640" y="410766"/>
                </a:lnTo>
                <a:lnTo>
                  <a:pt x="553640" y="383977"/>
                </a:lnTo>
                <a:lnTo>
                  <a:pt x="562570" y="366118"/>
                </a:lnTo>
                <a:lnTo>
                  <a:pt x="562570" y="348258"/>
                </a:lnTo>
                <a:lnTo>
                  <a:pt x="562570" y="330399"/>
                </a:lnTo>
                <a:lnTo>
                  <a:pt x="562570" y="321469"/>
                </a:lnTo>
                <a:lnTo>
                  <a:pt x="562570" y="303610"/>
                </a:lnTo>
                <a:lnTo>
                  <a:pt x="553640" y="294680"/>
                </a:lnTo>
                <a:lnTo>
                  <a:pt x="544710" y="285750"/>
                </a:lnTo>
                <a:lnTo>
                  <a:pt x="535781" y="276821"/>
                </a:lnTo>
                <a:lnTo>
                  <a:pt x="526851" y="276821"/>
                </a:lnTo>
                <a:lnTo>
                  <a:pt x="517921" y="276821"/>
                </a:lnTo>
                <a:lnTo>
                  <a:pt x="508992" y="276821"/>
                </a:lnTo>
                <a:lnTo>
                  <a:pt x="500062" y="285750"/>
                </a:lnTo>
                <a:lnTo>
                  <a:pt x="482203" y="294680"/>
                </a:lnTo>
                <a:lnTo>
                  <a:pt x="473273" y="303610"/>
                </a:lnTo>
                <a:lnTo>
                  <a:pt x="464343" y="330399"/>
                </a:lnTo>
                <a:lnTo>
                  <a:pt x="446484" y="348258"/>
                </a:lnTo>
                <a:lnTo>
                  <a:pt x="437554" y="366118"/>
                </a:lnTo>
                <a:lnTo>
                  <a:pt x="437554" y="392907"/>
                </a:lnTo>
                <a:lnTo>
                  <a:pt x="437554" y="410766"/>
                </a:lnTo>
                <a:lnTo>
                  <a:pt x="437554" y="428625"/>
                </a:lnTo>
                <a:lnTo>
                  <a:pt x="446484" y="446485"/>
                </a:lnTo>
                <a:lnTo>
                  <a:pt x="455414" y="464344"/>
                </a:lnTo>
                <a:lnTo>
                  <a:pt x="464343" y="473274"/>
                </a:lnTo>
                <a:lnTo>
                  <a:pt x="473273" y="491133"/>
                </a:lnTo>
                <a:lnTo>
                  <a:pt x="491132" y="491133"/>
                </a:lnTo>
                <a:lnTo>
                  <a:pt x="508992" y="500063"/>
                </a:lnTo>
                <a:lnTo>
                  <a:pt x="526851" y="508993"/>
                </a:lnTo>
                <a:lnTo>
                  <a:pt x="544710" y="508993"/>
                </a:lnTo>
                <a:lnTo>
                  <a:pt x="562570" y="508993"/>
                </a:lnTo>
                <a:lnTo>
                  <a:pt x="580429" y="500063"/>
                </a:lnTo>
                <a:lnTo>
                  <a:pt x="598289" y="491133"/>
                </a:lnTo>
                <a:lnTo>
                  <a:pt x="616148" y="482203"/>
                </a:lnTo>
                <a:lnTo>
                  <a:pt x="634007" y="464344"/>
                </a:lnTo>
                <a:lnTo>
                  <a:pt x="651867" y="446485"/>
                </a:lnTo>
                <a:lnTo>
                  <a:pt x="669726" y="419696"/>
                </a:lnTo>
                <a:lnTo>
                  <a:pt x="678656" y="392907"/>
                </a:lnTo>
                <a:lnTo>
                  <a:pt x="696515" y="366118"/>
                </a:lnTo>
                <a:lnTo>
                  <a:pt x="714375" y="321469"/>
                </a:lnTo>
                <a:lnTo>
                  <a:pt x="714375" y="3214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>
          <a:xfrm>
            <a:off x="2178844" y="4839890"/>
            <a:ext cx="187524" cy="392908"/>
          </a:xfrm>
          <a:custGeom>
            <a:avLst/>
            <a:gdLst/>
            <a:ahLst/>
            <a:cxnLst/>
            <a:rect l="0" t="0" r="0" b="0"/>
            <a:pathLst>
              <a:path w="187524" h="392908">
                <a:moveTo>
                  <a:pt x="62508" y="89298"/>
                </a:moveTo>
                <a:lnTo>
                  <a:pt x="62508" y="71438"/>
                </a:lnTo>
                <a:lnTo>
                  <a:pt x="53578" y="53579"/>
                </a:lnTo>
                <a:lnTo>
                  <a:pt x="53578" y="35719"/>
                </a:lnTo>
                <a:lnTo>
                  <a:pt x="44648" y="17860"/>
                </a:lnTo>
                <a:lnTo>
                  <a:pt x="44648" y="17860"/>
                </a:lnTo>
                <a:lnTo>
                  <a:pt x="35719" y="8930"/>
                </a:lnTo>
                <a:lnTo>
                  <a:pt x="26789" y="0"/>
                </a:lnTo>
                <a:lnTo>
                  <a:pt x="26789" y="0"/>
                </a:lnTo>
                <a:lnTo>
                  <a:pt x="26789" y="0"/>
                </a:lnTo>
                <a:lnTo>
                  <a:pt x="17859" y="0"/>
                </a:lnTo>
                <a:lnTo>
                  <a:pt x="17859" y="0"/>
                </a:lnTo>
                <a:lnTo>
                  <a:pt x="17859" y="8930"/>
                </a:lnTo>
                <a:lnTo>
                  <a:pt x="8929" y="17860"/>
                </a:lnTo>
                <a:lnTo>
                  <a:pt x="8929" y="35719"/>
                </a:lnTo>
                <a:lnTo>
                  <a:pt x="0" y="53579"/>
                </a:lnTo>
                <a:lnTo>
                  <a:pt x="0" y="71438"/>
                </a:lnTo>
                <a:lnTo>
                  <a:pt x="0" y="89298"/>
                </a:lnTo>
                <a:lnTo>
                  <a:pt x="0" y="116087"/>
                </a:lnTo>
                <a:lnTo>
                  <a:pt x="8929" y="133946"/>
                </a:lnTo>
                <a:lnTo>
                  <a:pt x="17859" y="151805"/>
                </a:lnTo>
                <a:lnTo>
                  <a:pt x="26789" y="178594"/>
                </a:lnTo>
                <a:lnTo>
                  <a:pt x="35719" y="196454"/>
                </a:lnTo>
                <a:lnTo>
                  <a:pt x="44648" y="214313"/>
                </a:lnTo>
                <a:lnTo>
                  <a:pt x="53578" y="241102"/>
                </a:lnTo>
                <a:lnTo>
                  <a:pt x="71437" y="267891"/>
                </a:lnTo>
                <a:lnTo>
                  <a:pt x="80367" y="276821"/>
                </a:lnTo>
                <a:lnTo>
                  <a:pt x="89297" y="303610"/>
                </a:lnTo>
                <a:lnTo>
                  <a:pt x="107156" y="321469"/>
                </a:lnTo>
                <a:lnTo>
                  <a:pt x="116086" y="339329"/>
                </a:lnTo>
                <a:lnTo>
                  <a:pt x="125015" y="357188"/>
                </a:lnTo>
                <a:lnTo>
                  <a:pt x="133945" y="366118"/>
                </a:lnTo>
                <a:lnTo>
                  <a:pt x="151804" y="375048"/>
                </a:lnTo>
                <a:lnTo>
                  <a:pt x="160734" y="383977"/>
                </a:lnTo>
                <a:lnTo>
                  <a:pt x="169664" y="392907"/>
                </a:lnTo>
                <a:lnTo>
                  <a:pt x="178594" y="392907"/>
                </a:lnTo>
                <a:lnTo>
                  <a:pt x="178594" y="383977"/>
                </a:lnTo>
                <a:lnTo>
                  <a:pt x="187523" y="383977"/>
                </a:lnTo>
                <a:lnTo>
                  <a:pt x="187523" y="3839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2250281" y="5027414"/>
            <a:ext cx="107158" cy="26790"/>
          </a:xfrm>
          <a:custGeom>
            <a:avLst/>
            <a:gdLst/>
            <a:ahLst/>
            <a:cxnLst/>
            <a:rect l="0" t="0" r="0" b="0"/>
            <a:pathLst>
              <a:path w="107158" h="26790">
                <a:moveTo>
                  <a:pt x="0" y="26789"/>
                </a:moveTo>
                <a:lnTo>
                  <a:pt x="0" y="17859"/>
                </a:lnTo>
                <a:lnTo>
                  <a:pt x="0" y="17859"/>
                </a:lnTo>
                <a:lnTo>
                  <a:pt x="0" y="17859"/>
                </a:lnTo>
                <a:lnTo>
                  <a:pt x="8930" y="17859"/>
                </a:lnTo>
                <a:lnTo>
                  <a:pt x="17860" y="17859"/>
                </a:lnTo>
                <a:lnTo>
                  <a:pt x="35719" y="8930"/>
                </a:lnTo>
                <a:lnTo>
                  <a:pt x="44649" y="8930"/>
                </a:lnTo>
                <a:lnTo>
                  <a:pt x="71438" y="0"/>
                </a:lnTo>
                <a:lnTo>
                  <a:pt x="107157" y="0"/>
                </a:lnTo>
                <a:lnTo>
                  <a:pt x="10715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reeform 50"/>
          <p:cNvSpPr/>
          <p:nvPr/>
        </p:nvSpPr>
        <p:spPr>
          <a:xfrm>
            <a:off x="2428875" y="4973836"/>
            <a:ext cx="241103" cy="196454"/>
          </a:xfrm>
          <a:custGeom>
            <a:avLst/>
            <a:gdLst/>
            <a:ahLst/>
            <a:cxnLst/>
            <a:rect l="0" t="0" r="0" b="0"/>
            <a:pathLst>
              <a:path w="241103" h="196454">
                <a:moveTo>
                  <a:pt x="169664" y="17859"/>
                </a:moveTo>
                <a:lnTo>
                  <a:pt x="169664" y="8930"/>
                </a:lnTo>
                <a:lnTo>
                  <a:pt x="169664" y="8930"/>
                </a:lnTo>
                <a:lnTo>
                  <a:pt x="160734" y="8930"/>
                </a:lnTo>
                <a:lnTo>
                  <a:pt x="160734" y="8930"/>
                </a:lnTo>
                <a:lnTo>
                  <a:pt x="151805" y="8930"/>
                </a:lnTo>
                <a:lnTo>
                  <a:pt x="142875" y="0"/>
                </a:lnTo>
                <a:lnTo>
                  <a:pt x="125016" y="0"/>
                </a:lnTo>
                <a:lnTo>
                  <a:pt x="116086" y="8930"/>
                </a:lnTo>
                <a:lnTo>
                  <a:pt x="98227" y="8930"/>
                </a:lnTo>
                <a:lnTo>
                  <a:pt x="89297" y="17859"/>
                </a:lnTo>
                <a:lnTo>
                  <a:pt x="71438" y="26789"/>
                </a:lnTo>
                <a:lnTo>
                  <a:pt x="53578" y="35719"/>
                </a:lnTo>
                <a:lnTo>
                  <a:pt x="44648" y="53578"/>
                </a:lnTo>
                <a:lnTo>
                  <a:pt x="26789" y="71437"/>
                </a:lnTo>
                <a:lnTo>
                  <a:pt x="17859" y="89297"/>
                </a:lnTo>
                <a:lnTo>
                  <a:pt x="8930" y="107156"/>
                </a:lnTo>
                <a:lnTo>
                  <a:pt x="0" y="116086"/>
                </a:lnTo>
                <a:lnTo>
                  <a:pt x="0" y="133945"/>
                </a:lnTo>
                <a:lnTo>
                  <a:pt x="8930" y="142875"/>
                </a:lnTo>
                <a:lnTo>
                  <a:pt x="8930" y="151805"/>
                </a:lnTo>
                <a:lnTo>
                  <a:pt x="17859" y="160734"/>
                </a:lnTo>
                <a:lnTo>
                  <a:pt x="26789" y="169664"/>
                </a:lnTo>
                <a:lnTo>
                  <a:pt x="35719" y="169664"/>
                </a:lnTo>
                <a:lnTo>
                  <a:pt x="44648" y="169664"/>
                </a:lnTo>
                <a:lnTo>
                  <a:pt x="53578" y="169664"/>
                </a:lnTo>
                <a:lnTo>
                  <a:pt x="71438" y="169664"/>
                </a:lnTo>
                <a:lnTo>
                  <a:pt x="80367" y="160734"/>
                </a:lnTo>
                <a:lnTo>
                  <a:pt x="89297" y="151805"/>
                </a:lnTo>
                <a:lnTo>
                  <a:pt x="98227" y="142875"/>
                </a:lnTo>
                <a:lnTo>
                  <a:pt x="116086" y="125016"/>
                </a:lnTo>
                <a:lnTo>
                  <a:pt x="125016" y="107156"/>
                </a:lnTo>
                <a:lnTo>
                  <a:pt x="133945" y="89297"/>
                </a:lnTo>
                <a:lnTo>
                  <a:pt x="151805" y="71437"/>
                </a:lnTo>
                <a:lnTo>
                  <a:pt x="160734" y="53578"/>
                </a:lnTo>
                <a:lnTo>
                  <a:pt x="160734" y="44648"/>
                </a:lnTo>
                <a:lnTo>
                  <a:pt x="169664" y="35719"/>
                </a:lnTo>
                <a:lnTo>
                  <a:pt x="169664" y="35719"/>
                </a:lnTo>
                <a:lnTo>
                  <a:pt x="169664" y="35719"/>
                </a:lnTo>
                <a:lnTo>
                  <a:pt x="169664" y="26789"/>
                </a:lnTo>
                <a:lnTo>
                  <a:pt x="169664" y="26789"/>
                </a:lnTo>
                <a:lnTo>
                  <a:pt x="169664" y="26789"/>
                </a:lnTo>
                <a:lnTo>
                  <a:pt x="169664" y="26789"/>
                </a:lnTo>
                <a:lnTo>
                  <a:pt x="169664" y="35719"/>
                </a:lnTo>
                <a:lnTo>
                  <a:pt x="169664" y="53578"/>
                </a:lnTo>
                <a:lnTo>
                  <a:pt x="169664" y="71437"/>
                </a:lnTo>
                <a:lnTo>
                  <a:pt x="160734" y="89297"/>
                </a:lnTo>
                <a:lnTo>
                  <a:pt x="160734" y="116086"/>
                </a:lnTo>
                <a:lnTo>
                  <a:pt x="160734" y="133945"/>
                </a:lnTo>
                <a:lnTo>
                  <a:pt x="160734" y="151805"/>
                </a:lnTo>
                <a:lnTo>
                  <a:pt x="160734" y="169664"/>
                </a:lnTo>
                <a:lnTo>
                  <a:pt x="169664" y="187523"/>
                </a:lnTo>
                <a:lnTo>
                  <a:pt x="169664" y="187523"/>
                </a:lnTo>
                <a:lnTo>
                  <a:pt x="178594" y="196453"/>
                </a:lnTo>
                <a:lnTo>
                  <a:pt x="196453" y="196453"/>
                </a:lnTo>
                <a:lnTo>
                  <a:pt x="205383" y="196453"/>
                </a:lnTo>
                <a:lnTo>
                  <a:pt x="214313" y="196453"/>
                </a:lnTo>
                <a:lnTo>
                  <a:pt x="223242" y="187523"/>
                </a:lnTo>
                <a:lnTo>
                  <a:pt x="241102" y="187523"/>
                </a:lnTo>
                <a:lnTo>
                  <a:pt x="241102" y="1875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reeform 51"/>
          <p:cNvSpPr/>
          <p:nvPr/>
        </p:nvSpPr>
        <p:spPr>
          <a:xfrm>
            <a:off x="2741414" y="4804171"/>
            <a:ext cx="267892" cy="348260"/>
          </a:xfrm>
          <a:custGeom>
            <a:avLst/>
            <a:gdLst/>
            <a:ahLst/>
            <a:cxnLst/>
            <a:rect l="0" t="0" r="0" b="0"/>
            <a:pathLst>
              <a:path w="267892" h="348260">
                <a:moveTo>
                  <a:pt x="26789" y="151806"/>
                </a:moveTo>
                <a:lnTo>
                  <a:pt x="26789" y="160735"/>
                </a:lnTo>
                <a:lnTo>
                  <a:pt x="26789" y="160735"/>
                </a:lnTo>
                <a:lnTo>
                  <a:pt x="17859" y="178595"/>
                </a:lnTo>
                <a:lnTo>
                  <a:pt x="17859" y="178595"/>
                </a:lnTo>
                <a:lnTo>
                  <a:pt x="8930" y="187524"/>
                </a:lnTo>
                <a:lnTo>
                  <a:pt x="8930" y="205384"/>
                </a:lnTo>
                <a:lnTo>
                  <a:pt x="0" y="223243"/>
                </a:lnTo>
                <a:lnTo>
                  <a:pt x="0" y="232173"/>
                </a:lnTo>
                <a:lnTo>
                  <a:pt x="0" y="250032"/>
                </a:lnTo>
                <a:lnTo>
                  <a:pt x="0" y="267892"/>
                </a:lnTo>
                <a:lnTo>
                  <a:pt x="8930" y="276821"/>
                </a:lnTo>
                <a:lnTo>
                  <a:pt x="8930" y="294681"/>
                </a:lnTo>
                <a:lnTo>
                  <a:pt x="17859" y="303610"/>
                </a:lnTo>
                <a:lnTo>
                  <a:pt x="26789" y="312540"/>
                </a:lnTo>
                <a:lnTo>
                  <a:pt x="35719" y="321470"/>
                </a:lnTo>
                <a:lnTo>
                  <a:pt x="53578" y="330399"/>
                </a:lnTo>
                <a:lnTo>
                  <a:pt x="62508" y="339329"/>
                </a:lnTo>
                <a:lnTo>
                  <a:pt x="71438" y="339329"/>
                </a:lnTo>
                <a:lnTo>
                  <a:pt x="89297" y="339329"/>
                </a:lnTo>
                <a:lnTo>
                  <a:pt x="98227" y="339329"/>
                </a:lnTo>
                <a:lnTo>
                  <a:pt x="107156" y="339329"/>
                </a:lnTo>
                <a:lnTo>
                  <a:pt x="116086" y="339329"/>
                </a:lnTo>
                <a:lnTo>
                  <a:pt x="133945" y="330399"/>
                </a:lnTo>
                <a:lnTo>
                  <a:pt x="142875" y="321470"/>
                </a:lnTo>
                <a:lnTo>
                  <a:pt x="151805" y="312540"/>
                </a:lnTo>
                <a:lnTo>
                  <a:pt x="160734" y="303610"/>
                </a:lnTo>
                <a:lnTo>
                  <a:pt x="160734" y="294681"/>
                </a:lnTo>
                <a:lnTo>
                  <a:pt x="169664" y="276821"/>
                </a:lnTo>
                <a:lnTo>
                  <a:pt x="169664" y="258962"/>
                </a:lnTo>
                <a:lnTo>
                  <a:pt x="169664" y="241102"/>
                </a:lnTo>
                <a:lnTo>
                  <a:pt x="169664" y="214313"/>
                </a:lnTo>
                <a:lnTo>
                  <a:pt x="169664" y="196454"/>
                </a:lnTo>
                <a:lnTo>
                  <a:pt x="169664" y="169665"/>
                </a:lnTo>
                <a:lnTo>
                  <a:pt x="169664" y="142876"/>
                </a:lnTo>
                <a:lnTo>
                  <a:pt x="169664" y="125017"/>
                </a:lnTo>
                <a:lnTo>
                  <a:pt x="160734" y="98227"/>
                </a:lnTo>
                <a:lnTo>
                  <a:pt x="160734" y="71438"/>
                </a:lnTo>
                <a:lnTo>
                  <a:pt x="151805" y="53579"/>
                </a:lnTo>
                <a:lnTo>
                  <a:pt x="151805" y="44649"/>
                </a:lnTo>
                <a:lnTo>
                  <a:pt x="142875" y="26790"/>
                </a:lnTo>
                <a:lnTo>
                  <a:pt x="133945" y="17860"/>
                </a:lnTo>
                <a:lnTo>
                  <a:pt x="133945" y="8930"/>
                </a:lnTo>
                <a:lnTo>
                  <a:pt x="133945" y="8930"/>
                </a:lnTo>
                <a:lnTo>
                  <a:pt x="133945" y="0"/>
                </a:lnTo>
                <a:lnTo>
                  <a:pt x="125016" y="0"/>
                </a:lnTo>
                <a:lnTo>
                  <a:pt x="125016" y="8930"/>
                </a:lnTo>
                <a:lnTo>
                  <a:pt x="125016" y="8930"/>
                </a:lnTo>
                <a:lnTo>
                  <a:pt x="125016" y="17860"/>
                </a:lnTo>
                <a:lnTo>
                  <a:pt x="125016" y="26790"/>
                </a:lnTo>
                <a:lnTo>
                  <a:pt x="125016" y="44649"/>
                </a:lnTo>
                <a:lnTo>
                  <a:pt x="116086" y="71438"/>
                </a:lnTo>
                <a:lnTo>
                  <a:pt x="116086" y="89298"/>
                </a:lnTo>
                <a:lnTo>
                  <a:pt x="116086" y="116087"/>
                </a:lnTo>
                <a:lnTo>
                  <a:pt x="116086" y="142876"/>
                </a:lnTo>
                <a:lnTo>
                  <a:pt x="125016" y="169665"/>
                </a:lnTo>
                <a:lnTo>
                  <a:pt x="133945" y="196454"/>
                </a:lnTo>
                <a:lnTo>
                  <a:pt x="151805" y="223243"/>
                </a:lnTo>
                <a:lnTo>
                  <a:pt x="160734" y="250032"/>
                </a:lnTo>
                <a:lnTo>
                  <a:pt x="178594" y="267892"/>
                </a:lnTo>
                <a:lnTo>
                  <a:pt x="196453" y="285751"/>
                </a:lnTo>
                <a:lnTo>
                  <a:pt x="214313" y="303610"/>
                </a:lnTo>
                <a:lnTo>
                  <a:pt x="232172" y="321470"/>
                </a:lnTo>
                <a:lnTo>
                  <a:pt x="241102" y="330399"/>
                </a:lnTo>
                <a:lnTo>
                  <a:pt x="250031" y="330399"/>
                </a:lnTo>
                <a:lnTo>
                  <a:pt x="258961" y="339329"/>
                </a:lnTo>
                <a:lnTo>
                  <a:pt x="267891" y="348259"/>
                </a:lnTo>
                <a:lnTo>
                  <a:pt x="267891" y="3482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2705695" y="4777382"/>
            <a:ext cx="17861" cy="17861"/>
          </a:xfrm>
          <a:custGeom>
            <a:avLst/>
            <a:gdLst/>
            <a:ahLst/>
            <a:cxnLst/>
            <a:rect l="0" t="0" r="0" b="0"/>
            <a:pathLst>
              <a:path w="17861" h="17861">
                <a:moveTo>
                  <a:pt x="17860" y="17860"/>
                </a:moveTo>
                <a:lnTo>
                  <a:pt x="8930" y="17860"/>
                </a:lnTo>
                <a:lnTo>
                  <a:pt x="8930" y="8930"/>
                </a:lnTo>
                <a:lnTo>
                  <a:pt x="0" y="8930"/>
                </a:lnTo>
                <a:lnTo>
                  <a:pt x="0" y="893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/>
          <p:nvPr/>
        </p:nvSpPr>
        <p:spPr>
          <a:xfrm>
            <a:off x="1312664" y="5375672"/>
            <a:ext cx="1759150" cy="285750"/>
          </a:xfrm>
          <a:custGeom>
            <a:avLst/>
            <a:gdLst/>
            <a:ahLst/>
            <a:cxnLst/>
            <a:rect l="0" t="0" r="0" b="0"/>
            <a:pathLst>
              <a:path w="1759150" h="285750">
                <a:moveTo>
                  <a:pt x="1759149" y="26789"/>
                </a:moveTo>
                <a:lnTo>
                  <a:pt x="1759149" y="17859"/>
                </a:lnTo>
                <a:lnTo>
                  <a:pt x="1750219" y="26789"/>
                </a:lnTo>
                <a:lnTo>
                  <a:pt x="1741289" y="26789"/>
                </a:lnTo>
                <a:lnTo>
                  <a:pt x="1732359" y="26789"/>
                </a:lnTo>
                <a:lnTo>
                  <a:pt x="1705570" y="26789"/>
                </a:lnTo>
                <a:lnTo>
                  <a:pt x="1678781" y="26789"/>
                </a:lnTo>
                <a:lnTo>
                  <a:pt x="1651992" y="26789"/>
                </a:lnTo>
                <a:lnTo>
                  <a:pt x="1616274" y="17859"/>
                </a:lnTo>
                <a:lnTo>
                  <a:pt x="1589484" y="17859"/>
                </a:lnTo>
                <a:lnTo>
                  <a:pt x="1544836" y="8930"/>
                </a:lnTo>
                <a:lnTo>
                  <a:pt x="1509117" y="8930"/>
                </a:lnTo>
                <a:lnTo>
                  <a:pt x="1464469" y="8930"/>
                </a:lnTo>
                <a:lnTo>
                  <a:pt x="1419820" y="0"/>
                </a:lnTo>
                <a:lnTo>
                  <a:pt x="1375172" y="0"/>
                </a:lnTo>
                <a:lnTo>
                  <a:pt x="1330524" y="0"/>
                </a:lnTo>
                <a:lnTo>
                  <a:pt x="1285875" y="0"/>
                </a:lnTo>
                <a:lnTo>
                  <a:pt x="1232297" y="0"/>
                </a:lnTo>
                <a:lnTo>
                  <a:pt x="1178719" y="0"/>
                </a:lnTo>
                <a:lnTo>
                  <a:pt x="1125141" y="0"/>
                </a:lnTo>
                <a:lnTo>
                  <a:pt x="1071563" y="8930"/>
                </a:lnTo>
                <a:lnTo>
                  <a:pt x="1017984" y="8930"/>
                </a:lnTo>
                <a:lnTo>
                  <a:pt x="964406" y="17859"/>
                </a:lnTo>
                <a:lnTo>
                  <a:pt x="910828" y="17859"/>
                </a:lnTo>
                <a:lnTo>
                  <a:pt x="857250" y="35719"/>
                </a:lnTo>
                <a:lnTo>
                  <a:pt x="803672" y="44648"/>
                </a:lnTo>
                <a:lnTo>
                  <a:pt x="750094" y="53578"/>
                </a:lnTo>
                <a:lnTo>
                  <a:pt x="696516" y="62508"/>
                </a:lnTo>
                <a:lnTo>
                  <a:pt x="634008" y="80367"/>
                </a:lnTo>
                <a:lnTo>
                  <a:pt x="589359" y="89297"/>
                </a:lnTo>
                <a:lnTo>
                  <a:pt x="535781" y="107156"/>
                </a:lnTo>
                <a:lnTo>
                  <a:pt x="482203" y="116086"/>
                </a:lnTo>
                <a:lnTo>
                  <a:pt x="437555" y="133945"/>
                </a:lnTo>
                <a:lnTo>
                  <a:pt x="383977" y="151805"/>
                </a:lnTo>
                <a:lnTo>
                  <a:pt x="339328" y="169664"/>
                </a:lnTo>
                <a:lnTo>
                  <a:pt x="294680" y="178594"/>
                </a:lnTo>
                <a:lnTo>
                  <a:pt x="250031" y="196453"/>
                </a:lnTo>
                <a:lnTo>
                  <a:pt x="214313" y="214312"/>
                </a:lnTo>
                <a:lnTo>
                  <a:pt x="178594" y="223241"/>
                </a:lnTo>
                <a:lnTo>
                  <a:pt x="151805" y="232171"/>
                </a:lnTo>
                <a:lnTo>
                  <a:pt x="116086" y="241101"/>
                </a:lnTo>
                <a:lnTo>
                  <a:pt x="89297" y="258960"/>
                </a:lnTo>
                <a:lnTo>
                  <a:pt x="71438" y="267890"/>
                </a:lnTo>
                <a:lnTo>
                  <a:pt x="44649" y="267890"/>
                </a:lnTo>
                <a:lnTo>
                  <a:pt x="26789" y="276819"/>
                </a:lnTo>
                <a:lnTo>
                  <a:pt x="17859" y="276819"/>
                </a:lnTo>
                <a:lnTo>
                  <a:pt x="0" y="285749"/>
                </a:lnTo>
                <a:lnTo>
                  <a:pt x="0" y="2857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89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4757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will know how to make informative writing interesting.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2937867" y="2661047"/>
            <a:ext cx="4866681" cy="107157"/>
          </a:xfrm>
          <a:custGeom>
            <a:avLst/>
            <a:gdLst/>
            <a:ahLst/>
            <a:cxnLst/>
            <a:rect l="0" t="0" r="0" b="0"/>
            <a:pathLst>
              <a:path w="4866681" h="107157">
                <a:moveTo>
                  <a:pt x="8930" y="107156"/>
                </a:moveTo>
                <a:lnTo>
                  <a:pt x="0" y="107156"/>
                </a:lnTo>
                <a:lnTo>
                  <a:pt x="8930" y="98226"/>
                </a:lnTo>
                <a:lnTo>
                  <a:pt x="8930" y="98226"/>
                </a:lnTo>
                <a:lnTo>
                  <a:pt x="17860" y="98226"/>
                </a:lnTo>
                <a:lnTo>
                  <a:pt x="26789" y="98226"/>
                </a:lnTo>
                <a:lnTo>
                  <a:pt x="44649" y="98226"/>
                </a:lnTo>
                <a:lnTo>
                  <a:pt x="53578" y="98226"/>
                </a:lnTo>
                <a:lnTo>
                  <a:pt x="71438" y="98226"/>
                </a:lnTo>
                <a:lnTo>
                  <a:pt x="80367" y="98226"/>
                </a:lnTo>
                <a:lnTo>
                  <a:pt x="98227" y="89297"/>
                </a:lnTo>
                <a:lnTo>
                  <a:pt x="116086" y="98226"/>
                </a:lnTo>
                <a:lnTo>
                  <a:pt x="133946" y="89297"/>
                </a:lnTo>
                <a:lnTo>
                  <a:pt x="160735" y="89297"/>
                </a:lnTo>
                <a:lnTo>
                  <a:pt x="178594" y="89297"/>
                </a:lnTo>
                <a:lnTo>
                  <a:pt x="196453" y="80367"/>
                </a:lnTo>
                <a:lnTo>
                  <a:pt x="223242" y="80367"/>
                </a:lnTo>
                <a:lnTo>
                  <a:pt x="241102" y="80367"/>
                </a:lnTo>
                <a:lnTo>
                  <a:pt x="267891" y="80367"/>
                </a:lnTo>
                <a:lnTo>
                  <a:pt x="285750" y="71437"/>
                </a:lnTo>
                <a:lnTo>
                  <a:pt x="312539" y="71437"/>
                </a:lnTo>
                <a:lnTo>
                  <a:pt x="330399" y="71437"/>
                </a:lnTo>
                <a:lnTo>
                  <a:pt x="348258" y="71437"/>
                </a:lnTo>
                <a:lnTo>
                  <a:pt x="375047" y="62508"/>
                </a:lnTo>
                <a:lnTo>
                  <a:pt x="392906" y="71437"/>
                </a:lnTo>
                <a:lnTo>
                  <a:pt x="410766" y="62508"/>
                </a:lnTo>
                <a:lnTo>
                  <a:pt x="437555" y="62508"/>
                </a:lnTo>
                <a:lnTo>
                  <a:pt x="464344" y="62508"/>
                </a:lnTo>
                <a:lnTo>
                  <a:pt x="482203" y="62508"/>
                </a:lnTo>
                <a:lnTo>
                  <a:pt x="508992" y="53578"/>
                </a:lnTo>
                <a:lnTo>
                  <a:pt x="535781" y="53578"/>
                </a:lnTo>
                <a:lnTo>
                  <a:pt x="562571" y="62508"/>
                </a:lnTo>
                <a:lnTo>
                  <a:pt x="589360" y="53578"/>
                </a:lnTo>
                <a:lnTo>
                  <a:pt x="616149" y="53578"/>
                </a:lnTo>
                <a:lnTo>
                  <a:pt x="642938" y="53578"/>
                </a:lnTo>
                <a:lnTo>
                  <a:pt x="669727" y="53578"/>
                </a:lnTo>
                <a:lnTo>
                  <a:pt x="696516" y="44648"/>
                </a:lnTo>
                <a:lnTo>
                  <a:pt x="723305" y="53578"/>
                </a:lnTo>
                <a:lnTo>
                  <a:pt x="759024" y="44648"/>
                </a:lnTo>
                <a:lnTo>
                  <a:pt x="785813" y="44648"/>
                </a:lnTo>
                <a:lnTo>
                  <a:pt x="812602" y="44648"/>
                </a:lnTo>
                <a:lnTo>
                  <a:pt x="848321" y="44648"/>
                </a:lnTo>
                <a:lnTo>
                  <a:pt x="875110" y="44648"/>
                </a:lnTo>
                <a:lnTo>
                  <a:pt x="901899" y="44648"/>
                </a:lnTo>
                <a:lnTo>
                  <a:pt x="928688" y="44648"/>
                </a:lnTo>
                <a:lnTo>
                  <a:pt x="964406" y="44648"/>
                </a:lnTo>
                <a:lnTo>
                  <a:pt x="991196" y="44648"/>
                </a:lnTo>
                <a:lnTo>
                  <a:pt x="1026914" y="44648"/>
                </a:lnTo>
                <a:lnTo>
                  <a:pt x="1062633" y="35719"/>
                </a:lnTo>
                <a:lnTo>
                  <a:pt x="1089422" y="35719"/>
                </a:lnTo>
                <a:lnTo>
                  <a:pt x="1125141" y="35719"/>
                </a:lnTo>
                <a:lnTo>
                  <a:pt x="1160860" y="35719"/>
                </a:lnTo>
                <a:lnTo>
                  <a:pt x="1187649" y="35719"/>
                </a:lnTo>
                <a:lnTo>
                  <a:pt x="1223367" y="35719"/>
                </a:lnTo>
                <a:lnTo>
                  <a:pt x="1259086" y="35719"/>
                </a:lnTo>
                <a:lnTo>
                  <a:pt x="1285875" y="26789"/>
                </a:lnTo>
                <a:lnTo>
                  <a:pt x="1321594" y="26789"/>
                </a:lnTo>
                <a:lnTo>
                  <a:pt x="1357313" y="35719"/>
                </a:lnTo>
                <a:lnTo>
                  <a:pt x="1384102" y="35719"/>
                </a:lnTo>
                <a:lnTo>
                  <a:pt x="1419821" y="35719"/>
                </a:lnTo>
                <a:lnTo>
                  <a:pt x="1446610" y="35719"/>
                </a:lnTo>
                <a:lnTo>
                  <a:pt x="1482328" y="35719"/>
                </a:lnTo>
                <a:lnTo>
                  <a:pt x="1518047" y="26789"/>
                </a:lnTo>
                <a:lnTo>
                  <a:pt x="1544836" y="35719"/>
                </a:lnTo>
                <a:lnTo>
                  <a:pt x="1580555" y="26789"/>
                </a:lnTo>
                <a:lnTo>
                  <a:pt x="1616274" y="26789"/>
                </a:lnTo>
                <a:lnTo>
                  <a:pt x="1643063" y="26789"/>
                </a:lnTo>
                <a:lnTo>
                  <a:pt x="1678781" y="26789"/>
                </a:lnTo>
                <a:lnTo>
                  <a:pt x="1705571" y="26789"/>
                </a:lnTo>
                <a:lnTo>
                  <a:pt x="1741289" y="26789"/>
                </a:lnTo>
                <a:lnTo>
                  <a:pt x="1777008" y="26789"/>
                </a:lnTo>
                <a:lnTo>
                  <a:pt x="1803797" y="26789"/>
                </a:lnTo>
                <a:lnTo>
                  <a:pt x="1839516" y="26789"/>
                </a:lnTo>
                <a:lnTo>
                  <a:pt x="1866305" y="35719"/>
                </a:lnTo>
                <a:lnTo>
                  <a:pt x="1902024" y="35719"/>
                </a:lnTo>
                <a:lnTo>
                  <a:pt x="1937742" y="26789"/>
                </a:lnTo>
                <a:lnTo>
                  <a:pt x="1964531" y="35719"/>
                </a:lnTo>
                <a:lnTo>
                  <a:pt x="2000250" y="35719"/>
                </a:lnTo>
                <a:lnTo>
                  <a:pt x="2027039" y="26789"/>
                </a:lnTo>
                <a:lnTo>
                  <a:pt x="2062758" y="26789"/>
                </a:lnTo>
                <a:lnTo>
                  <a:pt x="2089547" y="35719"/>
                </a:lnTo>
                <a:lnTo>
                  <a:pt x="2125266" y="26789"/>
                </a:lnTo>
                <a:lnTo>
                  <a:pt x="2160985" y="35719"/>
                </a:lnTo>
                <a:lnTo>
                  <a:pt x="2187774" y="35719"/>
                </a:lnTo>
                <a:lnTo>
                  <a:pt x="2223492" y="35719"/>
                </a:lnTo>
                <a:lnTo>
                  <a:pt x="2250281" y="35719"/>
                </a:lnTo>
                <a:lnTo>
                  <a:pt x="2286000" y="35719"/>
                </a:lnTo>
                <a:lnTo>
                  <a:pt x="2312789" y="35719"/>
                </a:lnTo>
                <a:lnTo>
                  <a:pt x="2348508" y="35719"/>
                </a:lnTo>
                <a:lnTo>
                  <a:pt x="2375297" y="35719"/>
                </a:lnTo>
                <a:lnTo>
                  <a:pt x="2402086" y="35719"/>
                </a:lnTo>
                <a:lnTo>
                  <a:pt x="2437805" y="35719"/>
                </a:lnTo>
                <a:lnTo>
                  <a:pt x="2464594" y="35719"/>
                </a:lnTo>
                <a:lnTo>
                  <a:pt x="2500313" y="44648"/>
                </a:lnTo>
                <a:lnTo>
                  <a:pt x="2527102" y="35719"/>
                </a:lnTo>
                <a:lnTo>
                  <a:pt x="2562821" y="35719"/>
                </a:lnTo>
                <a:lnTo>
                  <a:pt x="2589610" y="44648"/>
                </a:lnTo>
                <a:lnTo>
                  <a:pt x="2625328" y="44648"/>
                </a:lnTo>
                <a:lnTo>
                  <a:pt x="2661047" y="35719"/>
                </a:lnTo>
                <a:lnTo>
                  <a:pt x="2687836" y="44648"/>
                </a:lnTo>
                <a:lnTo>
                  <a:pt x="2723555" y="44648"/>
                </a:lnTo>
                <a:lnTo>
                  <a:pt x="2750344" y="35719"/>
                </a:lnTo>
                <a:lnTo>
                  <a:pt x="2786063" y="44648"/>
                </a:lnTo>
                <a:lnTo>
                  <a:pt x="2821781" y="44648"/>
                </a:lnTo>
                <a:lnTo>
                  <a:pt x="2848571" y="44648"/>
                </a:lnTo>
                <a:lnTo>
                  <a:pt x="2884289" y="44648"/>
                </a:lnTo>
                <a:lnTo>
                  <a:pt x="2911078" y="44648"/>
                </a:lnTo>
                <a:lnTo>
                  <a:pt x="2946797" y="35719"/>
                </a:lnTo>
                <a:lnTo>
                  <a:pt x="2973586" y="35719"/>
                </a:lnTo>
                <a:lnTo>
                  <a:pt x="3009305" y="35719"/>
                </a:lnTo>
                <a:lnTo>
                  <a:pt x="3036094" y="35719"/>
                </a:lnTo>
                <a:lnTo>
                  <a:pt x="3071813" y="35719"/>
                </a:lnTo>
                <a:lnTo>
                  <a:pt x="3098602" y="35719"/>
                </a:lnTo>
                <a:lnTo>
                  <a:pt x="3134321" y="35719"/>
                </a:lnTo>
                <a:lnTo>
                  <a:pt x="3161110" y="35719"/>
                </a:lnTo>
                <a:lnTo>
                  <a:pt x="3196828" y="35719"/>
                </a:lnTo>
                <a:lnTo>
                  <a:pt x="3232547" y="35719"/>
                </a:lnTo>
                <a:lnTo>
                  <a:pt x="3259336" y="35719"/>
                </a:lnTo>
                <a:lnTo>
                  <a:pt x="3295055" y="35719"/>
                </a:lnTo>
                <a:lnTo>
                  <a:pt x="3330774" y="35719"/>
                </a:lnTo>
                <a:lnTo>
                  <a:pt x="3357563" y="26789"/>
                </a:lnTo>
                <a:lnTo>
                  <a:pt x="3393281" y="26789"/>
                </a:lnTo>
                <a:lnTo>
                  <a:pt x="3429000" y="26789"/>
                </a:lnTo>
                <a:lnTo>
                  <a:pt x="3464719" y="26789"/>
                </a:lnTo>
                <a:lnTo>
                  <a:pt x="3491508" y="26789"/>
                </a:lnTo>
                <a:lnTo>
                  <a:pt x="3527227" y="26789"/>
                </a:lnTo>
                <a:lnTo>
                  <a:pt x="3562946" y="26789"/>
                </a:lnTo>
                <a:lnTo>
                  <a:pt x="3598664" y="17859"/>
                </a:lnTo>
                <a:lnTo>
                  <a:pt x="3634383" y="17859"/>
                </a:lnTo>
                <a:lnTo>
                  <a:pt x="3670102" y="26789"/>
                </a:lnTo>
                <a:lnTo>
                  <a:pt x="3705821" y="17859"/>
                </a:lnTo>
                <a:lnTo>
                  <a:pt x="3741539" y="17859"/>
                </a:lnTo>
                <a:lnTo>
                  <a:pt x="3777258" y="26789"/>
                </a:lnTo>
                <a:lnTo>
                  <a:pt x="3812977" y="17859"/>
                </a:lnTo>
                <a:lnTo>
                  <a:pt x="3848696" y="17859"/>
                </a:lnTo>
                <a:lnTo>
                  <a:pt x="3884414" y="17859"/>
                </a:lnTo>
                <a:lnTo>
                  <a:pt x="3920133" y="17859"/>
                </a:lnTo>
                <a:lnTo>
                  <a:pt x="3955852" y="17859"/>
                </a:lnTo>
                <a:lnTo>
                  <a:pt x="3991571" y="17859"/>
                </a:lnTo>
                <a:lnTo>
                  <a:pt x="4027289" y="17859"/>
                </a:lnTo>
                <a:lnTo>
                  <a:pt x="4063008" y="17859"/>
                </a:lnTo>
                <a:lnTo>
                  <a:pt x="4098727" y="17859"/>
                </a:lnTo>
                <a:lnTo>
                  <a:pt x="4134446" y="26789"/>
                </a:lnTo>
                <a:lnTo>
                  <a:pt x="4161235" y="17859"/>
                </a:lnTo>
                <a:lnTo>
                  <a:pt x="4196953" y="17859"/>
                </a:lnTo>
                <a:lnTo>
                  <a:pt x="4232672" y="26789"/>
                </a:lnTo>
                <a:lnTo>
                  <a:pt x="4268391" y="26789"/>
                </a:lnTo>
                <a:lnTo>
                  <a:pt x="4304110" y="17859"/>
                </a:lnTo>
                <a:lnTo>
                  <a:pt x="4330899" y="26789"/>
                </a:lnTo>
                <a:lnTo>
                  <a:pt x="4357688" y="26789"/>
                </a:lnTo>
                <a:lnTo>
                  <a:pt x="4393406" y="17859"/>
                </a:lnTo>
                <a:lnTo>
                  <a:pt x="4420196" y="26789"/>
                </a:lnTo>
                <a:lnTo>
                  <a:pt x="4446985" y="26789"/>
                </a:lnTo>
                <a:lnTo>
                  <a:pt x="4473774" y="17859"/>
                </a:lnTo>
                <a:lnTo>
                  <a:pt x="4500563" y="26789"/>
                </a:lnTo>
                <a:lnTo>
                  <a:pt x="4527352" y="26789"/>
                </a:lnTo>
                <a:lnTo>
                  <a:pt x="4554141" y="26789"/>
                </a:lnTo>
                <a:lnTo>
                  <a:pt x="4572000" y="17859"/>
                </a:lnTo>
                <a:lnTo>
                  <a:pt x="4598789" y="26789"/>
                </a:lnTo>
                <a:lnTo>
                  <a:pt x="4625578" y="26789"/>
                </a:lnTo>
                <a:lnTo>
                  <a:pt x="4643438" y="17859"/>
                </a:lnTo>
                <a:lnTo>
                  <a:pt x="4661297" y="17859"/>
                </a:lnTo>
                <a:lnTo>
                  <a:pt x="4679156" y="17859"/>
                </a:lnTo>
                <a:lnTo>
                  <a:pt x="4697016" y="17859"/>
                </a:lnTo>
                <a:lnTo>
                  <a:pt x="4714875" y="17859"/>
                </a:lnTo>
                <a:lnTo>
                  <a:pt x="4732735" y="17859"/>
                </a:lnTo>
                <a:lnTo>
                  <a:pt x="4741664" y="17859"/>
                </a:lnTo>
                <a:lnTo>
                  <a:pt x="4759524" y="17859"/>
                </a:lnTo>
                <a:lnTo>
                  <a:pt x="4777383" y="17859"/>
                </a:lnTo>
                <a:lnTo>
                  <a:pt x="4786313" y="8930"/>
                </a:lnTo>
                <a:lnTo>
                  <a:pt x="4795242" y="8930"/>
                </a:lnTo>
                <a:lnTo>
                  <a:pt x="4804172" y="8930"/>
                </a:lnTo>
                <a:lnTo>
                  <a:pt x="4813102" y="8930"/>
                </a:lnTo>
                <a:lnTo>
                  <a:pt x="4822031" y="8930"/>
                </a:lnTo>
                <a:lnTo>
                  <a:pt x="4830961" y="8930"/>
                </a:lnTo>
                <a:lnTo>
                  <a:pt x="4839891" y="8930"/>
                </a:lnTo>
                <a:lnTo>
                  <a:pt x="4839891" y="0"/>
                </a:lnTo>
                <a:lnTo>
                  <a:pt x="4848821" y="0"/>
                </a:lnTo>
                <a:lnTo>
                  <a:pt x="4848821" y="8930"/>
                </a:lnTo>
                <a:lnTo>
                  <a:pt x="4857750" y="0"/>
                </a:lnTo>
                <a:lnTo>
                  <a:pt x="4857750" y="0"/>
                </a:lnTo>
                <a:lnTo>
                  <a:pt x="4857750" y="893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  <a:lnTo>
                  <a:pt x="486668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61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u="sng" dirty="0" smtClean="0">
                <a:solidFill>
                  <a:srgbClr val="002060"/>
                </a:solidFill>
              </a:rPr>
              <a:t>Tina Fey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American actress, comedian, writer and producer.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Best known for her work on the NBC sketch comedy “Saturday Night Live”, and the films “Date Night” and “Mean Girls.”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She has received many awards, including eight </a:t>
            </a:r>
            <a:r>
              <a:rPr lang="en-GB" dirty="0" err="1" smtClean="0">
                <a:solidFill>
                  <a:srgbClr val="002060"/>
                </a:solidFill>
              </a:rPr>
              <a:t>Emmy</a:t>
            </a:r>
            <a:r>
              <a:rPr lang="en-GB" dirty="0" smtClean="0">
                <a:solidFill>
                  <a:srgbClr val="002060"/>
                </a:solidFill>
              </a:rPr>
              <a:t> Awards and two Golden Globe Awards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upload.wikimedia.org/wikipedia/commons/4/4e/Tina_Fey_Muppets_Most_Wanted_Premiere_(cropped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4624"/>
            <a:ext cx="1489622" cy="14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43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Watch the first minute of the clip.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What do you think of this as an introduction?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u="sng" dirty="0">
                <a:hlinkClick r:id="rId2"/>
              </a:rPr>
              <a:t>https://www.youtube.com/watch?v=M8Mkufm3ncc</a:t>
            </a:r>
            <a:endParaRPr lang="en-GB" dirty="0"/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47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Now, watch the next two minutes.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What does this show you about how women are presented in the media?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u="sng" dirty="0">
                <a:hlinkClick r:id="rId2"/>
              </a:rPr>
              <a:t>https://www.youtube.com/watch?v=M8Mkufm3ncc</a:t>
            </a:r>
            <a:endParaRPr lang="en-GB" dirty="0"/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029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274638"/>
            <a:ext cx="8229600" cy="1143000"/>
          </a:xfrm>
        </p:spPr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2008 American Elections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Sarah Palin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2008 Vice Presidential candidate for the Republican party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Governor of Alaska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Made fun of in the media for being “stupid”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Her appearance was constantly commented on in a positive way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www.pilgrimstudios.com/wp-content/uploads/2014/03/Palin_Sarah_PROMOPI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054" y="116632"/>
            <a:ext cx="1421093" cy="198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/>
          <p:cNvSpPr/>
          <p:nvPr/>
        </p:nvSpPr>
        <p:spPr>
          <a:xfrm>
            <a:off x="982266" y="2071687"/>
            <a:ext cx="2241352" cy="151806"/>
          </a:xfrm>
          <a:custGeom>
            <a:avLst/>
            <a:gdLst/>
            <a:ahLst/>
            <a:cxnLst/>
            <a:rect l="0" t="0" r="0" b="0"/>
            <a:pathLst>
              <a:path w="2241352" h="151806">
                <a:moveTo>
                  <a:pt x="0" y="151805"/>
                </a:moveTo>
                <a:lnTo>
                  <a:pt x="0" y="151805"/>
                </a:lnTo>
                <a:lnTo>
                  <a:pt x="0" y="151805"/>
                </a:lnTo>
                <a:lnTo>
                  <a:pt x="8929" y="151805"/>
                </a:lnTo>
                <a:lnTo>
                  <a:pt x="17859" y="151805"/>
                </a:lnTo>
                <a:lnTo>
                  <a:pt x="35718" y="151805"/>
                </a:lnTo>
                <a:lnTo>
                  <a:pt x="62508" y="142875"/>
                </a:lnTo>
                <a:lnTo>
                  <a:pt x="89297" y="142875"/>
                </a:lnTo>
                <a:lnTo>
                  <a:pt x="116086" y="142875"/>
                </a:lnTo>
                <a:lnTo>
                  <a:pt x="151804" y="133946"/>
                </a:lnTo>
                <a:lnTo>
                  <a:pt x="178593" y="133946"/>
                </a:lnTo>
                <a:lnTo>
                  <a:pt x="214312" y="133946"/>
                </a:lnTo>
                <a:lnTo>
                  <a:pt x="250031" y="125016"/>
                </a:lnTo>
                <a:lnTo>
                  <a:pt x="276820" y="125016"/>
                </a:lnTo>
                <a:lnTo>
                  <a:pt x="312539" y="125016"/>
                </a:lnTo>
                <a:lnTo>
                  <a:pt x="357187" y="116086"/>
                </a:lnTo>
                <a:lnTo>
                  <a:pt x="392906" y="107157"/>
                </a:lnTo>
                <a:lnTo>
                  <a:pt x="437554" y="107157"/>
                </a:lnTo>
                <a:lnTo>
                  <a:pt x="482203" y="98227"/>
                </a:lnTo>
                <a:lnTo>
                  <a:pt x="526851" y="98227"/>
                </a:lnTo>
                <a:lnTo>
                  <a:pt x="571500" y="89297"/>
                </a:lnTo>
                <a:lnTo>
                  <a:pt x="616148" y="89297"/>
                </a:lnTo>
                <a:lnTo>
                  <a:pt x="669726" y="80367"/>
                </a:lnTo>
                <a:lnTo>
                  <a:pt x="714375" y="71438"/>
                </a:lnTo>
                <a:lnTo>
                  <a:pt x="767953" y="71438"/>
                </a:lnTo>
                <a:lnTo>
                  <a:pt x="812601" y="62508"/>
                </a:lnTo>
                <a:lnTo>
                  <a:pt x="857250" y="62508"/>
                </a:lnTo>
                <a:lnTo>
                  <a:pt x="910828" y="62508"/>
                </a:lnTo>
                <a:lnTo>
                  <a:pt x="955476" y="53578"/>
                </a:lnTo>
                <a:lnTo>
                  <a:pt x="1000125" y="44649"/>
                </a:lnTo>
                <a:lnTo>
                  <a:pt x="1053703" y="44649"/>
                </a:lnTo>
                <a:lnTo>
                  <a:pt x="1098351" y="44649"/>
                </a:lnTo>
                <a:lnTo>
                  <a:pt x="1143000" y="35719"/>
                </a:lnTo>
                <a:lnTo>
                  <a:pt x="1196578" y="35719"/>
                </a:lnTo>
                <a:lnTo>
                  <a:pt x="1241226" y="35719"/>
                </a:lnTo>
                <a:lnTo>
                  <a:pt x="1294804" y="35719"/>
                </a:lnTo>
                <a:lnTo>
                  <a:pt x="1339453" y="35719"/>
                </a:lnTo>
                <a:lnTo>
                  <a:pt x="1384101" y="35719"/>
                </a:lnTo>
                <a:lnTo>
                  <a:pt x="1437679" y="26789"/>
                </a:lnTo>
                <a:lnTo>
                  <a:pt x="1491257" y="26789"/>
                </a:lnTo>
                <a:lnTo>
                  <a:pt x="1544836" y="26789"/>
                </a:lnTo>
                <a:lnTo>
                  <a:pt x="1598414" y="26789"/>
                </a:lnTo>
                <a:lnTo>
                  <a:pt x="1643062" y="17860"/>
                </a:lnTo>
                <a:lnTo>
                  <a:pt x="1687711" y="17860"/>
                </a:lnTo>
                <a:lnTo>
                  <a:pt x="1741289" y="17860"/>
                </a:lnTo>
                <a:lnTo>
                  <a:pt x="1785937" y="17860"/>
                </a:lnTo>
                <a:lnTo>
                  <a:pt x="1830586" y="17860"/>
                </a:lnTo>
                <a:lnTo>
                  <a:pt x="1875234" y="17860"/>
                </a:lnTo>
                <a:lnTo>
                  <a:pt x="1919882" y="8930"/>
                </a:lnTo>
                <a:lnTo>
                  <a:pt x="1964531" y="8930"/>
                </a:lnTo>
                <a:lnTo>
                  <a:pt x="2000250" y="8930"/>
                </a:lnTo>
                <a:lnTo>
                  <a:pt x="2035968" y="8930"/>
                </a:lnTo>
                <a:lnTo>
                  <a:pt x="2071687" y="8930"/>
                </a:lnTo>
                <a:lnTo>
                  <a:pt x="2107406" y="8930"/>
                </a:lnTo>
                <a:lnTo>
                  <a:pt x="2134195" y="8930"/>
                </a:lnTo>
                <a:lnTo>
                  <a:pt x="2160984" y="0"/>
                </a:lnTo>
                <a:lnTo>
                  <a:pt x="2178843" y="8930"/>
                </a:lnTo>
                <a:lnTo>
                  <a:pt x="2205632" y="8930"/>
                </a:lnTo>
                <a:lnTo>
                  <a:pt x="2214562" y="0"/>
                </a:lnTo>
                <a:lnTo>
                  <a:pt x="2223492" y="0"/>
                </a:lnTo>
                <a:lnTo>
                  <a:pt x="2241351" y="0"/>
                </a:lnTo>
                <a:lnTo>
                  <a:pt x="224135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7134820" y="4357687"/>
            <a:ext cx="1544836" cy="35720"/>
          </a:xfrm>
          <a:custGeom>
            <a:avLst/>
            <a:gdLst/>
            <a:ahLst/>
            <a:cxnLst/>
            <a:rect l="0" t="0" r="0" b="0"/>
            <a:pathLst>
              <a:path w="1544836" h="35720">
                <a:moveTo>
                  <a:pt x="0" y="26789"/>
                </a:moveTo>
                <a:lnTo>
                  <a:pt x="8930" y="17859"/>
                </a:lnTo>
                <a:lnTo>
                  <a:pt x="35719" y="17859"/>
                </a:lnTo>
                <a:lnTo>
                  <a:pt x="62508" y="17859"/>
                </a:lnTo>
                <a:lnTo>
                  <a:pt x="89297" y="8930"/>
                </a:lnTo>
                <a:lnTo>
                  <a:pt x="125016" y="17859"/>
                </a:lnTo>
                <a:lnTo>
                  <a:pt x="151805" y="8930"/>
                </a:lnTo>
                <a:lnTo>
                  <a:pt x="187524" y="8930"/>
                </a:lnTo>
                <a:lnTo>
                  <a:pt x="214313" y="8930"/>
                </a:lnTo>
                <a:lnTo>
                  <a:pt x="250032" y="8930"/>
                </a:lnTo>
                <a:lnTo>
                  <a:pt x="285750" y="8930"/>
                </a:lnTo>
                <a:lnTo>
                  <a:pt x="321469" y="8930"/>
                </a:lnTo>
                <a:lnTo>
                  <a:pt x="357188" y="8930"/>
                </a:lnTo>
                <a:lnTo>
                  <a:pt x="392907" y="0"/>
                </a:lnTo>
                <a:lnTo>
                  <a:pt x="437555" y="0"/>
                </a:lnTo>
                <a:lnTo>
                  <a:pt x="473274" y="8930"/>
                </a:lnTo>
                <a:lnTo>
                  <a:pt x="508993" y="0"/>
                </a:lnTo>
                <a:lnTo>
                  <a:pt x="553641" y="0"/>
                </a:lnTo>
                <a:lnTo>
                  <a:pt x="598289" y="0"/>
                </a:lnTo>
                <a:lnTo>
                  <a:pt x="642938" y="0"/>
                </a:lnTo>
                <a:lnTo>
                  <a:pt x="678657" y="0"/>
                </a:lnTo>
                <a:lnTo>
                  <a:pt x="732235" y="0"/>
                </a:lnTo>
                <a:lnTo>
                  <a:pt x="767953" y="0"/>
                </a:lnTo>
                <a:lnTo>
                  <a:pt x="812602" y="0"/>
                </a:lnTo>
                <a:lnTo>
                  <a:pt x="857250" y="0"/>
                </a:lnTo>
                <a:lnTo>
                  <a:pt x="901899" y="8930"/>
                </a:lnTo>
                <a:lnTo>
                  <a:pt x="946547" y="0"/>
                </a:lnTo>
                <a:lnTo>
                  <a:pt x="991196" y="0"/>
                </a:lnTo>
                <a:lnTo>
                  <a:pt x="1035844" y="8930"/>
                </a:lnTo>
                <a:lnTo>
                  <a:pt x="1080492" y="8930"/>
                </a:lnTo>
                <a:lnTo>
                  <a:pt x="1116210" y="8930"/>
                </a:lnTo>
                <a:lnTo>
                  <a:pt x="1160859" y="8930"/>
                </a:lnTo>
                <a:lnTo>
                  <a:pt x="1196578" y="17859"/>
                </a:lnTo>
                <a:lnTo>
                  <a:pt x="1232296" y="17859"/>
                </a:lnTo>
                <a:lnTo>
                  <a:pt x="1268015" y="17859"/>
                </a:lnTo>
                <a:lnTo>
                  <a:pt x="1303734" y="26789"/>
                </a:lnTo>
                <a:lnTo>
                  <a:pt x="1339453" y="26789"/>
                </a:lnTo>
                <a:lnTo>
                  <a:pt x="1366242" y="26789"/>
                </a:lnTo>
                <a:lnTo>
                  <a:pt x="1393031" y="26789"/>
                </a:lnTo>
                <a:lnTo>
                  <a:pt x="1419820" y="26789"/>
                </a:lnTo>
                <a:lnTo>
                  <a:pt x="1437679" y="26789"/>
                </a:lnTo>
                <a:lnTo>
                  <a:pt x="1464468" y="35719"/>
                </a:lnTo>
                <a:lnTo>
                  <a:pt x="1473398" y="35719"/>
                </a:lnTo>
                <a:lnTo>
                  <a:pt x="1491257" y="35719"/>
                </a:lnTo>
                <a:lnTo>
                  <a:pt x="1509117" y="35719"/>
                </a:lnTo>
                <a:lnTo>
                  <a:pt x="1518046" y="35719"/>
                </a:lnTo>
                <a:lnTo>
                  <a:pt x="1526976" y="26789"/>
                </a:lnTo>
                <a:lnTo>
                  <a:pt x="1526976" y="26789"/>
                </a:lnTo>
                <a:lnTo>
                  <a:pt x="1535906" y="26789"/>
                </a:lnTo>
                <a:lnTo>
                  <a:pt x="1535906" y="26789"/>
                </a:lnTo>
                <a:lnTo>
                  <a:pt x="1544835" y="26789"/>
                </a:lnTo>
                <a:lnTo>
                  <a:pt x="1544835" y="26789"/>
                </a:lnTo>
                <a:lnTo>
                  <a:pt x="1544835" y="26789"/>
                </a:lnTo>
                <a:lnTo>
                  <a:pt x="1544835" y="26789"/>
                </a:lnTo>
                <a:lnTo>
                  <a:pt x="1544835" y="26789"/>
                </a:lnTo>
                <a:lnTo>
                  <a:pt x="1544835" y="35719"/>
                </a:lnTo>
                <a:lnTo>
                  <a:pt x="1544835" y="357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643063" y="4973836"/>
            <a:ext cx="2384227" cy="17860"/>
          </a:xfrm>
          <a:custGeom>
            <a:avLst/>
            <a:gdLst/>
            <a:ahLst/>
            <a:cxnLst/>
            <a:rect l="0" t="0" r="0" b="0"/>
            <a:pathLst>
              <a:path w="2384227" h="17860">
                <a:moveTo>
                  <a:pt x="0" y="17859"/>
                </a:moveTo>
                <a:lnTo>
                  <a:pt x="0" y="17859"/>
                </a:lnTo>
                <a:lnTo>
                  <a:pt x="8929" y="17859"/>
                </a:lnTo>
                <a:lnTo>
                  <a:pt x="17859" y="8930"/>
                </a:lnTo>
                <a:lnTo>
                  <a:pt x="35718" y="8930"/>
                </a:lnTo>
                <a:lnTo>
                  <a:pt x="53578" y="17859"/>
                </a:lnTo>
                <a:lnTo>
                  <a:pt x="71437" y="8930"/>
                </a:lnTo>
                <a:lnTo>
                  <a:pt x="89296" y="8930"/>
                </a:lnTo>
                <a:lnTo>
                  <a:pt x="107156" y="17859"/>
                </a:lnTo>
                <a:lnTo>
                  <a:pt x="133945" y="8930"/>
                </a:lnTo>
                <a:lnTo>
                  <a:pt x="151804" y="8930"/>
                </a:lnTo>
                <a:lnTo>
                  <a:pt x="178593" y="8930"/>
                </a:lnTo>
                <a:lnTo>
                  <a:pt x="196453" y="8930"/>
                </a:lnTo>
                <a:lnTo>
                  <a:pt x="223242" y="8930"/>
                </a:lnTo>
                <a:lnTo>
                  <a:pt x="250031" y="8930"/>
                </a:lnTo>
                <a:lnTo>
                  <a:pt x="285750" y="8930"/>
                </a:lnTo>
                <a:lnTo>
                  <a:pt x="312539" y="8930"/>
                </a:lnTo>
                <a:lnTo>
                  <a:pt x="348257" y="8930"/>
                </a:lnTo>
                <a:lnTo>
                  <a:pt x="383976" y="8930"/>
                </a:lnTo>
                <a:lnTo>
                  <a:pt x="410765" y="8930"/>
                </a:lnTo>
                <a:lnTo>
                  <a:pt x="455414" y="8930"/>
                </a:lnTo>
                <a:lnTo>
                  <a:pt x="491132" y="8930"/>
                </a:lnTo>
                <a:lnTo>
                  <a:pt x="535781" y="8930"/>
                </a:lnTo>
                <a:lnTo>
                  <a:pt x="571500" y="8930"/>
                </a:lnTo>
                <a:lnTo>
                  <a:pt x="616148" y="8930"/>
                </a:lnTo>
                <a:lnTo>
                  <a:pt x="660796" y="8930"/>
                </a:lnTo>
                <a:lnTo>
                  <a:pt x="696515" y="8930"/>
                </a:lnTo>
                <a:lnTo>
                  <a:pt x="750093" y="8930"/>
                </a:lnTo>
                <a:lnTo>
                  <a:pt x="794742" y="8930"/>
                </a:lnTo>
                <a:lnTo>
                  <a:pt x="839390" y="8930"/>
                </a:lnTo>
                <a:lnTo>
                  <a:pt x="892968" y="8930"/>
                </a:lnTo>
                <a:lnTo>
                  <a:pt x="937617" y="8930"/>
                </a:lnTo>
                <a:lnTo>
                  <a:pt x="991195" y="8930"/>
                </a:lnTo>
                <a:lnTo>
                  <a:pt x="1044773" y="8930"/>
                </a:lnTo>
                <a:lnTo>
                  <a:pt x="1089421" y="8930"/>
                </a:lnTo>
                <a:lnTo>
                  <a:pt x="1143000" y="8930"/>
                </a:lnTo>
                <a:lnTo>
                  <a:pt x="1196578" y="8930"/>
                </a:lnTo>
                <a:lnTo>
                  <a:pt x="1241226" y="8930"/>
                </a:lnTo>
                <a:lnTo>
                  <a:pt x="1294804" y="8930"/>
                </a:lnTo>
                <a:lnTo>
                  <a:pt x="1348382" y="8930"/>
                </a:lnTo>
                <a:lnTo>
                  <a:pt x="1393031" y="8930"/>
                </a:lnTo>
                <a:lnTo>
                  <a:pt x="1437679" y="8930"/>
                </a:lnTo>
                <a:lnTo>
                  <a:pt x="1491257" y="8930"/>
                </a:lnTo>
                <a:lnTo>
                  <a:pt x="1535906" y="8930"/>
                </a:lnTo>
                <a:lnTo>
                  <a:pt x="1580554" y="8930"/>
                </a:lnTo>
                <a:lnTo>
                  <a:pt x="1625203" y="8930"/>
                </a:lnTo>
                <a:lnTo>
                  <a:pt x="1669851" y="8930"/>
                </a:lnTo>
                <a:lnTo>
                  <a:pt x="1714500" y="8930"/>
                </a:lnTo>
                <a:lnTo>
                  <a:pt x="1768078" y="8930"/>
                </a:lnTo>
                <a:lnTo>
                  <a:pt x="1803796" y="8930"/>
                </a:lnTo>
                <a:lnTo>
                  <a:pt x="1848445" y="8930"/>
                </a:lnTo>
                <a:lnTo>
                  <a:pt x="1893093" y="17859"/>
                </a:lnTo>
                <a:lnTo>
                  <a:pt x="1937742" y="8930"/>
                </a:lnTo>
                <a:lnTo>
                  <a:pt x="1973460" y="8930"/>
                </a:lnTo>
                <a:lnTo>
                  <a:pt x="2009179" y="17859"/>
                </a:lnTo>
                <a:lnTo>
                  <a:pt x="2044898" y="17859"/>
                </a:lnTo>
                <a:lnTo>
                  <a:pt x="2080617" y="17859"/>
                </a:lnTo>
                <a:lnTo>
                  <a:pt x="2116335" y="17859"/>
                </a:lnTo>
                <a:lnTo>
                  <a:pt x="2143125" y="17859"/>
                </a:lnTo>
                <a:lnTo>
                  <a:pt x="2169914" y="17859"/>
                </a:lnTo>
                <a:lnTo>
                  <a:pt x="2196703" y="17859"/>
                </a:lnTo>
                <a:lnTo>
                  <a:pt x="2223492" y="17859"/>
                </a:lnTo>
                <a:lnTo>
                  <a:pt x="2250281" y="17859"/>
                </a:lnTo>
                <a:lnTo>
                  <a:pt x="2268140" y="17859"/>
                </a:lnTo>
                <a:lnTo>
                  <a:pt x="2286000" y="17859"/>
                </a:lnTo>
                <a:lnTo>
                  <a:pt x="2303859" y="17859"/>
                </a:lnTo>
                <a:lnTo>
                  <a:pt x="2321718" y="8930"/>
                </a:lnTo>
                <a:lnTo>
                  <a:pt x="2330648" y="8930"/>
                </a:lnTo>
                <a:lnTo>
                  <a:pt x="2339578" y="8930"/>
                </a:lnTo>
                <a:lnTo>
                  <a:pt x="2348507" y="8930"/>
                </a:lnTo>
                <a:lnTo>
                  <a:pt x="2366367" y="8930"/>
                </a:lnTo>
                <a:lnTo>
                  <a:pt x="2366367" y="0"/>
                </a:lnTo>
                <a:lnTo>
                  <a:pt x="2384226" y="0"/>
                </a:lnTo>
                <a:lnTo>
                  <a:pt x="238422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4438055" y="5420320"/>
            <a:ext cx="1428751" cy="62509"/>
          </a:xfrm>
          <a:custGeom>
            <a:avLst/>
            <a:gdLst/>
            <a:ahLst/>
            <a:cxnLst/>
            <a:rect l="0" t="0" r="0" b="0"/>
            <a:pathLst>
              <a:path w="1428751" h="62509">
                <a:moveTo>
                  <a:pt x="0" y="0"/>
                </a:moveTo>
                <a:lnTo>
                  <a:pt x="8929" y="0"/>
                </a:lnTo>
                <a:lnTo>
                  <a:pt x="35718" y="0"/>
                </a:lnTo>
                <a:lnTo>
                  <a:pt x="53578" y="8930"/>
                </a:lnTo>
                <a:lnTo>
                  <a:pt x="89297" y="8930"/>
                </a:lnTo>
                <a:lnTo>
                  <a:pt x="116086" y="8930"/>
                </a:lnTo>
                <a:lnTo>
                  <a:pt x="133945" y="8930"/>
                </a:lnTo>
                <a:lnTo>
                  <a:pt x="169664" y="8930"/>
                </a:lnTo>
                <a:lnTo>
                  <a:pt x="196453" y="17860"/>
                </a:lnTo>
                <a:lnTo>
                  <a:pt x="232172" y="8930"/>
                </a:lnTo>
                <a:lnTo>
                  <a:pt x="267890" y="17860"/>
                </a:lnTo>
                <a:lnTo>
                  <a:pt x="294679" y="17860"/>
                </a:lnTo>
                <a:lnTo>
                  <a:pt x="330398" y="17860"/>
                </a:lnTo>
                <a:lnTo>
                  <a:pt x="366117" y="17860"/>
                </a:lnTo>
                <a:lnTo>
                  <a:pt x="410765" y="17860"/>
                </a:lnTo>
                <a:lnTo>
                  <a:pt x="446484" y="17860"/>
                </a:lnTo>
                <a:lnTo>
                  <a:pt x="482203" y="17860"/>
                </a:lnTo>
                <a:lnTo>
                  <a:pt x="517922" y="17860"/>
                </a:lnTo>
                <a:lnTo>
                  <a:pt x="553640" y="17860"/>
                </a:lnTo>
                <a:lnTo>
                  <a:pt x="589359" y="17860"/>
                </a:lnTo>
                <a:lnTo>
                  <a:pt x="634008" y="17860"/>
                </a:lnTo>
                <a:lnTo>
                  <a:pt x="669726" y="17860"/>
                </a:lnTo>
                <a:lnTo>
                  <a:pt x="705445" y="17860"/>
                </a:lnTo>
                <a:lnTo>
                  <a:pt x="741164" y="26789"/>
                </a:lnTo>
                <a:lnTo>
                  <a:pt x="776883" y="26789"/>
                </a:lnTo>
                <a:lnTo>
                  <a:pt x="812601" y="26789"/>
                </a:lnTo>
                <a:lnTo>
                  <a:pt x="857250" y="26789"/>
                </a:lnTo>
                <a:lnTo>
                  <a:pt x="892968" y="26789"/>
                </a:lnTo>
                <a:lnTo>
                  <a:pt x="928687" y="26789"/>
                </a:lnTo>
                <a:lnTo>
                  <a:pt x="964406" y="26789"/>
                </a:lnTo>
                <a:lnTo>
                  <a:pt x="1000125" y="35719"/>
                </a:lnTo>
                <a:lnTo>
                  <a:pt x="1026914" y="35719"/>
                </a:lnTo>
                <a:lnTo>
                  <a:pt x="1062633" y="35719"/>
                </a:lnTo>
                <a:lnTo>
                  <a:pt x="1098351" y="44649"/>
                </a:lnTo>
                <a:lnTo>
                  <a:pt x="1134070" y="44649"/>
                </a:lnTo>
                <a:lnTo>
                  <a:pt x="1160859" y="44649"/>
                </a:lnTo>
                <a:lnTo>
                  <a:pt x="1196578" y="44649"/>
                </a:lnTo>
                <a:lnTo>
                  <a:pt x="1223367" y="44649"/>
                </a:lnTo>
                <a:lnTo>
                  <a:pt x="1250156" y="44649"/>
                </a:lnTo>
                <a:lnTo>
                  <a:pt x="1268015" y="53578"/>
                </a:lnTo>
                <a:lnTo>
                  <a:pt x="1294804" y="53578"/>
                </a:lnTo>
                <a:lnTo>
                  <a:pt x="1321593" y="53578"/>
                </a:lnTo>
                <a:lnTo>
                  <a:pt x="1339453" y="53578"/>
                </a:lnTo>
                <a:lnTo>
                  <a:pt x="1357312" y="53578"/>
                </a:lnTo>
                <a:lnTo>
                  <a:pt x="1375172" y="53578"/>
                </a:lnTo>
                <a:lnTo>
                  <a:pt x="1384101" y="53578"/>
                </a:lnTo>
                <a:lnTo>
                  <a:pt x="1393031" y="62508"/>
                </a:lnTo>
                <a:lnTo>
                  <a:pt x="1401961" y="62508"/>
                </a:lnTo>
                <a:lnTo>
                  <a:pt x="1410890" y="53578"/>
                </a:lnTo>
                <a:lnTo>
                  <a:pt x="1419820" y="53578"/>
                </a:lnTo>
                <a:lnTo>
                  <a:pt x="1419820" y="53578"/>
                </a:lnTo>
                <a:lnTo>
                  <a:pt x="1428750" y="53578"/>
                </a:lnTo>
                <a:lnTo>
                  <a:pt x="1428750" y="53578"/>
                </a:lnTo>
                <a:lnTo>
                  <a:pt x="1428750" y="53578"/>
                </a:lnTo>
                <a:lnTo>
                  <a:pt x="1428750" y="62508"/>
                </a:lnTo>
                <a:lnTo>
                  <a:pt x="1428750" y="625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38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4544" y="274638"/>
            <a:ext cx="8229600" cy="1143000"/>
          </a:xfrm>
        </p:spPr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2008 American Elections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Hillary Clinton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Presidential candidate in 2008 but lost out to Barack Obama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Married to former president Bill Clinton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Career woman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Senator for New York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Incredibly intelligent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Appearance commented on in a negative way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t3.gstatic.com/images?q=tbn:ANd9GcQpMSffxoOlDiMulkAFbq_UXe66YuBwUkwpoR3GzC48NAzdRuQ2k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49776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/>
          <p:cNvSpPr/>
          <p:nvPr/>
        </p:nvSpPr>
        <p:spPr>
          <a:xfrm>
            <a:off x="946547" y="2196703"/>
            <a:ext cx="2268142" cy="53579"/>
          </a:xfrm>
          <a:custGeom>
            <a:avLst/>
            <a:gdLst/>
            <a:ahLst/>
            <a:cxnLst/>
            <a:rect l="0" t="0" r="0" b="0"/>
            <a:pathLst>
              <a:path w="2268142" h="53579">
                <a:moveTo>
                  <a:pt x="0" y="44648"/>
                </a:moveTo>
                <a:lnTo>
                  <a:pt x="0" y="44648"/>
                </a:lnTo>
                <a:lnTo>
                  <a:pt x="8930" y="44648"/>
                </a:lnTo>
                <a:lnTo>
                  <a:pt x="17859" y="44648"/>
                </a:lnTo>
                <a:lnTo>
                  <a:pt x="35719" y="44648"/>
                </a:lnTo>
                <a:lnTo>
                  <a:pt x="53578" y="44648"/>
                </a:lnTo>
                <a:lnTo>
                  <a:pt x="71437" y="44648"/>
                </a:lnTo>
                <a:lnTo>
                  <a:pt x="89297" y="44648"/>
                </a:lnTo>
                <a:lnTo>
                  <a:pt x="107156" y="44648"/>
                </a:lnTo>
                <a:lnTo>
                  <a:pt x="133945" y="44648"/>
                </a:lnTo>
                <a:lnTo>
                  <a:pt x="151805" y="44648"/>
                </a:lnTo>
                <a:lnTo>
                  <a:pt x="169664" y="44648"/>
                </a:lnTo>
                <a:lnTo>
                  <a:pt x="196453" y="44648"/>
                </a:lnTo>
                <a:lnTo>
                  <a:pt x="214312" y="44648"/>
                </a:lnTo>
                <a:lnTo>
                  <a:pt x="232172" y="44648"/>
                </a:lnTo>
                <a:lnTo>
                  <a:pt x="250031" y="44648"/>
                </a:lnTo>
                <a:lnTo>
                  <a:pt x="267891" y="44648"/>
                </a:lnTo>
                <a:lnTo>
                  <a:pt x="294680" y="44648"/>
                </a:lnTo>
                <a:lnTo>
                  <a:pt x="312539" y="44648"/>
                </a:lnTo>
                <a:lnTo>
                  <a:pt x="330398" y="44648"/>
                </a:lnTo>
                <a:lnTo>
                  <a:pt x="348258" y="53578"/>
                </a:lnTo>
                <a:lnTo>
                  <a:pt x="375047" y="53578"/>
                </a:lnTo>
                <a:lnTo>
                  <a:pt x="401836" y="44648"/>
                </a:lnTo>
                <a:lnTo>
                  <a:pt x="419695" y="53578"/>
                </a:lnTo>
                <a:lnTo>
                  <a:pt x="446484" y="53578"/>
                </a:lnTo>
                <a:lnTo>
                  <a:pt x="473273" y="53578"/>
                </a:lnTo>
                <a:lnTo>
                  <a:pt x="491133" y="53578"/>
                </a:lnTo>
                <a:lnTo>
                  <a:pt x="517922" y="53578"/>
                </a:lnTo>
                <a:lnTo>
                  <a:pt x="544711" y="53578"/>
                </a:lnTo>
                <a:lnTo>
                  <a:pt x="580430" y="53578"/>
                </a:lnTo>
                <a:lnTo>
                  <a:pt x="607219" y="53578"/>
                </a:lnTo>
                <a:lnTo>
                  <a:pt x="634008" y="44648"/>
                </a:lnTo>
                <a:lnTo>
                  <a:pt x="669726" y="44648"/>
                </a:lnTo>
                <a:lnTo>
                  <a:pt x="705445" y="44648"/>
                </a:lnTo>
                <a:lnTo>
                  <a:pt x="732234" y="44648"/>
                </a:lnTo>
                <a:lnTo>
                  <a:pt x="767953" y="44648"/>
                </a:lnTo>
                <a:lnTo>
                  <a:pt x="803672" y="44648"/>
                </a:lnTo>
                <a:lnTo>
                  <a:pt x="839391" y="44648"/>
                </a:lnTo>
                <a:lnTo>
                  <a:pt x="875109" y="35719"/>
                </a:lnTo>
                <a:lnTo>
                  <a:pt x="910828" y="35719"/>
                </a:lnTo>
                <a:lnTo>
                  <a:pt x="937617" y="35719"/>
                </a:lnTo>
                <a:lnTo>
                  <a:pt x="982266" y="35719"/>
                </a:lnTo>
                <a:lnTo>
                  <a:pt x="1009055" y="35719"/>
                </a:lnTo>
                <a:lnTo>
                  <a:pt x="1053703" y="35719"/>
                </a:lnTo>
                <a:lnTo>
                  <a:pt x="1089422" y="35719"/>
                </a:lnTo>
                <a:lnTo>
                  <a:pt x="1125141" y="26789"/>
                </a:lnTo>
                <a:lnTo>
                  <a:pt x="1160859" y="26789"/>
                </a:lnTo>
                <a:lnTo>
                  <a:pt x="1196578" y="26789"/>
                </a:lnTo>
                <a:lnTo>
                  <a:pt x="1232297" y="26789"/>
                </a:lnTo>
                <a:lnTo>
                  <a:pt x="1268016" y="26789"/>
                </a:lnTo>
                <a:lnTo>
                  <a:pt x="1303734" y="26789"/>
                </a:lnTo>
                <a:lnTo>
                  <a:pt x="1339453" y="26789"/>
                </a:lnTo>
                <a:lnTo>
                  <a:pt x="1375172" y="26789"/>
                </a:lnTo>
                <a:lnTo>
                  <a:pt x="1410891" y="26789"/>
                </a:lnTo>
                <a:lnTo>
                  <a:pt x="1446609" y="26789"/>
                </a:lnTo>
                <a:lnTo>
                  <a:pt x="1482328" y="17859"/>
                </a:lnTo>
                <a:lnTo>
                  <a:pt x="1518047" y="26789"/>
                </a:lnTo>
                <a:lnTo>
                  <a:pt x="1562695" y="26789"/>
                </a:lnTo>
                <a:lnTo>
                  <a:pt x="1598414" y="17859"/>
                </a:lnTo>
                <a:lnTo>
                  <a:pt x="1634133" y="17859"/>
                </a:lnTo>
                <a:lnTo>
                  <a:pt x="1678781" y="17859"/>
                </a:lnTo>
                <a:lnTo>
                  <a:pt x="1714500" y="17859"/>
                </a:lnTo>
                <a:lnTo>
                  <a:pt x="1759148" y="17859"/>
                </a:lnTo>
                <a:lnTo>
                  <a:pt x="1794867" y="17859"/>
                </a:lnTo>
                <a:lnTo>
                  <a:pt x="1830586" y="17859"/>
                </a:lnTo>
                <a:lnTo>
                  <a:pt x="1866305" y="17859"/>
                </a:lnTo>
                <a:lnTo>
                  <a:pt x="1902023" y="17859"/>
                </a:lnTo>
                <a:lnTo>
                  <a:pt x="1937742" y="17859"/>
                </a:lnTo>
                <a:lnTo>
                  <a:pt x="1964531" y="17859"/>
                </a:lnTo>
                <a:lnTo>
                  <a:pt x="2000250" y="17859"/>
                </a:lnTo>
                <a:lnTo>
                  <a:pt x="2027039" y="17859"/>
                </a:lnTo>
                <a:lnTo>
                  <a:pt x="2053828" y="17859"/>
                </a:lnTo>
                <a:lnTo>
                  <a:pt x="2080617" y="17859"/>
                </a:lnTo>
                <a:lnTo>
                  <a:pt x="2107406" y="17859"/>
                </a:lnTo>
                <a:lnTo>
                  <a:pt x="2125266" y="17859"/>
                </a:lnTo>
                <a:lnTo>
                  <a:pt x="2152055" y="17859"/>
                </a:lnTo>
                <a:lnTo>
                  <a:pt x="2169914" y="17859"/>
                </a:lnTo>
                <a:lnTo>
                  <a:pt x="2187773" y="17859"/>
                </a:lnTo>
                <a:lnTo>
                  <a:pt x="2196703" y="8930"/>
                </a:lnTo>
                <a:lnTo>
                  <a:pt x="2214562" y="8930"/>
                </a:lnTo>
                <a:lnTo>
                  <a:pt x="2223492" y="8930"/>
                </a:lnTo>
                <a:lnTo>
                  <a:pt x="2241351" y="8930"/>
                </a:lnTo>
                <a:lnTo>
                  <a:pt x="2241351" y="8930"/>
                </a:lnTo>
                <a:lnTo>
                  <a:pt x="2250281" y="8930"/>
                </a:lnTo>
                <a:lnTo>
                  <a:pt x="2259211" y="8930"/>
                </a:lnTo>
                <a:lnTo>
                  <a:pt x="2259211" y="8930"/>
                </a:lnTo>
                <a:lnTo>
                  <a:pt x="2268141" y="8930"/>
                </a:lnTo>
                <a:lnTo>
                  <a:pt x="2268141" y="8930"/>
                </a:lnTo>
                <a:lnTo>
                  <a:pt x="2268141" y="8930"/>
                </a:lnTo>
                <a:lnTo>
                  <a:pt x="2268141" y="8930"/>
                </a:lnTo>
                <a:lnTo>
                  <a:pt x="2268141" y="8930"/>
                </a:lnTo>
                <a:lnTo>
                  <a:pt x="2268141" y="0"/>
                </a:lnTo>
                <a:lnTo>
                  <a:pt x="2268141" y="8930"/>
                </a:lnTo>
                <a:lnTo>
                  <a:pt x="2268141" y="8930"/>
                </a:lnTo>
                <a:lnTo>
                  <a:pt x="2268141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5438180" y="3821906"/>
            <a:ext cx="2616399" cy="107157"/>
          </a:xfrm>
          <a:custGeom>
            <a:avLst/>
            <a:gdLst/>
            <a:ahLst/>
            <a:cxnLst/>
            <a:rect l="0" t="0" r="0" b="0"/>
            <a:pathLst>
              <a:path w="2616399" h="107157">
                <a:moveTo>
                  <a:pt x="0" y="53578"/>
                </a:moveTo>
                <a:lnTo>
                  <a:pt x="26789" y="53578"/>
                </a:lnTo>
                <a:lnTo>
                  <a:pt x="71437" y="44648"/>
                </a:lnTo>
                <a:lnTo>
                  <a:pt x="107156" y="53578"/>
                </a:lnTo>
                <a:lnTo>
                  <a:pt x="151804" y="53578"/>
                </a:lnTo>
                <a:lnTo>
                  <a:pt x="187523" y="53578"/>
                </a:lnTo>
                <a:lnTo>
                  <a:pt x="223242" y="53578"/>
                </a:lnTo>
                <a:lnTo>
                  <a:pt x="258961" y="53578"/>
                </a:lnTo>
                <a:lnTo>
                  <a:pt x="294679" y="53578"/>
                </a:lnTo>
                <a:lnTo>
                  <a:pt x="330398" y="53578"/>
                </a:lnTo>
                <a:lnTo>
                  <a:pt x="375047" y="53578"/>
                </a:lnTo>
                <a:lnTo>
                  <a:pt x="410765" y="53578"/>
                </a:lnTo>
                <a:lnTo>
                  <a:pt x="446484" y="53578"/>
                </a:lnTo>
                <a:lnTo>
                  <a:pt x="491133" y="53578"/>
                </a:lnTo>
                <a:lnTo>
                  <a:pt x="526851" y="53578"/>
                </a:lnTo>
                <a:lnTo>
                  <a:pt x="562570" y="53578"/>
                </a:lnTo>
                <a:lnTo>
                  <a:pt x="598289" y="53578"/>
                </a:lnTo>
                <a:lnTo>
                  <a:pt x="642937" y="53578"/>
                </a:lnTo>
                <a:lnTo>
                  <a:pt x="678656" y="53578"/>
                </a:lnTo>
                <a:lnTo>
                  <a:pt x="723304" y="44648"/>
                </a:lnTo>
                <a:lnTo>
                  <a:pt x="759023" y="53578"/>
                </a:lnTo>
                <a:lnTo>
                  <a:pt x="803672" y="44648"/>
                </a:lnTo>
                <a:lnTo>
                  <a:pt x="848320" y="44648"/>
                </a:lnTo>
                <a:lnTo>
                  <a:pt x="884039" y="44648"/>
                </a:lnTo>
                <a:lnTo>
                  <a:pt x="928687" y="44648"/>
                </a:lnTo>
                <a:lnTo>
                  <a:pt x="973336" y="35719"/>
                </a:lnTo>
                <a:lnTo>
                  <a:pt x="1017984" y="35719"/>
                </a:lnTo>
                <a:lnTo>
                  <a:pt x="1053703" y="35719"/>
                </a:lnTo>
                <a:lnTo>
                  <a:pt x="1098351" y="35719"/>
                </a:lnTo>
                <a:lnTo>
                  <a:pt x="1143000" y="26789"/>
                </a:lnTo>
                <a:lnTo>
                  <a:pt x="1187648" y="35719"/>
                </a:lnTo>
                <a:lnTo>
                  <a:pt x="1232297" y="26789"/>
                </a:lnTo>
                <a:lnTo>
                  <a:pt x="1276945" y="17859"/>
                </a:lnTo>
                <a:lnTo>
                  <a:pt x="1321593" y="17859"/>
                </a:lnTo>
                <a:lnTo>
                  <a:pt x="1366242" y="17859"/>
                </a:lnTo>
                <a:lnTo>
                  <a:pt x="1410890" y="17859"/>
                </a:lnTo>
                <a:lnTo>
                  <a:pt x="1446609" y="8930"/>
                </a:lnTo>
                <a:lnTo>
                  <a:pt x="1491258" y="8930"/>
                </a:lnTo>
                <a:lnTo>
                  <a:pt x="1535906" y="8930"/>
                </a:lnTo>
                <a:lnTo>
                  <a:pt x="1580554" y="8930"/>
                </a:lnTo>
                <a:lnTo>
                  <a:pt x="1625203" y="8930"/>
                </a:lnTo>
                <a:lnTo>
                  <a:pt x="1669851" y="8930"/>
                </a:lnTo>
                <a:lnTo>
                  <a:pt x="1714500" y="0"/>
                </a:lnTo>
                <a:lnTo>
                  <a:pt x="1759148" y="8930"/>
                </a:lnTo>
                <a:lnTo>
                  <a:pt x="1803797" y="8930"/>
                </a:lnTo>
                <a:lnTo>
                  <a:pt x="1848445" y="0"/>
                </a:lnTo>
                <a:lnTo>
                  <a:pt x="1893093" y="8930"/>
                </a:lnTo>
                <a:lnTo>
                  <a:pt x="1937742" y="8930"/>
                </a:lnTo>
                <a:lnTo>
                  <a:pt x="1973461" y="8930"/>
                </a:lnTo>
                <a:lnTo>
                  <a:pt x="2018109" y="8930"/>
                </a:lnTo>
                <a:lnTo>
                  <a:pt x="2062758" y="8930"/>
                </a:lnTo>
                <a:lnTo>
                  <a:pt x="2107406" y="8930"/>
                </a:lnTo>
                <a:lnTo>
                  <a:pt x="2143125" y="17859"/>
                </a:lnTo>
                <a:lnTo>
                  <a:pt x="2187773" y="17859"/>
                </a:lnTo>
                <a:lnTo>
                  <a:pt x="2223492" y="26789"/>
                </a:lnTo>
                <a:lnTo>
                  <a:pt x="2259211" y="26789"/>
                </a:lnTo>
                <a:lnTo>
                  <a:pt x="2294929" y="35719"/>
                </a:lnTo>
                <a:lnTo>
                  <a:pt x="2330648" y="35719"/>
                </a:lnTo>
                <a:lnTo>
                  <a:pt x="2366367" y="44648"/>
                </a:lnTo>
                <a:lnTo>
                  <a:pt x="2393156" y="53578"/>
                </a:lnTo>
                <a:lnTo>
                  <a:pt x="2428875" y="62508"/>
                </a:lnTo>
                <a:lnTo>
                  <a:pt x="2455664" y="62508"/>
                </a:lnTo>
                <a:lnTo>
                  <a:pt x="2473523" y="62508"/>
                </a:lnTo>
                <a:lnTo>
                  <a:pt x="2500312" y="71437"/>
                </a:lnTo>
                <a:lnTo>
                  <a:pt x="2527101" y="71437"/>
                </a:lnTo>
                <a:lnTo>
                  <a:pt x="2544961" y="80367"/>
                </a:lnTo>
                <a:lnTo>
                  <a:pt x="2562820" y="89297"/>
                </a:lnTo>
                <a:lnTo>
                  <a:pt x="2580679" y="89297"/>
                </a:lnTo>
                <a:lnTo>
                  <a:pt x="2589609" y="89297"/>
                </a:lnTo>
                <a:lnTo>
                  <a:pt x="2598539" y="98226"/>
                </a:lnTo>
                <a:lnTo>
                  <a:pt x="2607468" y="98226"/>
                </a:lnTo>
                <a:lnTo>
                  <a:pt x="2607468" y="98226"/>
                </a:lnTo>
                <a:lnTo>
                  <a:pt x="2616398" y="98226"/>
                </a:lnTo>
                <a:lnTo>
                  <a:pt x="2616398" y="107156"/>
                </a:lnTo>
                <a:lnTo>
                  <a:pt x="2607468" y="98226"/>
                </a:lnTo>
                <a:lnTo>
                  <a:pt x="2607468" y="98226"/>
                </a:lnTo>
                <a:lnTo>
                  <a:pt x="2607468" y="982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053703" y="4366617"/>
            <a:ext cx="2902150" cy="80368"/>
          </a:xfrm>
          <a:custGeom>
            <a:avLst/>
            <a:gdLst/>
            <a:ahLst/>
            <a:cxnLst/>
            <a:rect l="0" t="0" r="0" b="0"/>
            <a:pathLst>
              <a:path w="2902150" h="80368">
                <a:moveTo>
                  <a:pt x="0" y="53578"/>
                </a:moveTo>
                <a:lnTo>
                  <a:pt x="0" y="53578"/>
                </a:lnTo>
                <a:lnTo>
                  <a:pt x="26789" y="53578"/>
                </a:lnTo>
                <a:lnTo>
                  <a:pt x="53578" y="53578"/>
                </a:lnTo>
                <a:lnTo>
                  <a:pt x="80367" y="44648"/>
                </a:lnTo>
                <a:lnTo>
                  <a:pt x="107156" y="44648"/>
                </a:lnTo>
                <a:lnTo>
                  <a:pt x="133946" y="53578"/>
                </a:lnTo>
                <a:lnTo>
                  <a:pt x="169664" y="44648"/>
                </a:lnTo>
                <a:lnTo>
                  <a:pt x="205383" y="44648"/>
                </a:lnTo>
                <a:lnTo>
                  <a:pt x="250031" y="44648"/>
                </a:lnTo>
                <a:lnTo>
                  <a:pt x="285750" y="44648"/>
                </a:lnTo>
                <a:lnTo>
                  <a:pt x="330399" y="44648"/>
                </a:lnTo>
                <a:lnTo>
                  <a:pt x="383977" y="44648"/>
                </a:lnTo>
                <a:lnTo>
                  <a:pt x="428625" y="44648"/>
                </a:lnTo>
                <a:lnTo>
                  <a:pt x="482203" y="35719"/>
                </a:lnTo>
                <a:lnTo>
                  <a:pt x="535781" y="35719"/>
                </a:lnTo>
                <a:lnTo>
                  <a:pt x="598289" y="35719"/>
                </a:lnTo>
                <a:lnTo>
                  <a:pt x="660797" y="35719"/>
                </a:lnTo>
                <a:lnTo>
                  <a:pt x="732235" y="26789"/>
                </a:lnTo>
                <a:lnTo>
                  <a:pt x="803672" y="26789"/>
                </a:lnTo>
                <a:lnTo>
                  <a:pt x="875110" y="26789"/>
                </a:lnTo>
                <a:lnTo>
                  <a:pt x="955477" y="17859"/>
                </a:lnTo>
                <a:lnTo>
                  <a:pt x="1026914" y="8929"/>
                </a:lnTo>
                <a:lnTo>
                  <a:pt x="1107281" y="8929"/>
                </a:lnTo>
                <a:lnTo>
                  <a:pt x="1196578" y="8929"/>
                </a:lnTo>
                <a:lnTo>
                  <a:pt x="1276945" y="0"/>
                </a:lnTo>
                <a:lnTo>
                  <a:pt x="1357313" y="0"/>
                </a:lnTo>
                <a:lnTo>
                  <a:pt x="1446610" y="0"/>
                </a:lnTo>
                <a:lnTo>
                  <a:pt x="1535906" y="0"/>
                </a:lnTo>
                <a:lnTo>
                  <a:pt x="1634133" y="0"/>
                </a:lnTo>
                <a:lnTo>
                  <a:pt x="1723430" y="0"/>
                </a:lnTo>
                <a:lnTo>
                  <a:pt x="1812727" y="0"/>
                </a:lnTo>
                <a:lnTo>
                  <a:pt x="1902024" y="0"/>
                </a:lnTo>
                <a:lnTo>
                  <a:pt x="1991320" y="0"/>
                </a:lnTo>
                <a:lnTo>
                  <a:pt x="2080617" y="0"/>
                </a:lnTo>
                <a:lnTo>
                  <a:pt x="2160985" y="8929"/>
                </a:lnTo>
                <a:lnTo>
                  <a:pt x="2241352" y="17859"/>
                </a:lnTo>
                <a:lnTo>
                  <a:pt x="2321719" y="17859"/>
                </a:lnTo>
                <a:lnTo>
                  <a:pt x="2402086" y="26789"/>
                </a:lnTo>
                <a:lnTo>
                  <a:pt x="2473524" y="35719"/>
                </a:lnTo>
                <a:lnTo>
                  <a:pt x="2536031" y="44648"/>
                </a:lnTo>
                <a:lnTo>
                  <a:pt x="2598539" y="44648"/>
                </a:lnTo>
                <a:lnTo>
                  <a:pt x="2652117" y="62508"/>
                </a:lnTo>
                <a:lnTo>
                  <a:pt x="2705695" y="62508"/>
                </a:lnTo>
                <a:lnTo>
                  <a:pt x="2750344" y="62508"/>
                </a:lnTo>
                <a:lnTo>
                  <a:pt x="2786063" y="71437"/>
                </a:lnTo>
                <a:lnTo>
                  <a:pt x="2812852" y="71437"/>
                </a:lnTo>
                <a:lnTo>
                  <a:pt x="2839641" y="71437"/>
                </a:lnTo>
                <a:lnTo>
                  <a:pt x="2857500" y="71437"/>
                </a:lnTo>
                <a:lnTo>
                  <a:pt x="2875360" y="80367"/>
                </a:lnTo>
                <a:lnTo>
                  <a:pt x="2902149" y="80367"/>
                </a:lnTo>
                <a:lnTo>
                  <a:pt x="2902149" y="803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2920008" y="5527477"/>
            <a:ext cx="1607345" cy="62508"/>
          </a:xfrm>
          <a:custGeom>
            <a:avLst/>
            <a:gdLst/>
            <a:ahLst/>
            <a:cxnLst/>
            <a:rect l="0" t="0" r="0" b="0"/>
            <a:pathLst>
              <a:path w="1607345" h="62508">
                <a:moveTo>
                  <a:pt x="0" y="0"/>
                </a:moveTo>
                <a:lnTo>
                  <a:pt x="8930" y="0"/>
                </a:lnTo>
                <a:lnTo>
                  <a:pt x="35719" y="8929"/>
                </a:lnTo>
                <a:lnTo>
                  <a:pt x="62508" y="8929"/>
                </a:lnTo>
                <a:lnTo>
                  <a:pt x="89297" y="8929"/>
                </a:lnTo>
                <a:lnTo>
                  <a:pt x="107156" y="8929"/>
                </a:lnTo>
                <a:lnTo>
                  <a:pt x="133945" y="8929"/>
                </a:lnTo>
                <a:lnTo>
                  <a:pt x="160734" y="0"/>
                </a:lnTo>
                <a:lnTo>
                  <a:pt x="187523" y="0"/>
                </a:lnTo>
                <a:lnTo>
                  <a:pt x="214312" y="0"/>
                </a:lnTo>
                <a:lnTo>
                  <a:pt x="250031" y="0"/>
                </a:lnTo>
                <a:lnTo>
                  <a:pt x="276820" y="0"/>
                </a:lnTo>
                <a:lnTo>
                  <a:pt x="312539" y="0"/>
                </a:lnTo>
                <a:lnTo>
                  <a:pt x="348258" y="0"/>
                </a:lnTo>
                <a:lnTo>
                  <a:pt x="392906" y="0"/>
                </a:lnTo>
                <a:lnTo>
                  <a:pt x="428625" y="0"/>
                </a:lnTo>
                <a:lnTo>
                  <a:pt x="464344" y="0"/>
                </a:lnTo>
                <a:lnTo>
                  <a:pt x="508992" y="0"/>
                </a:lnTo>
                <a:lnTo>
                  <a:pt x="544711" y="0"/>
                </a:lnTo>
                <a:lnTo>
                  <a:pt x="589359" y="8929"/>
                </a:lnTo>
                <a:lnTo>
                  <a:pt x="634008" y="8929"/>
                </a:lnTo>
                <a:lnTo>
                  <a:pt x="669726" y="8929"/>
                </a:lnTo>
                <a:lnTo>
                  <a:pt x="723305" y="17859"/>
                </a:lnTo>
                <a:lnTo>
                  <a:pt x="759023" y="17859"/>
                </a:lnTo>
                <a:lnTo>
                  <a:pt x="803672" y="17859"/>
                </a:lnTo>
                <a:lnTo>
                  <a:pt x="848320" y="26789"/>
                </a:lnTo>
                <a:lnTo>
                  <a:pt x="892969" y="26789"/>
                </a:lnTo>
                <a:lnTo>
                  <a:pt x="937617" y="26789"/>
                </a:lnTo>
                <a:lnTo>
                  <a:pt x="982265" y="35718"/>
                </a:lnTo>
                <a:lnTo>
                  <a:pt x="1026914" y="35718"/>
                </a:lnTo>
                <a:lnTo>
                  <a:pt x="1071562" y="35718"/>
                </a:lnTo>
                <a:lnTo>
                  <a:pt x="1107281" y="35718"/>
                </a:lnTo>
                <a:lnTo>
                  <a:pt x="1151930" y="44648"/>
                </a:lnTo>
                <a:lnTo>
                  <a:pt x="1187648" y="44648"/>
                </a:lnTo>
                <a:lnTo>
                  <a:pt x="1223367" y="44648"/>
                </a:lnTo>
                <a:lnTo>
                  <a:pt x="1259086" y="44648"/>
                </a:lnTo>
                <a:lnTo>
                  <a:pt x="1294805" y="44648"/>
                </a:lnTo>
                <a:lnTo>
                  <a:pt x="1330523" y="44648"/>
                </a:lnTo>
                <a:lnTo>
                  <a:pt x="1357312" y="44648"/>
                </a:lnTo>
                <a:lnTo>
                  <a:pt x="1393031" y="44648"/>
                </a:lnTo>
                <a:lnTo>
                  <a:pt x="1419820" y="44648"/>
                </a:lnTo>
                <a:lnTo>
                  <a:pt x="1446609" y="53577"/>
                </a:lnTo>
                <a:lnTo>
                  <a:pt x="1473398" y="53577"/>
                </a:lnTo>
                <a:lnTo>
                  <a:pt x="1500187" y="62507"/>
                </a:lnTo>
                <a:lnTo>
                  <a:pt x="1518047" y="62507"/>
                </a:lnTo>
                <a:lnTo>
                  <a:pt x="1535906" y="62507"/>
                </a:lnTo>
                <a:lnTo>
                  <a:pt x="1553765" y="62507"/>
                </a:lnTo>
                <a:lnTo>
                  <a:pt x="1562695" y="62507"/>
                </a:lnTo>
                <a:lnTo>
                  <a:pt x="1580555" y="62507"/>
                </a:lnTo>
                <a:lnTo>
                  <a:pt x="1589484" y="62507"/>
                </a:lnTo>
                <a:lnTo>
                  <a:pt x="1589484" y="62507"/>
                </a:lnTo>
                <a:lnTo>
                  <a:pt x="1598414" y="62507"/>
                </a:lnTo>
                <a:lnTo>
                  <a:pt x="1598414" y="62507"/>
                </a:lnTo>
                <a:lnTo>
                  <a:pt x="1598414" y="62507"/>
                </a:lnTo>
                <a:lnTo>
                  <a:pt x="1598414" y="62507"/>
                </a:lnTo>
                <a:lnTo>
                  <a:pt x="1607344" y="62507"/>
                </a:lnTo>
                <a:lnTo>
                  <a:pt x="1607344" y="625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1098352" y="6116835"/>
            <a:ext cx="2035969" cy="44650"/>
          </a:xfrm>
          <a:custGeom>
            <a:avLst/>
            <a:gdLst/>
            <a:ahLst/>
            <a:cxnLst/>
            <a:rect l="0" t="0" r="0" b="0"/>
            <a:pathLst>
              <a:path w="2035969" h="44650">
                <a:moveTo>
                  <a:pt x="0" y="44649"/>
                </a:moveTo>
                <a:lnTo>
                  <a:pt x="0" y="44649"/>
                </a:lnTo>
                <a:lnTo>
                  <a:pt x="0" y="35719"/>
                </a:lnTo>
                <a:lnTo>
                  <a:pt x="0" y="35719"/>
                </a:lnTo>
                <a:lnTo>
                  <a:pt x="0" y="44649"/>
                </a:lnTo>
                <a:lnTo>
                  <a:pt x="0" y="44649"/>
                </a:lnTo>
                <a:lnTo>
                  <a:pt x="0" y="35719"/>
                </a:lnTo>
                <a:lnTo>
                  <a:pt x="8929" y="44649"/>
                </a:lnTo>
                <a:lnTo>
                  <a:pt x="8929" y="44649"/>
                </a:lnTo>
                <a:lnTo>
                  <a:pt x="17859" y="35719"/>
                </a:lnTo>
                <a:lnTo>
                  <a:pt x="26789" y="35719"/>
                </a:lnTo>
                <a:lnTo>
                  <a:pt x="35718" y="35719"/>
                </a:lnTo>
                <a:lnTo>
                  <a:pt x="53578" y="35719"/>
                </a:lnTo>
                <a:lnTo>
                  <a:pt x="71437" y="35719"/>
                </a:lnTo>
                <a:lnTo>
                  <a:pt x="89297" y="44649"/>
                </a:lnTo>
                <a:lnTo>
                  <a:pt x="107156" y="35719"/>
                </a:lnTo>
                <a:lnTo>
                  <a:pt x="133945" y="35719"/>
                </a:lnTo>
                <a:lnTo>
                  <a:pt x="160734" y="44649"/>
                </a:lnTo>
                <a:lnTo>
                  <a:pt x="187523" y="35719"/>
                </a:lnTo>
                <a:lnTo>
                  <a:pt x="214312" y="35719"/>
                </a:lnTo>
                <a:lnTo>
                  <a:pt x="250031" y="35719"/>
                </a:lnTo>
                <a:lnTo>
                  <a:pt x="276820" y="35719"/>
                </a:lnTo>
                <a:lnTo>
                  <a:pt x="312539" y="35719"/>
                </a:lnTo>
                <a:lnTo>
                  <a:pt x="348257" y="35719"/>
                </a:lnTo>
                <a:lnTo>
                  <a:pt x="383976" y="35719"/>
                </a:lnTo>
                <a:lnTo>
                  <a:pt x="419695" y="35719"/>
                </a:lnTo>
                <a:lnTo>
                  <a:pt x="446484" y="35719"/>
                </a:lnTo>
                <a:lnTo>
                  <a:pt x="482203" y="35719"/>
                </a:lnTo>
                <a:lnTo>
                  <a:pt x="517921" y="35719"/>
                </a:lnTo>
                <a:lnTo>
                  <a:pt x="544711" y="35719"/>
                </a:lnTo>
                <a:lnTo>
                  <a:pt x="580429" y="35719"/>
                </a:lnTo>
                <a:lnTo>
                  <a:pt x="616148" y="35719"/>
                </a:lnTo>
                <a:lnTo>
                  <a:pt x="651867" y="26789"/>
                </a:lnTo>
                <a:lnTo>
                  <a:pt x="678656" y="35719"/>
                </a:lnTo>
                <a:lnTo>
                  <a:pt x="714375" y="26789"/>
                </a:lnTo>
                <a:lnTo>
                  <a:pt x="750093" y="26789"/>
                </a:lnTo>
                <a:lnTo>
                  <a:pt x="776882" y="26789"/>
                </a:lnTo>
                <a:lnTo>
                  <a:pt x="812601" y="26789"/>
                </a:lnTo>
                <a:lnTo>
                  <a:pt x="848320" y="17860"/>
                </a:lnTo>
                <a:lnTo>
                  <a:pt x="884039" y="17860"/>
                </a:lnTo>
                <a:lnTo>
                  <a:pt x="919757" y="17860"/>
                </a:lnTo>
                <a:lnTo>
                  <a:pt x="955476" y="17860"/>
                </a:lnTo>
                <a:lnTo>
                  <a:pt x="982265" y="17860"/>
                </a:lnTo>
                <a:lnTo>
                  <a:pt x="1017984" y="17860"/>
                </a:lnTo>
                <a:lnTo>
                  <a:pt x="1062632" y="17860"/>
                </a:lnTo>
                <a:lnTo>
                  <a:pt x="1098351" y="17860"/>
                </a:lnTo>
                <a:lnTo>
                  <a:pt x="1134070" y="17860"/>
                </a:lnTo>
                <a:lnTo>
                  <a:pt x="1169789" y="17860"/>
                </a:lnTo>
                <a:lnTo>
                  <a:pt x="1196578" y="8930"/>
                </a:lnTo>
                <a:lnTo>
                  <a:pt x="1232296" y="8930"/>
                </a:lnTo>
                <a:lnTo>
                  <a:pt x="1276945" y="8930"/>
                </a:lnTo>
                <a:lnTo>
                  <a:pt x="1312664" y="8930"/>
                </a:lnTo>
                <a:lnTo>
                  <a:pt x="1348382" y="8930"/>
                </a:lnTo>
                <a:lnTo>
                  <a:pt x="1384101" y="17860"/>
                </a:lnTo>
                <a:lnTo>
                  <a:pt x="1419820" y="8930"/>
                </a:lnTo>
                <a:lnTo>
                  <a:pt x="1455539" y="8930"/>
                </a:lnTo>
                <a:lnTo>
                  <a:pt x="1491257" y="17860"/>
                </a:lnTo>
                <a:lnTo>
                  <a:pt x="1526976" y="17860"/>
                </a:lnTo>
                <a:lnTo>
                  <a:pt x="1562695" y="8930"/>
                </a:lnTo>
                <a:lnTo>
                  <a:pt x="1589484" y="17860"/>
                </a:lnTo>
                <a:lnTo>
                  <a:pt x="1625203" y="17860"/>
                </a:lnTo>
                <a:lnTo>
                  <a:pt x="1651992" y="17860"/>
                </a:lnTo>
                <a:lnTo>
                  <a:pt x="1687711" y="17860"/>
                </a:lnTo>
                <a:lnTo>
                  <a:pt x="1714500" y="17860"/>
                </a:lnTo>
                <a:lnTo>
                  <a:pt x="1741289" y="17860"/>
                </a:lnTo>
                <a:lnTo>
                  <a:pt x="1768078" y="17860"/>
                </a:lnTo>
                <a:lnTo>
                  <a:pt x="1794867" y="17860"/>
                </a:lnTo>
                <a:lnTo>
                  <a:pt x="1821656" y="17860"/>
                </a:lnTo>
                <a:lnTo>
                  <a:pt x="1839515" y="17860"/>
                </a:lnTo>
                <a:lnTo>
                  <a:pt x="1866304" y="17860"/>
                </a:lnTo>
                <a:lnTo>
                  <a:pt x="1884164" y="17860"/>
                </a:lnTo>
                <a:lnTo>
                  <a:pt x="1902023" y="8930"/>
                </a:lnTo>
                <a:lnTo>
                  <a:pt x="1919882" y="8930"/>
                </a:lnTo>
                <a:lnTo>
                  <a:pt x="1928812" y="17860"/>
                </a:lnTo>
                <a:lnTo>
                  <a:pt x="1946671" y="8930"/>
                </a:lnTo>
                <a:lnTo>
                  <a:pt x="1955601" y="8930"/>
                </a:lnTo>
                <a:lnTo>
                  <a:pt x="1973461" y="8930"/>
                </a:lnTo>
                <a:lnTo>
                  <a:pt x="1982390" y="8930"/>
                </a:lnTo>
                <a:lnTo>
                  <a:pt x="1991320" y="8930"/>
                </a:lnTo>
                <a:lnTo>
                  <a:pt x="2000250" y="8930"/>
                </a:lnTo>
                <a:lnTo>
                  <a:pt x="2009179" y="8930"/>
                </a:lnTo>
                <a:lnTo>
                  <a:pt x="2018109" y="8930"/>
                </a:lnTo>
                <a:lnTo>
                  <a:pt x="2018109" y="8930"/>
                </a:lnTo>
                <a:lnTo>
                  <a:pt x="2027039" y="8930"/>
                </a:lnTo>
                <a:lnTo>
                  <a:pt x="2027039" y="0"/>
                </a:lnTo>
                <a:lnTo>
                  <a:pt x="2027039" y="0"/>
                </a:lnTo>
                <a:lnTo>
                  <a:pt x="2027039" y="8930"/>
                </a:lnTo>
                <a:lnTo>
                  <a:pt x="2027039" y="0"/>
                </a:lnTo>
                <a:lnTo>
                  <a:pt x="2027039" y="0"/>
                </a:lnTo>
                <a:lnTo>
                  <a:pt x="2027039" y="8930"/>
                </a:lnTo>
                <a:lnTo>
                  <a:pt x="2027039" y="8930"/>
                </a:lnTo>
                <a:lnTo>
                  <a:pt x="2027039" y="8930"/>
                </a:lnTo>
                <a:lnTo>
                  <a:pt x="2027039" y="8930"/>
                </a:lnTo>
                <a:lnTo>
                  <a:pt x="2035968" y="8930"/>
                </a:lnTo>
                <a:lnTo>
                  <a:pt x="2035968" y="8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6697266" y="6063257"/>
            <a:ext cx="1678781" cy="133946"/>
          </a:xfrm>
          <a:custGeom>
            <a:avLst/>
            <a:gdLst/>
            <a:ahLst/>
            <a:cxnLst/>
            <a:rect l="0" t="0" r="0" b="0"/>
            <a:pathLst>
              <a:path w="1678781" h="133946">
                <a:moveTo>
                  <a:pt x="0" y="8930"/>
                </a:moveTo>
                <a:lnTo>
                  <a:pt x="17859" y="0"/>
                </a:lnTo>
                <a:lnTo>
                  <a:pt x="53578" y="8930"/>
                </a:lnTo>
                <a:lnTo>
                  <a:pt x="89297" y="17859"/>
                </a:lnTo>
                <a:lnTo>
                  <a:pt x="125015" y="17859"/>
                </a:lnTo>
                <a:lnTo>
                  <a:pt x="151804" y="35719"/>
                </a:lnTo>
                <a:lnTo>
                  <a:pt x="187523" y="35719"/>
                </a:lnTo>
                <a:lnTo>
                  <a:pt x="214312" y="35719"/>
                </a:lnTo>
                <a:lnTo>
                  <a:pt x="250031" y="44648"/>
                </a:lnTo>
                <a:lnTo>
                  <a:pt x="285750" y="53578"/>
                </a:lnTo>
                <a:lnTo>
                  <a:pt x="312539" y="53578"/>
                </a:lnTo>
                <a:lnTo>
                  <a:pt x="348257" y="62508"/>
                </a:lnTo>
                <a:lnTo>
                  <a:pt x="383976" y="62508"/>
                </a:lnTo>
                <a:lnTo>
                  <a:pt x="410765" y="62508"/>
                </a:lnTo>
                <a:lnTo>
                  <a:pt x="446484" y="71438"/>
                </a:lnTo>
                <a:lnTo>
                  <a:pt x="482203" y="80367"/>
                </a:lnTo>
                <a:lnTo>
                  <a:pt x="517922" y="80367"/>
                </a:lnTo>
                <a:lnTo>
                  <a:pt x="553640" y="80367"/>
                </a:lnTo>
                <a:lnTo>
                  <a:pt x="580429" y="89297"/>
                </a:lnTo>
                <a:lnTo>
                  <a:pt x="616148" y="89297"/>
                </a:lnTo>
                <a:lnTo>
                  <a:pt x="651867" y="89297"/>
                </a:lnTo>
                <a:lnTo>
                  <a:pt x="687586" y="89297"/>
                </a:lnTo>
                <a:lnTo>
                  <a:pt x="714375" y="89297"/>
                </a:lnTo>
                <a:lnTo>
                  <a:pt x="750093" y="89297"/>
                </a:lnTo>
                <a:lnTo>
                  <a:pt x="785812" y="89297"/>
                </a:lnTo>
                <a:lnTo>
                  <a:pt x="821531" y="89297"/>
                </a:lnTo>
                <a:lnTo>
                  <a:pt x="857250" y="89297"/>
                </a:lnTo>
                <a:lnTo>
                  <a:pt x="892968" y="89297"/>
                </a:lnTo>
                <a:lnTo>
                  <a:pt x="919757" y="98227"/>
                </a:lnTo>
                <a:lnTo>
                  <a:pt x="955476" y="89297"/>
                </a:lnTo>
                <a:lnTo>
                  <a:pt x="991195" y="98227"/>
                </a:lnTo>
                <a:lnTo>
                  <a:pt x="1026914" y="98227"/>
                </a:lnTo>
                <a:lnTo>
                  <a:pt x="1062632" y="98227"/>
                </a:lnTo>
                <a:lnTo>
                  <a:pt x="1089422" y="98227"/>
                </a:lnTo>
                <a:lnTo>
                  <a:pt x="1125140" y="98227"/>
                </a:lnTo>
                <a:lnTo>
                  <a:pt x="1160859" y="98227"/>
                </a:lnTo>
                <a:lnTo>
                  <a:pt x="1187648" y="98227"/>
                </a:lnTo>
                <a:lnTo>
                  <a:pt x="1223367" y="107156"/>
                </a:lnTo>
                <a:lnTo>
                  <a:pt x="1259086" y="107156"/>
                </a:lnTo>
                <a:lnTo>
                  <a:pt x="1285875" y="107156"/>
                </a:lnTo>
                <a:lnTo>
                  <a:pt x="1312664" y="107156"/>
                </a:lnTo>
                <a:lnTo>
                  <a:pt x="1339453" y="116086"/>
                </a:lnTo>
                <a:lnTo>
                  <a:pt x="1366242" y="116086"/>
                </a:lnTo>
                <a:lnTo>
                  <a:pt x="1393031" y="116086"/>
                </a:lnTo>
                <a:lnTo>
                  <a:pt x="1419820" y="125016"/>
                </a:lnTo>
                <a:lnTo>
                  <a:pt x="1446609" y="125016"/>
                </a:lnTo>
                <a:lnTo>
                  <a:pt x="1464468" y="116086"/>
                </a:lnTo>
                <a:lnTo>
                  <a:pt x="1491257" y="125016"/>
                </a:lnTo>
                <a:lnTo>
                  <a:pt x="1509116" y="125016"/>
                </a:lnTo>
                <a:lnTo>
                  <a:pt x="1526975" y="125016"/>
                </a:lnTo>
                <a:lnTo>
                  <a:pt x="1544835" y="125016"/>
                </a:lnTo>
                <a:lnTo>
                  <a:pt x="1562694" y="133945"/>
                </a:lnTo>
                <a:lnTo>
                  <a:pt x="1571624" y="125016"/>
                </a:lnTo>
                <a:lnTo>
                  <a:pt x="1589483" y="125016"/>
                </a:lnTo>
                <a:lnTo>
                  <a:pt x="1598413" y="133945"/>
                </a:lnTo>
                <a:lnTo>
                  <a:pt x="1616272" y="133945"/>
                </a:lnTo>
                <a:lnTo>
                  <a:pt x="1625202" y="125016"/>
                </a:lnTo>
                <a:lnTo>
                  <a:pt x="1634132" y="133945"/>
                </a:lnTo>
                <a:lnTo>
                  <a:pt x="1643061" y="133945"/>
                </a:lnTo>
                <a:lnTo>
                  <a:pt x="1643061" y="125016"/>
                </a:lnTo>
                <a:lnTo>
                  <a:pt x="1651991" y="133945"/>
                </a:lnTo>
                <a:lnTo>
                  <a:pt x="1660921" y="125016"/>
                </a:lnTo>
                <a:lnTo>
                  <a:pt x="1660921" y="125016"/>
                </a:lnTo>
                <a:lnTo>
                  <a:pt x="1669850" y="125016"/>
                </a:lnTo>
                <a:lnTo>
                  <a:pt x="1669850" y="125016"/>
                </a:lnTo>
                <a:lnTo>
                  <a:pt x="1669850" y="125016"/>
                </a:lnTo>
                <a:lnTo>
                  <a:pt x="1678780" y="116086"/>
                </a:lnTo>
                <a:lnTo>
                  <a:pt x="167878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7750969" y="1812726"/>
            <a:ext cx="17860" cy="17861"/>
          </a:xfrm>
          <a:custGeom>
            <a:avLst/>
            <a:gdLst/>
            <a:ahLst/>
            <a:cxnLst/>
            <a:rect l="0" t="0" r="0" b="0"/>
            <a:pathLst>
              <a:path w="17860" h="17861">
                <a:moveTo>
                  <a:pt x="0" y="8930"/>
                </a:moveTo>
                <a:lnTo>
                  <a:pt x="0" y="8930"/>
                </a:lnTo>
                <a:lnTo>
                  <a:pt x="0" y="0"/>
                </a:lnTo>
                <a:lnTo>
                  <a:pt x="8929" y="0"/>
                </a:lnTo>
                <a:lnTo>
                  <a:pt x="8929" y="8930"/>
                </a:lnTo>
                <a:lnTo>
                  <a:pt x="17859" y="17860"/>
                </a:lnTo>
                <a:lnTo>
                  <a:pt x="17859" y="178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657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u="sng" dirty="0">
                <a:solidFill>
                  <a:srgbClr val="002060"/>
                </a:solidFill>
                <a:hlinkClick r:id="rId2"/>
              </a:rPr>
              <a:t>https://www.youtube.com/watch?v=vSOLz1YBFG0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en-GB" dirty="0" smtClean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What does the clip show you about how women in politics are presented in the media?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(</a:t>
            </a:r>
            <a:r>
              <a:rPr lang="en-GB" dirty="0">
                <a:solidFill>
                  <a:srgbClr val="002060"/>
                </a:solidFill>
              </a:rPr>
              <a:t>only first 2 minutes – until “pretty, beautiful</a:t>
            </a:r>
            <a:r>
              <a:rPr lang="en-GB" dirty="0" smtClean="0">
                <a:solidFill>
                  <a:srgbClr val="002060"/>
                </a:solidFill>
              </a:rPr>
              <a:t>”)</a:t>
            </a:r>
            <a:endParaRPr lang="en-GB" dirty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7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We will now read through an excerpt from “</a:t>
            </a:r>
            <a:r>
              <a:rPr lang="en-GB" dirty="0" err="1" smtClean="0">
                <a:solidFill>
                  <a:srgbClr val="002060"/>
                </a:solidFill>
              </a:rPr>
              <a:t>Bossypants</a:t>
            </a:r>
            <a:r>
              <a:rPr lang="en-GB" dirty="0" smtClean="0">
                <a:solidFill>
                  <a:srgbClr val="002060"/>
                </a:solidFill>
              </a:rPr>
              <a:t>” where Fey informs the reader what a photo shoot is like.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://littlereadwritinghood.files.wordpress.com/2012/01/bossypant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4297">
            <a:off x="6173284" y="2882171"/>
            <a:ext cx="2631821" cy="398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78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New words: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97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How does Fey make her writing entertaining for a reader?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Find quotes to support your ideas.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25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How can we ensure we interest our readers when we write to inform?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72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Describe an experience that you have had that others might not have had.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Remember to interest your reader!</a:t>
            </a:r>
            <a:endParaRPr lang="en-GB" sz="40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i.dailymail.co.uk/i/pix/2009/03/19/article-1163275-03F91591000005DC-764_468x32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17232"/>
            <a:ext cx="1762706" cy="12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d/d2/Westfield_stratford_city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996450"/>
            <a:ext cx="2312818" cy="173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thefa.com/~/media/images/thefaportal/governance/safeguarding/safeguarding%20refresh/thinking-of-becoming-a-welfare-officer.ashx?w=620&amp;h=349&amp;c=facupgallery&amp;as=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025309"/>
            <a:ext cx="2481307" cy="139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6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Read through your description.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How successful is it in engaging a reader?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How could it be more successful?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61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If a firm has two candidates, and one is male and one female, but both are equally qualified, who should get the job?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6296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6.3.15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88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If a firm has two candidates, and one is male and one female, but the man is more qualified, who should get the job?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6296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6.3.15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600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To begin: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If a firm has two candidates, and one is male and one female, and the man is more qualified but the firm currently has </a:t>
            </a:r>
            <a:r>
              <a:rPr lang="en-GB" sz="4000" b="1" dirty="0" smtClean="0">
                <a:solidFill>
                  <a:srgbClr val="002060"/>
                </a:solidFill>
              </a:rPr>
              <a:t>no female employees</a:t>
            </a:r>
            <a:r>
              <a:rPr lang="en-GB" sz="4000" dirty="0" smtClean="0">
                <a:solidFill>
                  <a:srgbClr val="002060"/>
                </a:solidFill>
              </a:rPr>
              <a:t>, who should get the job?</a:t>
            </a:r>
            <a:endParaRPr lang="en-GB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6296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6.3.15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573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Today we will explore how writing to argue can be made effective.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1562100" y="2560320"/>
            <a:ext cx="4366261" cy="190501"/>
          </a:xfrm>
          <a:custGeom>
            <a:avLst/>
            <a:gdLst/>
            <a:ahLst/>
            <a:cxnLst/>
            <a:rect l="0" t="0" r="0" b="0"/>
            <a:pathLst>
              <a:path w="4366261" h="190501">
                <a:moveTo>
                  <a:pt x="0" y="190500"/>
                </a:moveTo>
                <a:lnTo>
                  <a:pt x="0" y="190500"/>
                </a:lnTo>
                <a:lnTo>
                  <a:pt x="22860" y="182880"/>
                </a:lnTo>
                <a:lnTo>
                  <a:pt x="38100" y="182880"/>
                </a:lnTo>
                <a:lnTo>
                  <a:pt x="68580" y="190500"/>
                </a:lnTo>
                <a:lnTo>
                  <a:pt x="99060" y="182880"/>
                </a:lnTo>
                <a:lnTo>
                  <a:pt x="137160" y="167640"/>
                </a:lnTo>
                <a:lnTo>
                  <a:pt x="175260" y="175260"/>
                </a:lnTo>
                <a:lnTo>
                  <a:pt x="205740" y="167640"/>
                </a:lnTo>
                <a:lnTo>
                  <a:pt x="251460" y="152400"/>
                </a:lnTo>
                <a:lnTo>
                  <a:pt x="289560" y="160020"/>
                </a:lnTo>
                <a:lnTo>
                  <a:pt x="327660" y="152400"/>
                </a:lnTo>
                <a:lnTo>
                  <a:pt x="373380" y="137160"/>
                </a:lnTo>
                <a:lnTo>
                  <a:pt x="419100" y="137160"/>
                </a:lnTo>
                <a:lnTo>
                  <a:pt x="464820" y="137160"/>
                </a:lnTo>
                <a:lnTo>
                  <a:pt x="502920" y="121920"/>
                </a:lnTo>
                <a:lnTo>
                  <a:pt x="548640" y="121920"/>
                </a:lnTo>
                <a:lnTo>
                  <a:pt x="594360" y="121920"/>
                </a:lnTo>
                <a:lnTo>
                  <a:pt x="647700" y="114300"/>
                </a:lnTo>
                <a:lnTo>
                  <a:pt x="693420" y="106680"/>
                </a:lnTo>
                <a:lnTo>
                  <a:pt x="746760" y="106680"/>
                </a:lnTo>
                <a:lnTo>
                  <a:pt x="792480" y="106680"/>
                </a:lnTo>
                <a:lnTo>
                  <a:pt x="845820" y="91440"/>
                </a:lnTo>
                <a:lnTo>
                  <a:pt x="899160" y="91440"/>
                </a:lnTo>
                <a:lnTo>
                  <a:pt x="952500" y="91440"/>
                </a:lnTo>
                <a:lnTo>
                  <a:pt x="1005840" y="83820"/>
                </a:lnTo>
                <a:lnTo>
                  <a:pt x="1051560" y="83820"/>
                </a:lnTo>
                <a:lnTo>
                  <a:pt x="1104900" y="83820"/>
                </a:lnTo>
                <a:lnTo>
                  <a:pt x="1158240" y="76200"/>
                </a:lnTo>
                <a:lnTo>
                  <a:pt x="1203960" y="68580"/>
                </a:lnTo>
                <a:lnTo>
                  <a:pt x="1249680" y="76200"/>
                </a:lnTo>
                <a:lnTo>
                  <a:pt x="1303020" y="68580"/>
                </a:lnTo>
                <a:lnTo>
                  <a:pt x="1348740" y="60960"/>
                </a:lnTo>
                <a:lnTo>
                  <a:pt x="1402080" y="60960"/>
                </a:lnTo>
                <a:lnTo>
                  <a:pt x="1455420" y="60960"/>
                </a:lnTo>
                <a:lnTo>
                  <a:pt x="1501140" y="53340"/>
                </a:lnTo>
                <a:lnTo>
                  <a:pt x="1546860" y="45720"/>
                </a:lnTo>
                <a:lnTo>
                  <a:pt x="1600200" y="53340"/>
                </a:lnTo>
                <a:lnTo>
                  <a:pt x="1645920" y="45720"/>
                </a:lnTo>
                <a:lnTo>
                  <a:pt x="1699260" y="38100"/>
                </a:lnTo>
                <a:lnTo>
                  <a:pt x="1744980" y="45720"/>
                </a:lnTo>
                <a:lnTo>
                  <a:pt x="1798320" y="38100"/>
                </a:lnTo>
                <a:lnTo>
                  <a:pt x="1844040" y="30480"/>
                </a:lnTo>
                <a:lnTo>
                  <a:pt x="1897380" y="30480"/>
                </a:lnTo>
                <a:lnTo>
                  <a:pt x="1943100" y="30480"/>
                </a:lnTo>
                <a:lnTo>
                  <a:pt x="1996440" y="22860"/>
                </a:lnTo>
                <a:lnTo>
                  <a:pt x="2049780" y="30480"/>
                </a:lnTo>
                <a:lnTo>
                  <a:pt x="2095500" y="22860"/>
                </a:lnTo>
                <a:lnTo>
                  <a:pt x="2148840" y="15240"/>
                </a:lnTo>
                <a:lnTo>
                  <a:pt x="2202180" y="15240"/>
                </a:lnTo>
                <a:lnTo>
                  <a:pt x="2255520" y="22860"/>
                </a:lnTo>
                <a:lnTo>
                  <a:pt x="2308860" y="7620"/>
                </a:lnTo>
                <a:lnTo>
                  <a:pt x="2354580" y="7620"/>
                </a:lnTo>
                <a:lnTo>
                  <a:pt x="2407920" y="15240"/>
                </a:lnTo>
                <a:lnTo>
                  <a:pt x="2461260" y="7620"/>
                </a:lnTo>
                <a:lnTo>
                  <a:pt x="2514600" y="7620"/>
                </a:lnTo>
                <a:lnTo>
                  <a:pt x="2560320" y="7620"/>
                </a:lnTo>
                <a:lnTo>
                  <a:pt x="2621280" y="7620"/>
                </a:lnTo>
                <a:lnTo>
                  <a:pt x="2667000" y="0"/>
                </a:lnTo>
                <a:lnTo>
                  <a:pt x="2720340" y="7620"/>
                </a:lnTo>
                <a:lnTo>
                  <a:pt x="2766060" y="7620"/>
                </a:lnTo>
                <a:lnTo>
                  <a:pt x="2811780" y="0"/>
                </a:lnTo>
                <a:lnTo>
                  <a:pt x="2865120" y="0"/>
                </a:lnTo>
                <a:lnTo>
                  <a:pt x="2910840" y="7620"/>
                </a:lnTo>
                <a:lnTo>
                  <a:pt x="2964180" y="0"/>
                </a:lnTo>
                <a:lnTo>
                  <a:pt x="3009900" y="0"/>
                </a:lnTo>
                <a:lnTo>
                  <a:pt x="3055620" y="7620"/>
                </a:lnTo>
                <a:lnTo>
                  <a:pt x="3108960" y="7620"/>
                </a:lnTo>
                <a:lnTo>
                  <a:pt x="3154680" y="0"/>
                </a:lnTo>
                <a:lnTo>
                  <a:pt x="3200400" y="7620"/>
                </a:lnTo>
                <a:lnTo>
                  <a:pt x="3253740" y="7620"/>
                </a:lnTo>
                <a:lnTo>
                  <a:pt x="3299460" y="7620"/>
                </a:lnTo>
                <a:lnTo>
                  <a:pt x="3352800" y="15240"/>
                </a:lnTo>
                <a:lnTo>
                  <a:pt x="3398520" y="22860"/>
                </a:lnTo>
                <a:lnTo>
                  <a:pt x="3444240" y="15240"/>
                </a:lnTo>
                <a:lnTo>
                  <a:pt x="3489960" y="22860"/>
                </a:lnTo>
                <a:lnTo>
                  <a:pt x="3535680" y="30480"/>
                </a:lnTo>
                <a:lnTo>
                  <a:pt x="3581400" y="22860"/>
                </a:lnTo>
                <a:lnTo>
                  <a:pt x="3627120" y="30480"/>
                </a:lnTo>
                <a:lnTo>
                  <a:pt x="3672840" y="38100"/>
                </a:lnTo>
                <a:lnTo>
                  <a:pt x="3718560" y="45720"/>
                </a:lnTo>
                <a:lnTo>
                  <a:pt x="3764280" y="45720"/>
                </a:lnTo>
                <a:lnTo>
                  <a:pt x="3810000" y="60960"/>
                </a:lnTo>
                <a:lnTo>
                  <a:pt x="3855720" y="60960"/>
                </a:lnTo>
                <a:lnTo>
                  <a:pt x="3901440" y="60960"/>
                </a:lnTo>
                <a:lnTo>
                  <a:pt x="3931920" y="76200"/>
                </a:lnTo>
                <a:lnTo>
                  <a:pt x="3977640" y="83820"/>
                </a:lnTo>
                <a:lnTo>
                  <a:pt x="4015740" y="83820"/>
                </a:lnTo>
                <a:lnTo>
                  <a:pt x="4053840" y="91440"/>
                </a:lnTo>
                <a:lnTo>
                  <a:pt x="4084320" y="99060"/>
                </a:lnTo>
                <a:lnTo>
                  <a:pt x="4114800" y="99060"/>
                </a:lnTo>
                <a:lnTo>
                  <a:pt x="4145280" y="99060"/>
                </a:lnTo>
                <a:lnTo>
                  <a:pt x="4175760" y="114300"/>
                </a:lnTo>
                <a:lnTo>
                  <a:pt x="4198620" y="114300"/>
                </a:lnTo>
                <a:lnTo>
                  <a:pt x="4221480" y="114300"/>
                </a:lnTo>
                <a:lnTo>
                  <a:pt x="4251960" y="121920"/>
                </a:lnTo>
                <a:lnTo>
                  <a:pt x="4267200" y="121920"/>
                </a:lnTo>
                <a:lnTo>
                  <a:pt x="4290060" y="121920"/>
                </a:lnTo>
                <a:lnTo>
                  <a:pt x="4305300" y="121920"/>
                </a:lnTo>
                <a:lnTo>
                  <a:pt x="4320540" y="129540"/>
                </a:lnTo>
                <a:lnTo>
                  <a:pt x="4335780" y="121920"/>
                </a:lnTo>
                <a:lnTo>
                  <a:pt x="4343400" y="121920"/>
                </a:lnTo>
                <a:lnTo>
                  <a:pt x="4351020" y="129540"/>
                </a:lnTo>
                <a:lnTo>
                  <a:pt x="4358640" y="129540"/>
                </a:lnTo>
                <a:lnTo>
                  <a:pt x="4358640" y="121920"/>
                </a:lnTo>
                <a:lnTo>
                  <a:pt x="4358640" y="129540"/>
                </a:lnTo>
                <a:lnTo>
                  <a:pt x="4366260" y="121920"/>
                </a:lnTo>
                <a:lnTo>
                  <a:pt x="4366260" y="121920"/>
                </a:lnTo>
                <a:lnTo>
                  <a:pt x="4366260" y="129540"/>
                </a:lnTo>
                <a:lnTo>
                  <a:pt x="4366260" y="129540"/>
                </a:lnTo>
                <a:lnTo>
                  <a:pt x="4366260" y="121920"/>
                </a:lnTo>
                <a:lnTo>
                  <a:pt x="4366260" y="121920"/>
                </a:lnTo>
                <a:lnTo>
                  <a:pt x="4366260" y="121920"/>
                </a:lnTo>
                <a:lnTo>
                  <a:pt x="4358640" y="114300"/>
                </a:lnTo>
                <a:lnTo>
                  <a:pt x="4351020" y="99060"/>
                </a:lnTo>
                <a:lnTo>
                  <a:pt x="4351020" y="990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4290060" y="3223260"/>
            <a:ext cx="2255521" cy="68581"/>
          </a:xfrm>
          <a:custGeom>
            <a:avLst/>
            <a:gdLst/>
            <a:ahLst/>
            <a:cxnLst/>
            <a:rect l="0" t="0" r="0" b="0"/>
            <a:pathLst>
              <a:path w="2255521" h="68581">
                <a:moveTo>
                  <a:pt x="0" y="30480"/>
                </a:moveTo>
                <a:lnTo>
                  <a:pt x="7620" y="38100"/>
                </a:lnTo>
                <a:lnTo>
                  <a:pt x="22860" y="30480"/>
                </a:lnTo>
                <a:lnTo>
                  <a:pt x="45720" y="30480"/>
                </a:lnTo>
                <a:lnTo>
                  <a:pt x="68580" y="30480"/>
                </a:lnTo>
                <a:lnTo>
                  <a:pt x="91440" y="22860"/>
                </a:lnTo>
                <a:lnTo>
                  <a:pt x="106680" y="22860"/>
                </a:lnTo>
                <a:lnTo>
                  <a:pt x="137160" y="30480"/>
                </a:lnTo>
                <a:lnTo>
                  <a:pt x="160020" y="22860"/>
                </a:lnTo>
                <a:lnTo>
                  <a:pt x="190500" y="22860"/>
                </a:lnTo>
                <a:lnTo>
                  <a:pt x="220980" y="22860"/>
                </a:lnTo>
                <a:lnTo>
                  <a:pt x="251460" y="15240"/>
                </a:lnTo>
                <a:lnTo>
                  <a:pt x="281940" y="15240"/>
                </a:lnTo>
                <a:lnTo>
                  <a:pt x="312420" y="22860"/>
                </a:lnTo>
                <a:lnTo>
                  <a:pt x="350520" y="15240"/>
                </a:lnTo>
                <a:lnTo>
                  <a:pt x="388620" y="7620"/>
                </a:lnTo>
                <a:lnTo>
                  <a:pt x="419100" y="15240"/>
                </a:lnTo>
                <a:lnTo>
                  <a:pt x="464820" y="15240"/>
                </a:lnTo>
                <a:lnTo>
                  <a:pt x="502920" y="7620"/>
                </a:lnTo>
                <a:lnTo>
                  <a:pt x="541020" y="7620"/>
                </a:lnTo>
                <a:lnTo>
                  <a:pt x="586740" y="7620"/>
                </a:lnTo>
                <a:lnTo>
                  <a:pt x="632460" y="0"/>
                </a:lnTo>
                <a:lnTo>
                  <a:pt x="670560" y="0"/>
                </a:lnTo>
                <a:lnTo>
                  <a:pt x="723900" y="7620"/>
                </a:lnTo>
                <a:lnTo>
                  <a:pt x="762000" y="0"/>
                </a:lnTo>
                <a:lnTo>
                  <a:pt x="815340" y="0"/>
                </a:lnTo>
                <a:lnTo>
                  <a:pt x="861060" y="7620"/>
                </a:lnTo>
                <a:lnTo>
                  <a:pt x="906780" y="0"/>
                </a:lnTo>
                <a:lnTo>
                  <a:pt x="952500" y="0"/>
                </a:lnTo>
                <a:lnTo>
                  <a:pt x="1005840" y="0"/>
                </a:lnTo>
                <a:lnTo>
                  <a:pt x="1059180" y="7620"/>
                </a:lnTo>
                <a:lnTo>
                  <a:pt x="1104900" y="0"/>
                </a:lnTo>
                <a:lnTo>
                  <a:pt x="1150620" y="0"/>
                </a:lnTo>
                <a:lnTo>
                  <a:pt x="1203960" y="7620"/>
                </a:lnTo>
                <a:lnTo>
                  <a:pt x="1257300" y="0"/>
                </a:lnTo>
                <a:lnTo>
                  <a:pt x="1310640" y="0"/>
                </a:lnTo>
                <a:lnTo>
                  <a:pt x="1356360" y="7620"/>
                </a:lnTo>
                <a:lnTo>
                  <a:pt x="1409700" y="7620"/>
                </a:lnTo>
                <a:lnTo>
                  <a:pt x="1455420" y="7620"/>
                </a:lnTo>
                <a:lnTo>
                  <a:pt x="1508760" y="15240"/>
                </a:lnTo>
                <a:lnTo>
                  <a:pt x="1562100" y="15240"/>
                </a:lnTo>
                <a:lnTo>
                  <a:pt x="1607820" y="7620"/>
                </a:lnTo>
                <a:lnTo>
                  <a:pt x="1653540" y="15240"/>
                </a:lnTo>
                <a:lnTo>
                  <a:pt x="1699260" y="22860"/>
                </a:lnTo>
                <a:lnTo>
                  <a:pt x="1744980" y="15240"/>
                </a:lnTo>
                <a:lnTo>
                  <a:pt x="1790700" y="22860"/>
                </a:lnTo>
                <a:lnTo>
                  <a:pt x="1836420" y="30480"/>
                </a:lnTo>
                <a:lnTo>
                  <a:pt x="1882140" y="30480"/>
                </a:lnTo>
                <a:lnTo>
                  <a:pt x="1920240" y="30480"/>
                </a:lnTo>
                <a:lnTo>
                  <a:pt x="1958340" y="38100"/>
                </a:lnTo>
                <a:lnTo>
                  <a:pt x="1996440" y="45720"/>
                </a:lnTo>
                <a:lnTo>
                  <a:pt x="2026920" y="45720"/>
                </a:lnTo>
                <a:lnTo>
                  <a:pt x="2065020" y="53340"/>
                </a:lnTo>
                <a:lnTo>
                  <a:pt x="2095500" y="53340"/>
                </a:lnTo>
                <a:lnTo>
                  <a:pt x="2125980" y="53340"/>
                </a:lnTo>
                <a:lnTo>
                  <a:pt x="2148840" y="60960"/>
                </a:lnTo>
                <a:lnTo>
                  <a:pt x="2171700" y="68580"/>
                </a:lnTo>
                <a:lnTo>
                  <a:pt x="2194560" y="60960"/>
                </a:lnTo>
                <a:lnTo>
                  <a:pt x="2209800" y="68580"/>
                </a:lnTo>
                <a:lnTo>
                  <a:pt x="2225040" y="68580"/>
                </a:lnTo>
                <a:lnTo>
                  <a:pt x="2232660" y="68580"/>
                </a:lnTo>
                <a:lnTo>
                  <a:pt x="2247901" y="60960"/>
                </a:lnTo>
                <a:lnTo>
                  <a:pt x="2247901" y="68580"/>
                </a:lnTo>
                <a:lnTo>
                  <a:pt x="2255520" y="68580"/>
                </a:lnTo>
                <a:lnTo>
                  <a:pt x="2255520" y="60960"/>
                </a:lnTo>
                <a:lnTo>
                  <a:pt x="2255520" y="53340"/>
                </a:lnTo>
                <a:lnTo>
                  <a:pt x="2255520" y="533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4503420" y="3261360"/>
            <a:ext cx="822961" cy="1463041"/>
          </a:xfrm>
          <a:custGeom>
            <a:avLst/>
            <a:gdLst/>
            <a:ahLst/>
            <a:cxnLst/>
            <a:rect l="0" t="0" r="0" b="0"/>
            <a:pathLst>
              <a:path w="822961" h="1463041">
                <a:moveTo>
                  <a:pt x="320040" y="0"/>
                </a:moveTo>
                <a:lnTo>
                  <a:pt x="320040" y="0"/>
                </a:lnTo>
                <a:lnTo>
                  <a:pt x="320040" y="7620"/>
                </a:lnTo>
                <a:lnTo>
                  <a:pt x="320040" y="22860"/>
                </a:lnTo>
                <a:lnTo>
                  <a:pt x="320040" y="22860"/>
                </a:lnTo>
                <a:lnTo>
                  <a:pt x="320040" y="30480"/>
                </a:lnTo>
                <a:lnTo>
                  <a:pt x="320040" y="45720"/>
                </a:lnTo>
                <a:lnTo>
                  <a:pt x="320040" y="60960"/>
                </a:lnTo>
                <a:lnTo>
                  <a:pt x="320040" y="76200"/>
                </a:lnTo>
                <a:lnTo>
                  <a:pt x="320040" y="99060"/>
                </a:lnTo>
                <a:lnTo>
                  <a:pt x="312420" y="121920"/>
                </a:lnTo>
                <a:lnTo>
                  <a:pt x="304800" y="144780"/>
                </a:lnTo>
                <a:lnTo>
                  <a:pt x="304800" y="175260"/>
                </a:lnTo>
                <a:lnTo>
                  <a:pt x="297180" y="205740"/>
                </a:lnTo>
                <a:lnTo>
                  <a:pt x="289560" y="228600"/>
                </a:lnTo>
                <a:lnTo>
                  <a:pt x="289560" y="266700"/>
                </a:lnTo>
                <a:lnTo>
                  <a:pt x="281940" y="304800"/>
                </a:lnTo>
                <a:lnTo>
                  <a:pt x="274320" y="335280"/>
                </a:lnTo>
                <a:lnTo>
                  <a:pt x="266700" y="373380"/>
                </a:lnTo>
                <a:lnTo>
                  <a:pt x="266700" y="411480"/>
                </a:lnTo>
                <a:lnTo>
                  <a:pt x="259080" y="449580"/>
                </a:lnTo>
                <a:lnTo>
                  <a:pt x="251460" y="487680"/>
                </a:lnTo>
                <a:lnTo>
                  <a:pt x="251460" y="533400"/>
                </a:lnTo>
                <a:lnTo>
                  <a:pt x="251460" y="571500"/>
                </a:lnTo>
                <a:lnTo>
                  <a:pt x="251460" y="609600"/>
                </a:lnTo>
                <a:lnTo>
                  <a:pt x="259080" y="647700"/>
                </a:lnTo>
                <a:lnTo>
                  <a:pt x="259080" y="693420"/>
                </a:lnTo>
                <a:lnTo>
                  <a:pt x="266700" y="731520"/>
                </a:lnTo>
                <a:lnTo>
                  <a:pt x="266700" y="769620"/>
                </a:lnTo>
                <a:lnTo>
                  <a:pt x="274320" y="815340"/>
                </a:lnTo>
                <a:lnTo>
                  <a:pt x="281940" y="853440"/>
                </a:lnTo>
                <a:lnTo>
                  <a:pt x="281940" y="891540"/>
                </a:lnTo>
                <a:lnTo>
                  <a:pt x="289560" y="937260"/>
                </a:lnTo>
                <a:lnTo>
                  <a:pt x="297180" y="967740"/>
                </a:lnTo>
                <a:lnTo>
                  <a:pt x="297180" y="1005840"/>
                </a:lnTo>
                <a:lnTo>
                  <a:pt x="304800" y="1043940"/>
                </a:lnTo>
                <a:lnTo>
                  <a:pt x="312420" y="1074420"/>
                </a:lnTo>
                <a:lnTo>
                  <a:pt x="312420" y="1104900"/>
                </a:lnTo>
                <a:lnTo>
                  <a:pt x="320040" y="1135380"/>
                </a:lnTo>
                <a:lnTo>
                  <a:pt x="320040" y="1165860"/>
                </a:lnTo>
                <a:lnTo>
                  <a:pt x="327660" y="1181100"/>
                </a:lnTo>
                <a:lnTo>
                  <a:pt x="327660" y="1203960"/>
                </a:lnTo>
                <a:lnTo>
                  <a:pt x="327660" y="1226820"/>
                </a:lnTo>
                <a:lnTo>
                  <a:pt x="327660" y="1242060"/>
                </a:lnTo>
                <a:lnTo>
                  <a:pt x="327660" y="1249680"/>
                </a:lnTo>
                <a:lnTo>
                  <a:pt x="327660" y="1264920"/>
                </a:lnTo>
                <a:lnTo>
                  <a:pt x="327660" y="1272540"/>
                </a:lnTo>
                <a:lnTo>
                  <a:pt x="327660" y="1272540"/>
                </a:lnTo>
                <a:lnTo>
                  <a:pt x="320040" y="1280160"/>
                </a:lnTo>
                <a:lnTo>
                  <a:pt x="320040" y="1287780"/>
                </a:lnTo>
                <a:lnTo>
                  <a:pt x="312420" y="1280160"/>
                </a:lnTo>
                <a:lnTo>
                  <a:pt x="304800" y="1272540"/>
                </a:lnTo>
                <a:lnTo>
                  <a:pt x="297180" y="1272540"/>
                </a:lnTo>
                <a:lnTo>
                  <a:pt x="289560" y="1264920"/>
                </a:lnTo>
                <a:lnTo>
                  <a:pt x="281940" y="1257300"/>
                </a:lnTo>
                <a:lnTo>
                  <a:pt x="274320" y="1249680"/>
                </a:lnTo>
                <a:lnTo>
                  <a:pt x="259080" y="1234440"/>
                </a:lnTo>
                <a:lnTo>
                  <a:pt x="251460" y="1211580"/>
                </a:lnTo>
                <a:lnTo>
                  <a:pt x="236220" y="1211580"/>
                </a:lnTo>
                <a:lnTo>
                  <a:pt x="228600" y="1188720"/>
                </a:lnTo>
                <a:lnTo>
                  <a:pt x="220980" y="1173480"/>
                </a:lnTo>
                <a:lnTo>
                  <a:pt x="198120" y="1158240"/>
                </a:lnTo>
                <a:lnTo>
                  <a:pt x="190500" y="1143000"/>
                </a:lnTo>
                <a:lnTo>
                  <a:pt x="175260" y="1120140"/>
                </a:lnTo>
                <a:lnTo>
                  <a:pt x="167640" y="1104900"/>
                </a:lnTo>
                <a:lnTo>
                  <a:pt x="152400" y="1097280"/>
                </a:lnTo>
                <a:lnTo>
                  <a:pt x="137160" y="1074420"/>
                </a:lnTo>
                <a:lnTo>
                  <a:pt x="121920" y="1059180"/>
                </a:lnTo>
                <a:lnTo>
                  <a:pt x="114300" y="1051560"/>
                </a:lnTo>
                <a:lnTo>
                  <a:pt x="99060" y="1036320"/>
                </a:lnTo>
                <a:lnTo>
                  <a:pt x="83820" y="1021080"/>
                </a:lnTo>
                <a:lnTo>
                  <a:pt x="76200" y="1021080"/>
                </a:lnTo>
                <a:lnTo>
                  <a:pt x="68580" y="1005840"/>
                </a:lnTo>
                <a:lnTo>
                  <a:pt x="53340" y="998220"/>
                </a:lnTo>
                <a:lnTo>
                  <a:pt x="45720" y="990600"/>
                </a:lnTo>
                <a:lnTo>
                  <a:pt x="38100" y="990600"/>
                </a:lnTo>
                <a:lnTo>
                  <a:pt x="38100" y="982980"/>
                </a:lnTo>
                <a:lnTo>
                  <a:pt x="30480" y="982980"/>
                </a:lnTo>
                <a:lnTo>
                  <a:pt x="30480" y="982980"/>
                </a:lnTo>
                <a:lnTo>
                  <a:pt x="30480" y="982980"/>
                </a:lnTo>
                <a:lnTo>
                  <a:pt x="30480" y="975360"/>
                </a:lnTo>
                <a:lnTo>
                  <a:pt x="30480" y="982980"/>
                </a:lnTo>
                <a:lnTo>
                  <a:pt x="30480" y="982980"/>
                </a:lnTo>
                <a:lnTo>
                  <a:pt x="30480" y="982980"/>
                </a:lnTo>
                <a:lnTo>
                  <a:pt x="30480" y="998220"/>
                </a:lnTo>
                <a:lnTo>
                  <a:pt x="38100" y="1005840"/>
                </a:lnTo>
                <a:lnTo>
                  <a:pt x="45720" y="1013460"/>
                </a:lnTo>
                <a:lnTo>
                  <a:pt x="53340" y="1021080"/>
                </a:lnTo>
                <a:lnTo>
                  <a:pt x="60960" y="1036320"/>
                </a:lnTo>
                <a:lnTo>
                  <a:pt x="68580" y="1051560"/>
                </a:lnTo>
                <a:lnTo>
                  <a:pt x="76200" y="1066800"/>
                </a:lnTo>
                <a:lnTo>
                  <a:pt x="91440" y="1089660"/>
                </a:lnTo>
                <a:lnTo>
                  <a:pt x="99060" y="1104900"/>
                </a:lnTo>
                <a:lnTo>
                  <a:pt x="106680" y="1120140"/>
                </a:lnTo>
                <a:lnTo>
                  <a:pt x="121920" y="1143000"/>
                </a:lnTo>
                <a:lnTo>
                  <a:pt x="137160" y="1165860"/>
                </a:lnTo>
                <a:lnTo>
                  <a:pt x="144780" y="1181100"/>
                </a:lnTo>
                <a:lnTo>
                  <a:pt x="152400" y="1211580"/>
                </a:lnTo>
                <a:lnTo>
                  <a:pt x="167640" y="1242060"/>
                </a:lnTo>
                <a:lnTo>
                  <a:pt x="182880" y="1257300"/>
                </a:lnTo>
                <a:lnTo>
                  <a:pt x="190500" y="1280160"/>
                </a:lnTo>
                <a:lnTo>
                  <a:pt x="205740" y="1310640"/>
                </a:lnTo>
                <a:lnTo>
                  <a:pt x="220980" y="1325880"/>
                </a:lnTo>
                <a:lnTo>
                  <a:pt x="236220" y="1348740"/>
                </a:lnTo>
                <a:lnTo>
                  <a:pt x="251460" y="1371600"/>
                </a:lnTo>
                <a:lnTo>
                  <a:pt x="266700" y="1386840"/>
                </a:lnTo>
                <a:lnTo>
                  <a:pt x="274320" y="1402080"/>
                </a:lnTo>
                <a:lnTo>
                  <a:pt x="289560" y="1424940"/>
                </a:lnTo>
                <a:lnTo>
                  <a:pt x="297180" y="1432560"/>
                </a:lnTo>
                <a:lnTo>
                  <a:pt x="304800" y="1432560"/>
                </a:lnTo>
                <a:lnTo>
                  <a:pt x="312420" y="1447800"/>
                </a:lnTo>
                <a:lnTo>
                  <a:pt x="320040" y="1455420"/>
                </a:lnTo>
                <a:lnTo>
                  <a:pt x="327660" y="1447800"/>
                </a:lnTo>
                <a:lnTo>
                  <a:pt x="327660" y="1455420"/>
                </a:lnTo>
                <a:lnTo>
                  <a:pt x="327660" y="1463040"/>
                </a:lnTo>
                <a:lnTo>
                  <a:pt x="327660" y="1455420"/>
                </a:lnTo>
                <a:lnTo>
                  <a:pt x="327660" y="1447800"/>
                </a:lnTo>
                <a:lnTo>
                  <a:pt x="335280" y="1455420"/>
                </a:lnTo>
                <a:lnTo>
                  <a:pt x="335280" y="1447800"/>
                </a:lnTo>
                <a:lnTo>
                  <a:pt x="342900" y="1432560"/>
                </a:lnTo>
                <a:lnTo>
                  <a:pt x="342900" y="1432560"/>
                </a:lnTo>
                <a:lnTo>
                  <a:pt x="350520" y="1417320"/>
                </a:lnTo>
                <a:lnTo>
                  <a:pt x="350520" y="1394460"/>
                </a:lnTo>
                <a:lnTo>
                  <a:pt x="358140" y="1386840"/>
                </a:lnTo>
                <a:lnTo>
                  <a:pt x="365760" y="1371600"/>
                </a:lnTo>
                <a:lnTo>
                  <a:pt x="373380" y="1348740"/>
                </a:lnTo>
                <a:lnTo>
                  <a:pt x="381000" y="1333500"/>
                </a:lnTo>
                <a:lnTo>
                  <a:pt x="388620" y="1310640"/>
                </a:lnTo>
                <a:lnTo>
                  <a:pt x="396240" y="1287780"/>
                </a:lnTo>
                <a:lnTo>
                  <a:pt x="411480" y="1264920"/>
                </a:lnTo>
                <a:lnTo>
                  <a:pt x="426720" y="1257300"/>
                </a:lnTo>
                <a:lnTo>
                  <a:pt x="441960" y="1226820"/>
                </a:lnTo>
                <a:lnTo>
                  <a:pt x="464820" y="1203960"/>
                </a:lnTo>
                <a:lnTo>
                  <a:pt x="480060" y="1188720"/>
                </a:lnTo>
                <a:lnTo>
                  <a:pt x="502920" y="1173480"/>
                </a:lnTo>
                <a:lnTo>
                  <a:pt x="525780" y="1150620"/>
                </a:lnTo>
                <a:lnTo>
                  <a:pt x="548640" y="1135380"/>
                </a:lnTo>
                <a:lnTo>
                  <a:pt x="571500" y="1120140"/>
                </a:lnTo>
                <a:lnTo>
                  <a:pt x="601980" y="1097280"/>
                </a:lnTo>
                <a:lnTo>
                  <a:pt x="624840" y="1089660"/>
                </a:lnTo>
                <a:lnTo>
                  <a:pt x="647700" y="1082040"/>
                </a:lnTo>
                <a:lnTo>
                  <a:pt x="678180" y="1066800"/>
                </a:lnTo>
                <a:lnTo>
                  <a:pt x="701040" y="1051560"/>
                </a:lnTo>
                <a:lnTo>
                  <a:pt x="731520" y="1051560"/>
                </a:lnTo>
                <a:lnTo>
                  <a:pt x="754380" y="1043940"/>
                </a:lnTo>
                <a:lnTo>
                  <a:pt x="769620" y="1028700"/>
                </a:lnTo>
                <a:lnTo>
                  <a:pt x="784860" y="1028700"/>
                </a:lnTo>
                <a:lnTo>
                  <a:pt x="800100" y="1028700"/>
                </a:lnTo>
                <a:lnTo>
                  <a:pt x="807720" y="1021080"/>
                </a:lnTo>
                <a:lnTo>
                  <a:pt x="815340" y="1021080"/>
                </a:lnTo>
                <a:lnTo>
                  <a:pt x="815340" y="1021080"/>
                </a:lnTo>
                <a:lnTo>
                  <a:pt x="822960" y="1013460"/>
                </a:lnTo>
                <a:lnTo>
                  <a:pt x="815340" y="1013460"/>
                </a:lnTo>
                <a:lnTo>
                  <a:pt x="815340" y="1021080"/>
                </a:lnTo>
                <a:lnTo>
                  <a:pt x="800100" y="1013460"/>
                </a:lnTo>
                <a:lnTo>
                  <a:pt x="777240" y="1005840"/>
                </a:lnTo>
                <a:lnTo>
                  <a:pt x="754380" y="1013460"/>
                </a:lnTo>
                <a:lnTo>
                  <a:pt x="731520" y="1005840"/>
                </a:lnTo>
                <a:lnTo>
                  <a:pt x="693420" y="990600"/>
                </a:lnTo>
                <a:lnTo>
                  <a:pt x="662940" y="990600"/>
                </a:lnTo>
                <a:lnTo>
                  <a:pt x="624840" y="990600"/>
                </a:lnTo>
                <a:lnTo>
                  <a:pt x="586740" y="975360"/>
                </a:lnTo>
                <a:lnTo>
                  <a:pt x="541020" y="975360"/>
                </a:lnTo>
                <a:lnTo>
                  <a:pt x="502920" y="975360"/>
                </a:lnTo>
                <a:lnTo>
                  <a:pt x="457200" y="960120"/>
                </a:lnTo>
                <a:lnTo>
                  <a:pt x="411480" y="960120"/>
                </a:lnTo>
                <a:lnTo>
                  <a:pt x="365760" y="960120"/>
                </a:lnTo>
                <a:lnTo>
                  <a:pt x="327660" y="952500"/>
                </a:lnTo>
                <a:lnTo>
                  <a:pt x="281940" y="944880"/>
                </a:lnTo>
                <a:lnTo>
                  <a:pt x="236220" y="944880"/>
                </a:lnTo>
                <a:lnTo>
                  <a:pt x="198120" y="937260"/>
                </a:lnTo>
                <a:lnTo>
                  <a:pt x="167640" y="929640"/>
                </a:lnTo>
                <a:lnTo>
                  <a:pt x="137160" y="929640"/>
                </a:lnTo>
                <a:lnTo>
                  <a:pt x="106680" y="929640"/>
                </a:lnTo>
                <a:lnTo>
                  <a:pt x="83820" y="922020"/>
                </a:lnTo>
                <a:lnTo>
                  <a:pt x="60960" y="914400"/>
                </a:lnTo>
                <a:lnTo>
                  <a:pt x="45720" y="922020"/>
                </a:lnTo>
                <a:lnTo>
                  <a:pt x="30480" y="914400"/>
                </a:lnTo>
                <a:lnTo>
                  <a:pt x="22860" y="906780"/>
                </a:lnTo>
                <a:lnTo>
                  <a:pt x="7620" y="914400"/>
                </a:lnTo>
                <a:lnTo>
                  <a:pt x="7620" y="906780"/>
                </a:lnTo>
                <a:lnTo>
                  <a:pt x="0" y="906780"/>
                </a:lnTo>
                <a:lnTo>
                  <a:pt x="0" y="906780"/>
                </a:lnTo>
                <a:lnTo>
                  <a:pt x="0" y="922020"/>
                </a:lnTo>
                <a:lnTo>
                  <a:pt x="0" y="9220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3520440" y="4419600"/>
            <a:ext cx="708661" cy="358141"/>
          </a:xfrm>
          <a:custGeom>
            <a:avLst/>
            <a:gdLst/>
            <a:ahLst/>
            <a:cxnLst/>
            <a:rect l="0" t="0" r="0" b="0"/>
            <a:pathLst>
              <a:path w="708661" h="358141">
                <a:moveTo>
                  <a:pt x="304800" y="182880"/>
                </a:moveTo>
                <a:lnTo>
                  <a:pt x="297180" y="182880"/>
                </a:lnTo>
                <a:lnTo>
                  <a:pt x="297180" y="175260"/>
                </a:lnTo>
                <a:lnTo>
                  <a:pt x="297180" y="167640"/>
                </a:lnTo>
                <a:lnTo>
                  <a:pt x="289560" y="175260"/>
                </a:lnTo>
                <a:lnTo>
                  <a:pt x="281940" y="167640"/>
                </a:lnTo>
                <a:lnTo>
                  <a:pt x="274320" y="160020"/>
                </a:lnTo>
                <a:lnTo>
                  <a:pt x="259080" y="167640"/>
                </a:lnTo>
                <a:lnTo>
                  <a:pt x="251460" y="160020"/>
                </a:lnTo>
                <a:lnTo>
                  <a:pt x="236220" y="160020"/>
                </a:lnTo>
                <a:lnTo>
                  <a:pt x="220980" y="167640"/>
                </a:lnTo>
                <a:lnTo>
                  <a:pt x="198120" y="167640"/>
                </a:lnTo>
                <a:lnTo>
                  <a:pt x="175260" y="167640"/>
                </a:lnTo>
                <a:lnTo>
                  <a:pt x="152400" y="182880"/>
                </a:lnTo>
                <a:lnTo>
                  <a:pt x="129540" y="190500"/>
                </a:lnTo>
                <a:lnTo>
                  <a:pt x="106680" y="198120"/>
                </a:lnTo>
                <a:lnTo>
                  <a:pt x="83820" y="213360"/>
                </a:lnTo>
                <a:lnTo>
                  <a:pt x="60960" y="228600"/>
                </a:lnTo>
                <a:lnTo>
                  <a:pt x="45720" y="243840"/>
                </a:lnTo>
                <a:lnTo>
                  <a:pt x="30480" y="251460"/>
                </a:lnTo>
                <a:lnTo>
                  <a:pt x="22860" y="274320"/>
                </a:lnTo>
                <a:lnTo>
                  <a:pt x="7620" y="289560"/>
                </a:lnTo>
                <a:lnTo>
                  <a:pt x="0" y="297180"/>
                </a:lnTo>
                <a:lnTo>
                  <a:pt x="0" y="312420"/>
                </a:lnTo>
                <a:lnTo>
                  <a:pt x="0" y="320040"/>
                </a:lnTo>
                <a:lnTo>
                  <a:pt x="7620" y="327660"/>
                </a:lnTo>
                <a:lnTo>
                  <a:pt x="15240" y="335280"/>
                </a:lnTo>
                <a:lnTo>
                  <a:pt x="22860" y="342900"/>
                </a:lnTo>
                <a:lnTo>
                  <a:pt x="30480" y="342900"/>
                </a:lnTo>
                <a:lnTo>
                  <a:pt x="38100" y="342900"/>
                </a:lnTo>
                <a:lnTo>
                  <a:pt x="60960" y="350520"/>
                </a:lnTo>
                <a:lnTo>
                  <a:pt x="76200" y="342900"/>
                </a:lnTo>
                <a:lnTo>
                  <a:pt x="91440" y="335280"/>
                </a:lnTo>
                <a:lnTo>
                  <a:pt x="106680" y="327660"/>
                </a:lnTo>
                <a:lnTo>
                  <a:pt x="129540" y="312420"/>
                </a:lnTo>
                <a:lnTo>
                  <a:pt x="144780" y="289560"/>
                </a:lnTo>
                <a:lnTo>
                  <a:pt x="160020" y="281940"/>
                </a:lnTo>
                <a:lnTo>
                  <a:pt x="175260" y="266700"/>
                </a:lnTo>
                <a:lnTo>
                  <a:pt x="190500" y="243840"/>
                </a:lnTo>
                <a:lnTo>
                  <a:pt x="205740" y="228600"/>
                </a:lnTo>
                <a:lnTo>
                  <a:pt x="220980" y="213360"/>
                </a:lnTo>
                <a:lnTo>
                  <a:pt x="228600" y="182880"/>
                </a:lnTo>
                <a:lnTo>
                  <a:pt x="236220" y="167640"/>
                </a:lnTo>
                <a:lnTo>
                  <a:pt x="243840" y="152400"/>
                </a:lnTo>
                <a:lnTo>
                  <a:pt x="243840" y="137160"/>
                </a:lnTo>
                <a:lnTo>
                  <a:pt x="243840" y="121920"/>
                </a:lnTo>
                <a:lnTo>
                  <a:pt x="243840" y="114300"/>
                </a:lnTo>
                <a:lnTo>
                  <a:pt x="251460" y="106680"/>
                </a:lnTo>
                <a:lnTo>
                  <a:pt x="251460" y="99060"/>
                </a:lnTo>
                <a:lnTo>
                  <a:pt x="251460" y="99060"/>
                </a:lnTo>
                <a:lnTo>
                  <a:pt x="251460" y="99060"/>
                </a:lnTo>
                <a:lnTo>
                  <a:pt x="251460" y="99060"/>
                </a:lnTo>
                <a:lnTo>
                  <a:pt x="251460" y="99060"/>
                </a:lnTo>
                <a:lnTo>
                  <a:pt x="251460" y="106680"/>
                </a:lnTo>
                <a:lnTo>
                  <a:pt x="251460" y="114300"/>
                </a:lnTo>
                <a:lnTo>
                  <a:pt x="251460" y="121920"/>
                </a:lnTo>
                <a:lnTo>
                  <a:pt x="251460" y="144780"/>
                </a:lnTo>
                <a:lnTo>
                  <a:pt x="251460" y="160020"/>
                </a:lnTo>
                <a:lnTo>
                  <a:pt x="251460" y="182880"/>
                </a:lnTo>
                <a:lnTo>
                  <a:pt x="251460" y="205740"/>
                </a:lnTo>
                <a:lnTo>
                  <a:pt x="251460" y="220980"/>
                </a:lnTo>
                <a:lnTo>
                  <a:pt x="259080" y="236220"/>
                </a:lnTo>
                <a:lnTo>
                  <a:pt x="266700" y="259080"/>
                </a:lnTo>
                <a:lnTo>
                  <a:pt x="274320" y="281940"/>
                </a:lnTo>
                <a:lnTo>
                  <a:pt x="281940" y="289560"/>
                </a:lnTo>
                <a:lnTo>
                  <a:pt x="289560" y="304800"/>
                </a:lnTo>
                <a:lnTo>
                  <a:pt x="304800" y="320040"/>
                </a:lnTo>
                <a:lnTo>
                  <a:pt x="320040" y="327660"/>
                </a:lnTo>
                <a:lnTo>
                  <a:pt x="327660" y="335280"/>
                </a:lnTo>
                <a:lnTo>
                  <a:pt x="335280" y="342900"/>
                </a:lnTo>
                <a:lnTo>
                  <a:pt x="350520" y="350520"/>
                </a:lnTo>
                <a:lnTo>
                  <a:pt x="358140" y="342900"/>
                </a:lnTo>
                <a:lnTo>
                  <a:pt x="365760" y="350520"/>
                </a:lnTo>
                <a:lnTo>
                  <a:pt x="381000" y="350520"/>
                </a:lnTo>
                <a:lnTo>
                  <a:pt x="388620" y="335280"/>
                </a:lnTo>
                <a:lnTo>
                  <a:pt x="396240" y="320040"/>
                </a:lnTo>
                <a:lnTo>
                  <a:pt x="411480" y="312420"/>
                </a:lnTo>
                <a:lnTo>
                  <a:pt x="419100" y="289560"/>
                </a:lnTo>
                <a:lnTo>
                  <a:pt x="426720" y="266700"/>
                </a:lnTo>
                <a:lnTo>
                  <a:pt x="441960" y="251460"/>
                </a:lnTo>
                <a:lnTo>
                  <a:pt x="449580" y="220980"/>
                </a:lnTo>
                <a:lnTo>
                  <a:pt x="449580" y="190500"/>
                </a:lnTo>
                <a:lnTo>
                  <a:pt x="464820" y="175260"/>
                </a:lnTo>
                <a:lnTo>
                  <a:pt x="472440" y="144780"/>
                </a:lnTo>
                <a:lnTo>
                  <a:pt x="472440" y="121920"/>
                </a:lnTo>
                <a:lnTo>
                  <a:pt x="480060" y="99060"/>
                </a:lnTo>
                <a:lnTo>
                  <a:pt x="480060" y="83820"/>
                </a:lnTo>
                <a:lnTo>
                  <a:pt x="480060" y="60960"/>
                </a:lnTo>
                <a:lnTo>
                  <a:pt x="480060" y="45720"/>
                </a:lnTo>
                <a:lnTo>
                  <a:pt x="480060" y="38100"/>
                </a:lnTo>
                <a:lnTo>
                  <a:pt x="480060" y="15240"/>
                </a:lnTo>
                <a:lnTo>
                  <a:pt x="480060" y="7620"/>
                </a:lnTo>
                <a:lnTo>
                  <a:pt x="480060" y="15240"/>
                </a:lnTo>
                <a:lnTo>
                  <a:pt x="480060" y="7620"/>
                </a:lnTo>
                <a:lnTo>
                  <a:pt x="480060" y="0"/>
                </a:lnTo>
                <a:lnTo>
                  <a:pt x="480060" y="7620"/>
                </a:lnTo>
                <a:lnTo>
                  <a:pt x="480060" y="7620"/>
                </a:lnTo>
                <a:lnTo>
                  <a:pt x="472440" y="15240"/>
                </a:lnTo>
                <a:lnTo>
                  <a:pt x="472440" y="30480"/>
                </a:lnTo>
                <a:lnTo>
                  <a:pt x="464820" y="53340"/>
                </a:lnTo>
                <a:lnTo>
                  <a:pt x="457200" y="68580"/>
                </a:lnTo>
                <a:lnTo>
                  <a:pt x="449580" y="99060"/>
                </a:lnTo>
                <a:lnTo>
                  <a:pt x="449580" y="121920"/>
                </a:lnTo>
                <a:lnTo>
                  <a:pt x="441960" y="152400"/>
                </a:lnTo>
                <a:lnTo>
                  <a:pt x="434340" y="175260"/>
                </a:lnTo>
                <a:lnTo>
                  <a:pt x="434340" y="205740"/>
                </a:lnTo>
                <a:lnTo>
                  <a:pt x="426720" y="228600"/>
                </a:lnTo>
                <a:lnTo>
                  <a:pt x="426720" y="251460"/>
                </a:lnTo>
                <a:lnTo>
                  <a:pt x="426720" y="274320"/>
                </a:lnTo>
                <a:lnTo>
                  <a:pt x="434340" y="289560"/>
                </a:lnTo>
                <a:lnTo>
                  <a:pt x="434340" y="304800"/>
                </a:lnTo>
                <a:lnTo>
                  <a:pt x="441960" y="320040"/>
                </a:lnTo>
                <a:lnTo>
                  <a:pt x="449580" y="335280"/>
                </a:lnTo>
                <a:lnTo>
                  <a:pt x="457200" y="342900"/>
                </a:lnTo>
                <a:lnTo>
                  <a:pt x="464820" y="350520"/>
                </a:lnTo>
                <a:lnTo>
                  <a:pt x="480060" y="358140"/>
                </a:lnTo>
                <a:lnTo>
                  <a:pt x="487680" y="358140"/>
                </a:lnTo>
                <a:lnTo>
                  <a:pt x="487680" y="358140"/>
                </a:lnTo>
                <a:lnTo>
                  <a:pt x="502920" y="358140"/>
                </a:lnTo>
                <a:lnTo>
                  <a:pt x="510540" y="358140"/>
                </a:lnTo>
                <a:lnTo>
                  <a:pt x="518160" y="342900"/>
                </a:lnTo>
                <a:lnTo>
                  <a:pt x="525780" y="342900"/>
                </a:lnTo>
                <a:lnTo>
                  <a:pt x="533400" y="327660"/>
                </a:lnTo>
                <a:lnTo>
                  <a:pt x="541020" y="304800"/>
                </a:lnTo>
                <a:lnTo>
                  <a:pt x="548640" y="281940"/>
                </a:lnTo>
                <a:lnTo>
                  <a:pt x="563880" y="259080"/>
                </a:lnTo>
                <a:lnTo>
                  <a:pt x="571500" y="228600"/>
                </a:lnTo>
                <a:lnTo>
                  <a:pt x="579120" y="205740"/>
                </a:lnTo>
                <a:lnTo>
                  <a:pt x="586740" y="182880"/>
                </a:lnTo>
                <a:lnTo>
                  <a:pt x="594360" y="160020"/>
                </a:lnTo>
                <a:lnTo>
                  <a:pt x="601980" y="129540"/>
                </a:lnTo>
                <a:lnTo>
                  <a:pt x="609600" y="121920"/>
                </a:lnTo>
                <a:lnTo>
                  <a:pt x="617220" y="99060"/>
                </a:lnTo>
                <a:lnTo>
                  <a:pt x="617220" y="76200"/>
                </a:lnTo>
                <a:lnTo>
                  <a:pt x="617220" y="68580"/>
                </a:lnTo>
                <a:lnTo>
                  <a:pt x="617220" y="60960"/>
                </a:lnTo>
                <a:lnTo>
                  <a:pt x="617220" y="45720"/>
                </a:lnTo>
                <a:lnTo>
                  <a:pt x="617220" y="38100"/>
                </a:lnTo>
                <a:lnTo>
                  <a:pt x="617220" y="45720"/>
                </a:lnTo>
                <a:lnTo>
                  <a:pt x="617220" y="30480"/>
                </a:lnTo>
                <a:lnTo>
                  <a:pt x="617220" y="30480"/>
                </a:lnTo>
                <a:lnTo>
                  <a:pt x="617220" y="38100"/>
                </a:lnTo>
                <a:lnTo>
                  <a:pt x="617220" y="38100"/>
                </a:lnTo>
                <a:lnTo>
                  <a:pt x="617220" y="45720"/>
                </a:lnTo>
                <a:lnTo>
                  <a:pt x="617220" y="60960"/>
                </a:lnTo>
                <a:lnTo>
                  <a:pt x="617220" y="76200"/>
                </a:lnTo>
                <a:lnTo>
                  <a:pt x="617220" y="83820"/>
                </a:lnTo>
                <a:lnTo>
                  <a:pt x="617220" y="106680"/>
                </a:lnTo>
                <a:lnTo>
                  <a:pt x="617220" y="137160"/>
                </a:lnTo>
                <a:lnTo>
                  <a:pt x="617220" y="152400"/>
                </a:lnTo>
                <a:lnTo>
                  <a:pt x="617220" y="175260"/>
                </a:lnTo>
                <a:lnTo>
                  <a:pt x="617220" y="205740"/>
                </a:lnTo>
                <a:lnTo>
                  <a:pt x="624840" y="220980"/>
                </a:lnTo>
                <a:lnTo>
                  <a:pt x="624840" y="236220"/>
                </a:lnTo>
                <a:lnTo>
                  <a:pt x="632460" y="266700"/>
                </a:lnTo>
                <a:lnTo>
                  <a:pt x="640080" y="281940"/>
                </a:lnTo>
                <a:lnTo>
                  <a:pt x="647700" y="289560"/>
                </a:lnTo>
                <a:lnTo>
                  <a:pt x="655320" y="312420"/>
                </a:lnTo>
                <a:lnTo>
                  <a:pt x="662940" y="327660"/>
                </a:lnTo>
                <a:lnTo>
                  <a:pt x="670560" y="335280"/>
                </a:lnTo>
                <a:lnTo>
                  <a:pt x="678180" y="350520"/>
                </a:lnTo>
                <a:lnTo>
                  <a:pt x="685800" y="358140"/>
                </a:lnTo>
                <a:lnTo>
                  <a:pt x="693420" y="358140"/>
                </a:lnTo>
                <a:lnTo>
                  <a:pt x="708660" y="358140"/>
                </a:lnTo>
                <a:lnTo>
                  <a:pt x="708660" y="3581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3947160" y="4572000"/>
            <a:ext cx="190501" cy="7621"/>
          </a:xfrm>
          <a:custGeom>
            <a:avLst/>
            <a:gdLst/>
            <a:ahLst/>
            <a:cxnLst/>
            <a:rect l="0" t="0" r="0" b="0"/>
            <a:pathLst>
              <a:path w="190501" h="7621">
                <a:moveTo>
                  <a:pt x="7620" y="0"/>
                </a:moveTo>
                <a:lnTo>
                  <a:pt x="0" y="7620"/>
                </a:lnTo>
                <a:lnTo>
                  <a:pt x="7620" y="0"/>
                </a:lnTo>
                <a:lnTo>
                  <a:pt x="7620" y="7620"/>
                </a:lnTo>
                <a:lnTo>
                  <a:pt x="22860" y="7620"/>
                </a:lnTo>
                <a:lnTo>
                  <a:pt x="45720" y="0"/>
                </a:lnTo>
                <a:lnTo>
                  <a:pt x="60960" y="0"/>
                </a:lnTo>
                <a:lnTo>
                  <a:pt x="83820" y="0"/>
                </a:lnTo>
                <a:lnTo>
                  <a:pt x="114300" y="0"/>
                </a:lnTo>
                <a:lnTo>
                  <a:pt x="144780" y="0"/>
                </a:lnTo>
                <a:lnTo>
                  <a:pt x="190500" y="0"/>
                </a:lnTo>
                <a:lnTo>
                  <a:pt x="19050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4320540" y="4587240"/>
            <a:ext cx="541021" cy="289561"/>
          </a:xfrm>
          <a:custGeom>
            <a:avLst/>
            <a:gdLst/>
            <a:ahLst/>
            <a:cxnLst/>
            <a:rect l="0" t="0" r="0" b="0"/>
            <a:pathLst>
              <a:path w="541021" h="289561">
                <a:moveTo>
                  <a:pt x="22860" y="53340"/>
                </a:moveTo>
                <a:lnTo>
                  <a:pt x="22860" y="53340"/>
                </a:lnTo>
                <a:lnTo>
                  <a:pt x="22860" y="68580"/>
                </a:lnTo>
                <a:lnTo>
                  <a:pt x="15240" y="76200"/>
                </a:lnTo>
                <a:lnTo>
                  <a:pt x="15240" y="91440"/>
                </a:lnTo>
                <a:lnTo>
                  <a:pt x="15240" y="106680"/>
                </a:lnTo>
                <a:lnTo>
                  <a:pt x="7620" y="114300"/>
                </a:lnTo>
                <a:lnTo>
                  <a:pt x="7620" y="121920"/>
                </a:lnTo>
                <a:lnTo>
                  <a:pt x="7620" y="144780"/>
                </a:lnTo>
                <a:lnTo>
                  <a:pt x="7620" y="152400"/>
                </a:lnTo>
                <a:lnTo>
                  <a:pt x="0" y="152400"/>
                </a:lnTo>
                <a:lnTo>
                  <a:pt x="0" y="167640"/>
                </a:lnTo>
                <a:lnTo>
                  <a:pt x="7620" y="175260"/>
                </a:lnTo>
                <a:lnTo>
                  <a:pt x="7620" y="175260"/>
                </a:lnTo>
                <a:lnTo>
                  <a:pt x="7620" y="175260"/>
                </a:lnTo>
                <a:lnTo>
                  <a:pt x="7620" y="182880"/>
                </a:lnTo>
                <a:lnTo>
                  <a:pt x="7620" y="182880"/>
                </a:lnTo>
                <a:lnTo>
                  <a:pt x="7620" y="182880"/>
                </a:lnTo>
                <a:lnTo>
                  <a:pt x="7620" y="182880"/>
                </a:lnTo>
                <a:lnTo>
                  <a:pt x="7620" y="182880"/>
                </a:lnTo>
                <a:lnTo>
                  <a:pt x="7620" y="175260"/>
                </a:lnTo>
                <a:lnTo>
                  <a:pt x="7620" y="175260"/>
                </a:lnTo>
                <a:lnTo>
                  <a:pt x="7620" y="160020"/>
                </a:lnTo>
                <a:lnTo>
                  <a:pt x="7620" y="144780"/>
                </a:lnTo>
                <a:lnTo>
                  <a:pt x="7620" y="137160"/>
                </a:lnTo>
                <a:lnTo>
                  <a:pt x="7620" y="121920"/>
                </a:lnTo>
                <a:lnTo>
                  <a:pt x="0" y="106680"/>
                </a:lnTo>
                <a:lnTo>
                  <a:pt x="0" y="91440"/>
                </a:lnTo>
                <a:lnTo>
                  <a:pt x="0" y="83820"/>
                </a:lnTo>
                <a:lnTo>
                  <a:pt x="0" y="60960"/>
                </a:lnTo>
                <a:lnTo>
                  <a:pt x="0" y="45720"/>
                </a:lnTo>
                <a:lnTo>
                  <a:pt x="7620" y="45720"/>
                </a:lnTo>
                <a:lnTo>
                  <a:pt x="7620" y="30480"/>
                </a:lnTo>
                <a:lnTo>
                  <a:pt x="7620" y="22860"/>
                </a:lnTo>
                <a:lnTo>
                  <a:pt x="15240" y="22860"/>
                </a:lnTo>
                <a:lnTo>
                  <a:pt x="22860" y="15240"/>
                </a:lnTo>
                <a:lnTo>
                  <a:pt x="30480" y="7620"/>
                </a:lnTo>
                <a:lnTo>
                  <a:pt x="45720" y="7620"/>
                </a:lnTo>
                <a:lnTo>
                  <a:pt x="60960" y="7620"/>
                </a:lnTo>
                <a:lnTo>
                  <a:pt x="76200" y="0"/>
                </a:lnTo>
                <a:lnTo>
                  <a:pt x="91440" y="7620"/>
                </a:lnTo>
                <a:lnTo>
                  <a:pt x="121920" y="15240"/>
                </a:lnTo>
                <a:lnTo>
                  <a:pt x="137160" y="15240"/>
                </a:lnTo>
                <a:lnTo>
                  <a:pt x="160020" y="15240"/>
                </a:lnTo>
                <a:lnTo>
                  <a:pt x="182880" y="30480"/>
                </a:lnTo>
                <a:lnTo>
                  <a:pt x="213360" y="38100"/>
                </a:lnTo>
                <a:lnTo>
                  <a:pt x="236220" y="38100"/>
                </a:lnTo>
                <a:lnTo>
                  <a:pt x="259080" y="53340"/>
                </a:lnTo>
                <a:lnTo>
                  <a:pt x="274320" y="53340"/>
                </a:lnTo>
                <a:lnTo>
                  <a:pt x="289560" y="53340"/>
                </a:lnTo>
                <a:lnTo>
                  <a:pt x="312420" y="60960"/>
                </a:lnTo>
                <a:lnTo>
                  <a:pt x="320040" y="68580"/>
                </a:lnTo>
                <a:lnTo>
                  <a:pt x="327660" y="68580"/>
                </a:lnTo>
                <a:lnTo>
                  <a:pt x="327660" y="68580"/>
                </a:lnTo>
                <a:lnTo>
                  <a:pt x="335280" y="76200"/>
                </a:lnTo>
                <a:lnTo>
                  <a:pt x="335280" y="68580"/>
                </a:lnTo>
                <a:lnTo>
                  <a:pt x="335280" y="68580"/>
                </a:lnTo>
                <a:lnTo>
                  <a:pt x="335280" y="76200"/>
                </a:lnTo>
                <a:lnTo>
                  <a:pt x="327660" y="68580"/>
                </a:lnTo>
                <a:lnTo>
                  <a:pt x="320040" y="68580"/>
                </a:lnTo>
                <a:lnTo>
                  <a:pt x="312420" y="76200"/>
                </a:lnTo>
                <a:lnTo>
                  <a:pt x="304800" y="76200"/>
                </a:lnTo>
                <a:lnTo>
                  <a:pt x="281940" y="76200"/>
                </a:lnTo>
                <a:lnTo>
                  <a:pt x="274320" y="83820"/>
                </a:lnTo>
                <a:lnTo>
                  <a:pt x="259080" y="91440"/>
                </a:lnTo>
                <a:lnTo>
                  <a:pt x="243840" y="91440"/>
                </a:lnTo>
                <a:lnTo>
                  <a:pt x="228600" y="106680"/>
                </a:lnTo>
                <a:lnTo>
                  <a:pt x="213360" y="114300"/>
                </a:lnTo>
                <a:lnTo>
                  <a:pt x="205740" y="121920"/>
                </a:lnTo>
                <a:lnTo>
                  <a:pt x="190500" y="129540"/>
                </a:lnTo>
                <a:lnTo>
                  <a:pt x="190500" y="144780"/>
                </a:lnTo>
                <a:lnTo>
                  <a:pt x="190500" y="152400"/>
                </a:lnTo>
                <a:lnTo>
                  <a:pt x="182880" y="160020"/>
                </a:lnTo>
                <a:lnTo>
                  <a:pt x="190500" y="167640"/>
                </a:lnTo>
                <a:lnTo>
                  <a:pt x="190500" y="182880"/>
                </a:lnTo>
                <a:lnTo>
                  <a:pt x="198120" y="182880"/>
                </a:lnTo>
                <a:lnTo>
                  <a:pt x="205740" y="190500"/>
                </a:lnTo>
                <a:lnTo>
                  <a:pt x="220980" y="198120"/>
                </a:lnTo>
                <a:lnTo>
                  <a:pt x="228600" y="190500"/>
                </a:lnTo>
                <a:lnTo>
                  <a:pt x="243840" y="190500"/>
                </a:lnTo>
                <a:lnTo>
                  <a:pt x="259080" y="190500"/>
                </a:lnTo>
                <a:lnTo>
                  <a:pt x="274320" y="190500"/>
                </a:lnTo>
                <a:lnTo>
                  <a:pt x="281940" y="175260"/>
                </a:lnTo>
                <a:lnTo>
                  <a:pt x="304800" y="175260"/>
                </a:lnTo>
                <a:lnTo>
                  <a:pt x="320040" y="167640"/>
                </a:lnTo>
                <a:lnTo>
                  <a:pt x="327660" y="152400"/>
                </a:lnTo>
                <a:lnTo>
                  <a:pt x="335280" y="137160"/>
                </a:lnTo>
                <a:lnTo>
                  <a:pt x="350520" y="137160"/>
                </a:lnTo>
                <a:lnTo>
                  <a:pt x="358140" y="121920"/>
                </a:lnTo>
                <a:lnTo>
                  <a:pt x="358140" y="121920"/>
                </a:lnTo>
                <a:lnTo>
                  <a:pt x="365760" y="121920"/>
                </a:lnTo>
                <a:lnTo>
                  <a:pt x="373380" y="114300"/>
                </a:lnTo>
                <a:lnTo>
                  <a:pt x="373380" y="114300"/>
                </a:lnTo>
                <a:lnTo>
                  <a:pt x="373380" y="121920"/>
                </a:lnTo>
                <a:lnTo>
                  <a:pt x="373380" y="121920"/>
                </a:lnTo>
                <a:lnTo>
                  <a:pt x="373380" y="121920"/>
                </a:lnTo>
                <a:lnTo>
                  <a:pt x="381000" y="129540"/>
                </a:lnTo>
                <a:lnTo>
                  <a:pt x="381000" y="137160"/>
                </a:lnTo>
                <a:lnTo>
                  <a:pt x="388620" y="144780"/>
                </a:lnTo>
                <a:lnTo>
                  <a:pt x="396240" y="160020"/>
                </a:lnTo>
                <a:lnTo>
                  <a:pt x="403860" y="175260"/>
                </a:lnTo>
                <a:lnTo>
                  <a:pt x="411480" y="190500"/>
                </a:lnTo>
                <a:lnTo>
                  <a:pt x="419100" y="205740"/>
                </a:lnTo>
                <a:lnTo>
                  <a:pt x="434340" y="220980"/>
                </a:lnTo>
                <a:lnTo>
                  <a:pt x="457200" y="236220"/>
                </a:lnTo>
                <a:lnTo>
                  <a:pt x="472440" y="243840"/>
                </a:lnTo>
                <a:lnTo>
                  <a:pt x="502920" y="259080"/>
                </a:lnTo>
                <a:lnTo>
                  <a:pt x="541020" y="289560"/>
                </a:lnTo>
                <a:lnTo>
                  <a:pt x="541020" y="2895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4998720" y="4686300"/>
            <a:ext cx="236221" cy="167641"/>
          </a:xfrm>
          <a:custGeom>
            <a:avLst/>
            <a:gdLst/>
            <a:ahLst/>
            <a:cxnLst/>
            <a:rect l="0" t="0" r="0" b="0"/>
            <a:pathLst>
              <a:path w="236221" h="167641">
                <a:moveTo>
                  <a:pt x="60960" y="0"/>
                </a:moveTo>
                <a:lnTo>
                  <a:pt x="53340" y="0"/>
                </a:lnTo>
                <a:lnTo>
                  <a:pt x="45720" y="0"/>
                </a:lnTo>
                <a:lnTo>
                  <a:pt x="38100" y="0"/>
                </a:lnTo>
                <a:lnTo>
                  <a:pt x="30480" y="7620"/>
                </a:lnTo>
                <a:lnTo>
                  <a:pt x="22860" y="7620"/>
                </a:lnTo>
                <a:lnTo>
                  <a:pt x="15240" y="15240"/>
                </a:lnTo>
                <a:lnTo>
                  <a:pt x="15240" y="30480"/>
                </a:lnTo>
                <a:lnTo>
                  <a:pt x="7620" y="38100"/>
                </a:lnTo>
                <a:lnTo>
                  <a:pt x="0" y="45720"/>
                </a:lnTo>
                <a:lnTo>
                  <a:pt x="0" y="68580"/>
                </a:lnTo>
                <a:lnTo>
                  <a:pt x="7620" y="83820"/>
                </a:lnTo>
                <a:lnTo>
                  <a:pt x="7620" y="91440"/>
                </a:lnTo>
                <a:lnTo>
                  <a:pt x="22860" y="114300"/>
                </a:lnTo>
                <a:lnTo>
                  <a:pt x="30480" y="129540"/>
                </a:lnTo>
                <a:lnTo>
                  <a:pt x="45720" y="137160"/>
                </a:lnTo>
                <a:lnTo>
                  <a:pt x="60960" y="152400"/>
                </a:lnTo>
                <a:lnTo>
                  <a:pt x="76200" y="160020"/>
                </a:lnTo>
                <a:lnTo>
                  <a:pt x="91440" y="160020"/>
                </a:lnTo>
                <a:lnTo>
                  <a:pt x="114300" y="160020"/>
                </a:lnTo>
                <a:lnTo>
                  <a:pt x="137160" y="167640"/>
                </a:lnTo>
                <a:lnTo>
                  <a:pt x="160020" y="160020"/>
                </a:lnTo>
                <a:lnTo>
                  <a:pt x="175260" y="152400"/>
                </a:lnTo>
                <a:lnTo>
                  <a:pt x="198120" y="144780"/>
                </a:lnTo>
                <a:lnTo>
                  <a:pt x="236220" y="144780"/>
                </a:lnTo>
                <a:lnTo>
                  <a:pt x="236220" y="1447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5303520" y="4602480"/>
            <a:ext cx="83821" cy="266701"/>
          </a:xfrm>
          <a:custGeom>
            <a:avLst/>
            <a:gdLst/>
            <a:ahLst/>
            <a:cxnLst/>
            <a:rect l="0" t="0" r="0" b="0"/>
            <a:pathLst>
              <a:path w="83821" h="266701">
                <a:moveTo>
                  <a:pt x="30480" y="22860"/>
                </a:moveTo>
                <a:lnTo>
                  <a:pt x="30480" y="15240"/>
                </a:lnTo>
                <a:lnTo>
                  <a:pt x="22860" y="15240"/>
                </a:lnTo>
                <a:lnTo>
                  <a:pt x="22860" y="7620"/>
                </a:lnTo>
                <a:lnTo>
                  <a:pt x="22860" y="0"/>
                </a:lnTo>
                <a:lnTo>
                  <a:pt x="15240" y="7620"/>
                </a:lnTo>
                <a:lnTo>
                  <a:pt x="15240" y="7620"/>
                </a:lnTo>
                <a:lnTo>
                  <a:pt x="15240" y="0"/>
                </a:lnTo>
                <a:lnTo>
                  <a:pt x="15240" y="7620"/>
                </a:lnTo>
                <a:lnTo>
                  <a:pt x="15240" y="22860"/>
                </a:lnTo>
                <a:lnTo>
                  <a:pt x="7620" y="30480"/>
                </a:lnTo>
                <a:lnTo>
                  <a:pt x="7620" y="45720"/>
                </a:lnTo>
                <a:lnTo>
                  <a:pt x="7620" y="76200"/>
                </a:lnTo>
                <a:lnTo>
                  <a:pt x="7620" y="91440"/>
                </a:lnTo>
                <a:lnTo>
                  <a:pt x="0" y="114300"/>
                </a:lnTo>
                <a:lnTo>
                  <a:pt x="7620" y="144780"/>
                </a:lnTo>
                <a:lnTo>
                  <a:pt x="7620" y="167640"/>
                </a:lnTo>
                <a:lnTo>
                  <a:pt x="15240" y="182880"/>
                </a:lnTo>
                <a:lnTo>
                  <a:pt x="22860" y="205740"/>
                </a:lnTo>
                <a:lnTo>
                  <a:pt x="30480" y="228600"/>
                </a:lnTo>
                <a:lnTo>
                  <a:pt x="38100" y="236220"/>
                </a:lnTo>
                <a:lnTo>
                  <a:pt x="45720" y="243840"/>
                </a:lnTo>
                <a:lnTo>
                  <a:pt x="60960" y="266700"/>
                </a:lnTo>
                <a:lnTo>
                  <a:pt x="68580" y="259080"/>
                </a:lnTo>
                <a:lnTo>
                  <a:pt x="83820" y="259080"/>
                </a:lnTo>
                <a:lnTo>
                  <a:pt x="83820" y="2590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5288280" y="4686300"/>
            <a:ext cx="274321" cy="182881"/>
          </a:xfrm>
          <a:custGeom>
            <a:avLst/>
            <a:gdLst/>
            <a:ahLst/>
            <a:cxnLst/>
            <a:rect l="0" t="0" r="0" b="0"/>
            <a:pathLst>
              <a:path w="274321" h="182881">
                <a:moveTo>
                  <a:pt x="0" y="7620"/>
                </a:moveTo>
                <a:lnTo>
                  <a:pt x="0" y="7620"/>
                </a:lnTo>
                <a:lnTo>
                  <a:pt x="0" y="7620"/>
                </a:lnTo>
                <a:lnTo>
                  <a:pt x="7620" y="7620"/>
                </a:lnTo>
                <a:lnTo>
                  <a:pt x="22860" y="7620"/>
                </a:lnTo>
                <a:lnTo>
                  <a:pt x="30480" y="0"/>
                </a:lnTo>
                <a:lnTo>
                  <a:pt x="45720" y="0"/>
                </a:lnTo>
                <a:lnTo>
                  <a:pt x="68580" y="7620"/>
                </a:lnTo>
                <a:lnTo>
                  <a:pt x="99060" y="7620"/>
                </a:lnTo>
                <a:lnTo>
                  <a:pt x="121920" y="0"/>
                </a:lnTo>
                <a:lnTo>
                  <a:pt x="144780" y="15240"/>
                </a:lnTo>
                <a:lnTo>
                  <a:pt x="167640" y="15240"/>
                </a:lnTo>
                <a:lnTo>
                  <a:pt x="190500" y="15240"/>
                </a:lnTo>
                <a:lnTo>
                  <a:pt x="205740" y="22860"/>
                </a:lnTo>
                <a:lnTo>
                  <a:pt x="220980" y="38100"/>
                </a:lnTo>
                <a:lnTo>
                  <a:pt x="236220" y="38100"/>
                </a:lnTo>
                <a:lnTo>
                  <a:pt x="243840" y="53340"/>
                </a:lnTo>
                <a:lnTo>
                  <a:pt x="251460" y="68580"/>
                </a:lnTo>
                <a:lnTo>
                  <a:pt x="251460" y="76200"/>
                </a:lnTo>
                <a:lnTo>
                  <a:pt x="259080" y="91440"/>
                </a:lnTo>
                <a:lnTo>
                  <a:pt x="259080" y="114300"/>
                </a:lnTo>
                <a:lnTo>
                  <a:pt x="266700" y="121920"/>
                </a:lnTo>
                <a:lnTo>
                  <a:pt x="266700" y="137160"/>
                </a:lnTo>
                <a:lnTo>
                  <a:pt x="266700" y="152400"/>
                </a:lnTo>
                <a:lnTo>
                  <a:pt x="266700" y="160020"/>
                </a:lnTo>
                <a:lnTo>
                  <a:pt x="274320" y="160020"/>
                </a:lnTo>
                <a:lnTo>
                  <a:pt x="274320" y="167640"/>
                </a:lnTo>
                <a:lnTo>
                  <a:pt x="274320" y="182880"/>
                </a:lnTo>
                <a:lnTo>
                  <a:pt x="274320" y="175260"/>
                </a:lnTo>
                <a:lnTo>
                  <a:pt x="274320" y="175260"/>
                </a:lnTo>
                <a:lnTo>
                  <a:pt x="274320" y="182880"/>
                </a:lnTo>
                <a:lnTo>
                  <a:pt x="274320" y="175260"/>
                </a:lnTo>
                <a:lnTo>
                  <a:pt x="274320" y="160020"/>
                </a:lnTo>
                <a:lnTo>
                  <a:pt x="274320" y="1600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5539740" y="4564380"/>
            <a:ext cx="7621" cy="53341"/>
          </a:xfrm>
          <a:custGeom>
            <a:avLst/>
            <a:gdLst/>
            <a:ahLst/>
            <a:cxnLst/>
            <a:rect l="0" t="0" r="0" b="0"/>
            <a:pathLst>
              <a:path w="7621" h="53341">
                <a:moveTo>
                  <a:pt x="7620" y="53340"/>
                </a:moveTo>
                <a:lnTo>
                  <a:pt x="0" y="38100"/>
                </a:lnTo>
                <a:lnTo>
                  <a:pt x="0" y="38100"/>
                </a:lnTo>
                <a:lnTo>
                  <a:pt x="0" y="30480"/>
                </a:lnTo>
                <a:lnTo>
                  <a:pt x="0" y="15240"/>
                </a:lnTo>
                <a:lnTo>
                  <a:pt x="0" y="22860"/>
                </a:lnTo>
                <a:lnTo>
                  <a:pt x="0" y="15240"/>
                </a:lnTo>
                <a:lnTo>
                  <a:pt x="0" y="762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5669280" y="4617720"/>
            <a:ext cx="480061" cy="358141"/>
          </a:xfrm>
          <a:custGeom>
            <a:avLst/>
            <a:gdLst/>
            <a:ahLst/>
            <a:cxnLst/>
            <a:rect l="0" t="0" r="0" b="0"/>
            <a:pathLst>
              <a:path w="480061" h="358141">
                <a:moveTo>
                  <a:pt x="0" y="15240"/>
                </a:moveTo>
                <a:lnTo>
                  <a:pt x="7620" y="30480"/>
                </a:lnTo>
                <a:lnTo>
                  <a:pt x="7620" y="45720"/>
                </a:lnTo>
                <a:lnTo>
                  <a:pt x="7620" y="53340"/>
                </a:lnTo>
                <a:lnTo>
                  <a:pt x="15240" y="60960"/>
                </a:lnTo>
                <a:lnTo>
                  <a:pt x="15240" y="68580"/>
                </a:lnTo>
                <a:lnTo>
                  <a:pt x="22860" y="91440"/>
                </a:lnTo>
                <a:lnTo>
                  <a:pt x="30480" y="99060"/>
                </a:lnTo>
                <a:lnTo>
                  <a:pt x="30480" y="106680"/>
                </a:lnTo>
                <a:lnTo>
                  <a:pt x="38100" y="121920"/>
                </a:lnTo>
                <a:lnTo>
                  <a:pt x="38100" y="137160"/>
                </a:lnTo>
                <a:lnTo>
                  <a:pt x="45720" y="137160"/>
                </a:lnTo>
                <a:lnTo>
                  <a:pt x="53340" y="152400"/>
                </a:lnTo>
                <a:lnTo>
                  <a:pt x="60960" y="167640"/>
                </a:lnTo>
                <a:lnTo>
                  <a:pt x="68580" y="167640"/>
                </a:lnTo>
                <a:lnTo>
                  <a:pt x="83820" y="175260"/>
                </a:lnTo>
                <a:lnTo>
                  <a:pt x="91440" y="182880"/>
                </a:lnTo>
                <a:lnTo>
                  <a:pt x="99060" y="182880"/>
                </a:lnTo>
                <a:lnTo>
                  <a:pt x="106680" y="182880"/>
                </a:lnTo>
                <a:lnTo>
                  <a:pt x="114300" y="190500"/>
                </a:lnTo>
                <a:lnTo>
                  <a:pt x="114300" y="190500"/>
                </a:lnTo>
                <a:lnTo>
                  <a:pt x="121920" y="182880"/>
                </a:lnTo>
                <a:lnTo>
                  <a:pt x="129540" y="182880"/>
                </a:lnTo>
                <a:lnTo>
                  <a:pt x="129540" y="175260"/>
                </a:lnTo>
                <a:lnTo>
                  <a:pt x="137160" y="160020"/>
                </a:lnTo>
                <a:lnTo>
                  <a:pt x="137160" y="152400"/>
                </a:lnTo>
                <a:lnTo>
                  <a:pt x="144780" y="144780"/>
                </a:lnTo>
                <a:lnTo>
                  <a:pt x="152400" y="121920"/>
                </a:lnTo>
                <a:lnTo>
                  <a:pt x="152400" y="99060"/>
                </a:lnTo>
                <a:lnTo>
                  <a:pt x="152400" y="91440"/>
                </a:lnTo>
                <a:lnTo>
                  <a:pt x="152400" y="76200"/>
                </a:lnTo>
                <a:lnTo>
                  <a:pt x="152400" y="53340"/>
                </a:lnTo>
                <a:lnTo>
                  <a:pt x="152400" y="45720"/>
                </a:lnTo>
                <a:lnTo>
                  <a:pt x="152400" y="30480"/>
                </a:lnTo>
                <a:lnTo>
                  <a:pt x="152400" y="22860"/>
                </a:lnTo>
                <a:lnTo>
                  <a:pt x="152400" y="22860"/>
                </a:lnTo>
                <a:lnTo>
                  <a:pt x="152400" y="22860"/>
                </a:lnTo>
                <a:lnTo>
                  <a:pt x="152400" y="7620"/>
                </a:lnTo>
                <a:lnTo>
                  <a:pt x="152400" y="7620"/>
                </a:lnTo>
                <a:lnTo>
                  <a:pt x="152400" y="15240"/>
                </a:lnTo>
                <a:lnTo>
                  <a:pt x="152400" y="7620"/>
                </a:lnTo>
                <a:lnTo>
                  <a:pt x="160020" y="15240"/>
                </a:lnTo>
                <a:lnTo>
                  <a:pt x="167640" y="22860"/>
                </a:lnTo>
                <a:lnTo>
                  <a:pt x="182880" y="30480"/>
                </a:lnTo>
                <a:lnTo>
                  <a:pt x="190500" y="30480"/>
                </a:lnTo>
                <a:lnTo>
                  <a:pt x="205740" y="45720"/>
                </a:lnTo>
                <a:lnTo>
                  <a:pt x="236220" y="53340"/>
                </a:lnTo>
                <a:lnTo>
                  <a:pt x="251460" y="53340"/>
                </a:lnTo>
                <a:lnTo>
                  <a:pt x="274320" y="68580"/>
                </a:lnTo>
                <a:lnTo>
                  <a:pt x="304800" y="76200"/>
                </a:lnTo>
                <a:lnTo>
                  <a:pt x="327660" y="76200"/>
                </a:lnTo>
                <a:lnTo>
                  <a:pt x="358140" y="83820"/>
                </a:lnTo>
                <a:lnTo>
                  <a:pt x="388620" y="99060"/>
                </a:lnTo>
                <a:lnTo>
                  <a:pt x="403860" y="91440"/>
                </a:lnTo>
                <a:lnTo>
                  <a:pt x="426720" y="91440"/>
                </a:lnTo>
                <a:lnTo>
                  <a:pt x="441960" y="99060"/>
                </a:lnTo>
                <a:lnTo>
                  <a:pt x="457200" y="91440"/>
                </a:lnTo>
                <a:lnTo>
                  <a:pt x="472440" y="83820"/>
                </a:lnTo>
                <a:lnTo>
                  <a:pt x="480060" y="83820"/>
                </a:lnTo>
                <a:lnTo>
                  <a:pt x="480060" y="76200"/>
                </a:lnTo>
                <a:lnTo>
                  <a:pt x="480060" y="60960"/>
                </a:lnTo>
                <a:lnTo>
                  <a:pt x="480060" y="53340"/>
                </a:lnTo>
                <a:lnTo>
                  <a:pt x="480060" y="45720"/>
                </a:lnTo>
                <a:lnTo>
                  <a:pt x="472440" y="30480"/>
                </a:lnTo>
                <a:lnTo>
                  <a:pt x="457200" y="22860"/>
                </a:lnTo>
                <a:lnTo>
                  <a:pt x="441960" y="22860"/>
                </a:lnTo>
                <a:lnTo>
                  <a:pt x="426720" y="7620"/>
                </a:lnTo>
                <a:lnTo>
                  <a:pt x="403860" y="0"/>
                </a:lnTo>
                <a:lnTo>
                  <a:pt x="388620" y="7620"/>
                </a:lnTo>
                <a:lnTo>
                  <a:pt x="373380" y="7620"/>
                </a:lnTo>
                <a:lnTo>
                  <a:pt x="350520" y="7620"/>
                </a:lnTo>
                <a:lnTo>
                  <a:pt x="335280" y="30480"/>
                </a:lnTo>
                <a:lnTo>
                  <a:pt x="320040" y="38100"/>
                </a:lnTo>
                <a:lnTo>
                  <a:pt x="312420" y="53340"/>
                </a:lnTo>
                <a:lnTo>
                  <a:pt x="297180" y="68580"/>
                </a:lnTo>
                <a:lnTo>
                  <a:pt x="289560" y="91440"/>
                </a:lnTo>
                <a:lnTo>
                  <a:pt x="289560" y="114300"/>
                </a:lnTo>
                <a:lnTo>
                  <a:pt x="289560" y="137160"/>
                </a:lnTo>
                <a:lnTo>
                  <a:pt x="297180" y="167640"/>
                </a:lnTo>
                <a:lnTo>
                  <a:pt x="312420" y="190500"/>
                </a:lnTo>
                <a:lnTo>
                  <a:pt x="327660" y="220980"/>
                </a:lnTo>
                <a:lnTo>
                  <a:pt x="342900" y="251460"/>
                </a:lnTo>
                <a:lnTo>
                  <a:pt x="365760" y="274320"/>
                </a:lnTo>
                <a:lnTo>
                  <a:pt x="396240" y="289560"/>
                </a:lnTo>
                <a:lnTo>
                  <a:pt x="426720" y="312420"/>
                </a:lnTo>
                <a:lnTo>
                  <a:pt x="472440" y="358140"/>
                </a:lnTo>
                <a:lnTo>
                  <a:pt x="472440" y="3581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2766060" y="3268980"/>
            <a:ext cx="1615441" cy="2164081"/>
          </a:xfrm>
          <a:custGeom>
            <a:avLst/>
            <a:gdLst/>
            <a:ahLst/>
            <a:cxnLst/>
            <a:rect l="0" t="0" r="0" b="0"/>
            <a:pathLst>
              <a:path w="1615441" h="2164081">
                <a:moveTo>
                  <a:pt x="1615440" y="7620"/>
                </a:moveTo>
                <a:lnTo>
                  <a:pt x="1615440" y="0"/>
                </a:lnTo>
                <a:lnTo>
                  <a:pt x="1600200" y="15240"/>
                </a:lnTo>
                <a:lnTo>
                  <a:pt x="1577340" y="22860"/>
                </a:lnTo>
                <a:lnTo>
                  <a:pt x="1554480" y="38100"/>
                </a:lnTo>
                <a:lnTo>
                  <a:pt x="1531620" y="60960"/>
                </a:lnTo>
                <a:lnTo>
                  <a:pt x="1501140" y="76200"/>
                </a:lnTo>
                <a:lnTo>
                  <a:pt x="1470660" y="91440"/>
                </a:lnTo>
                <a:lnTo>
                  <a:pt x="1432560" y="106680"/>
                </a:lnTo>
                <a:lnTo>
                  <a:pt x="1394460" y="137160"/>
                </a:lnTo>
                <a:lnTo>
                  <a:pt x="1348740" y="152400"/>
                </a:lnTo>
                <a:lnTo>
                  <a:pt x="1303020" y="175260"/>
                </a:lnTo>
                <a:lnTo>
                  <a:pt x="1257300" y="205740"/>
                </a:lnTo>
                <a:lnTo>
                  <a:pt x="1211580" y="228600"/>
                </a:lnTo>
                <a:lnTo>
                  <a:pt x="1158240" y="259080"/>
                </a:lnTo>
                <a:lnTo>
                  <a:pt x="1097280" y="297180"/>
                </a:lnTo>
                <a:lnTo>
                  <a:pt x="1043940" y="327660"/>
                </a:lnTo>
                <a:lnTo>
                  <a:pt x="982980" y="358140"/>
                </a:lnTo>
                <a:lnTo>
                  <a:pt x="929640" y="403860"/>
                </a:lnTo>
                <a:lnTo>
                  <a:pt x="861060" y="449580"/>
                </a:lnTo>
                <a:lnTo>
                  <a:pt x="807720" y="480060"/>
                </a:lnTo>
                <a:lnTo>
                  <a:pt x="739140" y="525780"/>
                </a:lnTo>
                <a:lnTo>
                  <a:pt x="678180" y="586740"/>
                </a:lnTo>
                <a:lnTo>
                  <a:pt x="617220" y="624840"/>
                </a:lnTo>
                <a:lnTo>
                  <a:pt x="556260" y="678180"/>
                </a:lnTo>
                <a:lnTo>
                  <a:pt x="502920" y="731520"/>
                </a:lnTo>
                <a:lnTo>
                  <a:pt x="449580" y="792480"/>
                </a:lnTo>
                <a:lnTo>
                  <a:pt x="396240" y="845820"/>
                </a:lnTo>
                <a:lnTo>
                  <a:pt x="342900" y="906780"/>
                </a:lnTo>
                <a:lnTo>
                  <a:pt x="297180" y="967740"/>
                </a:lnTo>
                <a:lnTo>
                  <a:pt x="251460" y="1021080"/>
                </a:lnTo>
                <a:lnTo>
                  <a:pt x="213360" y="1089660"/>
                </a:lnTo>
                <a:lnTo>
                  <a:pt x="175260" y="1150620"/>
                </a:lnTo>
                <a:lnTo>
                  <a:pt x="137160" y="1211580"/>
                </a:lnTo>
                <a:lnTo>
                  <a:pt x="106680" y="1280160"/>
                </a:lnTo>
                <a:lnTo>
                  <a:pt x="76200" y="1356360"/>
                </a:lnTo>
                <a:lnTo>
                  <a:pt x="60960" y="1417320"/>
                </a:lnTo>
                <a:lnTo>
                  <a:pt x="30480" y="1478280"/>
                </a:lnTo>
                <a:lnTo>
                  <a:pt x="22860" y="1546860"/>
                </a:lnTo>
                <a:lnTo>
                  <a:pt x="15240" y="1607820"/>
                </a:lnTo>
                <a:lnTo>
                  <a:pt x="7620" y="1661160"/>
                </a:lnTo>
                <a:lnTo>
                  <a:pt x="0" y="1722120"/>
                </a:lnTo>
                <a:lnTo>
                  <a:pt x="7620" y="1775460"/>
                </a:lnTo>
                <a:lnTo>
                  <a:pt x="7620" y="1821180"/>
                </a:lnTo>
                <a:lnTo>
                  <a:pt x="15240" y="1874520"/>
                </a:lnTo>
                <a:lnTo>
                  <a:pt x="30480" y="1920240"/>
                </a:lnTo>
                <a:lnTo>
                  <a:pt x="45720" y="1950720"/>
                </a:lnTo>
                <a:lnTo>
                  <a:pt x="60960" y="1988820"/>
                </a:lnTo>
                <a:lnTo>
                  <a:pt x="76200" y="2026920"/>
                </a:lnTo>
                <a:lnTo>
                  <a:pt x="99060" y="2049780"/>
                </a:lnTo>
                <a:lnTo>
                  <a:pt x="114300" y="2072640"/>
                </a:lnTo>
                <a:lnTo>
                  <a:pt x="137160" y="2095500"/>
                </a:lnTo>
                <a:lnTo>
                  <a:pt x="160020" y="2110740"/>
                </a:lnTo>
                <a:lnTo>
                  <a:pt x="182880" y="2118360"/>
                </a:lnTo>
                <a:lnTo>
                  <a:pt x="205740" y="2141220"/>
                </a:lnTo>
                <a:lnTo>
                  <a:pt x="220980" y="2148840"/>
                </a:lnTo>
                <a:lnTo>
                  <a:pt x="243840" y="2148840"/>
                </a:lnTo>
                <a:lnTo>
                  <a:pt x="259080" y="2156460"/>
                </a:lnTo>
                <a:lnTo>
                  <a:pt x="289560" y="2164080"/>
                </a:lnTo>
                <a:lnTo>
                  <a:pt x="289560" y="21640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2971800" y="5204460"/>
            <a:ext cx="609601" cy="388621"/>
          </a:xfrm>
          <a:custGeom>
            <a:avLst/>
            <a:gdLst/>
            <a:ahLst/>
            <a:cxnLst/>
            <a:rect l="0" t="0" r="0" b="0"/>
            <a:pathLst>
              <a:path w="609601" h="388621">
                <a:moveTo>
                  <a:pt x="83820" y="0"/>
                </a:moveTo>
                <a:lnTo>
                  <a:pt x="83820" y="7620"/>
                </a:lnTo>
                <a:lnTo>
                  <a:pt x="83820" y="7620"/>
                </a:lnTo>
                <a:lnTo>
                  <a:pt x="83820" y="7620"/>
                </a:lnTo>
                <a:lnTo>
                  <a:pt x="83820" y="0"/>
                </a:lnTo>
                <a:lnTo>
                  <a:pt x="76200" y="0"/>
                </a:lnTo>
                <a:lnTo>
                  <a:pt x="83820" y="0"/>
                </a:lnTo>
                <a:lnTo>
                  <a:pt x="83820" y="0"/>
                </a:lnTo>
                <a:lnTo>
                  <a:pt x="83820" y="0"/>
                </a:lnTo>
                <a:lnTo>
                  <a:pt x="91440" y="7620"/>
                </a:lnTo>
                <a:lnTo>
                  <a:pt x="106680" y="15240"/>
                </a:lnTo>
                <a:lnTo>
                  <a:pt x="121920" y="15240"/>
                </a:lnTo>
                <a:lnTo>
                  <a:pt x="144780" y="30480"/>
                </a:lnTo>
                <a:lnTo>
                  <a:pt x="167640" y="45720"/>
                </a:lnTo>
                <a:lnTo>
                  <a:pt x="190500" y="53340"/>
                </a:lnTo>
                <a:lnTo>
                  <a:pt x="213360" y="68580"/>
                </a:lnTo>
                <a:lnTo>
                  <a:pt x="251460" y="91440"/>
                </a:lnTo>
                <a:lnTo>
                  <a:pt x="281940" y="106680"/>
                </a:lnTo>
                <a:lnTo>
                  <a:pt x="312420" y="121920"/>
                </a:lnTo>
                <a:lnTo>
                  <a:pt x="350520" y="144780"/>
                </a:lnTo>
                <a:lnTo>
                  <a:pt x="388620" y="167640"/>
                </a:lnTo>
                <a:lnTo>
                  <a:pt x="419100" y="182880"/>
                </a:lnTo>
                <a:lnTo>
                  <a:pt x="449580" y="205740"/>
                </a:lnTo>
                <a:lnTo>
                  <a:pt x="487680" y="228600"/>
                </a:lnTo>
                <a:lnTo>
                  <a:pt x="510540" y="236220"/>
                </a:lnTo>
                <a:lnTo>
                  <a:pt x="541020" y="259080"/>
                </a:lnTo>
                <a:lnTo>
                  <a:pt x="571500" y="281940"/>
                </a:lnTo>
                <a:lnTo>
                  <a:pt x="586740" y="289560"/>
                </a:lnTo>
                <a:lnTo>
                  <a:pt x="601980" y="297180"/>
                </a:lnTo>
                <a:lnTo>
                  <a:pt x="609600" y="312420"/>
                </a:lnTo>
                <a:lnTo>
                  <a:pt x="609600" y="320040"/>
                </a:lnTo>
                <a:lnTo>
                  <a:pt x="609600" y="320040"/>
                </a:lnTo>
                <a:lnTo>
                  <a:pt x="609600" y="335280"/>
                </a:lnTo>
                <a:lnTo>
                  <a:pt x="601980" y="335280"/>
                </a:lnTo>
                <a:lnTo>
                  <a:pt x="594360" y="335280"/>
                </a:lnTo>
                <a:lnTo>
                  <a:pt x="579120" y="342900"/>
                </a:lnTo>
                <a:lnTo>
                  <a:pt x="556260" y="350520"/>
                </a:lnTo>
                <a:lnTo>
                  <a:pt x="541020" y="342900"/>
                </a:lnTo>
                <a:lnTo>
                  <a:pt x="518160" y="342900"/>
                </a:lnTo>
                <a:lnTo>
                  <a:pt x="487680" y="350520"/>
                </a:lnTo>
                <a:lnTo>
                  <a:pt x="457200" y="342900"/>
                </a:lnTo>
                <a:lnTo>
                  <a:pt x="426720" y="350520"/>
                </a:lnTo>
                <a:lnTo>
                  <a:pt x="396240" y="350520"/>
                </a:lnTo>
                <a:lnTo>
                  <a:pt x="358140" y="350520"/>
                </a:lnTo>
                <a:lnTo>
                  <a:pt x="327660" y="350520"/>
                </a:lnTo>
                <a:lnTo>
                  <a:pt x="297180" y="365760"/>
                </a:lnTo>
                <a:lnTo>
                  <a:pt x="259080" y="365760"/>
                </a:lnTo>
                <a:lnTo>
                  <a:pt x="236220" y="365760"/>
                </a:lnTo>
                <a:lnTo>
                  <a:pt x="198120" y="373380"/>
                </a:lnTo>
                <a:lnTo>
                  <a:pt x="167640" y="381000"/>
                </a:lnTo>
                <a:lnTo>
                  <a:pt x="144780" y="373380"/>
                </a:lnTo>
                <a:lnTo>
                  <a:pt x="121920" y="381000"/>
                </a:lnTo>
                <a:lnTo>
                  <a:pt x="106680" y="388620"/>
                </a:lnTo>
                <a:lnTo>
                  <a:pt x="91440" y="388620"/>
                </a:lnTo>
                <a:lnTo>
                  <a:pt x="83820" y="388620"/>
                </a:lnTo>
                <a:lnTo>
                  <a:pt x="68580" y="388620"/>
                </a:lnTo>
                <a:lnTo>
                  <a:pt x="68580" y="388620"/>
                </a:lnTo>
                <a:lnTo>
                  <a:pt x="60960" y="388620"/>
                </a:lnTo>
                <a:lnTo>
                  <a:pt x="60960" y="388620"/>
                </a:lnTo>
                <a:lnTo>
                  <a:pt x="60960" y="388620"/>
                </a:lnTo>
                <a:lnTo>
                  <a:pt x="60960" y="388620"/>
                </a:lnTo>
                <a:lnTo>
                  <a:pt x="60960" y="388620"/>
                </a:lnTo>
                <a:lnTo>
                  <a:pt x="68580" y="388620"/>
                </a:lnTo>
                <a:lnTo>
                  <a:pt x="68580" y="381000"/>
                </a:lnTo>
                <a:lnTo>
                  <a:pt x="76200" y="381000"/>
                </a:lnTo>
                <a:lnTo>
                  <a:pt x="83820" y="373380"/>
                </a:lnTo>
                <a:lnTo>
                  <a:pt x="91440" y="365760"/>
                </a:lnTo>
                <a:lnTo>
                  <a:pt x="91440" y="358140"/>
                </a:lnTo>
                <a:lnTo>
                  <a:pt x="91440" y="350520"/>
                </a:lnTo>
                <a:lnTo>
                  <a:pt x="99060" y="342900"/>
                </a:lnTo>
                <a:lnTo>
                  <a:pt x="99060" y="327660"/>
                </a:lnTo>
                <a:lnTo>
                  <a:pt x="99060" y="320040"/>
                </a:lnTo>
                <a:lnTo>
                  <a:pt x="91440" y="304800"/>
                </a:lnTo>
                <a:lnTo>
                  <a:pt x="91440" y="281940"/>
                </a:lnTo>
                <a:lnTo>
                  <a:pt x="91440" y="259080"/>
                </a:lnTo>
                <a:lnTo>
                  <a:pt x="83820" y="236220"/>
                </a:lnTo>
                <a:lnTo>
                  <a:pt x="76200" y="213360"/>
                </a:lnTo>
                <a:lnTo>
                  <a:pt x="68580" y="182880"/>
                </a:lnTo>
                <a:lnTo>
                  <a:pt x="53340" y="167640"/>
                </a:lnTo>
                <a:lnTo>
                  <a:pt x="45720" y="137160"/>
                </a:lnTo>
                <a:lnTo>
                  <a:pt x="38100" y="106680"/>
                </a:lnTo>
                <a:lnTo>
                  <a:pt x="22860" y="99060"/>
                </a:lnTo>
                <a:lnTo>
                  <a:pt x="15240" y="68580"/>
                </a:lnTo>
                <a:lnTo>
                  <a:pt x="0" y="38100"/>
                </a:lnTo>
                <a:lnTo>
                  <a:pt x="0" y="381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3078480" y="2628900"/>
            <a:ext cx="1097281" cy="312421"/>
          </a:xfrm>
          <a:custGeom>
            <a:avLst/>
            <a:gdLst/>
            <a:ahLst/>
            <a:cxnLst/>
            <a:rect l="0" t="0" r="0" b="0"/>
            <a:pathLst>
              <a:path w="1097281" h="312421">
                <a:moveTo>
                  <a:pt x="1097280" y="312420"/>
                </a:moveTo>
                <a:lnTo>
                  <a:pt x="1097280" y="304800"/>
                </a:lnTo>
                <a:lnTo>
                  <a:pt x="1089660" y="297180"/>
                </a:lnTo>
                <a:lnTo>
                  <a:pt x="1089660" y="289560"/>
                </a:lnTo>
                <a:lnTo>
                  <a:pt x="1082040" y="289560"/>
                </a:lnTo>
                <a:lnTo>
                  <a:pt x="1074420" y="281940"/>
                </a:lnTo>
                <a:lnTo>
                  <a:pt x="1059180" y="266700"/>
                </a:lnTo>
                <a:lnTo>
                  <a:pt x="1043940" y="259080"/>
                </a:lnTo>
                <a:lnTo>
                  <a:pt x="1028700" y="251460"/>
                </a:lnTo>
                <a:lnTo>
                  <a:pt x="1005840" y="236220"/>
                </a:lnTo>
                <a:lnTo>
                  <a:pt x="975360" y="220980"/>
                </a:lnTo>
                <a:lnTo>
                  <a:pt x="944880" y="213360"/>
                </a:lnTo>
                <a:lnTo>
                  <a:pt x="906780" y="190500"/>
                </a:lnTo>
                <a:lnTo>
                  <a:pt x="861060" y="175260"/>
                </a:lnTo>
                <a:lnTo>
                  <a:pt x="815340" y="167640"/>
                </a:lnTo>
                <a:lnTo>
                  <a:pt x="769620" y="160020"/>
                </a:lnTo>
                <a:lnTo>
                  <a:pt x="723900" y="144780"/>
                </a:lnTo>
                <a:lnTo>
                  <a:pt x="678180" y="137160"/>
                </a:lnTo>
                <a:lnTo>
                  <a:pt x="624840" y="129540"/>
                </a:lnTo>
                <a:lnTo>
                  <a:pt x="579120" y="121920"/>
                </a:lnTo>
                <a:lnTo>
                  <a:pt x="533400" y="121920"/>
                </a:lnTo>
                <a:lnTo>
                  <a:pt x="495300" y="121920"/>
                </a:lnTo>
                <a:lnTo>
                  <a:pt x="457200" y="106680"/>
                </a:lnTo>
                <a:lnTo>
                  <a:pt x="419100" y="99060"/>
                </a:lnTo>
                <a:lnTo>
                  <a:pt x="381000" y="106680"/>
                </a:lnTo>
                <a:lnTo>
                  <a:pt x="350520" y="99060"/>
                </a:lnTo>
                <a:lnTo>
                  <a:pt x="312420" y="91440"/>
                </a:lnTo>
                <a:lnTo>
                  <a:pt x="281940" y="91440"/>
                </a:lnTo>
                <a:lnTo>
                  <a:pt x="251460" y="91440"/>
                </a:lnTo>
                <a:lnTo>
                  <a:pt x="220980" y="83820"/>
                </a:lnTo>
                <a:lnTo>
                  <a:pt x="190500" y="83820"/>
                </a:lnTo>
                <a:lnTo>
                  <a:pt x="167640" y="83820"/>
                </a:lnTo>
                <a:lnTo>
                  <a:pt x="144780" y="76200"/>
                </a:lnTo>
                <a:lnTo>
                  <a:pt x="129540" y="76200"/>
                </a:lnTo>
                <a:lnTo>
                  <a:pt x="106680" y="76200"/>
                </a:lnTo>
                <a:lnTo>
                  <a:pt x="91440" y="76200"/>
                </a:lnTo>
                <a:lnTo>
                  <a:pt x="83820" y="68580"/>
                </a:lnTo>
                <a:lnTo>
                  <a:pt x="76200" y="68580"/>
                </a:lnTo>
                <a:lnTo>
                  <a:pt x="68580" y="68580"/>
                </a:lnTo>
                <a:lnTo>
                  <a:pt x="60960" y="60960"/>
                </a:lnTo>
                <a:lnTo>
                  <a:pt x="60960" y="68580"/>
                </a:lnTo>
                <a:lnTo>
                  <a:pt x="60960" y="68580"/>
                </a:lnTo>
                <a:lnTo>
                  <a:pt x="60960" y="60960"/>
                </a:lnTo>
                <a:lnTo>
                  <a:pt x="60960" y="68580"/>
                </a:lnTo>
                <a:lnTo>
                  <a:pt x="60960" y="76200"/>
                </a:lnTo>
                <a:lnTo>
                  <a:pt x="68580" y="76200"/>
                </a:lnTo>
                <a:lnTo>
                  <a:pt x="68580" y="83820"/>
                </a:lnTo>
                <a:lnTo>
                  <a:pt x="76200" y="91440"/>
                </a:lnTo>
                <a:lnTo>
                  <a:pt x="83820" y="99060"/>
                </a:lnTo>
                <a:lnTo>
                  <a:pt x="91440" y="99060"/>
                </a:lnTo>
                <a:lnTo>
                  <a:pt x="99060" y="114300"/>
                </a:lnTo>
                <a:lnTo>
                  <a:pt x="106680" y="121920"/>
                </a:lnTo>
                <a:lnTo>
                  <a:pt x="121920" y="129540"/>
                </a:lnTo>
                <a:lnTo>
                  <a:pt x="129540" y="137160"/>
                </a:lnTo>
                <a:lnTo>
                  <a:pt x="137160" y="152400"/>
                </a:lnTo>
                <a:lnTo>
                  <a:pt x="144780" y="152400"/>
                </a:lnTo>
                <a:lnTo>
                  <a:pt x="152400" y="160020"/>
                </a:lnTo>
                <a:lnTo>
                  <a:pt x="160020" y="175260"/>
                </a:lnTo>
                <a:lnTo>
                  <a:pt x="167640" y="175260"/>
                </a:lnTo>
                <a:lnTo>
                  <a:pt x="175260" y="175260"/>
                </a:lnTo>
                <a:lnTo>
                  <a:pt x="175260" y="182880"/>
                </a:lnTo>
                <a:lnTo>
                  <a:pt x="182880" y="190500"/>
                </a:lnTo>
                <a:lnTo>
                  <a:pt x="182880" y="182880"/>
                </a:lnTo>
                <a:lnTo>
                  <a:pt x="182880" y="190500"/>
                </a:lnTo>
                <a:lnTo>
                  <a:pt x="182880" y="190500"/>
                </a:lnTo>
                <a:lnTo>
                  <a:pt x="182880" y="182880"/>
                </a:lnTo>
                <a:lnTo>
                  <a:pt x="182880" y="190500"/>
                </a:lnTo>
                <a:lnTo>
                  <a:pt x="175260" y="190500"/>
                </a:lnTo>
                <a:lnTo>
                  <a:pt x="175260" y="182880"/>
                </a:lnTo>
                <a:lnTo>
                  <a:pt x="160020" y="175260"/>
                </a:lnTo>
                <a:lnTo>
                  <a:pt x="152400" y="175260"/>
                </a:lnTo>
                <a:lnTo>
                  <a:pt x="144780" y="167640"/>
                </a:lnTo>
                <a:lnTo>
                  <a:pt x="129540" y="160020"/>
                </a:lnTo>
                <a:lnTo>
                  <a:pt x="121920" y="152400"/>
                </a:lnTo>
                <a:lnTo>
                  <a:pt x="106680" y="144780"/>
                </a:lnTo>
                <a:lnTo>
                  <a:pt x="99060" y="129540"/>
                </a:lnTo>
                <a:lnTo>
                  <a:pt x="83820" y="121920"/>
                </a:lnTo>
                <a:lnTo>
                  <a:pt x="68580" y="114300"/>
                </a:lnTo>
                <a:lnTo>
                  <a:pt x="53340" y="99060"/>
                </a:lnTo>
                <a:lnTo>
                  <a:pt x="45720" y="91440"/>
                </a:lnTo>
                <a:lnTo>
                  <a:pt x="38100" y="91440"/>
                </a:lnTo>
                <a:lnTo>
                  <a:pt x="22860" y="76200"/>
                </a:lnTo>
                <a:lnTo>
                  <a:pt x="15240" y="68580"/>
                </a:lnTo>
                <a:lnTo>
                  <a:pt x="7620" y="76200"/>
                </a:lnTo>
                <a:lnTo>
                  <a:pt x="7620" y="68580"/>
                </a:lnTo>
                <a:lnTo>
                  <a:pt x="0" y="60960"/>
                </a:lnTo>
                <a:lnTo>
                  <a:pt x="0" y="60960"/>
                </a:lnTo>
                <a:lnTo>
                  <a:pt x="0" y="60960"/>
                </a:lnTo>
                <a:lnTo>
                  <a:pt x="0" y="53340"/>
                </a:lnTo>
                <a:lnTo>
                  <a:pt x="0" y="60960"/>
                </a:lnTo>
                <a:lnTo>
                  <a:pt x="0" y="60960"/>
                </a:lnTo>
                <a:lnTo>
                  <a:pt x="0" y="53340"/>
                </a:lnTo>
                <a:lnTo>
                  <a:pt x="7620" y="53340"/>
                </a:lnTo>
                <a:lnTo>
                  <a:pt x="7620" y="60960"/>
                </a:lnTo>
                <a:lnTo>
                  <a:pt x="22860" y="53340"/>
                </a:lnTo>
                <a:lnTo>
                  <a:pt x="38100" y="53340"/>
                </a:lnTo>
                <a:lnTo>
                  <a:pt x="45720" y="60960"/>
                </a:lnTo>
                <a:lnTo>
                  <a:pt x="60960" y="53340"/>
                </a:lnTo>
                <a:lnTo>
                  <a:pt x="83820" y="45720"/>
                </a:lnTo>
                <a:lnTo>
                  <a:pt x="106680" y="45720"/>
                </a:lnTo>
                <a:lnTo>
                  <a:pt x="129540" y="45720"/>
                </a:lnTo>
                <a:lnTo>
                  <a:pt x="160020" y="30480"/>
                </a:lnTo>
                <a:lnTo>
                  <a:pt x="182880" y="30480"/>
                </a:lnTo>
                <a:lnTo>
                  <a:pt x="213360" y="30480"/>
                </a:lnTo>
                <a:lnTo>
                  <a:pt x="243840" y="15240"/>
                </a:lnTo>
                <a:lnTo>
                  <a:pt x="274320" y="15240"/>
                </a:lnTo>
                <a:lnTo>
                  <a:pt x="297180" y="15240"/>
                </a:lnTo>
                <a:lnTo>
                  <a:pt x="320040" y="7620"/>
                </a:lnTo>
                <a:lnTo>
                  <a:pt x="335280" y="0"/>
                </a:lnTo>
                <a:lnTo>
                  <a:pt x="342900" y="7620"/>
                </a:lnTo>
                <a:lnTo>
                  <a:pt x="358140" y="7620"/>
                </a:lnTo>
                <a:lnTo>
                  <a:pt x="358140" y="0"/>
                </a:lnTo>
                <a:lnTo>
                  <a:pt x="365760" y="7620"/>
                </a:lnTo>
                <a:lnTo>
                  <a:pt x="373380" y="7620"/>
                </a:lnTo>
                <a:lnTo>
                  <a:pt x="373380" y="0"/>
                </a:lnTo>
                <a:lnTo>
                  <a:pt x="373380" y="0"/>
                </a:lnTo>
                <a:lnTo>
                  <a:pt x="365760" y="7620"/>
                </a:lnTo>
                <a:lnTo>
                  <a:pt x="358140" y="7620"/>
                </a:lnTo>
                <a:lnTo>
                  <a:pt x="358140" y="7620"/>
                </a:lnTo>
                <a:lnTo>
                  <a:pt x="358140" y="76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490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t2.gstatic.com/images?q=tbn:ANd9GcQ4eT7mVpeNcTENosrNADEhGZWScdk3ciJ1mGsYceu-5ec4qW08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477250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473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002060"/>
                </a:solidFill>
              </a:rPr>
              <a:t>Caitlin Moran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Columnist for </a:t>
            </a:r>
            <a:r>
              <a:rPr lang="en-GB" i="1" dirty="0" smtClean="0">
                <a:solidFill>
                  <a:srgbClr val="002060"/>
                </a:solidFill>
              </a:rPr>
              <a:t>The Times</a:t>
            </a:r>
          </a:p>
          <a:p>
            <a:endParaRPr lang="en-GB" i="1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Previously wrote for </a:t>
            </a:r>
            <a:r>
              <a:rPr lang="en-GB" i="1" dirty="0" smtClean="0">
                <a:solidFill>
                  <a:srgbClr val="002060"/>
                </a:solidFill>
              </a:rPr>
              <a:t>The Guardian</a:t>
            </a:r>
          </a:p>
          <a:p>
            <a:endParaRPr lang="en-GB" i="1" dirty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Written many humorous books, including “How to be a Woman”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www.goodfuneralguide.co.uk/wordpress/wp-content/uploads/2014/01/caitlin_moran_504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56792"/>
            <a:ext cx="3126935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129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We will now read through Moran’s “Pelicans” article.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Answer the questions in </a:t>
            </a:r>
            <a:r>
              <a:rPr lang="en-GB" b="1" dirty="0" smtClean="0">
                <a:solidFill>
                  <a:srgbClr val="002060"/>
                </a:solidFill>
              </a:rPr>
              <a:t>pairs</a:t>
            </a:r>
            <a:r>
              <a:rPr lang="en-GB" dirty="0" smtClean="0">
                <a:solidFill>
                  <a:srgbClr val="002060"/>
                </a:solidFill>
              </a:rPr>
              <a:t>, finding </a:t>
            </a:r>
            <a:r>
              <a:rPr lang="en-GB" b="1" dirty="0" smtClean="0">
                <a:solidFill>
                  <a:srgbClr val="002060"/>
                </a:solidFill>
              </a:rPr>
              <a:t>at least one quote</a:t>
            </a:r>
            <a:r>
              <a:rPr lang="en-GB" dirty="0" smtClean="0">
                <a:solidFill>
                  <a:srgbClr val="002060"/>
                </a:solidFill>
              </a:rPr>
              <a:t> to </a:t>
            </a:r>
            <a:r>
              <a:rPr lang="en-GB" smtClean="0">
                <a:solidFill>
                  <a:srgbClr val="002060"/>
                </a:solidFill>
              </a:rPr>
              <a:t>support each of them.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555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Why does Moran think women aren’t speaking up?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16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What arguments is Moran making about women and their representation?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61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How does Moran make her arguments effective for a reader?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72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Independent writing: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What techniques does Moran use to make her argument effective for a reader?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Respond using PEE.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519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Finally: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We’ve looked at lots of </a:t>
            </a:r>
            <a:r>
              <a:rPr lang="en-GB" sz="4000" b="1" dirty="0" smtClean="0">
                <a:solidFill>
                  <a:srgbClr val="002060"/>
                </a:solidFill>
              </a:rPr>
              <a:t>feminist</a:t>
            </a:r>
            <a:r>
              <a:rPr lang="en-GB" sz="4000" dirty="0" smtClean="0">
                <a:solidFill>
                  <a:srgbClr val="002060"/>
                </a:solidFill>
              </a:rPr>
              <a:t> texts this week.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r>
              <a:rPr lang="en-GB" sz="4000" dirty="0" smtClean="0">
                <a:solidFill>
                  <a:srgbClr val="002060"/>
                </a:solidFill>
              </a:rPr>
              <a:t>What ideas do you have about feminism?</a:t>
            </a:r>
          </a:p>
          <a:p>
            <a:r>
              <a:rPr lang="en-GB" sz="4000" dirty="0" smtClean="0">
                <a:solidFill>
                  <a:srgbClr val="002060"/>
                </a:solidFill>
              </a:rPr>
              <a:t>Are you a feminist?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46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p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theme</Template>
  <TotalTime>125</TotalTime>
  <Words>1990</Words>
  <Application>Microsoft Macintosh PowerPoint</Application>
  <PresentationFormat>On-screen Show (4:3)</PresentationFormat>
  <Paragraphs>307</Paragraphs>
  <Slides>110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1" baseType="lpstr">
      <vt:lpstr>ppt theme</vt:lpstr>
      <vt:lpstr>Starter:</vt:lpstr>
      <vt:lpstr>PowerPoint Presentation</vt:lpstr>
      <vt:lpstr>Starter:</vt:lpstr>
      <vt:lpstr>Surprising facts:</vt:lpstr>
      <vt:lpstr>Today we will use facts to persuade an audience.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writing:</vt:lpstr>
      <vt:lpstr>Finally:</vt:lpstr>
      <vt:lpstr>Finally finally:</vt:lpstr>
      <vt:lpstr>PowerPoint Presentation</vt:lpstr>
      <vt:lpstr>Starter:</vt:lpstr>
      <vt:lpstr>Favourite female leads:</vt:lpstr>
      <vt:lpstr>PowerPoint Presentation</vt:lpstr>
      <vt:lpstr>Today we are practising our persuasive techniques and exploring how women are presented in the media.</vt:lpstr>
      <vt:lpstr>PowerPoint Presentation</vt:lpstr>
      <vt:lpstr>PowerPoint Presentation</vt:lpstr>
      <vt:lpstr>Persuasive techniques:</vt:lpstr>
      <vt:lpstr>PowerPoint Presentation</vt:lpstr>
      <vt:lpstr>PowerPoint Presentation</vt:lpstr>
      <vt:lpstr>PowerPoint Presentation</vt:lpstr>
      <vt:lpstr>PowerPoint Presentation</vt:lpstr>
      <vt:lpstr>Women in the media:</vt:lpstr>
      <vt:lpstr>PowerPoint Presentation</vt:lpstr>
      <vt:lpstr>PowerPoint Presentation</vt:lpstr>
      <vt:lpstr>Independent writing:</vt:lpstr>
      <vt:lpstr>Finally:</vt:lpstr>
      <vt:lpstr>To begin:</vt:lpstr>
      <vt:lpstr>Starter:</vt:lpstr>
      <vt:lpstr>Starter:</vt:lpstr>
      <vt:lpstr>Today we are exploring what makes writing entertaining.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writing:</vt:lpstr>
      <vt:lpstr>Finally:</vt:lpstr>
      <vt:lpstr>Starter:</vt:lpstr>
      <vt:lpstr>Women in politics</vt:lpstr>
      <vt:lpstr>Today we will understand key facts about Malala Yousafzai.</vt:lpstr>
      <vt:lpstr>PowerPoint Presentation</vt:lpstr>
      <vt:lpstr>Malala:</vt:lpstr>
      <vt:lpstr>Malala:</vt:lpstr>
      <vt:lpstr>PowerPoint Presentation</vt:lpstr>
      <vt:lpstr>New words:</vt:lpstr>
      <vt:lpstr>What has Malala done?</vt:lpstr>
      <vt:lpstr>Independent writing:</vt:lpstr>
      <vt:lpstr>Quiz: Question 1</vt:lpstr>
      <vt:lpstr>Quiz: Question 2</vt:lpstr>
      <vt:lpstr>Quiz: Question 3</vt:lpstr>
      <vt:lpstr>Quiz: Question 4</vt:lpstr>
      <vt:lpstr>Quiz: Question 5</vt:lpstr>
      <vt:lpstr>Starter:</vt:lpstr>
      <vt:lpstr>PowerPoint Presentation</vt:lpstr>
      <vt:lpstr>Today we are exploring ideas about education for women.</vt:lpstr>
      <vt:lpstr>PowerPoint Presentation</vt:lpstr>
      <vt:lpstr>PowerPoint Presentation</vt:lpstr>
      <vt:lpstr>PowerPoint Presentation</vt:lpstr>
      <vt:lpstr>Independent writing:</vt:lpstr>
      <vt:lpstr>Today’s DfE study shows:</vt:lpstr>
      <vt:lpstr>To begin:</vt:lpstr>
      <vt:lpstr>To begin:</vt:lpstr>
      <vt:lpstr>Today we will know how to write an informed speech.</vt:lpstr>
      <vt:lpstr>Sheryl Sandberg</vt:lpstr>
      <vt:lpstr>TED</vt:lpstr>
      <vt:lpstr>PowerPoint Presentation</vt:lpstr>
      <vt:lpstr>TED talk notes:</vt:lpstr>
      <vt:lpstr>“Lean In”</vt:lpstr>
      <vt:lpstr>PowerPoint Presentation</vt:lpstr>
      <vt:lpstr>Success criteria for our speeches:</vt:lpstr>
      <vt:lpstr>Independent writing:</vt:lpstr>
      <vt:lpstr>Finally:</vt:lpstr>
      <vt:lpstr>To begin:</vt:lpstr>
      <vt:lpstr>PowerPoint Presentation</vt:lpstr>
      <vt:lpstr>PowerPoint Presentation</vt:lpstr>
      <vt:lpstr>Today we will know how to make informative writing interesting.</vt:lpstr>
      <vt:lpstr>Tina Fey</vt:lpstr>
      <vt:lpstr>PowerPoint Presentation</vt:lpstr>
      <vt:lpstr>PowerPoint Presentation</vt:lpstr>
      <vt:lpstr>2008 American Elections</vt:lpstr>
      <vt:lpstr>2008 American Elections</vt:lpstr>
      <vt:lpstr>PowerPoint Presentation</vt:lpstr>
      <vt:lpstr>PowerPoint Presentation</vt:lpstr>
      <vt:lpstr>New words:</vt:lpstr>
      <vt:lpstr>PowerPoint Presentation</vt:lpstr>
      <vt:lpstr>PowerPoint Presentation</vt:lpstr>
      <vt:lpstr>Independent writing:</vt:lpstr>
      <vt:lpstr>Finally:</vt:lpstr>
      <vt:lpstr>To begin:</vt:lpstr>
      <vt:lpstr>To begin:</vt:lpstr>
      <vt:lpstr>To begin:</vt:lpstr>
      <vt:lpstr>Today we will explore how writing to argue can be made effective.</vt:lpstr>
      <vt:lpstr> </vt:lpstr>
      <vt:lpstr>Caitlin Moran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writing:</vt:lpstr>
      <vt:lpstr>Finally:</vt:lpstr>
    </vt:vector>
  </TitlesOfParts>
  <Company>RM plc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we will use facts to persuade an audience.</dc:title>
  <dc:creator>Ms J. Facer</dc:creator>
  <cp:lastModifiedBy>Jo Facer</cp:lastModifiedBy>
  <cp:revision>26</cp:revision>
  <dcterms:created xsi:type="dcterms:W3CDTF">2015-01-26T07:31:26Z</dcterms:created>
  <dcterms:modified xsi:type="dcterms:W3CDTF">2015-04-14T18:20:11Z</dcterms:modified>
</cp:coreProperties>
</file>