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3F023-F191-3F44-9790-B8B4481CE9A7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0A3E2-1CD8-0240-B0BB-8BE948D2B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02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6F40B-68DA-474D-A5C1-7B632C5DB2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59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22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00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124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46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96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56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57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83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19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79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7997A-9CFA-DF44-BF6C-E00293C6C861}" type="datetimeFigureOut">
              <a:rPr lang="en-US" smtClean="0"/>
              <a:t>26/06/16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1BFA-BD5C-9A4D-AC6A-75537C4626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37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570772"/>
              </p:ext>
            </p:extLst>
          </p:nvPr>
        </p:nvGraphicFramePr>
        <p:xfrm>
          <a:off x="-1" y="-17"/>
          <a:ext cx="9144000" cy="68580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354"/>
                <a:gridCol w="1867646"/>
                <a:gridCol w="1389530"/>
                <a:gridCol w="1658470"/>
                <a:gridCol w="1404472"/>
                <a:gridCol w="1643528"/>
              </a:tblGrid>
              <a:tr h="497835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sng" dirty="0" smtClean="0">
                        <a:solidFill>
                          <a:srgbClr val="FFFFFF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 smtClean="0">
                          <a:solidFill>
                            <a:srgbClr val="FFFFFF"/>
                          </a:solidFill>
                        </a:rPr>
                        <a:t>A. Advanced Adjectives:</a:t>
                      </a:r>
                      <a:r>
                        <a:rPr lang="en-US" sz="1000" b="1" u="none" baseline="0" dirty="0" smtClean="0">
                          <a:solidFill>
                            <a:srgbClr val="FFFFFF"/>
                          </a:solidFill>
                        </a:rPr>
                        <a:t> Characteristics</a:t>
                      </a:r>
                      <a:endParaRPr lang="en-US" sz="1000" b="1" u="none" dirty="0" smtClean="0">
                        <a:solidFill>
                          <a:srgbClr val="FFFFFF"/>
                        </a:solidFill>
                      </a:endParaRPr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dirty="0" smtClean="0">
                          <a:solidFill>
                            <a:srgbClr val="FFFFFF"/>
                          </a:solidFill>
                        </a:rPr>
                        <a:t>VOCABULARY: YEAR 7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 smtClean="0">
                          <a:solidFill>
                            <a:srgbClr val="FFFFFF"/>
                          </a:solidFill>
                        </a:rPr>
                        <a:t>B. Advanced Verbs</a:t>
                      </a:r>
                    </a:p>
                  </a:txBody>
                  <a:tcPr marL="68580" marR="68580" marT="60960" marB="60960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sng" dirty="0" smtClean="0">
                        <a:solidFill>
                          <a:srgbClr val="FFFFFF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 smtClean="0">
                          <a:solidFill>
                            <a:srgbClr val="FFFFFF"/>
                          </a:solidFill>
                        </a:rPr>
                        <a:t>C. Advanced Nouns</a:t>
                      </a:r>
                    </a:p>
                  </a:txBody>
                  <a:tcPr marL="68580" marR="68580" marT="60960" marB="60960">
                    <a:lnL w="381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1. charismatic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influential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1. alleviate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improve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1. synonyms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similar meanings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2. eloquent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convincing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2. augment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increase 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2. antonyms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opposite meanings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3. intrepid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adventurous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3. coerce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force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3. crescendo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climax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4. patriotic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devoted to the country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4. collaborate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work together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4. satire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criticism, mockery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5.</a:t>
                      </a:r>
                      <a:r>
                        <a:rPr lang="en-US" sz="1100" b="0" baseline="0" dirty="0" smtClean="0"/>
                        <a:t> stoical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calm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5. empathise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understand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5. schadenfreude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pleasure in seeing misery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6. tenacious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determined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6. emulate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imitate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6. paragon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role model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7. belligerent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warlike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7. endeavour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try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7. stoicism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calm self-control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8. choleric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angry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8. epitomise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embody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8. animosity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hatred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9. complacent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lazy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9. exacerbate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worsen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9. zenith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highest point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862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10. hypocritical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mismatching</a:t>
                      </a:r>
                      <a:r>
                        <a:rPr lang="en-US" sz="1100" b="0" baseline="0" dirty="0" smtClean="0"/>
                        <a:t> </a:t>
                      </a:r>
                      <a:r>
                        <a:rPr lang="en-US" sz="1100" b="0" dirty="0" smtClean="0"/>
                        <a:t>words</a:t>
                      </a:r>
                      <a:r>
                        <a:rPr lang="en-US" sz="1100" b="0" baseline="0" dirty="0" smtClean="0"/>
                        <a:t> and actions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10. interrogate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question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10. nadir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lowest point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11. melancholic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sad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11. ostracise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alienate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11. melancholy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sadness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12. mendacious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lying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12. reconcile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forgive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12. malevolence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evil-wishing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13. narcissistic</a:t>
                      </a:r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self-obsessed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13. retaliate</a:t>
                      </a:r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hit back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13. benevolence</a:t>
                      </a:r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well-wishing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14. ostentatious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showy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14. satirise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criticise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14. eulogy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speech in praise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594"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15. vindictive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vengeful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15. tantalise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tempt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15. invective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/>
                        <a:t>speech in attack</a:t>
                      </a:r>
                      <a:endParaRPr lang="en-US" sz="1100" b="0" dirty="0"/>
                    </a:p>
                  </a:txBody>
                  <a:tcPr marL="68580" marR="68580" marT="60960" marB="6096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25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Macintosh PowerPoint</Application>
  <PresentationFormat>On-screen Show (4:3)</PresentationFormat>
  <Paragraphs>97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Jo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Facer</dc:creator>
  <cp:lastModifiedBy>Jo Facer</cp:lastModifiedBy>
  <cp:revision>1</cp:revision>
  <dcterms:created xsi:type="dcterms:W3CDTF">2016-06-26T08:25:57Z</dcterms:created>
  <dcterms:modified xsi:type="dcterms:W3CDTF">2016-06-26T08:26:16Z</dcterms:modified>
</cp:coreProperties>
</file>